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470" r:id="rId4"/>
    <p:sldId id="353" r:id="rId5"/>
    <p:sldId id="471" r:id="rId6"/>
    <p:sldId id="476" r:id="rId7"/>
    <p:sldId id="501" r:id="rId8"/>
    <p:sldId id="482" r:id="rId9"/>
    <p:sldId id="504" r:id="rId10"/>
    <p:sldId id="503" r:id="rId11"/>
    <p:sldId id="499" r:id="rId12"/>
    <p:sldId id="475" r:id="rId13"/>
    <p:sldId id="505" r:id="rId14"/>
    <p:sldId id="500" r:id="rId15"/>
    <p:sldId id="502" r:id="rId16"/>
    <p:sldId id="479" r:id="rId17"/>
    <p:sldId id="506" r:id="rId18"/>
    <p:sldId id="477" r:id="rId19"/>
    <p:sldId id="478" r:id="rId20"/>
    <p:sldId id="507" r:id="rId21"/>
    <p:sldId id="508" r:id="rId22"/>
  </p:sldIdLst>
  <p:sldSz cx="12192000" cy="6858000"/>
  <p:notesSz cx="6858000" cy="9144000"/>
  <p:embeddedFontLst>
    <p:embeddedFont>
      <p:font typeface="Malgun Gothic" panose="020B0503020000020004" pitchFamily="34" charset="-127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Malgun Gothic" panose="020B0503020000020004" pitchFamily="34" charset="-127"/>
      <p:regular r:id="rId24"/>
      <p:bold r:id="rId25"/>
    </p:embeddedFont>
    <p:embeddedFont>
      <p:font typeface="方正兰亭黑_GBK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8"/>
    <a:srgbClr val="25B6E6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50" d="100"/>
          <a:sy n="50" d="100"/>
        </p:scale>
        <p:origin x="582" y="510"/>
      </p:cViewPr>
      <p:guideLst>
        <p:guide orient="horz" pos="20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3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b="3512"/>
          <a:stretch>
            <a:fillRect/>
          </a:stretch>
        </p:blipFill>
        <p:spPr>
          <a:xfrm flipV="1">
            <a:off x="0" y="0"/>
            <a:ext cx="709803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734175" y="2106291"/>
            <a:ext cx="5065735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5865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zihun35hao-jindianyahei" panose="00000500000000000000" pitchFamily="2" charset="-122"/>
              </a:rPr>
              <a:t>经典风格</a:t>
            </a:r>
            <a:endParaRPr kumimoji="1" lang="en-US" altLang="zh-CN" sz="5865" b="1" dirty="0"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zihun35hao-jindianyahei" panose="00000500000000000000" pitchFamily="2" charset="-122"/>
            </a:endParaRPr>
          </a:p>
          <a:p>
            <a:pPr algn="dist" defTabSz="914400"/>
            <a:r>
              <a:rPr kumimoji="1" lang="zh-CN" altLang="en-US" sz="5865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zihun35hao-jindianyahei" panose="00000500000000000000" pitchFamily="2" charset="-122"/>
              </a:rPr>
              <a:t>金融市场总结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77355" y="4159885"/>
            <a:ext cx="341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添加相关内容的标题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7171" y="4619970"/>
            <a:ext cx="502266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CONTENT TO PLAY HERE, OR THROUGH YOUR COPY, PASTE IN THIS BOX, AND SELECT ONLY THE TEXT. YOUR CONTENT TO PLAY HERE, OR THROUGH YOUR COPY, ASTE IN THIS , </a:t>
            </a:r>
          </a:p>
        </p:txBody>
      </p:sp>
      <p:pic>
        <p:nvPicPr>
          <p:cNvPr id="3" name="钢琴商务企业片头大片科技感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6688" y="-1390015"/>
            <a:ext cx="609600" cy="609600"/>
          </a:xfrm>
          <a:prstGeom prst="rect">
            <a:avLst/>
          </a:prstGeom>
        </p:spPr>
      </p:pic>
      <p:pic>
        <p:nvPicPr>
          <p:cNvPr id="2" name="图片 1" descr="通用节日金色卡通风活动促销金币PNG免抠装饰"/>
          <p:cNvPicPr>
            <a:picLocks noChangeAspect="1"/>
          </p:cNvPicPr>
          <p:nvPr/>
        </p:nvPicPr>
        <p:blipFill>
          <a:blip r:embed="rId7"/>
          <a:srcRect l="8096" t="32620" r="49636" b="45368"/>
          <a:stretch>
            <a:fillRect/>
          </a:stretch>
        </p:blipFill>
        <p:spPr>
          <a:xfrm>
            <a:off x="-236220" y="1421130"/>
            <a:ext cx="6637655" cy="4621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7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58" name="图片 57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59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63" name="图片 62" descr="通用节日金色卡通风活动促销金币PNG免抠装饰"/>
            <p:cNvPicPr>
              <a:picLocks noChangeAspect="1"/>
            </p:cNvPicPr>
            <p:nvPr/>
          </p:nvPicPr>
          <p:blipFill>
            <a:blip r:embed="rId11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026783" y="1038173"/>
            <a:ext cx="9294689" cy="4025992"/>
            <a:chOff x="1141083" y="1488116"/>
            <a:chExt cx="9294689" cy="4025992"/>
          </a:xfrm>
        </p:grpSpPr>
        <p:sp>
          <p:nvSpPr>
            <p:cNvPr id="26" name="PA_形状 4644"/>
            <p:cNvSpPr/>
            <p:nvPr>
              <p:custDataLst>
                <p:tags r:id="rId1"/>
              </p:custDataLst>
            </p:nvPr>
          </p:nvSpPr>
          <p:spPr>
            <a:xfrm>
              <a:off x="1141083" y="1863349"/>
              <a:ext cx="8898867" cy="340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59" extrusionOk="0">
                  <a:moveTo>
                    <a:pt x="0" y="11881"/>
                  </a:moveTo>
                  <a:cubicBezTo>
                    <a:pt x="1060" y="7692"/>
                    <a:pt x="3310" y="5945"/>
                    <a:pt x="5254" y="7796"/>
                  </a:cubicBezTo>
                  <a:cubicBezTo>
                    <a:pt x="7606" y="10036"/>
                    <a:pt x="8550" y="16859"/>
                    <a:pt x="10976" y="18786"/>
                  </a:cubicBezTo>
                  <a:cubicBezTo>
                    <a:pt x="14518" y="21600"/>
                    <a:pt x="17361" y="13534"/>
                    <a:pt x="19648" y="5955"/>
                  </a:cubicBezTo>
                  <a:cubicBezTo>
                    <a:pt x="20264" y="3912"/>
                    <a:pt x="20915" y="1926"/>
                    <a:pt x="21600" y="0"/>
                  </a:cubicBezTo>
                </a:path>
              </a:pathLst>
            </a:custGeom>
            <a:noFill/>
            <a:ln w="25400" cap="rnd" cmpd="sng" algn="ctr">
              <a:solidFill>
                <a:srgbClr val="A6A6A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kern="0" dirty="0">
                <a:solidFill>
                  <a:prstClr val="white"/>
                </a:solidFill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27" name="PA_形状 4645"/>
            <p:cNvSpPr/>
            <p:nvPr>
              <p:custDataLst>
                <p:tags r:id="rId2"/>
              </p:custDataLst>
            </p:nvPr>
          </p:nvSpPr>
          <p:spPr>
            <a:xfrm rot="21314482">
              <a:off x="9685283" y="1488116"/>
              <a:ext cx="750489" cy="75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58" extrusionOk="0">
                  <a:moveTo>
                    <a:pt x="5765" y="18592"/>
                  </a:moveTo>
                  <a:cubicBezTo>
                    <a:pt x="5942" y="18678"/>
                    <a:pt x="6028" y="18769"/>
                    <a:pt x="6206" y="18856"/>
                  </a:cubicBezTo>
                  <a:cubicBezTo>
                    <a:pt x="6028" y="19033"/>
                    <a:pt x="5852" y="19300"/>
                    <a:pt x="5674" y="19477"/>
                  </a:cubicBezTo>
                  <a:cubicBezTo>
                    <a:pt x="3638" y="21514"/>
                    <a:pt x="12" y="21246"/>
                    <a:pt x="12" y="21246"/>
                  </a:cubicBezTo>
                  <a:cubicBezTo>
                    <a:pt x="12" y="21246"/>
                    <a:pt x="-256" y="17619"/>
                    <a:pt x="1780" y="15583"/>
                  </a:cubicBezTo>
                  <a:cubicBezTo>
                    <a:pt x="1957" y="15406"/>
                    <a:pt x="2225" y="15229"/>
                    <a:pt x="2402" y="15051"/>
                  </a:cubicBezTo>
                  <a:cubicBezTo>
                    <a:pt x="2489" y="15229"/>
                    <a:pt x="2575" y="15315"/>
                    <a:pt x="2666" y="15492"/>
                  </a:cubicBezTo>
                  <a:cubicBezTo>
                    <a:pt x="1338" y="17173"/>
                    <a:pt x="1516" y="19741"/>
                    <a:pt x="1516" y="19741"/>
                  </a:cubicBezTo>
                  <a:cubicBezTo>
                    <a:pt x="1516" y="19741"/>
                    <a:pt x="4084" y="19919"/>
                    <a:pt x="5765" y="18592"/>
                  </a:cubicBezTo>
                  <a:cubicBezTo>
                    <a:pt x="5765" y="18592"/>
                    <a:pt x="5765" y="18592"/>
                    <a:pt x="5765" y="18592"/>
                  </a:cubicBezTo>
                  <a:close/>
                  <a:moveTo>
                    <a:pt x="15059" y="7966"/>
                  </a:moveTo>
                  <a:cubicBezTo>
                    <a:pt x="14086" y="7966"/>
                    <a:pt x="13291" y="7171"/>
                    <a:pt x="13291" y="6199"/>
                  </a:cubicBezTo>
                  <a:cubicBezTo>
                    <a:pt x="13291" y="5222"/>
                    <a:pt x="14086" y="4426"/>
                    <a:pt x="15059" y="4426"/>
                  </a:cubicBezTo>
                  <a:cubicBezTo>
                    <a:pt x="16036" y="4426"/>
                    <a:pt x="16831" y="5222"/>
                    <a:pt x="16831" y="6199"/>
                  </a:cubicBezTo>
                  <a:cubicBezTo>
                    <a:pt x="16831" y="7171"/>
                    <a:pt x="16036" y="7966"/>
                    <a:pt x="15059" y="7966"/>
                  </a:cubicBezTo>
                  <a:cubicBezTo>
                    <a:pt x="15059" y="7966"/>
                    <a:pt x="15059" y="7966"/>
                    <a:pt x="15059" y="7966"/>
                  </a:cubicBezTo>
                  <a:close/>
                  <a:moveTo>
                    <a:pt x="21258" y="0"/>
                  </a:moveTo>
                  <a:cubicBezTo>
                    <a:pt x="21258" y="0"/>
                    <a:pt x="18067" y="-86"/>
                    <a:pt x="14882" y="1504"/>
                  </a:cubicBezTo>
                  <a:cubicBezTo>
                    <a:pt x="13909" y="1949"/>
                    <a:pt x="12845" y="2658"/>
                    <a:pt x="11960" y="3540"/>
                  </a:cubicBezTo>
                  <a:cubicBezTo>
                    <a:pt x="10529" y="4975"/>
                    <a:pt x="8307" y="7608"/>
                    <a:pt x="6556" y="9739"/>
                  </a:cubicBezTo>
                  <a:lnTo>
                    <a:pt x="2666" y="9739"/>
                  </a:lnTo>
                  <a:lnTo>
                    <a:pt x="894" y="12393"/>
                  </a:lnTo>
                  <a:lnTo>
                    <a:pt x="3897" y="13204"/>
                  </a:lnTo>
                  <a:cubicBezTo>
                    <a:pt x="3906" y="13314"/>
                    <a:pt x="3937" y="13465"/>
                    <a:pt x="4019" y="13671"/>
                  </a:cubicBezTo>
                  <a:lnTo>
                    <a:pt x="3552" y="14697"/>
                  </a:lnTo>
                  <a:cubicBezTo>
                    <a:pt x="3552" y="14697"/>
                    <a:pt x="3375" y="15051"/>
                    <a:pt x="4702" y="16466"/>
                  </a:cubicBezTo>
                  <a:cubicBezTo>
                    <a:pt x="6119" y="17883"/>
                    <a:pt x="6561" y="17705"/>
                    <a:pt x="6561" y="17705"/>
                  </a:cubicBezTo>
                  <a:lnTo>
                    <a:pt x="7663" y="17204"/>
                  </a:lnTo>
                  <a:cubicBezTo>
                    <a:pt x="7827" y="17256"/>
                    <a:pt x="7948" y="17274"/>
                    <a:pt x="8030" y="17274"/>
                  </a:cubicBezTo>
                  <a:lnTo>
                    <a:pt x="8864" y="20360"/>
                  </a:lnTo>
                  <a:lnTo>
                    <a:pt x="11519" y="18592"/>
                  </a:lnTo>
                  <a:lnTo>
                    <a:pt x="11519" y="14580"/>
                  </a:lnTo>
                  <a:cubicBezTo>
                    <a:pt x="13663" y="12847"/>
                    <a:pt x="16295" y="10668"/>
                    <a:pt x="17717" y="9294"/>
                  </a:cubicBezTo>
                  <a:cubicBezTo>
                    <a:pt x="18603" y="8412"/>
                    <a:pt x="19308" y="7349"/>
                    <a:pt x="19840" y="6376"/>
                  </a:cubicBezTo>
                  <a:cubicBezTo>
                    <a:pt x="21344" y="3186"/>
                    <a:pt x="21258" y="0"/>
                    <a:pt x="21258" y="0"/>
                  </a:cubicBezTo>
                  <a:cubicBezTo>
                    <a:pt x="21258" y="0"/>
                    <a:pt x="21258" y="0"/>
                    <a:pt x="21258" y="0"/>
                  </a:cubicBezTo>
                  <a:close/>
                </a:path>
              </a:pathLst>
            </a:custGeom>
            <a:gradFill>
              <a:gsLst>
                <a:gs pos="100000">
                  <a:srgbClr val="25B6E6"/>
                </a:gs>
                <a:gs pos="0">
                  <a:srgbClr val="007CB8"/>
                </a:gs>
              </a:gsLst>
              <a:lin ang="0" scaled="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474515" y="3272887"/>
              <a:ext cx="637306" cy="637308"/>
              <a:chOff x="3474515" y="3272887"/>
              <a:chExt cx="637306" cy="637308"/>
            </a:xfrm>
          </p:grpSpPr>
          <p:sp>
            <p:nvSpPr>
              <p:cNvPr id="41" name="椭圆 40"/>
              <p:cNvSpPr>
                <a:spLocks noChangeAspect="1"/>
              </p:cNvSpPr>
              <p:nvPr/>
            </p:nvSpPr>
            <p:spPr>
              <a:xfrm>
                <a:off x="3474515" y="3272887"/>
                <a:ext cx="637306" cy="637308"/>
              </a:xfrm>
              <a:prstGeom prst="ellipse">
                <a:avLst/>
              </a:prstGeom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42" name="PA_任意多边形 36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665220" y="3443746"/>
                <a:ext cx="263090" cy="246910"/>
              </a:xfrm>
              <a:custGeom>
                <a:avLst/>
                <a:gdLst>
                  <a:gd name="connsiteX0" fmla="*/ 65187 w 464323"/>
                  <a:gd name="connsiteY0" fmla="*/ 348457 h 435769"/>
                  <a:gd name="connsiteX1" fmla="*/ 399141 w 464323"/>
                  <a:gd name="connsiteY1" fmla="*/ 348457 h 435769"/>
                  <a:gd name="connsiteX2" fmla="*/ 406384 w 464323"/>
                  <a:gd name="connsiteY2" fmla="*/ 355601 h 435769"/>
                  <a:gd name="connsiteX3" fmla="*/ 399141 w 464323"/>
                  <a:gd name="connsiteY3" fmla="*/ 362744 h 435769"/>
                  <a:gd name="connsiteX4" fmla="*/ 65187 w 464323"/>
                  <a:gd name="connsiteY4" fmla="*/ 362744 h 435769"/>
                  <a:gd name="connsiteX5" fmla="*/ 57944 w 464323"/>
                  <a:gd name="connsiteY5" fmla="*/ 355601 h 435769"/>
                  <a:gd name="connsiteX6" fmla="*/ 65187 w 464323"/>
                  <a:gd name="connsiteY6" fmla="*/ 348457 h 435769"/>
                  <a:gd name="connsiteX7" fmla="*/ 65187 w 464323"/>
                  <a:gd name="connsiteY7" fmla="*/ 304800 h 435769"/>
                  <a:gd name="connsiteX8" fmla="*/ 399141 w 464323"/>
                  <a:gd name="connsiteY8" fmla="*/ 304800 h 435769"/>
                  <a:gd name="connsiteX9" fmla="*/ 406384 w 464323"/>
                  <a:gd name="connsiteY9" fmla="*/ 311944 h 435769"/>
                  <a:gd name="connsiteX10" fmla="*/ 399141 w 464323"/>
                  <a:gd name="connsiteY10" fmla="*/ 319087 h 435769"/>
                  <a:gd name="connsiteX11" fmla="*/ 65187 w 464323"/>
                  <a:gd name="connsiteY11" fmla="*/ 319087 h 435769"/>
                  <a:gd name="connsiteX12" fmla="*/ 57944 w 464323"/>
                  <a:gd name="connsiteY12" fmla="*/ 311944 h 435769"/>
                  <a:gd name="connsiteX13" fmla="*/ 65187 w 464323"/>
                  <a:gd name="connsiteY13" fmla="*/ 304800 h 435769"/>
                  <a:gd name="connsiteX14" fmla="*/ 65187 w 464323"/>
                  <a:gd name="connsiteY14" fmla="*/ 261144 h 435769"/>
                  <a:gd name="connsiteX15" fmla="*/ 399141 w 464323"/>
                  <a:gd name="connsiteY15" fmla="*/ 261144 h 435769"/>
                  <a:gd name="connsiteX16" fmla="*/ 406384 w 464323"/>
                  <a:gd name="connsiteY16" fmla="*/ 268288 h 435769"/>
                  <a:gd name="connsiteX17" fmla="*/ 399141 w 464323"/>
                  <a:gd name="connsiteY17" fmla="*/ 275431 h 435769"/>
                  <a:gd name="connsiteX18" fmla="*/ 65187 w 464323"/>
                  <a:gd name="connsiteY18" fmla="*/ 275431 h 435769"/>
                  <a:gd name="connsiteX19" fmla="*/ 57944 w 464323"/>
                  <a:gd name="connsiteY19" fmla="*/ 268288 h 435769"/>
                  <a:gd name="connsiteX20" fmla="*/ 65187 w 464323"/>
                  <a:gd name="connsiteY20" fmla="*/ 261144 h 435769"/>
                  <a:gd name="connsiteX21" fmla="*/ 65187 w 464323"/>
                  <a:gd name="connsiteY21" fmla="*/ 217488 h 435769"/>
                  <a:gd name="connsiteX22" fmla="*/ 399141 w 464323"/>
                  <a:gd name="connsiteY22" fmla="*/ 217488 h 435769"/>
                  <a:gd name="connsiteX23" fmla="*/ 406384 w 464323"/>
                  <a:gd name="connsiteY23" fmla="*/ 224632 h 435769"/>
                  <a:gd name="connsiteX24" fmla="*/ 399141 w 464323"/>
                  <a:gd name="connsiteY24" fmla="*/ 231775 h 435769"/>
                  <a:gd name="connsiteX25" fmla="*/ 65187 w 464323"/>
                  <a:gd name="connsiteY25" fmla="*/ 231775 h 435769"/>
                  <a:gd name="connsiteX26" fmla="*/ 57944 w 464323"/>
                  <a:gd name="connsiteY26" fmla="*/ 224632 h 435769"/>
                  <a:gd name="connsiteX27" fmla="*/ 65187 w 464323"/>
                  <a:gd name="connsiteY27" fmla="*/ 217488 h 435769"/>
                  <a:gd name="connsiteX28" fmla="*/ 224747 w 464323"/>
                  <a:gd name="connsiteY28" fmla="*/ 173832 h 435769"/>
                  <a:gd name="connsiteX29" fmla="*/ 399133 w 464323"/>
                  <a:gd name="connsiteY29" fmla="*/ 173832 h 435769"/>
                  <a:gd name="connsiteX30" fmla="*/ 406401 w 464323"/>
                  <a:gd name="connsiteY30" fmla="*/ 181373 h 435769"/>
                  <a:gd name="connsiteX31" fmla="*/ 399133 w 464323"/>
                  <a:gd name="connsiteY31" fmla="*/ 188912 h 435769"/>
                  <a:gd name="connsiteX32" fmla="*/ 224747 w 464323"/>
                  <a:gd name="connsiteY32" fmla="*/ 188912 h 435769"/>
                  <a:gd name="connsiteX33" fmla="*/ 217488 w 464323"/>
                  <a:gd name="connsiteY33" fmla="*/ 181373 h 435769"/>
                  <a:gd name="connsiteX34" fmla="*/ 224747 w 464323"/>
                  <a:gd name="connsiteY34" fmla="*/ 173832 h 435769"/>
                  <a:gd name="connsiteX35" fmla="*/ 224764 w 464323"/>
                  <a:gd name="connsiteY35" fmla="*/ 130175 h 435769"/>
                  <a:gd name="connsiteX36" fmla="*/ 297525 w 464323"/>
                  <a:gd name="connsiteY36" fmla="*/ 130175 h 435769"/>
                  <a:gd name="connsiteX37" fmla="*/ 304801 w 464323"/>
                  <a:gd name="connsiteY37" fmla="*/ 137716 h 435769"/>
                  <a:gd name="connsiteX38" fmla="*/ 297525 w 464323"/>
                  <a:gd name="connsiteY38" fmla="*/ 145256 h 435769"/>
                  <a:gd name="connsiteX39" fmla="*/ 224764 w 464323"/>
                  <a:gd name="connsiteY39" fmla="*/ 145256 h 435769"/>
                  <a:gd name="connsiteX40" fmla="*/ 217488 w 464323"/>
                  <a:gd name="connsiteY40" fmla="*/ 137716 h 435769"/>
                  <a:gd name="connsiteX41" fmla="*/ 224764 w 464323"/>
                  <a:gd name="connsiteY41" fmla="*/ 130175 h 435769"/>
                  <a:gd name="connsiteX42" fmla="*/ 87042 w 464323"/>
                  <a:gd name="connsiteY42" fmla="*/ 101402 h 435769"/>
                  <a:gd name="connsiteX43" fmla="*/ 87042 w 464323"/>
                  <a:gd name="connsiteY43" fmla="*/ 159743 h 435769"/>
                  <a:gd name="connsiteX44" fmla="*/ 159809 w 464323"/>
                  <a:gd name="connsiteY44" fmla="*/ 159743 h 435769"/>
                  <a:gd name="connsiteX45" fmla="*/ 159809 w 464323"/>
                  <a:gd name="connsiteY45" fmla="*/ 101402 h 435769"/>
                  <a:gd name="connsiteX46" fmla="*/ 224764 w 464323"/>
                  <a:gd name="connsiteY46" fmla="*/ 86519 h 435769"/>
                  <a:gd name="connsiteX47" fmla="*/ 297525 w 464323"/>
                  <a:gd name="connsiteY47" fmla="*/ 86519 h 435769"/>
                  <a:gd name="connsiteX48" fmla="*/ 304801 w 464323"/>
                  <a:gd name="connsiteY48" fmla="*/ 94060 h 435769"/>
                  <a:gd name="connsiteX49" fmla="*/ 297525 w 464323"/>
                  <a:gd name="connsiteY49" fmla="*/ 101599 h 435769"/>
                  <a:gd name="connsiteX50" fmla="*/ 224764 w 464323"/>
                  <a:gd name="connsiteY50" fmla="*/ 101599 h 435769"/>
                  <a:gd name="connsiteX51" fmla="*/ 217488 w 464323"/>
                  <a:gd name="connsiteY51" fmla="*/ 94060 h 435769"/>
                  <a:gd name="connsiteX52" fmla="*/ 224764 w 464323"/>
                  <a:gd name="connsiteY52" fmla="*/ 86519 h 435769"/>
                  <a:gd name="connsiteX53" fmla="*/ 72490 w 464323"/>
                  <a:gd name="connsiteY53" fmla="*/ 72232 h 435769"/>
                  <a:gd name="connsiteX54" fmla="*/ 174361 w 464323"/>
                  <a:gd name="connsiteY54" fmla="*/ 72232 h 435769"/>
                  <a:gd name="connsiteX55" fmla="*/ 188907 w 464323"/>
                  <a:gd name="connsiteY55" fmla="*/ 86817 h 435769"/>
                  <a:gd name="connsiteX56" fmla="*/ 188907 w 464323"/>
                  <a:gd name="connsiteY56" fmla="*/ 174328 h 435769"/>
                  <a:gd name="connsiteX57" fmla="*/ 174361 w 464323"/>
                  <a:gd name="connsiteY57" fmla="*/ 188908 h 435769"/>
                  <a:gd name="connsiteX58" fmla="*/ 72490 w 464323"/>
                  <a:gd name="connsiteY58" fmla="*/ 188908 h 435769"/>
                  <a:gd name="connsiteX59" fmla="*/ 57944 w 464323"/>
                  <a:gd name="connsiteY59" fmla="*/ 174328 h 435769"/>
                  <a:gd name="connsiteX60" fmla="*/ 57944 w 464323"/>
                  <a:gd name="connsiteY60" fmla="*/ 86817 h 435769"/>
                  <a:gd name="connsiteX61" fmla="*/ 72490 w 464323"/>
                  <a:gd name="connsiteY61" fmla="*/ 72232 h 435769"/>
                  <a:gd name="connsiteX62" fmla="*/ 348258 w 464323"/>
                  <a:gd name="connsiteY62" fmla="*/ 29051 h 435769"/>
                  <a:gd name="connsiteX63" fmla="*/ 348258 w 464323"/>
                  <a:gd name="connsiteY63" fmla="*/ 87154 h 435769"/>
                  <a:gd name="connsiteX64" fmla="*/ 348215 w 464323"/>
                  <a:gd name="connsiteY64" fmla="*/ 87154 h 435769"/>
                  <a:gd name="connsiteX65" fmla="*/ 377237 w 464323"/>
                  <a:gd name="connsiteY65" fmla="*/ 116205 h 435769"/>
                  <a:gd name="connsiteX66" fmla="*/ 391747 w 464323"/>
                  <a:gd name="connsiteY66" fmla="*/ 116205 h 435769"/>
                  <a:gd name="connsiteX67" fmla="*/ 435323 w 464323"/>
                  <a:gd name="connsiteY67" fmla="*/ 116205 h 435769"/>
                  <a:gd name="connsiteX68" fmla="*/ 43511 w 464323"/>
                  <a:gd name="connsiteY68" fmla="*/ 29051 h 435769"/>
                  <a:gd name="connsiteX69" fmla="*/ 29000 w 464323"/>
                  <a:gd name="connsiteY69" fmla="*/ 43577 h 435769"/>
                  <a:gd name="connsiteX70" fmla="*/ 29000 w 464323"/>
                  <a:gd name="connsiteY70" fmla="*/ 392192 h 435769"/>
                  <a:gd name="connsiteX71" fmla="*/ 43511 w 464323"/>
                  <a:gd name="connsiteY71" fmla="*/ 406718 h 435769"/>
                  <a:gd name="connsiteX72" fmla="*/ 420812 w 464323"/>
                  <a:gd name="connsiteY72" fmla="*/ 406718 h 435769"/>
                  <a:gd name="connsiteX73" fmla="*/ 435323 w 464323"/>
                  <a:gd name="connsiteY73" fmla="*/ 392192 h 435769"/>
                  <a:gd name="connsiteX74" fmla="*/ 435323 w 464323"/>
                  <a:gd name="connsiteY74" fmla="*/ 130731 h 435769"/>
                  <a:gd name="connsiteX75" fmla="*/ 391747 w 464323"/>
                  <a:gd name="connsiteY75" fmla="*/ 130731 h 435769"/>
                  <a:gd name="connsiteX76" fmla="*/ 377237 w 464323"/>
                  <a:gd name="connsiteY76" fmla="*/ 130731 h 435769"/>
                  <a:gd name="connsiteX77" fmla="*/ 333704 w 464323"/>
                  <a:gd name="connsiteY77" fmla="*/ 87154 h 435769"/>
                  <a:gd name="connsiteX78" fmla="*/ 333747 w 464323"/>
                  <a:gd name="connsiteY78" fmla="*/ 87154 h 435769"/>
                  <a:gd name="connsiteX79" fmla="*/ 333747 w 464323"/>
                  <a:gd name="connsiteY79" fmla="*/ 29051 h 435769"/>
                  <a:gd name="connsiteX80" fmla="*/ 43511 w 464323"/>
                  <a:gd name="connsiteY80" fmla="*/ 0 h 435769"/>
                  <a:gd name="connsiteX81" fmla="*/ 348258 w 464323"/>
                  <a:gd name="connsiteY81" fmla="*/ 0 h 435769"/>
                  <a:gd name="connsiteX82" fmla="*/ 368767 w 464323"/>
                  <a:gd name="connsiteY82" fmla="*/ 8493 h 435769"/>
                  <a:gd name="connsiteX83" fmla="*/ 455831 w 464323"/>
                  <a:gd name="connsiteY83" fmla="*/ 95647 h 435769"/>
                  <a:gd name="connsiteX84" fmla="*/ 464323 w 464323"/>
                  <a:gd name="connsiteY84" fmla="*/ 116205 h 435769"/>
                  <a:gd name="connsiteX85" fmla="*/ 464323 w 464323"/>
                  <a:gd name="connsiteY85" fmla="*/ 392192 h 435769"/>
                  <a:gd name="connsiteX86" fmla="*/ 420812 w 464323"/>
                  <a:gd name="connsiteY86" fmla="*/ 435769 h 435769"/>
                  <a:gd name="connsiteX87" fmla="*/ 43511 w 464323"/>
                  <a:gd name="connsiteY87" fmla="*/ 435769 h 435769"/>
                  <a:gd name="connsiteX88" fmla="*/ 0 w 464323"/>
                  <a:gd name="connsiteY88" fmla="*/ 392192 h 435769"/>
                  <a:gd name="connsiteX89" fmla="*/ 0 w 464323"/>
                  <a:gd name="connsiteY89" fmla="*/ 43577 h 435769"/>
                  <a:gd name="connsiteX90" fmla="*/ 43511 w 464323"/>
                  <a:gd name="connsiteY90" fmla="*/ 0 h 43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464323" h="435769">
                    <a:moveTo>
                      <a:pt x="65187" y="348457"/>
                    </a:moveTo>
                    <a:lnTo>
                      <a:pt x="399141" y="348457"/>
                    </a:lnTo>
                    <a:cubicBezTo>
                      <a:pt x="403125" y="348457"/>
                      <a:pt x="406384" y="351652"/>
                      <a:pt x="406384" y="355601"/>
                    </a:cubicBezTo>
                    <a:cubicBezTo>
                      <a:pt x="406384" y="359536"/>
                      <a:pt x="403125" y="362744"/>
                      <a:pt x="399141" y="362744"/>
                    </a:cubicBezTo>
                    <a:lnTo>
                      <a:pt x="65187" y="362744"/>
                    </a:lnTo>
                    <a:cubicBezTo>
                      <a:pt x="61187" y="362744"/>
                      <a:pt x="57944" y="359536"/>
                      <a:pt x="57944" y="355601"/>
                    </a:cubicBezTo>
                    <a:cubicBezTo>
                      <a:pt x="57944" y="351652"/>
                      <a:pt x="61187" y="348457"/>
                      <a:pt x="65187" y="348457"/>
                    </a:cubicBezTo>
                    <a:close/>
                    <a:moveTo>
                      <a:pt x="65187" y="304800"/>
                    </a:moveTo>
                    <a:lnTo>
                      <a:pt x="399141" y="304800"/>
                    </a:lnTo>
                    <a:cubicBezTo>
                      <a:pt x="403125" y="304800"/>
                      <a:pt x="406384" y="307995"/>
                      <a:pt x="406384" y="311944"/>
                    </a:cubicBezTo>
                    <a:cubicBezTo>
                      <a:pt x="406384" y="315879"/>
                      <a:pt x="403125" y="319087"/>
                      <a:pt x="399141" y="319087"/>
                    </a:cubicBezTo>
                    <a:lnTo>
                      <a:pt x="65187" y="319087"/>
                    </a:lnTo>
                    <a:cubicBezTo>
                      <a:pt x="61187" y="319087"/>
                      <a:pt x="57944" y="315879"/>
                      <a:pt x="57944" y="311944"/>
                    </a:cubicBezTo>
                    <a:cubicBezTo>
                      <a:pt x="57944" y="307995"/>
                      <a:pt x="61187" y="304800"/>
                      <a:pt x="65187" y="304800"/>
                    </a:cubicBezTo>
                    <a:close/>
                    <a:moveTo>
                      <a:pt x="65187" y="261144"/>
                    </a:moveTo>
                    <a:lnTo>
                      <a:pt x="399141" y="261144"/>
                    </a:lnTo>
                    <a:cubicBezTo>
                      <a:pt x="403125" y="261144"/>
                      <a:pt x="406384" y="264339"/>
                      <a:pt x="406384" y="268288"/>
                    </a:cubicBezTo>
                    <a:cubicBezTo>
                      <a:pt x="406384" y="272223"/>
                      <a:pt x="403125" y="275431"/>
                      <a:pt x="399141" y="275431"/>
                    </a:cubicBezTo>
                    <a:lnTo>
                      <a:pt x="65187" y="275431"/>
                    </a:lnTo>
                    <a:cubicBezTo>
                      <a:pt x="61187" y="275431"/>
                      <a:pt x="57944" y="272223"/>
                      <a:pt x="57944" y="268288"/>
                    </a:cubicBezTo>
                    <a:cubicBezTo>
                      <a:pt x="57944" y="264339"/>
                      <a:pt x="61187" y="261144"/>
                      <a:pt x="65187" y="261144"/>
                    </a:cubicBezTo>
                    <a:close/>
                    <a:moveTo>
                      <a:pt x="65187" y="217488"/>
                    </a:moveTo>
                    <a:lnTo>
                      <a:pt x="399141" y="217488"/>
                    </a:lnTo>
                    <a:cubicBezTo>
                      <a:pt x="403125" y="217488"/>
                      <a:pt x="406384" y="220683"/>
                      <a:pt x="406384" y="224632"/>
                    </a:cubicBezTo>
                    <a:cubicBezTo>
                      <a:pt x="406384" y="228580"/>
                      <a:pt x="403125" y="231775"/>
                      <a:pt x="399141" y="231775"/>
                    </a:cubicBezTo>
                    <a:lnTo>
                      <a:pt x="65187" y="231775"/>
                    </a:lnTo>
                    <a:cubicBezTo>
                      <a:pt x="61187" y="231775"/>
                      <a:pt x="57944" y="228580"/>
                      <a:pt x="57944" y="224632"/>
                    </a:cubicBezTo>
                    <a:cubicBezTo>
                      <a:pt x="57944" y="220683"/>
                      <a:pt x="61187" y="217488"/>
                      <a:pt x="65187" y="217488"/>
                    </a:cubicBezTo>
                    <a:close/>
                    <a:moveTo>
                      <a:pt x="224747" y="173832"/>
                    </a:moveTo>
                    <a:lnTo>
                      <a:pt x="399133" y="173832"/>
                    </a:lnTo>
                    <a:cubicBezTo>
                      <a:pt x="403130" y="173832"/>
                      <a:pt x="406401" y="177204"/>
                      <a:pt x="406401" y="181373"/>
                    </a:cubicBezTo>
                    <a:cubicBezTo>
                      <a:pt x="406401" y="185540"/>
                      <a:pt x="403130" y="188912"/>
                      <a:pt x="399133" y="188912"/>
                    </a:cubicBezTo>
                    <a:lnTo>
                      <a:pt x="224747" y="188912"/>
                    </a:lnTo>
                    <a:cubicBezTo>
                      <a:pt x="220715" y="188912"/>
                      <a:pt x="217488" y="185540"/>
                      <a:pt x="217488" y="181373"/>
                    </a:cubicBezTo>
                    <a:cubicBezTo>
                      <a:pt x="217488" y="177204"/>
                      <a:pt x="220715" y="173832"/>
                      <a:pt x="224747" y="173832"/>
                    </a:cubicBezTo>
                    <a:close/>
                    <a:moveTo>
                      <a:pt x="224764" y="130175"/>
                    </a:moveTo>
                    <a:lnTo>
                      <a:pt x="297525" y="130175"/>
                    </a:lnTo>
                    <a:cubicBezTo>
                      <a:pt x="301531" y="130175"/>
                      <a:pt x="304801" y="133548"/>
                      <a:pt x="304801" y="137716"/>
                    </a:cubicBezTo>
                    <a:cubicBezTo>
                      <a:pt x="304801" y="141884"/>
                      <a:pt x="301531" y="145256"/>
                      <a:pt x="297525" y="145256"/>
                    </a:cubicBezTo>
                    <a:lnTo>
                      <a:pt x="224764" y="145256"/>
                    </a:lnTo>
                    <a:cubicBezTo>
                      <a:pt x="220726" y="145256"/>
                      <a:pt x="217488" y="141884"/>
                      <a:pt x="217488" y="137716"/>
                    </a:cubicBezTo>
                    <a:cubicBezTo>
                      <a:pt x="217488" y="133548"/>
                      <a:pt x="220726" y="130175"/>
                      <a:pt x="224764" y="130175"/>
                    </a:cubicBezTo>
                    <a:close/>
                    <a:moveTo>
                      <a:pt x="87042" y="101402"/>
                    </a:moveTo>
                    <a:cubicBezTo>
                      <a:pt x="87042" y="101402"/>
                      <a:pt x="87042" y="159743"/>
                      <a:pt x="87042" y="159743"/>
                    </a:cubicBezTo>
                    <a:lnTo>
                      <a:pt x="159809" y="159743"/>
                    </a:lnTo>
                    <a:lnTo>
                      <a:pt x="159809" y="101402"/>
                    </a:lnTo>
                    <a:close/>
                    <a:moveTo>
                      <a:pt x="224764" y="86519"/>
                    </a:moveTo>
                    <a:lnTo>
                      <a:pt x="297525" y="86519"/>
                    </a:lnTo>
                    <a:cubicBezTo>
                      <a:pt x="301531" y="86519"/>
                      <a:pt x="304801" y="89891"/>
                      <a:pt x="304801" y="94060"/>
                    </a:cubicBezTo>
                    <a:cubicBezTo>
                      <a:pt x="304801" y="98227"/>
                      <a:pt x="301531" y="101599"/>
                      <a:pt x="297525" y="101599"/>
                    </a:cubicBezTo>
                    <a:lnTo>
                      <a:pt x="224764" y="101599"/>
                    </a:lnTo>
                    <a:cubicBezTo>
                      <a:pt x="220726" y="101599"/>
                      <a:pt x="217488" y="98227"/>
                      <a:pt x="217488" y="94060"/>
                    </a:cubicBezTo>
                    <a:cubicBezTo>
                      <a:pt x="217488" y="89891"/>
                      <a:pt x="220726" y="86519"/>
                      <a:pt x="224764" y="86519"/>
                    </a:cubicBezTo>
                    <a:close/>
                    <a:moveTo>
                      <a:pt x="72490" y="72232"/>
                    </a:moveTo>
                    <a:lnTo>
                      <a:pt x="174361" y="72232"/>
                    </a:lnTo>
                    <a:cubicBezTo>
                      <a:pt x="182401" y="72232"/>
                      <a:pt x="188907" y="78752"/>
                      <a:pt x="188907" y="86817"/>
                    </a:cubicBezTo>
                    <a:lnTo>
                      <a:pt x="188907" y="174328"/>
                    </a:lnTo>
                    <a:cubicBezTo>
                      <a:pt x="188907" y="182388"/>
                      <a:pt x="182401" y="188908"/>
                      <a:pt x="174361" y="188908"/>
                    </a:cubicBezTo>
                    <a:lnTo>
                      <a:pt x="72490" y="188908"/>
                    </a:lnTo>
                    <a:cubicBezTo>
                      <a:pt x="64450" y="188908"/>
                      <a:pt x="57944" y="182388"/>
                      <a:pt x="57944" y="174328"/>
                    </a:cubicBezTo>
                    <a:lnTo>
                      <a:pt x="57944" y="86817"/>
                    </a:lnTo>
                    <a:cubicBezTo>
                      <a:pt x="57944" y="78752"/>
                      <a:pt x="64450" y="72232"/>
                      <a:pt x="72490" y="72232"/>
                    </a:cubicBezTo>
                    <a:close/>
                    <a:moveTo>
                      <a:pt x="348258" y="29051"/>
                    </a:moveTo>
                    <a:lnTo>
                      <a:pt x="348258" y="87154"/>
                    </a:lnTo>
                    <a:lnTo>
                      <a:pt x="348215" y="87154"/>
                    </a:lnTo>
                    <a:cubicBezTo>
                      <a:pt x="348215" y="103172"/>
                      <a:pt x="361242" y="116205"/>
                      <a:pt x="377237" y="116205"/>
                    </a:cubicBezTo>
                    <a:lnTo>
                      <a:pt x="391747" y="116205"/>
                    </a:lnTo>
                    <a:cubicBezTo>
                      <a:pt x="391747" y="116205"/>
                      <a:pt x="435323" y="116205"/>
                      <a:pt x="435323" y="116205"/>
                    </a:cubicBezTo>
                    <a:close/>
                    <a:moveTo>
                      <a:pt x="43511" y="29051"/>
                    </a:moveTo>
                    <a:cubicBezTo>
                      <a:pt x="35492" y="29051"/>
                      <a:pt x="29000" y="35547"/>
                      <a:pt x="29000" y="43577"/>
                    </a:cubicBezTo>
                    <a:lnTo>
                      <a:pt x="29000" y="392192"/>
                    </a:lnTo>
                    <a:cubicBezTo>
                      <a:pt x="29000" y="400202"/>
                      <a:pt x="35492" y="406718"/>
                      <a:pt x="43511" y="406718"/>
                    </a:cubicBezTo>
                    <a:lnTo>
                      <a:pt x="420812" y="406718"/>
                    </a:lnTo>
                    <a:cubicBezTo>
                      <a:pt x="428830" y="406718"/>
                      <a:pt x="435323" y="400202"/>
                      <a:pt x="435323" y="392192"/>
                    </a:cubicBezTo>
                    <a:cubicBezTo>
                      <a:pt x="435323" y="392192"/>
                      <a:pt x="435323" y="130731"/>
                      <a:pt x="435323" y="130731"/>
                    </a:cubicBezTo>
                    <a:lnTo>
                      <a:pt x="391747" y="130731"/>
                    </a:lnTo>
                    <a:lnTo>
                      <a:pt x="377237" y="130731"/>
                    </a:lnTo>
                    <a:cubicBezTo>
                      <a:pt x="353202" y="130731"/>
                      <a:pt x="333704" y="111222"/>
                      <a:pt x="333704" y="87154"/>
                    </a:cubicBezTo>
                    <a:lnTo>
                      <a:pt x="333747" y="87154"/>
                    </a:lnTo>
                    <a:lnTo>
                      <a:pt x="333747" y="29051"/>
                    </a:lnTo>
                    <a:close/>
                    <a:moveTo>
                      <a:pt x="43511" y="0"/>
                    </a:moveTo>
                    <a:lnTo>
                      <a:pt x="348258" y="0"/>
                    </a:lnTo>
                    <a:cubicBezTo>
                      <a:pt x="355933" y="0"/>
                      <a:pt x="363328" y="3046"/>
                      <a:pt x="368767" y="8493"/>
                    </a:cubicBezTo>
                    <a:lnTo>
                      <a:pt x="455831" y="95647"/>
                    </a:lnTo>
                    <a:cubicBezTo>
                      <a:pt x="461270" y="101094"/>
                      <a:pt x="464323" y="108498"/>
                      <a:pt x="464323" y="116205"/>
                    </a:cubicBezTo>
                    <a:lnTo>
                      <a:pt x="464323" y="392192"/>
                    </a:lnTo>
                    <a:cubicBezTo>
                      <a:pt x="464323" y="416220"/>
                      <a:pt x="444803" y="435769"/>
                      <a:pt x="420812" y="435769"/>
                    </a:cubicBezTo>
                    <a:lnTo>
                      <a:pt x="43511" y="435769"/>
                    </a:lnTo>
                    <a:cubicBezTo>
                      <a:pt x="19520" y="435769"/>
                      <a:pt x="0" y="416220"/>
                      <a:pt x="0" y="392192"/>
                    </a:cubicBezTo>
                    <a:lnTo>
                      <a:pt x="0" y="43577"/>
                    </a:lnTo>
                    <a:cubicBezTo>
                      <a:pt x="0" y="19529"/>
                      <a:pt x="19520" y="0"/>
                      <a:pt x="435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773002" y="4585396"/>
              <a:ext cx="637306" cy="637308"/>
              <a:chOff x="4773002" y="4585396"/>
              <a:chExt cx="637306" cy="637308"/>
            </a:xfrm>
          </p:grpSpPr>
          <p:sp>
            <p:nvSpPr>
              <p:cNvPr id="39" name="椭圆 38"/>
              <p:cNvSpPr>
                <a:spLocks noChangeAspect="1"/>
              </p:cNvSpPr>
              <p:nvPr/>
            </p:nvSpPr>
            <p:spPr>
              <a:xfrm>
                <a:off x="4773002" y="4585396"/>
                <a:ext cx="637306" cy="637308"/>
              </a:xfrm>
              <a:prstGeom prst="ellipse">
                <a:avLst/>
              </a:prstGeom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40" name="PA_任意多边形 3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4969178" y="4761221"/>
                <a:ext cx="263098" cy="255456"/>
              </a:xfrm>
              <a:custGeom>
                <a:avLst/>
                <a:gdLst>
                  <a:gd name="connsiteX0" fmla="*/ 261540 w 464338"/>
                  <a:gd name="connsiteY0" fmla="*/ 246856 h 450850"/>
                  <a:gd name="connsiteX1" fmla="*/ 290512 w 464338"/>
                  <a:gd name="connsiteY1" fmla="*/ 276225 h 450850"/>
                  <a:gd name="connsiteX2" fmla="*/ 261540 w 464338"/>
                  <a:gd name="connsiteY2" fmla="*/ 305592 h 450850"/>
                  <a:gd name="connsiteX3" fmla="*/ 232568 w 464338"/>
                  <a:gd name="connsiteY3" fmla="*/ 276225 h 450850"/>
                  <a:gd name="connsiteX4" fmla="*/ 261540 w 464338"/>
                  <a:gd name="connsiteY4" fmla="*/ 246856 h 450850"/>
                  <a:gd name="connsiteX5" fmla="*/ 419120 w 464338"/>
                  <a:gd name="connsiteY5" fmla="*/ 213403 h 450850"/>
                  <a:gd name="connsiteX6" fmla="*/ 418654 w 464338"/>
                  <a:gd name="connsiteY6" fmla="*/ 214300 h 450850"/>
                  <a:gd name="connsiteX7" fmla="*/ 415019 w 464338"/>
                  <a:gd name="connsiteY7" fmla="*/ 221000 h 450850"/>
                  <a:gd name="connsiteX8" fmla="*/ 391786 w 464338"/>
                  <a:gd name="connsiteY8" fmla="*/ 232689 h 450850"/>
                  <a:gd name="connsiteX9" fmla="*/ 261191 w 464338"/>
                  <a:gd name="connsiteY9" fmla="*/ 232689 h 450850"/>
                  <a:gd name="connsiteX10" fmla="*/ 217652 w 464338"/>
                  <a:gd name="connsiteY10" fmla="*/ 276313 h 450850"/>
                  <a:gd name="connsiteX11" fmla="*/ 261191 w 464338"/>
                  <a:gd name="connsiteY11" fmla="*/ 319958 h 450850"/>
                  <a:gd name="connsiteX12" fmla="*/ 410319 w 464338"/>
                  <a:gd name="connsiteY12" fmla="*/ 319958 h 450850"/>
                  <a:gd name="connsiteX13" fmla="*/ 435303 w 464338"/>
                  <a:gd name="connsiteY13" fmla="*/ 261765 h 450850"/>
                  <a:gd name="connsiteX14" fmla="*/ 419120 w 464338"/>
                  <a:gd name="connsiteY14" fmla="*/ 213403 h 450850"/>
                  <a:gd name="connsiteX15" fmla="*/ 29019 w 464338"/>
                  <a:gd name="connsiteY15" fmla="*/ 141642 h 450850"/>
                  <a:gd name="connsiteX16" fmla="*/ 29019 w 464338"/>
                  <a:gd name="connsiteY16" fmla="*/ 370845 h 450850"/>
                  <a:gd name="connsiteX17" fmla="*/ 79807 w 464338"/>
                  <a:gd name="connsiteY17" fmla="*/ 421754 h 450850"/>
                  <a:gd name="connsiteX18" fmla="*/ 340998 w 464338"/>
                  <a:gd name="connsiteY18" fmla="*/ 421754 h 450850"/>
                  <a:gd name="connsiteX19" fmla="*/ 391786 w 464338"/>
                  <a:gd name="connsiteY19" fmla="*/ 370845 h 450850"/>
                  <a:gd name="connsiteX20" fmla="*/ 391786 w 464338"/>
                  <a:gd name="connsiteY20" fmla="*/ 349033 h 450850"/>
                  <a:gd name="connsiteX21" fmla="*/ 261191 w 464338"/>
                  <a:gd name="connsiteY21" fmla="*/ 349033 h 450850"/>
                  <a:gd name="connsiteX22" fmla="*/ 188633 w 464338"/>
                  <a:gd name="connsiteY22" fmla="*/ 276313 h 450850"/>
                  <a:gd name="connsiteX23" fmla="*/ 261191 w 464338"/>
                  <a:gd name="connsiteY23" fmla="*/ 203592 h 450850"/>
                  <a:gd name="connsiteX24" fmla="*/ 391786 w 464338"/>
                  <a:gd name="connsiteY24" fmla="*/ 203592 h 450850"/>
                  <a:gd name="connsiteX25" fmla="*/ 391786 w 464338"/>
                  <a:gd name="connsiteY25" fmla="*/ 174517 h 450850"/>
                  <a:gd name="connsiteX26" fmla="*/ 377266 w 464338"/>
                  <a:gd name="connsiteY26" fmla="*/ 159969 h 450850"/>
                  <a:gd name="connsiteX27" fmla="*/ 319228 w 464338"/>
                  <a:gd name="connsiteY27" fmla="*/ 159969 h 450850"/>
                  <a:gd name="connsiteX28" fmla="*/ 79807 w 464338"/>
                  <a:gd name="connsiteY28" fmla="*/ 159969 h 450850"/>
                  <a:gd name="connsiteX29" fmla="*/ 29019 w 464338"/>
                  <a:gd name="connsiteY29" fmla="*/ 141642 h 450850"/>
                  <a:gd name="connsiteX30" fmla="*/ 58016 w 464338"/>
                  <a:gd name="connsiteY30" fmla="*/ 116345 h 450850"/>
                  <a:gd name="connsiteX31" fmla="*/ 58016 w 464338"/>
                  <a:gd name="connsiteY31" fmla="*/ 125800 h 450850"/>
                  <a:gd name="connsiteX32" fmla="*/ 79807 w 464338"/>
                  <a:gd name="connsiteY32" fmla="*/ 130872 h 450850"/>
                  <a:gd name="connsiteX33" fmla="*/ 319228 w 464338"/>
                  <a:gd name="connsiteY33" fmla="*/ 130872 h 450850"/>
                  <a:gd name="connsiteX34" fmla="*/ 362745 w 464338"/>
                  <a:gd name="connsiteY34" fmla="*/ 130872 h 450850"/>
                  <a:gd name="connsiteX35" fmla="*/ 362745 w 464338"/>
                  <a:gd name="connsiteY35" fmla="*/ 116345 h 450850"/>
                  <a:gd name="connsiteX36" fmla="*/ 58016 w 464338"/>
                  <a:gd name="connsiteY36" fmla="*/ 116345 h 450850"/>
                  <a:gd name="connsiteX37" fmla="*/ 58016 w 464338"/>
                  <a:gd name="connsiteY37" fmla="*/ 87248 h 450850"/>
                  <a:gd name="connsiteX38" fmla="*/ 58016 w 464338"/>
                  <a:gd name="connsiteY38" fmla="*/ 101796 h 450850"/>
                  <a:gd name="connsiteX39" fmla="*/ 362745 w 464338"/>
                  <a:gd name="connsiteY39" fmla="*/ 101796 h 450850"/>
                  <a:gd name="connsiteX40" fmla="*/ 362745 w 464338"/>
                  <a:gd name="connsiteY40" fmla="*/ 87248 h 450850"/>
                  <a:gd name="connsiteX41" fmla="*/ 58016 w 464338"/>
                  <a:gd name="connsiteY41" fmla="*/ 58172 h 450850"/>
                  <a:gd name="connsiteX42" fmla="*/ 58016 w 464338"/>
                  <a:gd name="connsiteY42" fmla="*/ 72700 h 450850"/>
                  <a:gd name="connsiteX43" fmla="*/ 362745 w 464338"/>
                  <a:gd name="connsiteY43" fmla="*/ 72700 h 450850"/>
                  <a:gd name="connsiteX44" fmla="*/ 362745 w 464338"/>
                  <a:gd name="connsiteY44" fmla="*/ 58172 h 450850"/>
                  <a:gd name="connsiteX45" fmla="*/ 79807 w 464338"/>
                  <a:gd name="connsiteY45" fmla="*/ 29076 h 450850"/>
                  <a:gd name="connsiteX46" fmla="*/ 29019 w 464338"/>
                  <a:gd name="connsiteY46" fmla="*/ 79984 h 450850"/>
                  <a:gd name="connsiteX47" fmla="*/ 43517 w 464338"/>
                  <a:gd name="connsiteY47" fmla="*/ 115510 h 450850"/>
                  <a:gd name="connsiteX48" fmla="*/ 43517 w 464338"/>
                  <a:gd name="connsiteY48" fmla="*/ 87248 h 450850"/>
                  <a:gd name="connsiteX49" fmla="*/ 43517 w 464338"/>
                  <a:gd name="connsiteY49" fmla="*/ 58172 h 450850"/>
                  <a:gd name="connsiteX50" fmla="*/ 58016 w 464338"/>
                  <a:gd name="connsiteY50" fmla="*/ 43624 h 450850"/>
                  <a:gd name="connsiteX51" fmla="*/ 362745 w 464338"/>
                  <a:gd name="connsiteY51" fmla="*/ 43624 h 450850"/>
                  <a:gd name="connsiteX52" fmla="*/ 377266 w 464338"/>
                  <a:gd name="connsiteY52" fmla="*/ 58172 h 450850"/>
                  <a:gd name="connsiteX53" fmla="*/ 377266 w 464338"/>
                  <a:gd name="connsiteY53" fmla="*/ 87248 h 450850"/>
                  <a:gd name="connsiteX54" fmla="*/ 377266 w 464338"/>
                  <a:gd name="connsiteY54" fmla="*/ 116345 h 450850"/>
                  <a:gd name="connsiteX55" fmla="*/ 377266 w 464338"/>
                  <a:gd name="connsiteY55" fmla="*/ 130872 h 450850"/>
                  <a:gd name="connsiteX56" fmla="*/ 391786 w 464338"/>
                  <a:gd name="connsiteY56" fmla="*/ 133544 h 450850"/>
                  <a:gd name="connsiteX57" fmla="*/ 391786 w 464338"/>
                  <a:gd name="connsiteY57" fmla="*/ 87248 h 450850"/>
                  <a:gd name="connsiteX58" fmla="*/ 391786 w 464338"/>
                  <a:gd name="connsiteY58" fmla="*/ 79984 h 450850"/>
                  <a:gd name="connsiteX59" fmla="*/ 391786 w 464338"/>
                  <a:gd name="connsiteY59" fmla="*/ 43624 h 450850"/>
                  <a:gd name="connsiteX60" fmla="*/ 377266 w 464338"/>
                  <a:gd name="connsiteY60" fmla="*/ 29076 h 450850"/>
                  <a:gd name="connsiteX61" fmla="*/ 319228 w 464338"/>
                  <a:gd name="connsiteY61" fmla="*/ 29076 h 450850"/>
                  <a:gd name="connsiteX62" fmla="*/ 79807 w 464338"/>
                  <a:gd name="connsiteY62" fmla="*/ 0 h 450850"/>
                  <a:gd name="connsiteX63" fmla="*/ 319228 w 464338"/>
                  <a:gd name="connsiteY63" fmla="*/ 0 h 450850"/>
                  <a:gd name="connsiteX64" fmla="*/ 377266 w 464338"/>
                  <a:gd name="connsiteY64" fmla="*/ 0 h 450850"/>
                  <a:gd name="connsiteX65" fmla="*/ 420805 w 464338"/>
                  <a:gd name="connsiteY65" fmla="*/ 43624 h 450850"/>
                  <a:gd name="connsiteX66" fmla="*/ 420805 w 464338"/>
                  <a:gd name="connsiteY66" fmla="*/ 79984 h 450850"/>
                  <a:gd name="connsiteX67" fmla="*/ 420805 w 464338"/>
                  <a:gd name="connsiteY67" fmla="*/ 87248 h 450850"/>
                  <a:gd name="connsiteX68" fmla="*/ 420805 w 464338"/>
                  <a:gd name="connsiteY68" fmla="*/ 174517 h 450850"/>
                  <a:gd name="connsiteX69" fmla="*/ 420827 w 464338"/>
                  <a:gd name="connsiteY69" fmla="*/ 174517 h 450850"/>
                  <a:gd name="connsiteX70" fmla="*/ 420827 w 464338"/>
                  <a:gd name="connsiteY70" fmla="*/ 349033 h 450850"/>
                  <a:gd name="connsiteX71" fmla="*/ 420805 w 464338"/>
                  <a:gd name="connsiteY71" fmla="*/ 349033 h 450850"/>
                  <a:gd name="connsiteX72" fmla="*/ 420805 w 464338"/>
                  <a:gd name="connsiteY72" fmla="*/ 370845 h 450850"/>
                  <a:gd name="connsiteX73" fmla="*/ 340998 w 464338"/>
                  <a:gd name="connsiteY73" fmla="*/ 450850 h 450850"/>
                  <a:gd name="connsiteX74" fmla="*/ 79807 w 464338"/>
                  <a:gd name="connsiteY74" fmla="*/ 450850 h 450850"/>
                  <a:gd name="connsiteX75" fmla="*/ 0 w 464338"/>
                  <a:gd name="connsiteY75" fmla="*/ 370845 h 450850"/>
                  <a:gd name="connsiteX76" fmla="*/ 0 w 464338"/>
                  <a:gd name="connsiteY76" fmla="*/ 79984 h 450850"/>
                  <a:gd name="connsiteX77" fmla="*/ 79807 w 464338"/>
                  <a:gd name="connsiteY77" fmla="*/ 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464338" h="450850">
                    <a:moveTo>
                      <a:pt x="261540" y="246856"/>
                    </a:moveTo>
                    <a:cubicBezTo>
                      <a:pt x="277531" y="246856"/>
                      <a:pt x="290512" y="260021"/>
                      <a:pt x="290512" y="276225"/>
                    </a:cubicBezTo>
                    <a:cubicBezTo>
                      <a:pt x="290512" y="292427"/>
                      <a:pt x="277531" y="305592"/>
                      <a:pt x="261540" y="305592"/>
                    </a:cubicBezTo>
                    <a:cubicBezTo>
                      <a:pt x="245546" y="305592"/>
                      <a:pt x="232568" y="292427"/>
                      <a:pt x="232568" y="276225"/>
                    </a:cubicBezTo>
                    <a:cubicBezTo>
                      <a:pt x="232568" y="260021"/>
                      <a:pt x="245546" y="246856"/>
                      <a:pt x="261540" y="246856"/>
                    </a:cubicBezTo>
                    <a:close/>
                    <a:moveTo>
                      <a:pt x="419120" y="213403"/>
                    </a:moveTo>
                    <a:cubicBezTo>
                      <a:pt x="419009" y="213716"/>
                      <a:pt x="418765" y="213966"/>
                      <a:pt x="418654" y="214300"/>
                    </a:cubicBezTo>
                    <a:cubicBezTo>
                      <a:pt x="417701" y="216680"/>
                      <a:pt x="416526" y="218976"/>
                      <a:pt x="415019" y="221000"/>
                    </a:cubicBezTo>
                    <a:cubicBezTo>
                      <a:pt x="409610" y="228222"/>
                      <a:pt x="400742" y="232564"/>
                      <a:pt x="391786" y="232689"/>
                    </a:cubicBezTo>
                    <a:lnTo>
                      <a:pt x="261191" y="232689"/>
                    </a:lnTo>
                    <a:cubicBezTo>
                      <a:pt x="237182" y="232689"/>
                      <a:pt x="217652" y="252268"/>
                      <a:pt x="217652" y="276313"/>
                    </a:cubicBezTo>
                    <a:cubicBezTo>
                      <a:pt x="217652" y="300379"/>
                      <a:pt x="237182" y="319958"/>
                      <a:pt x="261191" y="319958"/>
                    </a:cubicBezTo>
                    <a:lnTo>
                      <a:pt x="410319" y="319958"/>
                    </a:lnTo>
                    <a:cubicBezTo>
                      <a:pt x="426303" y="304888"/>
                      <a:pt x="435303" y="284140"/>
                      <a:pt x="435303" y="261765"/>
                    </a:cubicBezTo>
                    <a:cubicBezTo>
                      <a:pt x="435303" y="243918"/>
                      <a:pt x="429561" y="227095"/>
                      <a:pt x="419120" y="213403"/>
                    </a:cubicBezTo>
                    <a:close/>
                    <a:moveTo>
                      <a:pt x="29019" y="141642"/>
                    </a:moveTo>
                    <a:lnTo>
                      <a:pt x="29019" y="370845"/>
                    </a:lnTo>
                    <a:cubicBezTo>
                      <a:pt x="29019" y="398961"/>
                      <a:pt x="51742" y="421754"/>
                      <a:pt x="79807" y="421754"/>
                    </a:cubicBezTo>
                    <a:lnTo>
                      <a:pt x="340998" y="421754"/>
                    </a:lnTo>
                    <a:cubicBezTo>
                      <a:pt x="369041" y="421754"/>
                      <a:pt x="391786" y="398961"/>
                      <a:pt x="391786" y="370845"/>
                    </a:cubicBezTo>
                    <a:cubicBezTo>
                      <a:pt x="391786" y="370845"/>
                      <a:pt x="391786" y="349033"/>
                      <a:pt x="391786" y="349033"/>
                    </a:cubicBezTo>
                    <a:lnTo>
                      <a:pt x="261191" y="349033"/>
                    </a:lnTo>
                    <a:cubicBezTo>
                      <a:pt x="221110" y="349033"/>
                      <a:pt x="188633" y="316493"/>
                      <a:pt x="188633" y="276313"/>
                    </a:cubicBezTo>
                    <a:cubicBezTo>
                      <a:pt x="188633" y="236154"/>
                      <a:pt x="221110" y="203592"/>
                      <a:pt x="261191" y="203592"/>
                    </a:cubicBezTo>
                    <a:lnTo>
                      <a:pt x="391786" y="203592"/>
                    </a:lnTo>
                    <a:lnTo>
                      <a:pt x="391786" y="174517"/>
                    </a:lnTo>
                    <a:cubicBezTo>
                      <a:pt x="391786" y="166481"/>
                      <a:pt x="385269" y="159969"/>
                      <a:pt x="377266" y="159969"/>
                    </a:cubicBezTo>
                    <a:lnTo>
                      <a:pt x="319228" y="159969"/>
                    </a:lnTo>
                    <a:lnTo>
                      <a:pt x="79807" y="159969"/>
                    </a:lnTo>
                    <a:cubicBezTo>
                      <a:pt x="60521" y="159969"/>
                      <a:pt x="42808" y="153081"/>
                      <a:pt x="29019" y="141642"/>
                    </a:cubicBezTo>
                    <a:close/>
                    <a:moveTo>
                      <a:pt x="58016" y="116345"/>
                    </a:moveTo>
                    <a:lnTo>
                      <a:pt x="58016" y="125800"/>
                    </a:lnTo>
                    <a:cubicBezTo>
                      <a:pt x="64644" y="128973"/>
                      <a:pt x="71960" y="130872"/>
                      <a:pt x="79807" y="130872"/>
                    </a:cubicBezTo>
                    <a:lnTo>
                      <a:pt x="319228" y="130872"/>
                    </a:lnTo>
                    <a:lnTo>
                      <a:pt x="362745" y="130872"/>
                    </a:lnTo>
                    <a:lnTo>
                      <a:pt x="362745" y="116345"/>
                    </a:lnTo>
                    <a:cubicBezTo>
                      <a:pt x="362745" y="116345"/>
                      <a:pt x="58016" y="116345"/>
                      <a:pt x="58016" y="116345"/>
                    </a:cubicBezTo>
                    <a:close/>
                    <a:moveTo>
                      <a:pt x="58016" y="87248"/>
                    </a:moveTo>
                    <a:lnTo>
                      <a:pt x="58016" y="101796"/>
                    </a:lnTo>
                    <a:lnTo>
                      <a:pt x="362745" y="101796"/>
                    </a:lnTo>
                    <a:cubicBezTo>
                      <a:pt x="362745" y="101796"/>
                      <a:pt x="362745" y="87248"/>
                      <a:pt x="362745" y="87248"/>
                    </a:cubicBezTo>
                    <a:close/>
                    <a:moveTo>
                      <a:pt x="58016" y="58172"/>
                    </a:moveTo>
                    <a:lnTo>
                      <a:pt x="58016" y="72700"/>
                    </a:lnTo>
                    <a:lnTo>
                      <a:pt x="362745" y="72700"/>
                    </a:lnTo>
                    <a:cubicBezTo>
                      <a:pt x="362745" y="72700"/>
                      <a:pt x="362745" y="58172"/>
                      <a:pt x="362745" y="58172"/>
                    </a:cubicBezTo>
                    <a:close/>
                    <a:moveTo>
                      <a:pt x="79807" y="29076"/>
                    </a:moveTo>
                    <a:cubicBezTo>
                      <a:pt x="51742" y="29076"/>
                      <a:pt x="29019" y="51869"/>
                      <a:pt x="29019" y="79984"/>
                    </a:cubicBezTo>
                    <a:cubicBezTo>
                      <a:pt x="29019" y="93823"/>
                      <a:pt x="34561" y="106326"/>
                      <a:pt x="43517" y="115510"/>
                    </a:cubicBezTo>
                    <a:lnTo>
                      <a:pt x="43517" y="87248"/>
                    </a:lnTo>
                    <a:lnTo>
                      <a:pt x="43517" y="58172"/>
                    </a:lnTo>
                    <a:cubicBezTo>
                      <a:pt x="43517" y="50116"/>
                      <a:pt x="50013" y="43624"/>
                      <a:pt x="58016" y="43624"/>
                    </a:cubicBezTo>
                    <a:lnTo>
                      <a:pt x="362745" y="43624"/>
                    </a:lnTo>
                    <a:cubicBezTo>
                      <a:pt x="370748" y="43624"/>
                      <a:pt x="377266" y="50116"/>
                      <a:pt x="377266" y="58172"/>
                    </a:cubicBezTo>
                    <a:lnTo>
                      <a:pt x="377266" y="87248"/>
                    </a:lnTo>
                    <a:lnTo>
                      <a:pt x="377266" y="116345"/>
                    </a:lnTo>
                    <a:lnTo>
                      <a:pt x="377266" y="130872"/>
                    </a:lnTo>
                    <a:cubicBezTo>
                      <a:pt x="382387" y="130872"/>
                      <a:pt x="387197" y="131936"/>
                      <a:pt x="391786" y="133544"/>
                    </a:cubicBezTo>
                    <a:lnTo>
                      <a:pt x="391786" y="87248"/>
                    </a:lnTo>
                    <a:lnTo>
                      <a:pt x="391786" y="79984"/>
                    </a:lnTo>
                    <a:lnTo>
                      <a:pt x="391786" y="43624"/>
                    </a:lnTo>
                    <a:cubicBezTo>
                      <a:pt x="391786" y="35588"/>
                      <a:pt x="385269" y="29076"/>
                      <a:pt x="377266" y="29076"/>
                    </a:cubicBezTo>
                    <a:lnTo>
                      <a:pt x="319228" y="29076"/>
                    </a:lnTo>
                    <a:close/>
                    <a:moveTo>
                      <a:pt x="79807" y="0"/>
                    </a:moveTo>
                    <a:lnTo>
                      <a:pt x="319228" y="0"/>
                    </a:lnTo>
                    <a:lnTo>
                      <a:pt x="377266" y="0"/>
                    </a:lnTo>
                    <a:cubicBezTo>
                      <a:pt x="401296" y="0"/>
                      <a:pt x="420805" y="19516"/>
                      <a:pt x="420805" y="43624"/>
                    </a:cubicBezTo>
                    <a:lnTo>
                      <a:pt x="420805" y="79984"/>
                    </a:lnTo>
                    <a:lnTo>
                      <a:pt x="420805" y="87248"/>
                    </a:lnTo>
                    <a:lnTo>
                      <a:pt x="420805" y="174517"/>
                    </a:lnTo>
                    <a:lnTo>
                      <a:pt x="420827" y="174517"/>
                    </a:lnTo>
                    <a:cubicBezTo>
                      <a:pt x="478842" y="218162"/>
                      <a:pt x="478842" y="305388"/>
                      <a:pt x="420827" y="349033"/>
                    </a:cubicBezTo>
                    <a:lnTo>
                      <a:pt x="420805" y="349033"/>
                    </a:lnTo>
                    <a:lnTo>
                      <a:pt x="420805" y="370845"/>
                    </a:lnTo>
                    <a:cubicBezTo>
                      <a:pt x="420805" y="414949"/>
                      <a:pt x="384980" y="450850"/>
                      <a:pt x="340998" y="450850"/>
                    </a:cubicBezTo>
                    <a:lnTo>
                      <a:pt x="79807" y="450850"/>
                    </a:lnTo>
                    <a:cubicBezTo>
                      <a:pt x="35780" y="450850"/>
                      <a:pt x="0" y="414949"/>
                      <a:pt x="0" y="370845"/>
                    </a:cubicBezTo>
                    <a:lnTo>
                      <a:pt x="0" y="79984"/>
                    </a:lnTo>
                    <a:cubicBezTo>
                      <a:pt x="0" y="35880"/>
                      <a:pt x="35780" y="0"/>
                      <a:pt x="798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566134" y="4876800"/>
              <a:ext cx="637306" cy="637308"/>
              <a:chOff x="6566134" y="4876800"/>
              <a:chExt cx="637306" cy="637308"/>
            </a:xfrm>
          </p:grpSpPr>
          <p:sp>
            <p:nvSpPr>
              <p:cNvPr id="37" name="椭圆 36"/>
              <p:cNvSpPr>
                <a:spLocks noChangeAspect="1"/>
              </p:cNvSpPr>
              <p:nvPr/>
            </p:nvSpPr>
            <p:spPr>
              <a:xfrm>
                <a:off x="6566134" y="4876800"/>
                <a:ext cx="637306" cy="637308"/>
              </a:xfrm>
              <a:prstGeom prst="ellipse">
                <a:avLst/>
              </a:prstGeom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38" name="PA_任意多边形 4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6753242" y="5088414"/>
                <a:ext cx="263090" cy="214078"/>
              </a:xfrm>
              <a:custGeom>
                <a:avLst/>
                <a:gdLst>
                  <a:gd name="connsiteX0" fmla="*/ 348258 w 464323"/>
                  <a:gd name="connsiteY0" fmla="*/ 290628 h 377825"/>
                  <a:gd name="connsiteX1" fmla="*/ 319237 w 464323"/>
                  <a:gd name="connsiteY1" fmla="*/ 319682 h 377825"/>
                  <a:gd name="connsiteX2" fmla="*/ 348258 w 464323"/>
                  <a:gd name="connsiteY2" fmla="*/ 348754 h 377825"/>
                  <a:gd name="connsiteX3" fmla="*/ 377279 w 464323"/>
                  <a:gd name="connsiteY3" fmla="*/ 319682 h 377825"/>
                  <a:gd name="connsiteX4" fmla="*/ 348258 w 464323"/>
                  <a:gd name="connsiteY4" fmla="*/ 290628 h 377825"/>
                  <a:gd name="connsiteX5" fmla="*/ 159618 w 464323"/>
                  <a:gd name="connsiteY5" fmla="*/ 290628 h 377825"/>
                  <a:gd name="connsiteX6" fmla="*/ 130597 w 464323"/>
                  <a:gd name="connsiteY6" fmla="*/ 319682 h 377825"/>
                  <a:gd name="connsiteX7" fmla="*/ 159618 w 464323"/>
                  <a:gd name="connsiteY7" fmla="*/ 348754 h 377825"/>
                  <a:gd name="connsiteX8" fmla="*/ 188640 w 464323"/>
                  <a:gd name="connsiteY8" fmla="*/ 319682 h 377825"/>
                  <a:gd name="connsiteX9" fmla="*/ 159618 w 464323"/>
                  <a:gd name="connsiteY9" fmla="*/ 290628 h 377825"/>
                  <a:gd name="connsiteX10" fmla="*/ 333640 w 464323"/>
                  <a:gd name="connsiteY10" fmla="*/ 130472 h 377825"/>
                  <a:gd name="connsiteX11" fmla="*/ 333640 w 464323"/>
                  <a:gd name="connsiteY11" fmla="*/ 217983 h 377825"/>
                  <a:gd name="connsiteX12" fmla="*/ 391845 w 464323"/>
                  <a:gd name="connsiteY12" fmla="*/ 217983 h 377825"/>
                  <a:gd name="connsiteX13" fmla="*/ 391845 w 464323"/>
                  <a:gd name="connsiteY13" fmla="*/ 196105 h 377825"/>
                  <a:gd name="connsiteX14" fmla="*/ 348192 w 464323"/>
                  <a:gd name="connsiteY14" fmla="*/ 130472 h 377825"/>
                  <a:gd name="connsiteX15" fmla="*/ 333640 w 464323"/>
                  <a:gd name="connsiteY15" fmla="*/ 115887 h 377825"/>
                  <a:gd name="connsiteX16" fmla="*/ 348192 w 464323"/>
                  <a:gd name="connsiteY16" fmla="*/ 115887 h 377825"/>
                  <a:gd name="connsiteX17" fmla="*/ 360299 w 464323"/>
                  <a:gd name="connsiteY17" fmla="*/ 122380 h 377825"/>
                  <a:gd name="connsiteX18" fmla="*/ 403955 w 464323"/>
                  <a:gd name="connsiteY18" fmla="*/ 188013 h 377825"/>
                  <a:gd name="connsiteX19" fmla="*/ 406401 w 464323"/>
                  <a:gd name="connsiteY19" fmla="*/ 196105 h 377825"/>
                  <a:gd name="connsiteX20" fmla="*/ 406401 w 464323"/>
                  <a:gd name="connsiteY20" fmla="*/ 217983 h 377825"/>
                  <a:gd name="connsiteX21" fmla="*/ 391845 w 464323"/>
                  <a:gd name="connsiteY21" fmla="*/ 232563 h 377825"/>
                  <a:gd name="connsiteX22" fmla="*/ 333640 w 464323"/>
                  <a:gd name="connsiteY22" fmla="*/ 232563 h 377825"/>
                  <a:gd name="connsiteX23" fmla="*/ 319088 w 464323"/>
                  <a:gd name="connsiteY23" fmla="*/ 217983 h 377825"/>
                  <a:gd name="connsiteX24" fmla="*/ 319088 w 464323"/>
                  <a:gd name="connsiteY24" fmla="*/ 130472 h 377825"/>
                  <a:gd name="connsiteX25" fmla="*/ 333640 w 464323"/>
                  <a:gd name="connsiteY25" fmla="*/ 115887 h 377825"/>
                  <a:gd name="connsiteX26" fmla="*/ 304726 w 464323"/>
                  <a:gd name="connsiteY26" fmla="*/ 101716 h 377825"/>
                  <a:gd name="connsiteX27" fmla="*/ 304726 w 464323"/>
                  <a:gd name="connsiteY27" fmla="*/ 203431 h 377825"/>
                  <a:gd name="connsiteX28" fmla="*/ 261193 w 464323"/>
                  <a:gd name="connsiteY28" fmla="*/ 247038 h 377825"/>
                  <a:gd name="connsiteX29" fmla="*/ 72554 w 464323"/>
                  <a:gd name="connsiteY29" fmla="*/ 247038 h 377825"/>
                  <a:gd name="connsiteX30" fmla="*/ 72554 w 464323"/>
                  <a:gd name="connsiteY30" fmla="*/ 290628 h 377825"/>
                  <a:gd name="connsiteX31" fmla="*/ 87065 w 464323"/>
                  <a:gd name="connsiteY31" fmla="*/ 305164 h 377825"/>
                  <a:gd name="connsiteX32" fmla="*/ 103617 w 464323"/>
                  <a:gd name="connsiteY32" fmla="*/ 305164 h 377825"/>
                  <a:gd name="connsiteX33" fmla="*/ 159618 w 464323"/>
                  <a:gd name="connsiteY33" fmla="*/ 261557 h 377825"/>
                  <a:gd name="connsiteX34" fmla="*/ 215597 w 464323"/>
                  <a:gd name="connsiteY34" fmla="*/ 305164 h 377825"/>
                  <a:gd name="connsiteX35" fmla="*/ 292257 w 464323"/>
                  <a:gd name="connsiteY35" fmla="*/ 305164 h 377825"/>
                  <a:gd name="connsiteX36" fmla="*/ 348258 w 464323"/>
                  <a:gd name="connsiteY36" fmla="*/ 261557 h 377825"/>
                  <a:gd name="connsiteX37" fmla="*/ 404216 w 464323"/>
                  <a:gd name="connsiteY37" fmla="*/ 305164 h 377825"/>
                  <a:gd name="connsiteX38" fmla="*/ 420812 w 464323"/>
                  <a:gd name="connsiteY38" fmla="*/ 305164 h 377825"/>
                  <a:gd name="connsiteX39" fmla="*/ 435323 w 464323"/>
                  <a:gd name="connsiteY39" fmla="*/ 290628 h 377825"/>
                  <a:gd name="connsiteX40" fmla="*/ 435323 w 464323"/>
                  <a:gd name="connsiteY40" fmla="*/ 203431 h 377825"/>
                  <a:gd name="connsiteX41" fmla="*/ 432872 w 464323"/>
                  <a:gd name="connsiteY41" fmla="*/ 195367 h 377825"/>
                  <a:gd name="connsiteX42" fmla="*/ 374829 w 464323"/>
                  <a:gd name="connsiteY42" fmla="*/ 108188 h 377825"/>
                  <a:gd name="connsiteX43" fmla="*/ 362769 w 464323"/>
                  <a:gd name="connsiteY43" fmla="*/ 101716 h 377825"/>
                  <a:gd name="connsiteX44" fmla="*/ 43511 w 464323"/>
                  <a:gd name="connsiteY44" fmla="*/ 29054 h 377825"/>
                  <a:gd name="connsiteX45" fmla="*/ 29000 w 464323"/>
                  <a:gd name="connsiteY45" fmla="*/ 43590 h 377825"/>
                  <a:gd name="connsiteX46" fmla="*/ 29000 w 464323"/>
                  <a:gd name="connsiteY46" fmla="*/ 203431 h 377825"/>
                  <a:gd name="connsiteX47" fmla="*/ 43511 w 464323"/>
                  <a:gd name="connsiteY47" fmla="*/ 217967 h 377825"/>
                  <a:gd name="connsiteX48" fmla="*/ 261193 w 464323"/>
                  <a:gd name="connsiteY48" fmla="*/ 217967 h 377825"/>
                  <a:gd name="connsiteX49" fmla="*/ 275704 w 464323"/>
                  <a:gd name="connsiteY49" fmla="*/ 203431 h 377825"/>
                  <a:gd name="connsiteX50" fmla="*/ 275704 w 464323"/>
                  <a:gd name="connsiteY50" fmla="*/ 101716 h 377825"/>
                  <a:gd name="connsiteX51" fmla="*/ 275704 w 464323"/>
                  <a:gd name="connsiteY51" fmla="*/ 72644 h 377825"/>
                  <a:gd name="connsiteX52" fmla="*/ 275704 w 464323"/>
                  <a:gd name="connsiteY52" fmla="*/ 43590 h 377825"/>
                  <a:gd name="connsiteX53" fmla="*/ 261193 w 464323"/>
                  <a:gd name="connsiteY53" fmla="*/ 29054 h 377825"/>
                  <a:gd name="connsiteX54" fmla="*/ 43511 w 464323"/>
                  <a:gd name="connsiteY54" fmla="*/ 0 h 377825"/>
                  <a:gd name="connsiteX55" fmla="*/ 261193 w 464323"/>
                  <a:gd name="connsiteY55" fmla="*/ 0 h 377825"/>
                  <a:gd name="connsiteX56" fmla="*/ 304726 w 464323"/>
                  <a:gd name="connsiteY56" fmla="*/ 43590 h 377825"/>
                  <a:gd name="connsiteX57" fmla="*/ 304726 w 464323"/>
                  <a:gd name="connsiteY57" fmla="*/ 72644 h 377825"/>
                  <a:gd name="connsiteX58" fmla="*/ 362769 w 464323"/>
                  <a:gd name="connsiteY58" fmla="*/ 72644 h 377825"/>
                  <a:gd name="connsiteX59" fmla="*/ 398970 w 464323"/>
                  <a:gd name="connsiteY59" fmla="*/ 92060 h 377825"/>
                  <a:gd name="connsiteX60" fmla="*/ 457013 w 464323"/>
                  <a:gd name="connsiteY60" fmla="*/ 179257 h 377825"/>
                  <a:gd name="connsiteX61" fmla="*/ 464323 w 464323"/>
                  <a:gd name="connsiteY61" fmla="*/ 203431 h 377825"/>
                  <a:gd name="connsiteX62" fmla="*/ 464323 w 464323"/>
                  <a:gd name="connsiteY62" fmla="*/ 290628 h 377825"/>
                  <a:gd name="connsiteX63" fmla="*/ 420812 w 464323"/>
                  <a:gd name="connsiteY63" fmla="*/ 334218 h 377825"/>
                  <a:gd name="connsiteX64" fmla="*/ 404216 w 464323"/>
                  <a:gd name="connsiteY64" fmla="*/ 334218 h 377825"/>
                  <a:gd name="connsiteX65" fmla="*/ 348258 w 464323"/>
                  <a:gd name="connsiteY65" fmla="*/ 377825 h 377825"/>
                  <a:gd name="connsiteX66" fmla="*/ 292257 w 464323"/>
                  <a:gd name="connsiteY66" fmla="*/ 334218 h 377825"/>
                  <a:gd name="connsiteX67" fmla="*/ 215597 w 464323"/>
                  <a:gd name="connsiteY67" fmla="*/ 334218 h 377825"/>
                  <a:gd name="connsiteX68" fmla="*/ 159618 w 464323"/>
                  <a:gd name="connsiteY68" fmla="*/ 377825 h 377825"/>
                  <a:gd name="connsiteX69" fmla="*/ 103617 w 464323"/>
                  <a:gd name="connsiteY69" fmla="*/ 334218 h 377825"/>
                  <a:gd name="connsiteX70" fmla="*/ 87065 w 464323"/>
                  <a:gd name="connsiteY70" fmla="*/ 334218 h 377825"/>
                  <a:gd name="connsiteX71" fmla="*/ 43532 w 464323"/>
                  <a:gd name="connsiteY71" fmla="*/ 290628 h 377825"/>
                  <a:gd name="connsiteX72" fmla="*/ 43532 w 464323"/>
                  <a:gd name="connsiteY72" fmla="*/ 247038 h 377825"/>
                  <a:gd name="connsiteX73" fmla="*/ 43511 w 464323"/>
                  <a:gd name="connsiteY73" fmla="*/ 247038 h 377825"/>
                  <a:gd name="connsiteX74" fmla="*/ 0 w 464323"/>
                  <a:gd name="connsiteY74" fmla="*/ 203431 h 377825"/>
                  <a:gd name="connsiteX75" fmla="*/ 0 w 464323"/>
                  <a:gd name="connsiteY75" fmla="*/ 43590 h 377825"/>
                  <a:gd name="connsiteX76" fmla="*/ 43511 w 464323"/>
                  <a:gd name="connsiteY76" fmla="*/ 0 h 37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464323" h="377825">
                    <a:moveTo>
                      <a:pt x="348258" y="290628"/>
                    </a:moveTo>
                    <a:cubicBezTo>
                      <a:pt x="332221" y="290628"/>
                      <a:pt x="319237" y="303660"/>
                      <a:pt x="319237" y="319682"/>
                    </a:cubicBezTo>
                    <a:cubicBezTo>
                      <a:pt x="319237" y="335722"/>
                      <a:pt x="332221" y="348754"/>
                      <a:pt x="348258" y="348754"/>
                    </a:cubicBezTo>
                    <a:cubicBezTo>
                      <a:pt x="364274" y="348754"/>
                      <a:pt x="377279" y="335722"/>
                      <a:pt x="377279" y="319682"/>
                    </a:cubicBezTo>
                    <a:cubicBezTo>
                      <a:pt x="377279" y="303660"/>
                      <a:pt x="364274" y="290628"/>
                      <a:pt x="348258" y="290628"/>
                    </a:cubicBezTo>
                    <a:close/>
                    <a:moveTo>
                      <a:pt x="159618" y="290628"/>
                    </a:moveTo>
                    <a:cubicBezTo>
                      <a:pt x="143581" y="290628"/>
                      <a:pt x="130597" y="303660"/>
                      <a:pt x="130597" y="319682"/>
                    </a:cubicBezTo>
                    <a:cubicBezTo>
                      <a:pt x="130597" y="335722"/>
                      <a:pt x="143581" y="348754"/>
                      <a:pt x="159618" y="348754"/>
                    </a:cubicBezTo>
                    <a:cubicBezTo>
                      <a:pt x="175634" y="348754"/>
                      <a:pt x="188640" y="335722"/>
                      <a:pt x="188640" y="319682"/>
                    </a:cubicBezTo>
                    <a:cubicBezTo>
                      <a:pt x="188640" y="303660"/>
                      <a:pt x="175634" y="290628"/>
                      <a:pt x="159618" y="290628"/>
                    </a:cubicBezTo>
                    <a:close/>
                    <a:moveTo>
                      <a:pt x="333640" y="130472"/>
                    </a:moveTo>
                    <a:lnTo>
                      <a:pt x="333640" y="217983"/>
                    </a:lnTo>
                    <a:lnTo>
                      <a:pt x="391845" y="217983"/>
                    </a:lnTo>
                    <a:cubicBezTo>
                      <a:pt x="391845" y="217983"/>
                      <a:pt x="391845" y="196105"/>
                      <a:pt x="391845" y="196105"/>
                    </a:cubicBezTo>
                    <a:lnTo>
                      <a:pt x="348192" y="130472"/>
                    </a:lnTo>
                    <a:close/>
                    <a:moveTo>
                      <a:pt x="333640" y="115887"/>
                    </a:moveTo>
                    <a:lnTo>
                      <a:pt x="348192" y="115887"/>
                    </a:lnTo>
                    <a:cubicBezTo>
                      <a:pt x="353051" y="115887"/>
                      <a:pt x="357599" y="118318"/>
                      <a:pt x="360299" y="122380"/>
                    </a:cubicBezTo>
                    <a:cubicBezTo>
                      <a:pt x="360299" y="122380"/>
                      <a:pt x="403955" y="188013"/>
                      <a:pt x="403955" y="188013"/>
                    </a:cubicBezTo>
                    <a:cubicBezTo>
                      <a:pt x="405548" y="190406"/>
                      <a:pt x="406401" y="193226"/>
                      <a:pt x="406401" y="196105"/>
                    </a:cubicBezTo>
                    <a:lnTo>
                      <a:pt x="406401" y="217983"/>
                    </a:lnTo>
                    <a:cubicBezTo>
                      <a:pt x="406401" y="226043"/>
                      <a:pt x="399889" y="232563"/>
                      <a:pt x="391845" y="232563"/>
                    </a:cubicBezTo>
                    <a:lnTo>
                      <a:pt x="333640" y="232563"/>
                    </a:lnTo>
                    <a:cubicBezTo>
                      <a:pt x="325596" y="232563"/>
                      <a:pt x="319088" y="226043"/>
                      <a:pt x="319088" y="217983"/>
                    </a:cubicBezTo>
                    <a:lnTo>
                      <a:pt x="319088" y="130472"/>
                    </a:lnTo>
                    <a:cubicBezTo>
                      <a:pt x="319088" y="122407"/>
                      <a:pt x="325596" y="115887"/>
                      <a:pt x="333640" y="115887"/>
                    </a:cubicBezTo>
                    <a:close/>
                    <a:moveTo>
                      <a:pt x="304726" y="101716"/>
                    </a:moveTo>
                    <a:lnTo>
                      <a:pt x="304726" y="203431"/>
                    </a:lnTo>
                    <a:cubicBezTo>
                      <a:pt x="304726" y="227482"/>
                      <a:pt x="285185" y="247038"/>
                      <a:pt x="261193" y="247038"/>
                    </a:cubicBezTo>
                    <a:lnTo>
                      <a:pt x="72554" y="247038"/>
                    </a:lnTo>
                    <a:lnTo>
                      <a:pt x="72554" y="290628"/>
                    </a:lnTo>
                    <a:cubicBezTo>
                      <a:pt x="72554" y="298657"/>
                      <a:pt x="79046" y="305164"/>
                      <a:pt x="87065" y="305164"/>
                    </a:cubicBezTo>
                    <a:lnTo>
                      <a:pt x="103617" y="305164"/>
                    </a:lnTo>
                    <a:cubicBezTo>
                      <a:pt x="110110" y="280150"/>
                      <a:pt x="132639" y="261557"/>
                      <a:pt x="159618" y="261557"/>
                    </a:cubicBezTo>
                    <a:cubicBezTo>
                      <a:pt x="186576" y="261557"/>
                      <a:pt x="209105" y="280150"/>
                      <a:pt x="215597" y="305164"/>
                    </a:cubicBezTo>
                    <a:lnTo>
                      <a:pt x="292257" y="305164"/>
                    </a:lnTo>
                    <a:cubicBezTo>
                      <a:pt x="298749" y="280150"/>
                      <a:pt x="321279" y="261557"/>
                      <a:pt x="348258" y="261557"/>
                    </a:cubicBezTo>
                    <a:cubicBezTo>
                      <a:pt x="375194" y="261557"/>
                      <a:pt x="397724" y="280150"/>
                      <a:pt x="404216" y="305164"/>
                    </a:cubicBezTo>
                    <a:lnTo>
                      <a:pt x="420812" y="305164"/>
                    </a:lnTo>
                    <a:cubicBezTo>
                      <a:pt x="428830" y="305164"/>
                      <a:pt x="435323" y="298657"/>
                      <a:pt x="435323" y="290628"/>
                    </a:cubicBezTo>
                    <a:cubicBezTo>
                      <a:pt x="435323" y="290628"/>
                      <a:pt x="435323" y="203431"/>
                      <a:pt x="435323" y="203431"/>
                    </a:cubicBezTo>
                    <a:cubicBezTo>
                      <a:pt x="435323" y="200562"/>
                      <a:pt x="434463" y="197764"/>
                      <a:pt x="432872" y="195367"/>
                    </a:cubicBezTo>
                    <a:lnTo>
                      <a:pt x="374829" y="108188"/>
                    </a:lnTo>
                    <a:cubicBezTo>
                      <a:pt x="372142" y="104147"/>
                      <a:pt x="367606" y="101716"/>
                      <a:pt x="362769" y="101716"/>
                    </a:cubicBezTo>
                    <a:close/>
                    <a:moveTo>
                      <a:pt x="43511" y="29054"/>
                    </a:moveTo>
                    <a:cubicBezTo>
                      <a:pt x="35514" y="29054"/>
                      <a:pt x="29000" y="35561"/>
                      <a:pt x="29000" y="43590"/>
                    </a:cubicBezTo>
                    <a:lnTo>
                      <a:pt x="29000" y="203431"/>
                    </a:lnTo>
                    <a:cubicBezTo>
                      <a:pt x="29000" y="211460"/>
                      <a:pt x="35514" y="217967"/>
                      <a:pt x="43511" y="217967"/>
                    </a:cubicBezTo>
                    <a:cubicBezTo>
                      <a:pt x="43511" y="217967"/>
                      <a:pt x="261193" y="217967"/>
                      <a:pt x="261193" y="217967"/>
                    </a:cubicBezTo>
                    <a:cubicBezTo>
                      <a:pt x="269212" y="217967"/>
                      <a:pt x="275704" y="211460"/>
                      <a:pt x="275704" y="203431"/>
                    </a:cubicBezTo>
                    <a:lnTo>
                      <a:pt x="275704" y="101716"/>
                    </a:lnTo>
                    <a:lnTo>
                      <a:pt x="275704" y="72644"/>
                    </a:lnTo>
                    <a:lnTo>
                      <a:pt x="275704" y="43590"/>
                    </a:lnTo>
                    <a:cubicBezTo>
                      <a:pt x="275704" y="35561"/>
                      <a:pt x="269212" y="29054"/>
                      <a:pt x="261193" y="29054"/>
                    </a:cubicBezTo>
                    <a:close/>
                    <a:moveTo>
                      <a:pt x="43511" y="0"/>
                    </a:moveTo>
                    <a:lnTo>
                      <a:pt x="261193" y="0"/>
                    </a:lnTo>
                    <a:cubicBezTo>
                      <a:pt x="285185" y="0"/>
                      <a:pt x="304726" y="19539"/>
                      <a:pt x="304726" y="43590"/>
                    </a:cubicBezTo>
                    <a:lnTo>
                      <a:pt x="304726" y="72644"/>
                    </a:lnTo>
                    <a:lnTo>
                      <a:pt x="362769" y="72644"/>
                    </a:lnTo>
                    <a:cubicBezTo>
                      <a:pt x="377323" y="72644"/>
                      <a:pt x="390866" y="79903"/>
                      <a:pt x="398970" y="92060"/>
                    </a:cubicBezTo>
                    <a:lnTo>
                      <a:pt x="457013" y="179257"/>
                    </a:lnTo>
                    <a:cubicBezTo>
                      <a:pt x="461807" y="186429"/>
                      <a:pt x="464323" y="194808"/>
                      <a:pt x="464323" y="203431"/>
                    </a:cubicBezTo>
                    <a:lnTo>
                      <a:pt x="464323" y="290628"/>
                    </a:lnTo>
                    <a:cubicBezTo>
                      <a:pt x="464323" y="314662"/>
                      <a:pt x="444803" y="334218"/>
                      <a:pt x="420812" y="334218"/>
                    </a:cubicBezTo>
                    <a:lnTo>
                      <a:pt x="404216" y="334218"/>
                    </a:lnTo>
                    <a:cubicBezTo>
                      <a:pt x="397724" y="359231"/>
                      <a:pt x="375194" y="377825"/>
                      <a:pt x="348258" y="377825"/>
                    </a:cubicBezTo>
                    <a:cubicBezTo>
                      <a:pt x="321279" y="377825"/>
                      <a:pt x="298749" y="359231"/>
                      <a:pt x="292257" y="334218"/>
                    </a:cubicBezTo>
                    <a:lnTo>
                      <a:pt x="215597" y="334218"/>
                    </a:lnTo>
                    <a:cubicBezTo>
                      <a:pt x="209105" y="359231"/>
                      <a:pt x="186576" y="377825"/>
                      <a:pt x="159618" y="377825"/>
                    </a:cubicBezTo>
                    <a:cubicBezTo>
                      <a:pt x="132639" y="377825"/>
                      <a:pt x="110110" y="359231"/>
                      <a:pt x="103617" y="334218"/>
                    </a:cubicBezTo>
                    <a:lnTo>
                      <a:pt x="87065" y="334218"/>
                    </a:lnTo>
                    <a:cubicBezTo>
                      <a:pt x="63052" y="334218"/>
                      <a:pt x="43532" y="314662"/>
                      <a:pt x="43532" y="290628"/>
                    </a:cubicBezTo>
                    <a:lnTo>
                      <a:pt x="43532" y="247038"/>
                    </a:lnTo>
                    <a:lnTo>
                      <a:pt x="43511" y="247038"/>
                    </a:lnTo>
                    <a:cubicBezTo>
                      <a:pt x="19520" y="247038"/>
                      <a:pt x="0" y="227482"/>
                      <a:pt x="0" y="203431"/>
                    </a:cubicBezTo>
                    <a:lnTo>
                      <a:pt x="0" y="43590"/>
                    </a:lnTo>
                    <a:cubicBezTo>
                      <a:pt x="0" y="19539"/>
                      <a:pt x="19520" y="0"/>
                      <a:pt x="435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024085" y="3742064"/>
              <a:ext cx="637306" cy="637308"/>
              <a:chOff x="8024085" y="3742064"/>
              <a:chExt cx="637306" cy="637308"/>
            </a:xfrm>
          </p:grpSpPr>
          <p:sp>
            <p:nvSpPr>
              <p:cNvPr id="35" name="椭圆 34"/>
              <p:cNvSpPr>
                <a:spLocks noChangeAspect="1"/>
              </p:cNvSpPr>
              <p:nvPr/>
            </p:nvSpPr>
            <p:spPr>
              <a:xfrm>
                <a:off x="8024085" y="3742064"/>
                <a:ext cx="637306" cy="637308"/>
              </a:xfrm>
              <a:prstGeom prst="ellipse">
                <a:avLst/>
              </a:prstGeom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36" name="PA_任意多边形 42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8216985" y="3937268"/>
                <a:ext cx="263552" cy="246900"/>
              </a:xfrm>
              <a:custGeom>
                <a:avLst/>
                <a:gdLst>
                  <a:gd name="connsiteX0" fmla="*/ 73207 w 465138"/>
                  <a:gd name="connsiteY0" fmla="*/ 72480 h 435749"/>
                  <a:gd name="connsiteX1" fmla="*/ 73207 w 465138"/>
                  <a:gd name="connsiteY1" fmla="*/ 276031 h 435749"/>
                  <a:gd name="connsiteX2" fmla="*/ 391898 w 465138"/>
                  <a:gd name="connsiteY2" fmla="*/ 276031 h 435749"/>
                  <a:gd name="connsiteX3" fmla="*/ 391898 w 465138"/>
                  <a:gd name="connsiteY3" fmla="*/ 72480 h 435749"/>
                  <a:gd name="connsiteX4" fmla="*/ 391898 w 465138"/>
                  <a:gd name="connsiteY4" fmla="*/ 57944 h 435749"/>
                  <a:gd name="connsiteX5" fmla="*/ 406400 w 465138"/>
                  <a:gd name="connsiteY5" fmla="*/ 72480 h 435749"/>
                  <a:gd name="connsiteX6" fmla="*/ 406400 w 465138"/>
                  <a:gd name="connsiteY6" fmla="*/ 275967 h 435749"/>
                  <a:gd name="connsiteX7" fmla="*/ 391898 w 465138"/>
                  <a:gd name="connsiteY7" fmla="*/ 290502 h 435749"/>
                  <a:gd name="connsiteX8" fmla="*/ 73207 w 465138"/>
                  <a:gd name="connsiteY8" fmla="*/ 290502 h 435749"/>
                  <a:gd name="connsiteX9" fmla="*/ 58737 w 465138"/>
                  <a:gd name="connsiteY9" fmla="*/ 275967 h 435749"/>
                  <a:gd name="connsiteX10" fmla="*/ 58737 w 465138"/>
                  <a:gd name="connsiteY10" fmla="*/ 72480 h 435749"/>
                  <a:gd name="connsiteX11" fmla="*/ 73207 w 465138"/>
                  <a:gd name="connsiteY11" fmla="*/ 57998 h 435749"/>
                  <a:gd name="connsiteX12" fmla="*/ 43585 w 465138"/>
                  <a:gd name="connsiteY12" fmla="*/ 29051 h 435749"/>
                  <a:gd name="connsiteX13" fmla="*/ 29050 w 465138"/>
                  <a:gd name="connsiteY13" fmla="*/ 43577 h 435749"/>
                  <a:gd name="connsiteX14" fmla="*/ 29050 w 465138"/>
                  <a:gd name="connsiteY14" fmla="*/ 334130 h 435749"/>
                  <a:gd name="connsiteX15" fmla="*/ 43585 w 465138"/>
                  <a:gd name="connsiteY15" fmla="*/ 348656 h 435749"/>
                  <a:gd name="connsiteX16" fmla="*/ 174405 w 465138"/>
                  <a:gd name="connsiteY16" fmla="*/ 348656 h 435749"/>
                  <a:gd name="connsiteX17" fmla="*/ 290690 w 465138"/>
                  <a:gd name="connsiteY17" fmla="*/ 348656 h 435749"/>
                  <a:gd name="connsiteX18" fmla="*/ 421532 w 465138"/>
                  <a:gd name="connsiteY18" fmla="*/ 348656 h 435749"/>
                  <a:gd name="connsiteX19" fmla="*/ 436046 w 465138"/>
                  <a:gd name="connsiteY19" fmla="*/ 334130 h 435749"/>
                  <a:gd name="connsiteX20" fmla="*/ 436046 w 465138"/>
                  <a:gd name="connsiteY20" fmla="*/ 43577 h 435749"/>
                  <a:gd name="connsiteX21" fmla="*/ 421532 w 465138"/>
                  <a:gd name="connsiteY21" fmla="*/ 29051 h 435749"/>
                  <a:gd name="connsiteX22" fmla="*/ 43585 w 465138"/>
                  <a:gd name="connsiteY22" fmla="*/ 0 h 435749"/>
                  <a:gd name="connsiteX23" fmla="*/ 421532 w 465138"/>
                  <a:gd name="connsiteY23" fmla="*/ 0 h 435749"/>
                  <a:gd name="connsiteX24" fmla="*/ 465138 w 465138"/>
                  <a:gd name="connsiteY24" fmla="*/ 43577 h 435749"/>
                  <a:gd name="connsiteX25" fmla="*/ 465138 w 465138"/>
                  <a:gd name="connsiteY25" fmla="*/ 334130 h 435749"/>
                  <a:gd name="connsiteX26" fmla="*/ 421661 w 465138"/>
                  <a:gd name="connsiteY26" fmla="*/ 377687 h 435749"/>
                  <a:gd name="connsiteX27" fmla="*/ 276154 w 465138"/>
                  <a:gd name="connsiteY27" fmla="*/ 377687 h 435749"/>
                  <a:gd name="connsiteX28" fmla="*/ 276154 w 465138"/>
                  <a:gd name="connsiteY28" fmla="*/ 395360 h 435749"/>
                  <a:gd name="connsiteX29" fmla="*/ 366899 w 465138"/>
                  <a:gd name="connsiteY29" fmla="*/ 407142 h 435749"/>
                  <a:gd name="connsiteX30" fmla="*/ 377903 w 465138"/>
                  <a:gd name="connsiteY30" fmla="*/ 421223 h 435749"/>
                  <a:gd name="connsiteX31" fmla="*/ 363368 w 465138"/>
                  <a:gd name="connsiteY31" fmla="*/ 435749 h 435749"/>
                  <a:gd name="connsiteX32" fmla="*/ 101728 w 465138"/>
                  <a:gd name="connsiteY32" fmla="*/ 435749 h 435749"/>
                  <a:gd name="connsiteX33" fmla="*/ 87192 w 465138"/>
                  <a:gd name="connsiteY33" fmla="*/ 421223 h 435749"/>
                  <a:gd name="connsiteX34" fmla="*/ 98218 w 465138"/>
                  <a:gd name="connsiteY34" fmla="*/ 407142 h 435749"/>
                  <a:gd name="connsiteX35" fmla="*/ 188941 w 465138"/>
                  <a:gd name="connsiteY35" fmla="*/ 395360 h 435749"/>
                  <a:gd name="connsiteX36" fmla="*/ 188941 w 465138"/>
                  <a:gd name="connsiteY36" fmla="*/ 377687 h 435749"/>
                  <a:gd name="connsiteX37" fmla="*/ 43456 w 465138"/>
                  <a:gd name="connsiteY37" fmla="*/ 377687 h 435749"/>
                  <a:gd name="connsiteX38" fmla="*/ 0 w 465138"/>
                  <a:gd name="connsiteY38" fmla="*/ 334130 h 435749"/>
                  <a:gd name="connsiteX39" fmla="*/ 0 w 465138"/>
                  <a:gd name="connsiteY39" fmla="*/ 43577 h 435749"/>
                  <a:gd name="connsiteX40" fmla="*/ 43585 w 465138"/>
                  <a:gd name="connsiteY40" fmla="*/ 0 h 43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65138" h="435749">
                    <a:moveTo>
                      <a:pt x="73207" y="72480"/>
                    </a:moveTo>
                    <a:lnTo>
                      <a:pt x="73207" y="276031"/>
                    </a:lnTo>
                    <a:lnTo>
                      <a:pt x="391898" y="276031"/>
                    </a:lnTo>
                    <a:cubicBezTo>
                      <a:pt x="391898" y="276031"/>
                      <a:pt x="391898" y="72480"/>
                      <a:pt x="391898" y="72480"/>
                    </a:cubicBezTo>
                    <a:close/>
                    <a:moveTo>
                      <a:pt x="391898" y="57944"/>
                    </a:moveTo>
                    <a:cubicBezTo>
                      <a:pt x="399914" y="57944"/>
                      <a:pt x="406400" y="64437"/>
                      <a:pt x="406400" y="72480"/>
                    </a:cubicBezTo>
                    <a:lnTo>
                      <a:pt x="406400" y="275967"/>
                    </a:lnTo>
                    <a:cubicBezTo>
                      <a:pt x="406400" y="284010"/>
                      <a:pt x="399914" y="290502"/>
                      <a:pt x="391898" y="290502"/>
                    </a:cubicBezTo>
                    <a:lnTo>
                      <a:pt x="73207" y="290502"/>
                    </a:lnTo>
                    <a:cubicBezTo>
                      <a:pt x="65208" y="290502"/>
                      <a:pt x="58737" y="284010"/>
                      <a:pt x="58737" y="275967"/>
                    </a:cubicBezTo>
                    <a:lnTo>
                      <a:pt x="58737" y="72480"/>
                    </a:lnTo>
                    <a:cubicBezTo>
                      <a:pt x="58737" y="64437"/>
                      <a:pt x="65208" y="57998"/>
                      <a:pt x="73207" y="57998"/>
                    </a:cubicBezTo>
                    <a:close/>
                    <a:moveTo>
                      <a:pt x="43585" y="29051"/>
                    </a:moveTo>
                    <a:cubicBezTo>
                      <a:pt x="35553" y="29051"/>
                      <a:pt x="29050" y="35548"/>
                      <a:pt x="29050" y="43577"/>
                    </a:cubicBezTo>
                    <a:lnTo>
                      <a:pt x="29050" y="334130"/>
                    </a:lnTo>
                    <a:cubicBezTo>
                      <a:pt x="29050" y="342139"/>
                      <a:pt x="35553" y="348656"/>
                      <a:pt x="43585" y="348656"/>
                    </a:cubicBezTo>
                    <a:lnTo>
                      <a:pt x="174405" y="348656"/>
                    </a:lnTo>
                    <a:lnTo>
                      <a:pt x="290690" y="348656"/>
                    </a:lnTo>
                    <a:lnTo>
                      <a:pt x="421532" y="348656"/>
                    </a:lnTo>
                    <a:cubicBezTo>
                      <a:pt x="429521" y="348656"/>
                      <a:pt x="436046" y="342139"/>
                      <a:pt x="436046" y="334130"/>
                    </a:cubicBezTo>
                    <a:cubicBezTo>
                      <a:pt x="436046" y="334130"/>
                      <a:pt x="436046" y="43577"/>
                      <a:pt x="436046" y="43577"/>
                    </a:cubicBezTo>
                    <a:cubicBezTo>
                      <a:pt x="436046" y="35548"/>
                      <a:pt x="429521" y="29051"/>
                      <a:pt x="421532" y="29051"/>
                    </a:cubicBezTo>
                    <a:close/>
                    <a:moveTo>
                      <a:pt x="43585" y="0"/>
                    </a:moveTo>
                    <a:lnTo>
                      <a:pt x="421532" y="0"/>
                    </a:lnTo>
                    <a:cubicBezTo>
                      <a:pt x="445585" y="0"/>
                      <a:pt x="465138" y="19489"/>
                      <a:pt x="465138" y="43577"/>
                    </a:cubicBezTo>
                    <a:lnTo>
                      <a:pt x="465138" y="334130"/>
                    </a:lnTo>
                    <a:cubicBezTo>
                      <a:pt x="465138" y="358158"/>
                      <a:pt x="445671" y="377626"/>
                      <a:pt x="421661" y="377687"/>
                    </a:cubicBezTo>
                    <a:lnTo>
                      <a:pt x="276154" y="377687"/>
                    </a:lnTo>
                    <a:lnTo>
                      <a:pt x="276154" y="395360"/>
                    </a:lnTo>
                    <a:lnTo>
                      <a:pt x="366899" y="407142"/>
                    </a:lnTo>
                    <a:cubicBezTo>
                      <a:pt x="373381" y="408776"/>
                      <a:pt x="377903" y="414566"/>
                      <a:pt x="377903" y="421223"/>
                    </a:cubicBezTo>
                    <a:cubicBezTo>
                      <a:pt x="377903" y="429253"/>
                      <a:pt x="371422" y="435749"/>
                      <a:pt x="363368" y="435749"/>
                    </a:cubicBezTo>
                    <a:lnTo>
                      <a:pt x="101728" y="435749"/>
                    </a:lnTo>
                    <a:cubicBezTo>
                      <a:pt x="93695" y="435749"/>
                      <a:pt x="87192" y="429253"/>
                      <a:pt x="87192" y="421223"/>
                    </a:cubicBezTo>
                    <a:cubicBezTo>
                      <a:pt x="87192" y="414566"/>
                      <a:pt x="91736" y="408776"/>
                      <a:pt x="98218" y="407142"/>
                    </a:cubicBezTo>
                    <a:lnTo>
                      <a:pt x="188941" y="395360"/>
                    </a:lnTo>
                    <a:lnTo>
                      <a:pt x="188941" y="377687"/>
                    </a:lnTo>
                    <a:lnTo>
                      <a:pt x="43456" y="377687"/>
                    </a:lnTo>
                    <a:cubicBezTo>
                      <a:pt x="19446" y="377626"/>
                      <a:pt x="0" y="358158"/>
                      <a:pt x="0" y="334130"/>
                    </a:cubicBezTo>
                    <a:lnTo>
                      <a:pt x="0" y="43577"/>
                    </a:lnTo>
                    <a:cubicBezTo>
                      <a:pt x="0" y="19489"/>
                      <a:pt x="19489" y="0"/>
                      <a:pt x="435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19050" tIns="19050" rIns="19050" bIns="19050" anchor="ctr">
                <a:noAutofit/>
              </a:bodyPr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921456" y="2496601"/>
              <a:ext cx="637306" cy="637308"/>
              <a:chOff x="8921456" y="2496601"/>
              <a:chExt cx="637306" cy="637308"/>
            </a:xfrm>
          </p:grpSpPr>
          <p:sp>
            <p:nvSpPr>
              <p:cNvPr id="33" name="椭圆 32"/>
              <p:cNvSpPr>
                <a:spLocks noChangeAspect="1"/>
              </p:cNvSpPr>
              <p:nvPr/>
            </p:nvSpPr>
            <p:spPr>
              <a:xfrm>
                <a:off x="8921456" y="2496601"/>
                <a:ext cx="637306" cy="637308"/>
              </a:xfrm>
              <a:prstGeom prst="ellipse">
                <a:avLst/>
              </a:prstGeom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  <p:sp>
            <p:nvSpPr>
              <p:cNvPr id="34" name="PA_AutoShape 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9112830" y="2687706"/>
                <a:ext cx="254556" cy="255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28" y="17466"/>
                    </a:moveTo>
                    <a:cubicBezTo>
                      <a:pt x="16669" y="16923"/>
                      <a:pt x="15846" y="16465"/>
                      <a:pt x="14963" y="16121"/>
                    </a:cubicBezTo>
                    <a:cubicBezTo>
                      <a:pt x="15595" y="14609"/>
                      <a:pt x="15967" y="12928"/>
                      <a:pt x="16010" y="11148"/>
                    </a:cubicBezTo>
                    <a:lnTo>
                      <a:pt x="20188" y="11148"/>
                    </a:lnTo>
                    <a:cubicBezTo>
                      <a:pt x="20097" y="13612"/>
                      <a:pt x="19065" y="15838"/>
                      <a:pt x="17428" y="17466"/>
                    </a:cubicBezTo>
                    <a:moveTo>
                      <a:pt x="1411" y="11148"/>
                    </a:moveTo>
                    <a:lnTo>
                      <a:pt x="5589" y="11148"/>
                    </a:lnTo>
                    <a:cubicBezTo>
                      <a:pt x="5632" y="12928"/>
                      <a:pt x="6004" y="14609"/>
                      <a:pt x="6636" y="16121"/>
                    </a:cubicBezTo>
                    <a:cubicBezTo>
                      <a:pt x="5753" y="16465"/>
                      <a:pt x="4931" y="16923"/>
                      <a:pt x="4171" y="17466"/>
                    </a:cubicBezTo>
                    <a:cubicBezTo>
                      <a:pt x="2534" y="15838"/>
                      <a:pt x="1502" y="13612"/>
                      <a:pt x="1411" y="11148"/>
                    </a:cubicBezTo>
                    <a:moveTo>
                      <a:pt x="3785" y="4553"/>
                    </a:moveTo>
                    <a:cubicBezTo>
                      <a:pt x="4579" y="5170"/>
                      <a:pt x="5448" y="5691"/>
                      <a:pt x="6388" y="6084"/>
                    </a:cubicBezTo>
                    <a:cubicBezTo>
                      <a:pt x="5901" y="7433"/>
                      <a:pt x="5627" y="8908"/>
                      <a:pt x="5589" y="10451"/>
                    </a:cubicBezTo>
                    <a:lnTo>
                      <a:pt x="1411" y="10451"/>
                    </a:lnTo>
                    <a:cubicBezTo>
                      <a:pt x="1494" y="8190"/>
                      <a:pt x="2376" y="6135"/>
                      <a:pt x="3785" y="4553"/>
                    </a:cubicBezTo>
                    <a:moveTo>
                      <a:pt x="11148" y="10451"/>
                    </a:moveTo>
                    <a:lnTo>
                      <a:pt x="11148" y="6950"/>
                    </a:lnTo>
                    <a:cubicBezTo>
                      <a:pt x="12339" y="6913"/>
                      <a:pt x="13484" y="6696"/>
                      <a:pt x="14558" y="6324"/>
                    </a:cubicBezTo>
                    <a:cubicBezTo>
                      <a:pt x="15018" y="7598"/>
                      <a:pt x="15276" y="8992"/>
                      <a:pt x="15314" y="10451"/>
                    </a:cubicBezTo>
                    <a:cubicBezTo>
                      <a:pt x="15314" y="10451"/>
                      <a:pt x="11148" y="10451"/>
                      <a:pt x="11148" y="10451"/>
                    </a:cubicBezTo>
                    <a:close/>
                    <a:moveTo>
                      <a:pt x="14311" y="15882"/>
                    </a:moveTo>
                    <a:cubicBezTo>
                      <a:pt x="13309" y="15559"/>
                      <a:pt x="12247" y="15380"/>
                      <a:pt x="11148" y="15346"/>
                    </a:cubicBezTo>
                    <a:lnTo>
                      <a:pt x="11148" y="11148"/>
                    </a:lnTo>
                    <a:lnTo>
                      <a:pt x="15314" y="11148"/>
                    </a:lnTo>
                    <a:cubicBezTo>
                      <a:pt x="15270" y="12844"/>
                      <a:pt x="14914" y="14445"/>
                      <a:pt x="14311" y="15882"/>
                    </a:cubicBezTo>
                    <a:moveTo>
                      <a:pt x="14683" y="16757"/>
                    </a:moveTo>
                    <a:cubicBezTo>
                      <a:pt x="15476" y="17063"/>
                      <a:pt x="16218" y="17466"/>
                      <a:pt x="16904" y="17941"/>
                    </a:cubicBezTo>
                    <a:cubicBezTo>
                      <a:pt x="15632" y="19031"/>
                      <a:pt x="14067" y="19781"/>
                      <a:pt x="12344" y="20068"/>
                    </a:cubicBezTo>
                    <a:cubicBezTo>
                      <a:pt x="13280" y="19136"/>
                      <a:pt x="14076" y="18017"/>
                      <a:pt x="14683" y="16757"/>
                    </a:cubicBezTo>
                    <a:moveTo>
                      <a:pt x="11148" y="20188"/>
                    </a:moveTo>
                    <a:lnTo>
                      <a:pt x="11148" y="16043"/>
                    </a:lnTo>
                    <a:cubicBezTo>
                      <a:pt x="12146" y="16075"/>
                      <a:pt x="13113" y="16231"/>
                      <a:pt x="14025" y="16516"/>
                    </a:cubicBezTo>
                    <a:cubicBezTo>
                      <a:pt x="13314" y="17970"/>
                      <a:pt x="12343" y="19223"/>
                      <a:pt x="11185" y="20186"/>
                    </a:cubicBezTo>
                    <a:cubicBezTo>
                      <a:pt x="11185" y="20186"/>
                      <a:pt x="11148" y="20188"/>
                      <a:pt x="11148" y="20188"/>
                    </a:cubicBezTo>
                    <a:close/>
                    <a:moveTo>
                      <a:pt x="9255" y="20068"/>
                    </a:moveTo>
                    <a:cubicBezTo>
                      <a:pt x="7532" y="19781"/>
                      <a:pt x="5967" y="19031"/>
                      <a:pt x="4695" y="17941"/>
                    </a:cubicBezTo>
                    <a:cubicBezTo>
                      <a:pt x="5381" y="17466"/>
                      <a:pt x="6123" y="17063"/>
                      <a:pt x="6916" y="16757"/>
                    </a:cubicBezTo>
                    <a:cubicBezTo>
                      <a:pt x="7523" y="18017"/>
                      <a:pt x="8319" y="19136"/>
                      <a:pt x="9255" y="20068"/>
                    </a:cubicBezTo>
                    <a:moveTo>
                      <a:pt x="10451" y="11148"/>
                    </a:moveTo>
                    <a:lnTo>
                      <a:pt x="10451" y="15346"/>
                    </a:lnTo>
                    <a:cubicBezTo>
                      <a:pt x="9352" y="15380"/>
                      <a:pt x="8290" y="15559"/>
                      <a:pt x="7288" y="15882"/>
                    </a:cubicBezTo>
                    <a:cubicBezTo>
                      <a:pt x="6685" y="14445"/>
                      <a:pt x="6329" y="12844"/>
                      <a:pt x="6285" y="11148"/>
                    </a:cubicBezTo>
                    <a:cubicBezTo>
                      <a:pt x="6285" y="11148"/>
                      <a:pt x="10451" y="11148"/>
                      <a:pt x="10451" y="11148"/>
                    </a:cubicBezTo>
                    <a:close/>
                    <a:moveTo>
                      <a:pt x="7041" y="6324"/>
                    </a:moveTo>
                    <a:cubicBezTo>
                      <a:pt x="8115" y="6696"/>
                      <a:pt x="9260" y="6913"/>
                      <a:pt x="10451" y="6950"/>
                    </a:cubicBezTo>
                    <a:lnTo>
                      <a:pt x="10451" y="10451"/>
                    </a:lnTo>
                    <a:lnTo>
                      <a:pt x="6285" y="10451"/>
                    </a:lnTo>
                    <a:cubicBezTo>
                      <a:pt x="6324" y="8992"/>
                      <a:pt x="6581" y="7598"/>
                      <a:pt x="7041" y="6324"/>
                    </a:cubicBezTo>
                    <a:moveTo>
                      <a:pt x="6651" y="5442"/>
                    </a:moveTo>
                    <a:cubicBezTo>
                      <a:pt x="5790" y="5084"/>
                      <a:pt x="4993" y="4609"/>
                      <a:pt x="4263" y="4050"/>
                    </a:cubicBezTo>
                    <a:cubicBezTo>
                      <a:pt x="5606" y="2749"/>
                      <a:pt x="7332" y="1851"/>
                      <a:pt x="9255" y="1531"/>
                    </a:cubicBezTo>
                    <a:cubicBezTo>
                      <a:pt x="8175" y="2610"/>
                      <a:pt x="7286" y="3939"/>
                      <a:pt x="6651" y="5442"/>
                    </a:cubicBezTo>
                    <a:moveTo>
                      <a:pt x="10451" y="1411"/>
                    </a:moveTo>
                    <a:lnTo>
                      <a:pt x="10451" y="6253"/>
                    </a:lnTo>
                    <a:cubicBezTo>
                      <a:pt x="9352" y="6217"/>
                      <a:pt x="8296" y="6021"/>
                      <a:pt x="7303" y="5681"/>
                    </a:cubicBezTo>
                    <a:cubicBezTo>
                      <a:pt x="8029" y="3972"/>
                      <a:pt x="9101" y="2507"/>
                      <a:pt x="10415" y="1413"/>
                    </a:cubicBezTo>
                    <a:cubicBezTo>
                      <a:pt x="10427" y="1412"/>
                      <a:pt x="10439" y="1411"/>
                      <a:pt x="10451" y="1411"/>
                    </a:cubicBezTo>
                    <a:moveTo>
                      <a:pt x="12344" y="1531"/>
                    </a:moveTo>
                    <a:cubicBezTo>
                      <a:pt x="14267" y="1851"/>
                      <a:pt x="15993" y="2749"/>
                      <a:pt x="17336" y="4050"/>
                    </a:cubicBezTo>
                    <a:cubicBezTo>
                      <a:pt x="16606" y="4609"/>
                      <a:pt x="15809" y="5084"/>
                      <a:pt x="14948" y="5442"/>
                    </a:cubicBezTo>
                    <a:cubicBezTo>
                      <a:pt x="14313" y="3939"/>
                      <a:pt x="13424" y="2610"/>
                      <a:pt x="12344" y="1531"/>
                    </a:cubicBezTo>
                    <a:moveTo>
                      <a:pt x="11184" y="1413"/>
                    </a:moveTo>
                    <a:cubicBezTo>
                      <a:pt x="12498" y="2507"/>
                      <a:pt x="13570" y="3972"/>
                      <a:pt x="14296" y="5681"/>
                    </a:cubicBezTo>
                    <a:cubicBezTo>
                      <a:pt x="13303" y="6021"/>
                      <a:pt x="12247" y="6217"/>
                      <a:pt x="11148" y="6253"/>
                    </a:cubicBezTo>
                    <a:lnTo>
                      <a:pt x="11148" y="1411"/>
                    </a:lnTo>
                    <a:cubicBezTo>
                      <a:pt x="11160" y="1411"/>
                      <a:pt x="11172" y="1412"/>
                      <a:pt x="11184" y="1413"/>
                    </a:cubicBezTo>
                    <a:moveTo>
                      <a:pt x="10414" y="20186"/>
                    </a:moveTo>
                    <a:cubicBezTo>
                      <a:pt x="9256" y="19223"/>
                      <a:pt x="8285" y="17970"/>
                      <a:pt x="7574" y="16516"/>
                    </a:cubicBezTo>
                    <a:cubicBezTo>
                      <a:pt x="8486" y="16231"/>
                      <a:pt x="9453" y="16075"/>
                      <a:pt x="10451" y="16043"/>
                    </a:cubicBezTo>
                    <a:lnTo>
                      <a:pt x="10451" y="20188"/>
                    </a:lnTo>
                    <a:cubicBezTo>
                      <a:pt x="10451" y="20188"/>
                      <a:pt x="10414" y="20186"/>
                      <a:pt x="10414" y="20186"/>
                    </a:cubicBezTo>
                    <a:close/>
                    <a:moveTo>
                      <a:pt x="20188" y="10451"/>
                    </a:moveTo>
                    <a:lnTo>
                      <a:pt x="16010" y="10451"/>
                    </a:lnTo>
                    <a:cubicBezTo>
                      <a:pt x="15972" y="8908"/>
                      <a:pt x="15698" y="7433"/>
                      <a:pt x="15211" y="6084"/>
                    </a:cubicBezTo>
                    <a:cubicBezTo>
                      <a:pt x="16151" y="5691"/>
                      <a:pt x="17020" y="5170"/>
                      <a:pt x="17814" y="4553"/>
                    </a:cubicBezTo>
                    <a:cubicBezTo>
                      <a:pt x="19223" y="6135"/>
                      <a:pt x="20105" y="8190"/>
                      <a:pt x="20188" y="10451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ihun35hao-jindianyahei" panose="00000500000000000000" pitchFamily="2" charset="-122"/>
                  <a:ea typeface="zihun35hao-jindianyahei" panose="00000500000000000000" pitchFamily="2" charset="-122"/>
                  <a:cs typeface="+mn-ea"/>
                  <a:sym typeface="zihun35hao-jindianyahei" panose="00000500000000000000" pitchFamily="2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9066497" y="2979057"/>
            <a:ext cx="2248912" cy="1125487"/>
            <a:chOff x="3389687" y="2343753"/>
            <a:chExt cx="2248912" cy="1125487"/>
          </a:xfrm>
        </p:grpSpPr>
        <p:sp>
          <p:nvSpPr>
            <p:cNvPr id="44" name="文本框 43"/>
            <p:cNvSpPr txBox="1"/>
            <p:nvPr/>
          </p:nvSpPr>
          <p:spPr>
            <a:xfrm>
              <a:off x="3389687" y="2343753"/>
              <a:ext cx="196234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389687" y="2696464"/>
              <a:ext cx="2248912" cy="7727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23870" y="2198295"/>
            <a:ext cx="2248912" cy="1125487"/>
            <a:chOff x="3389687" y="2343753"/>
            <a:chExt cx="2248912" cy="1125487"/>
          </a:xfrm>
        </p:grpSpPr>
        <p:sp>
          <p:nvSpPr>
            <p:cNvPr id="47" name="文本框 46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389687" y="2696464"/>
              <a:ext cx="2248912" cy="7727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333526" y="4659575"/>
            <a:ext cx="2248912" cy="1125487"/>
            <a:chOff x="3389687" y="2343753"/>
            <a:chExt cx="2248912" cy="1125487"/>
          </a:xfrm>
        </p:grpSpPr>
        <p:sp>
          <p:nvSpPr>
            <p:cNvPr id="50" name="文本框 49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89687" y="2696464"/>
              <a:ext cx="2248912" cy="7727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845009" y="4887440"/>
            <a:ext cx="2248912" cy="1125487"/>
            <a:chOff x="3389687" y="2343753"/>
            <a:chExt cx="2248912" cy="1125487"/>
          </a:xfrm>
        </p:grpSpPr>
        <p:sp>
          <p:nvSpPr>
            <p:cNvPr id="53" name="文本框 52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389687" y="2696464"/>
              <a:ext cx="2248912" cy="7727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928366" y="1690036"/>
            <a:ext cx="2248912" cy="1125487"/>
            <a:chOff x="3389687" y="2343753"/>
            <a:chExt cx="2248912" cy="1125487"/>
          </a:xfrm>
        </p:grpSpPr>
        <p:sp>
          <p:nvSpPr>
            <p:cNvPr id="56" name="文本框 55"/>
            <p:cNvSpPr txBox="1"/>
            <p:nvPr/>
          </p:nvSpPr>
          <p:spPr>
            <a:xfrm>
              <a:off x="3389687" y="2343753"/>
              <a:ext cx="196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标题文字添加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389687" y="2696464"/>
              <a:ext cx="2248912" cy="7727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40471" r="64423" b="3512"/>
          <a:stretch>
            <a:fillRect/>
          </a:stretch>
        </p:blipFill>
        <p:spPr>
          <a:xfrm flipV="1">
            <a:off x="0" y="0"/>
            <a:ext cx="3862705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944472" y="2871304"/>
            <a:ext cx="41747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PART</a:t>
            </a:r>
            <a:r>
              <a:rPr lang="zh-CN" altLang="en-US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03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TITLE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HERE</a:t>
            </a:r>
            <a:endParaRPr lang="zh-CN" altLang="en-US" sz="2800" dirty="0"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81233" y="3277645"/>
            <a:ext cx="450000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  <a:endParaRPr lang="zh-CN" altLang="en-US" sz="4800" b="1" spc="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pic>
        <p:nvPicPr>
          <p:cNvPr id="2" name="图片 1" descr="通用节日金色卡通风活动促销金币PNG免抠装饰"/>
          <p:cNvPicPr>
            <a:picLocks noChangeAspect="1"/>
          </p:cNvPicPr>
          <p:nvPr/>
        </p:nvPicPr>
        <p:blipFill>
          <a:blip r:embed="rId4"/>
          <a:srcRect l="16567" t="53973" r="51253" b="32714"/>
          <a:stretch>
            <a:fillRect/>
          </a:stretch>
        </p:blipFill>
        <p:spPr>
          <a:xfrm>
            <a:off x="288290" y="2031365"/>
            <a:ext cx="5053330" cy="279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2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13" name="图片 12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sp>
        <p:nvSpPr>
          <p:cNvPr id="56" name="矩形 55"/>
          <p:cNvSpPr/>
          <p:nvPr/>
        </p:nvSpPr>
        <p:spPr>
          <a:xfrm>
            <a:off x="711343" y="1939608"/>
            <a:ext cx="2399688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11343" y="3347534"/>
            <a:ext cx="2399688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1343" y="4858658"/>
            <a:ext cx="2399688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3199710" y="2454621"/>
            <a:ext cx="1138729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3199710" y="3862547"/>
            <a:ext cx="62868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3199710" y="5373671"/>
            <a:ext cx="1169205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969210" y="1939608"/>
            <a:ext cx="2399688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969210" y="3347534"/>
            <a:ext cx="2399688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969210" y="4858658"/>
            <a:ext cx="2399688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7741804" y="2454621"/>
            <a:ext cx="1138729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H="1" flipV="1">
            <a:off x="8251852" y="3862547"/>
            <a:ext cx="62868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7711328" y="5373671"/>
            <a:ext cx="1169205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3833114" y="1709420"/>
            <a:ext cx="4414015" cy="4241664"/>
            <a:chOff x="-6342501" y="-5158"/>
            <a:chExt cx="5559791" cy="5342006"/>
          </a:xfrm>
          <a:solidFill>
            <a:srgbClr val="25B6E6"/>
          </a:solidFill>
        </p:grpSpPr>
        <p:sp>
          <p:nvSpPr>
            <p:cNvPr id="93" name="Freeform 14"/>
            <p:cNvSpPr/>
            <p:nvPr/>
          </p:nvSpPr>
          <p:spPr bwMode="auto">
            <a:xfrm rot="800062">
              <a:off x="-3459023" y="483115"/>
              <a:ext cx="1892300" cy="1016000"/>
            </a:xfrm>
            <a:custGeom>
              <a:avLst/>
              <a:gdLst>
                <a:gd name="T0" fmla="*/ 1122 w 1192"/>
                <a:gd name="T1" fmla="*/ 84 h 640"/>
                <a:gd name="T2" fmla="*/ 1114 w 1192"/>
                <a:gd name="T3" fmla="*/ 62 h 640"/>
                <a:gd name="T4" fmla="*/ 1086 w 1192"/>
                <a:gd name="T5" fmla="*/ 28 h 640"/>
                <a:gd name="T6" fmla="*/ 1050 w 1192"/>
                <a:gd name="T7" fmla="*/ 6 h 640"/>
                <a:gd name="T8" fmla="*/ 1006 w 1192"/>
                <a:gd name="T9" fmla="*/ 0 h 640"/>
                <a:gd name="T10" fmla="*/ 982 w 1192"/>
                <a:gd name="T11" fmla="*/ 4 h 640"/>
                <a:gd name="T12" fmla="*/ 942 w 1192"/>
                <a:gd name="T13" fmla="*/ 24 h 640"/>
                <a:gd name="T14" fmla="*/ 914 w 1192"/>
                <a:gd name="T15" fmla="*/ 58 h 640"/>
                <a:gd name="T16" fmla="*/ 900 w 1192"/>
                <a:gd name="T17" fmla="*/ 100 h 640"/>
                <a:gd name="T18" fmla="*/ 902 w 1192"/>
                <a:gd name="T19" fmla="*/ 144 h 640"/>
                <a:gd name="T20" fmla="*/ 918 w 1192"/>
                <a:gd name="T21" fmla="*/ 200 h 640"/>
                <a:gd name="T22" fmla="*/ 824 w 1192"/>
                <a:gd name="T23" fmla="*/ 152 h 640"/>
                <a:gd name="T24" fmla="*/ 728 w 1192"/>
                <a:gd name="T25" fmla="*/ 112 h 640"/>
                <a:gd name="T26" fmla="*/ 628 w 1192"/>
                <a:gd name="T27" fmla="*/ 78 h 640"/>
                <a:gd name="T28" fmla="*/ 526 w 1192"/>
                <a:gd name="T29" fmla="*/ 50 h 640"/>
                <a:gd name="T30" fmla="*/ 422 w 1192"/>
                <a:gd name="T31" fmla="*/ 32 h 640"/>
                <a:gd name="T32" fmla="*/ 318 w 1192"/>
                <a:gd name="T33" fmla="*/ 20 h 640"/>
                <a:gd name="T34" fmla="*/ 212 w 1192"/>
                <a:gd name="T35" fmla="*/ 14 h 640"/>
                <a:gd name="T36" fmla="*/ 106 w 1192"/>
                <a:gd name="T37" fmla="*/ 18 h 640"/>
                <a:gd name="T38" fmla="*/ 84 w 1192"/>
                <a:gd name="T39" fmla="*/ 22 h 640"/>
                <a:gd name="T40" fmla="*/ 44 w 1192"/>
                <a:gd name="T41" fmla="*/ 42 h 640"/>
                <a:gd name="T42" fmla="*/ 16 w 1192"/>
                <a:gd name="T43" fmla="*/ 74 h 640"/>
                <a:gd name="T44" fmla="*/ 2 w 1192"/>
                <a:gd name="T45" fmla="*/ 116 h 640"/>
                <a:gd name="T46" fmla="*/ 0 w 1192"/>
                <a:gd name="T47" fmla="*/ 138 h 640"/>
                <a:gd name="T48" fmla="*/ 12 w 1192"/>
                <a:gd name="T49" fmla="*/ 182 h 640"/>
                <a:gd name="T50" fmla="*/ 40 w 1192"/>
                <a:gd name="T51" fmla="*/ 216 h 640"/>
                <a:gd name="T52" fmla="*/ 76 w 1192"/>
                <a:gd name="T53" fmla="*/ 238 h 640"/>
                <a:gd name="T54" fmla="*/ 122 w 1192"/>
                <a:gd name="T55" fmla="*/ 244 h 640"/>
                <a:gd name="T56" fmla="*/ 166 w 1192"/>
                <a:gd name="T57" fmla="*/ 242 h 640"/>
                <a:gd name="T58" fmla="*/ 256 w 1192"/>
                <a:gd name="T59" fmla="*/ 244 h 640"/>
                <a:gd name="T60" fmla="*/ 346 w 1192"/>
                <a:gd name="T61" fmla="*/ 250 h 640"/>
                <a:gd name="T62" fmla="*/ 434 w 1192"/>
                <a:gd name="T63" fmla="*/ 264 h 640"/>
                <a:gd name="T64" fmla="*/ 520 w 1192"/>
                <a:gd name="T65" fmla="*/ 284 h 640"/>
                <a:gd name="T66" fmla="*/ 606 w 1192"/>
                <a:gd name="T67" fmla="*/ 310 h 640"/>
                <a:gd name="T68" fmla="*/ 690 w 1192"/>
                <a:gd name="T69" fmla="*/ 342 h 640"/>
                <a:gd name="T70" fmla="*/ 770 w 1192"/>
                <a:gd name="T71" fmla="*/ 380 h 640"/>
                <a:gd name="T72" fmla="*/ 746 w 1192"/>
                <a:gd name="T73" fmla="*/ 418 h 640"/>
                <a:gd name="T74" fmla="*/ 726 w 1192"/>
                <a:gd name="T75" fmla="*/ 426 h 640"/>
                <a:gd name="T76" fmla="*/ 690 w 1192"/>
                <a:gd name="T77" fmla="*/ 452 h 640"/>
                <a:gd name="T78" fmla="*/ 668 w 1192"/>
                <a:gd name="T79" fmla="*/ 490 h 640"/>
                <a:gd name="T80" fmla="*/ 664 w 1192"/>
                <a:gd name="T81" fmla="*/ 534 h 640"/>
                <a:gd name="T82" fmla="*/ 666 w 1192"/>
                <a:gd name="T83" fmla="*/ 556 h 640"/>
                <a:gd name="T84" fmla="*/ 682 w 1192"/>
                <a:gd name="T85" fmla="*/ 592 h 640"/>
                <a:gd name="T86" fmla="*/ 708 w 1192"/>
                <a:gd name="T87" fmla="*/ 618 h 640"/>
                <a:gd name="T88" fmla="*/ 742 w 1192"/>
                <a:gd name="T89" fmla="*/ 636 h 640"/>
                <a:gd name="T90" fmla="*/ 778 w 1192"/>
                <a:gd name="T91" fmla="*/ 640 h 640"/>
                <a:gd name="T92" fmla="*/ 792 w 1192"/>
                <a:gd name="T93" fmla="*/ 640 h 640"/>
                <a:gd name="T94" fmla="*/ 1034 w 1192"/>
                <a:gd name="T95" fmla="*/ 574 h 640"/>
                <a:gd name="T96" fmla="*/ 1054 w 1192"/>
                <a:gd name="T97" fmla="*/ 568 h 640"/>
                <a:gd name="T98" fmla="*/ 1092 w 1192"/>
                <a:gd name="T99" fmla="*/ 550 h 640"/>
                <a:gd name="T100" fmla="*/ 1124 w 1192"/>
                <a:gd name="T101" fmla="*/ 524 h 640"/>
                <a:gd name="T102" fmla="*/ 1152 w 1192"/>
                <a:gd name="T103" fmla="*/ 492 h 640"/>
                <a:gd name="T104" fmla="*/ 1164 w 1192"/>
                <a:gd name="T105" fmla="*/ 474 h 640"/>
                <a:gd name="T106" fmla="*/ 1180 w 1192"/>
                <a:gd name="T107" fmla="*/ 436 h 640"/>
                <a:gd name="T108" fmla="*/ 1190 w 1192"/>
                <a:gd name="T109" fmla="*/ 396 h 640"/>
                <a:gd name="T110" fmla="*/ 1192 w 1192"/>
                <a:gd name="T111" fmla="*/ 354 h 640"/>
                <a:gd name="T112" fmla="*/ 1184 w 1192"/>
                <a:gd name="T113" fmla="*/ 31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2" h="640">
                  <a:moveTo>
                    <a:pt x="1184" y="312"/>
                  </a:moveTo>
                  <a:lnTo>
                    <a:pt x="1122" y="84"/>
                  </a:lnTo>
                  <a:lnTo>
                    <a:pt x="1122" y="84"/>
                  </a:lnTo>
                  <a:lnTo>
                    <a:pt x="1114" y="62"/>
                  </a:lnTo>
                  <a:lnTo>
                    <a:pt x="1102" y="44"/>
                  </a:lnTo>
                  <a:lnTo>
                    <a:pt x="1086" y="28"/>
                  </a:lnTo>
                  <a:lnTo>
                    <a:pt x="1068" y="16"/>
                  </a:lnTo>
                  <a:lnTo>
                    <a:pt x="1050" y="6"/>
                  </a:lnTo>
                  <a:lnTo>
                    <a:pt x="1028" y="2"/>
                  </a:lnTo>
                  <a:lnTo>
                    <a:pt x="1006" y="0"/>
                  </a:lnTo>
                  <a:lnTo>
                    <a:pt x="982" y="4"/>
                  </a:lnTo>
                  <a:lnTo>
                    <a:pt x="982" y="4"/>
                  </a:lnTo>
                  <a:lnTo>
                    <a:pt x="962" y="12"/>
                  </a:lnTo>
                  <a:lnTo>
                    <a:pt x="942" y="24"/>
                  </a:lnTo>
                  <a:lnTo>
                    <a:pt x="926" y="40"/>
                  </a:lnTo>
                  <a:lnTo>
                    <a:pt x="914" y="58"/>
                  </a:lnTo>
                  <a:lnTo>
                    <a:pt x="904" y="78"/>
                  </a:lnTo>
                  <a:lnTo>
                    <a:pt x="900" y="100"/>
                  </a:lnTo>
                  <a:lnTo>
                    <a:pt x="900" y="122"/>
                  </a:lnTo>
                  <a:lnTo>
                    <a:pt x="902" y="144"/>
                  </a:lnTo>
                  <a:lnTo>
                    <a:pt x="918" y="200"/>
                  </a:lnTo>
                  <a:lnTo>
                    <a:pt x="918" y="200"/>
                  </a:lnTo>
                  <a:lnTo>
                    <a:pt x="872" y="176"/>
                  </a:lnTo>
                  <a:lnTo>
                    <a:pt x="824" y="152"/>
                  </a:lnTo>
                  <a:lnTo>
                    <a:pt x="776" y="132"/>
                  </a:lnTo>
                  <a:lnTo>
                    <a:pt x="728" y="112"/>
                  </a:lnTo>
                  <a:lnTo>
                    <a:pt x="678" y="94"/>
                  </a:lnTo>
                  <a:lnTo>
                    <a:pt x="628" y="78"/>
                  </a:lnTo>
                  <a:lnTo>
                    <a:pt x="578" y="64"/>
                  </a:lnTo>
                  <a:lnTo>
                    <a:pt x="526" y="50"/>
                  </a:lnTo>
                  <a:lnTo>
                    <a:pt x="474" y="40"/>
                  </a:lnTo>
                  <a:lnTo>
                    <a:pt x="422" y="32"/>
                  </a:lnTo>
                  <a:lnTo>
                    <a:pt x="370" y="24"/>
                  </a:lnTo>
                  <a:lnTo>
                    <a:pt x="318" y="20"/>
                  </a:lnTo>
                  <a:lnTo>
                    <a:pt x="266" y="16"/>
                  </a:lnTo>
                  <a:lnTo>
                    <a:pt x="212" y="14"/>
                  </a:lnTo>
                  <a:lnTo>
                    <a:pt x="160" y="16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84" y="22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8" y="56"/>
                  </a:lnTo>
                  <a:lnTo>
                    <a:pt x="16" y="74"/>
                  </a:lnTo>
                  <a:lnTo>
                    <a:pt x="6" y="94"/>
                  </a:lnTo>
                  <a:lnTo>
                    <a:pt x="2" y="11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4" y="162"/>
                  </a:lnTo>
                  <a:lnTo>
                    <a:pt x="12" y="182"/>
                  </a:lnTo>
                  <a:lnTo>
                    <a:pt x="24" y="200"/>
                  </a:lnTo>
                  <a:lnTo>
                    <a:pt x="40" y="216"/>
                  </a:lnTo>
                  <a:lnTo>
                    <a:pt x="56" y="230"/>
                  </a:lnTo>
                  <a:lnTo>
                    <a:pt x="76" y="238"/>
                  </a:lnTo>
                  <a:lnTo>
                    <a:pt x="98" y="244"/>
                  </a:lnTo>
                  <a:lnTo>
                    <a:pt x="122" y="244"/>
                  </a:lnTo>
                  <a:lnTo>
                    <a:pt x="122" y="244"/>
                  </a:lnTo>
                  <a:lnTo>
                    <a:pt x="166" y="242"/>
                  </a:lnTo>
                  <a:lnTo>
                    <a:pt x="212" y="242"/>
                  </a:lnTo>
                  <a:lnTo>
                    <a:pt x="256" y="244"/>
                  </a:lnTo>
                  <a:lnTo>
                    <a:pt x="300" y="246"/>
                  </a:lnTo>
                  <a:lnTo>
                    <a:pt x="346" y="250"/>
                  </a:lnTo>
                  <a:lnTo>
                    <a:pt x="390" y="256"/>
                  </a:lnTo>
                  <a:lnTo>
                    <a:pt x="434" y="264"/>
                  </a:lnTo>
                  <a:lnTo>
                    <a:pt x="478" y="272"/>
                  </a:lnTo>
                  <a:lnTo>
                    <a:pt x="520" y="284"/>
                  </a:lnTo>
                  <a:lnTo>
                    <a:pt x="564" y="296"/>
                  </a:lnTo>
                  <a:lnTo>
                    <a:pt x="606" y="310"/>
                  </a:lnTo>
                  <a:lnTo>
                    <a:pt x="648" y="324"/>
                  </a:lnTo>
                  <a:lnTo>
                    <a:pt x="690" y="342"/>
                  </a:lnTo>
                  <a:lnTo>
                    <a:pt x="730" y="360"/>
                  </a:lnTo>
                  <a:lnTo>
                    <a:pt x="770" y="380"/>
                  </a:lnTo>
                  <a:lnTo>
                    <a:pt x="810" y="400"/>
                  </a:lnTo>
                  <a:lnTo>
                    <a:pt x="746" y="418"/>
                  </a:lnTo>
                  <a:lnTo>
                    <a:pt x="746" y="418"/>
                  </a:lnTo>
                  <a:lnTo>
                    <a:pt x="726" y="426"/>
                  </a:lnTo>
                  <a:lnTo>
                    <a:pt x="706" y="438"/>
                  </a:lnTo>
                  <a:lnTo>
                    <a:pt x="690" y="452"/>
                  </a:lnTo>
                  <a:lnTo>
                    <a:pt x="678" y="470"/>
                  </a:lnTo>
                  <a:lnTo>
                    <a:pt x="668" y="490"/>
                  </a:lnTo>
                  <a:lnTo>
                    <a:pt x="664" y="512"/>
                  </a:lnTo>
                  <a:lnTo>
                    <a:pt x="664" y="534"/>
                  </a:lnTo>
                  <a:lnTo>
                    <a:pt x="666" y="556"/>
                  </a:lnTo>
                  <a:lnTo>
                    <a:pt x="666" y="556"/>
                  </a:lnTo>
                  <a:lnTo>
                    <a:pt x="674" y="576"/>
                  </a:lnTo>
                  <a:lnTo>
                    <a:pt x="682" y="592"/>
                  </a:lnTo>
                  <a:lnTo>
                    <a:pt x="694" y="606"/>
                  </a:lnTo>
                  <a:lnTo>
                    <a:pt x="708" y="618"/>
                  </a:lnTo>
                  <a:lnTo>
                    <a:pt x="724" y="628"/>
                  </a:lnTo>
                  <a:lnTo>
                    <a:pt x="742" y="636"/>
                  </a:lnTo>
                  <a:lnTo>
                    <a:pt x="760" y="640"/>
                  </a:lnTo>
                  <a:lnTo>
                    <a:pt x="778" y="640"/>
                  </a:lnTo>
                  <a:lnTo>
                    <a:pt x="778" y="640"/>
                  </a:lnTo>
                  <a:lnTo>
                    <a:pt x="792" y="640"/>
                  </a:lnTo>
                  <a:lnTo>
                    <a:pt x="806" y="636"/>
                  </a:lnTo>
                  <a:lnTo>
                    <a:pt x="1034" y="574"/>
                  </a:lnTo>
                  <a:lnTo>
                    <a:pt x="1034" y="574"/>
                  </a:lnTo>
                  <a:lnTo>
                    <a:pt x="1054" y="568"/>
                  </a:lnTo>
                  <a:lnTo>
                    <a:pt x="1074" y="560"/>
                  </a:lnTo>
                  <a:lnTo>
                    <a:pt x="1092" y="550"/>
                  </a:lnTo>
                  <a:lnTo>
                    <a:pt x="1108" y="538"/>
                  </a:lnTo>
                  <a:lnTo>
                    <a:pt x="1124" y="524"/>
                  </a:lnTo>
                  <a:lnTo>
                    <a:pt x="1138" y="508"/>
                  </a:lnTo>
                  <a:lnTo>
                    <a:pt x="1152" y="492"/>
                  </a:lnTo>
                  <a:lnTo>
                    <a:pt x="1164" y="474"/>
                  </a:lnTo>
                  <a:lnTo>
                    <a:pt x="1164" y="474"/>
                  </a:lnTo>
                  <a:lnTo>
                    <a:pt x="1174" y="456"/>
                  </a:lnTo>
                  <a:lnTo>
                    <a:pt x="1180" y="436"/>
                  </a:lnTo>
                  <a:lnTo>
                    <a:pt x="1186" y="416"/>
                  </a:lnTo>
                  <a:lnTo>
                    <a:pt x="1190" y="396"/>
                  </a:lnTo>
                  <a:lnTo>
                    <a:pt x="1192" y="374"/>
                  </a:lnTo>
                  <a:lnTo>
                    <a:pt x="1192" y="354"/>
                  </a:lnTo>
                  <a:lnTo>
                    <a:pt x="1188" y="332"/>
                  </a:lnTo>
                  <a:lnTo>
                    <a:pt x="1184" y="312"/>
                  </a:lnTo>
                  <a:lnTo>
                    <a:pt x="1184" y="312"/>
                  </a:lnTo>
                  <a:close/>
                </a:path>
              </a:pathLst>
            </a:custGeom>
            <a:grpFill/>
            <a:ln w="28575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15"/>
            <p:cNvSpPr/>
            <p:nvPr/>
          </p:nvSpPr>
          <p:spPr bwMode="auto">
            <a:xfrm rot="800062">
              <a:off x="-5558121" y="3832618"/>
              <a:ext cx="1892300" cy="1016000"/>
            </a:xfrm>
            <a:custGeom>
              <a:avLst/>
              <a:gdLst>
                <a:gd name="T0" fmla="*/ 70 w 1192"/>
                <a:gd name="T1" fmla="*/ 556 h 640"/>
                <a:gd name="T2" fmla="*/ 78 w 1192"/>
                <a:gd name="T3" fmla="*/ 578 h 640"/>
                <a:gd name="T4" fmla="*/ 106 w 1192"/>
                <a:gd name="T5" fmla="*/ 612 h 640"/>
                <a:gd name="T6" fmla="*/ 142 w 1192"/>
                <a:gd name="T7" fmla="*/ 634 h 640"/>
                <a:gd name="T8" fmla="*/ 186 w 1192"/>
                <a:gd name="T9" fmla="*/ 640 h 640"/>
                <a:gd name="T10" fmla="*/ 210 w 1192"/>
                <a:gd name="T11" fmla="*/ 636 h 640"/>
                <a:gd name="T12" fmla="*/ 250 w 1192"/>
                <a:gd name="T13" fmla="*/ 616 h 640"/>
                <a:gd name="T14" fmla="*/ 278 w 1192"/>
                <a:gd name="T15" fmla="*/ 584 h 640"/>
                <a:gd name="T16" fmla="*/ 292 w 1192"/>
                <a:gd name="T17" fmla="*/ 542 h 640"/>
                <a:gd name="T18" fmla="*/ 288 w 1192"/>
                <a:gd name="T19" fmla="*/ 496 h 640"/>
                <a:gd name="T20" fmla="*/ 274 w 1192"/>
                <a:gd name="T21" fmla="*/ 440 h 640"/>
                <a:gd name="T22" fmla="*/ 368 w 1192"/>
                <a:gd name="T23" fmla="*/ 488 h 640"/>
                <a:gd name="T24" fmla="*/ 464 w 1192"/>
                <a:gd name="T25" fmla="*/ 530 h 640"/>
                <a:gd name="T26" fmla="*/ 564 w 1192"/>
                <a:gd name="T27" fmla="*/ 564 h 640"/>
                <a:gd name="T28" fmla="*/ 666 w 1192"/>
                <a:gd name="T29" fmla="*/ 590 h 640"/>
                <a:gd name="T30" fmla="*/ 768 w 1192"/>
                <a:gd name="T31" fmla="*/ 610 h 640"/>
                <a:gd name="T32" fmla="*/ 874 w 1192"/>
                <a:gd name="T33" fmla="*/ 622 h 640"/>
                <a:gd name="T34" fmla="*/ 980 w 1192"/>
                <a:gd name="T35" fmla="*/ 626 h 640"/>
                <a:gd name="T36" fmla="*/ 1086 w 1192"/>
                <a:gd name="T37" fmla="*/ 624 h 640"/>
                <a:gd name="T38" fmla="*/ 1108 w 1192"/>
                <a:gd name="T39" fmla="*/ 620 h 640"/>
                <a:gd name="T40" fmla="*/ 1148 w 1192"/>
                <a:gd name="T41" fmla="*/ 600 h 640"/>
                <a:gd name="T42" fmla="*/ 1176 w 1192"/>
                <a:gd name="T43" fmla="*/ 568 h 640"/>
                <a:gd name="T44" fmla="*/ 1190 w 1192"/>
                <a:gd name="T45" fmla="*/ 526 h 640"/>
                <a:gd name="T46" fmla="*/ 1192 w 1192"/>
                <a:gd name="T47" fmla="*/ 502 h 640"/>
                <a:gd name="T48" fmla="*/ 1180 w 1192"/>
                <a:gd name="T49" fmla="*/ 458 h 640"/>
                <a:gd name="T50" fmla="*/ 1152 w 1192"/>
                <a:gd name="T51" fmla="*/ 424 h 640"/>
                <a:gd name="T52" fmla="*/ 1114 w 1192"/>
                <a:gd name="T53" fmla="*/ 402 h 640"/>
                <a:gd name="T54" fmla="*/ 1070 w 1192"/>
                <a:gd name="T55" fmla="*/ 396 h 640"/>
                <a:gd name="T56" fmla="*/ 1026 w 1192"/>
                <a:gd name="T57" fmla="*/ 398 h 640"/>
                <a:gd name="T58" fmla="*/ 936 w 1192"/>
                <a:gd name="T59" fmla="*/ 398 h 640"/>
                <a:gd name="T60" fmla="*/ 846 w 1192"/>
                <a:gd name="T61" fmla="*/ 390 h 640"/>
                <a:gd name="T62" fmla="*/ 758 w 1192"/>
                <a:gd name="T63" fmla="*/ 378 h 640"/>
                <a:gd name="T64" fmla="*/ 672 w 1192"/>
                <a:gd name="T65" fmla="*/ 358 h 640"/>
                <a:gd name="T66" fmla="*/ 586 w 1192"/>
                <a:gd name="T67" fmla="*/ 332 h 640"/>
                <a:gd name="T68" fmla="*/ 502 w 1192"/>
                <a:gd name="T69" fmla="*/ 300 h 640"/>
                <a:gd name="T70" fmla="*/ 422 w 1192"/>
                <a:gd name="T71" fmla="*/ 262 h 640"/>
                <a:gd name="T72" fmla="*/ 446 w 1192"/>
                <a:gd name="T73" fmla="*/ 224 h 640"/>
                <a:gd name="T74" fmla="*/ 466 w 1192"/>
                <a:gd name="T75" fmla="*/ 216 h 640"/>
                <a:gd name="T76" fmla="*/ 502 w 1192"/>
                <a:gd name="T77" fmla="*/ 188 h 640"/>
                <a:gd name="T78" fmla="*/ 522 w 1192"/>
                <a:gd name="T79" fmla="*/ 150 h 640"/>
                <a:gd name="T80" fmla="*/ 528 w 1192"/>
                <a:gd name="T81" fmla="*/ 106 h 640"/>
                <a:gd name="T82" fmla="*/ 524 w 1192"/>
                <a:gd name="T83" fmla="*/ 84 h 640"/>
                <a:gd name="T84" fmla="*/ 508 w 1192"/>
                <a:gd name="T85" fmla="*/ 50 h 640"/>
                <a:gd name="T86" fmla="*/ 484 w 1192"/>
                <a:gd name="T87" fmla="*/ 22 h 640"/>
                <a:gd name="T88" fmla="*/ 450 w 1192"/>
                <a:gd name="T89" fmla="*/ 6 h 640"/>
                <a:gd name="T90" fmla="*/ 414 w 1192"/>
                <a:gd name="T91" fmla="*/ 0 h 640"/>
                <a:gd name="T92" fmla="*/ 400 w 1192"/>
                <a:gd name="T93" fmla="*/ 2 h 640"/>
                <a:gd name="T94" fmla="*/ 158 w 1192"/>
                <a:gd name="T95" fmla="*/ 66 h 640"/>
                <a:gd name="T96" fmla="*/ 138 w 1192"/>
                <a:gd name="T97" fmla="*/ 72 h 640"/>
                <a:gd name="T98" fmla="*/ 100 w 1192"/>
                <a:gd name="T99" fmla="*/ 92 h 640"/>
                <a:gd name="T100" fmla="*/ 68 w 1192"/>
                <a:gd name="T101" fmla="*/ 118 h 640"/>
                <a:gd name="T102" fmla="*/ 40 w 1192"/>
                <a:gd name="T103" fmla="*/ 148 h 640"/>
                <a:gd name="T104" fmla="*/ 28 w 1192"/>
                <a:gd name="T105" fmla="*/ 166 h 640"/>
                <a:gd name="T106" fmla="*/ 12 w 1192"/>
                <a:gd name="T107" fmla="*/ 206 h 640"/>
                <a:gd name="T108" fmla="*/ 2 w 1192"/>
                <a:gd name="T109" fmla="*/ 246 h 640"/>
                <a:gd name="T110" fmla="*/ 0 w 1192"/>
                <a:gd name="T111" fmla="*/ 288 h 640"/>
                <a:gd name="T112" fmla="*/ 8 w 1192"/>
                <a:gd name="T113" fmla="*/ 33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2" h="640">
                  <a:moveTo>
                    <a:pt x="8" y="330"/>
                  </a:moveTo>
                  <a:lnTo>
                    <a:pt x="70" y="556"/>
                  </a:lnTo>
                  <a:lnTo>
                    <a:pt x="70" y="556"/>
                  </a:lnTo>
                  <a:lnTo>
                    <a:pt x="78" y="578"/>
                  </a:lnTo>
                  <a:lnTo>
                    <a:pt x="90" y="598"/>
                  </a:lnTo>
                  <a:lnTo>
                    <a:pt x="106" y="612"/>
                  </a:lnTo>
                  <a:lnTo>
                    <a:pt x="122" y="626"/>
                  </a:lnTo>
                  <a:lnTo>
                    <a:pt x="142" y="634"/>
                  </a:lnTo>
                  <a:lnTo>
                    <a:pt x="164" y="640"/>
                  </a:lnTo>
                  <a:lnTo>
                    <a:pt x="186" y="640"/>
                  </a:lnTo>
                  <a:lnTo>
                    <a:pt x="210" y="636"/>
                  </a:lnTo>
                  <a:lnTo>
                    <a:pt x="210" y="636"/>
                  </a:lnTo>
                  <a:lnTo>
                    <a:pt x="230" y="628"/>
                  </a:lnTo>
                  <a:lnTo>
                    <a:pt x="250" y="616"/>
                  </a:lnTo>
                  <a:lnTo>
                    <a:pt x="266" y="602"/>
                  </a:lnTo>
                  <a:lnTo>
                    <a:pt x="278" y="584"/>
                  </a:lnTo>
                  <a:lnTo>
                    <a:pt x="286" y="564"/>
                  </a:lnTo>
                  <a:lnTo>
                    <a:pt x="292" y="542"/>
                  </a:lnTo>
                  <a:lnTo>
                    <a:pt x="292" y="520"/>
                  </a:lnTo>
                  <a:lnTo>
                    <a:pt x="288" y="496"/>
                  </a:lnTo>
                  <a:lnTo>
                    <a:pt x="274" y="440"/>
                  </a:lnTo>
                  <a:lnTo>
                    <a:pt x="274" y="440"/>
                  </a:lnTo>
                  <a:lnTo>
                    <a:pt x="320" y="466"/>
                  </a:lnTo>
                  <a:lnTo>
                    <a:pt x="368" y="488"/>
                  </a:lnTo>
                  <a:lnTo>
                    <a:pt x="416" y="510"/>
                  </a:lnTo>
                  <a:lnTo>
                    <a:pt x="464" y="530"/>
                  </a:lnTo>
                  <a:lnTo>
                    <a:pt x="514" y="548"/>
                  </a:lnTo>
                  <a:lnTo>
                    <a:pt x="564" y="564"/>
                  </a:lnTo>
                  <a:lnTo>
                    <a:pt x="614" y="578"/>
                  </a:lnTo>
                  <a:lnTo>
                    <a:pt x="666" y="590"/>
                  </a:lnTo>
                  <a:lnTo>
                    <a:pt x="718" y="602"/>
                  </a:lnTo>
                  <a:lnTo>
                    <a:pt x="768" y="610"/>
                  </a:lnTo>
                  <a:lnTo>
                    <a:pt x="822" y="616"/>
                  </a:lnTo>
                  <a:lnTo>
                    <a:pt x="874" y="622"/>
                  </a:lnTo>
                  <a:lnTo>
                    <a:pt x="926" y="626"/>
                  </a:lnTo>
                  <a:lnTo>
                    <a:pt x="980" y="626"/>
                  </a:lnTo>
                  <a:lnTo>
                    <a:pt x="1032" y="626"/>
                  </a:lnTo>
                  <a:lnTo>
                    <a:pt x="1086" y="624"/>
                  </a:lnTo>
                  <a:lnTo>
                    <a:pt x="1086" y="624"/>
                  </a:lnTo>
                  <a:lnTo>
                    <a:pt x="1108" y="620"/>
                  </a:lnTo>
                  <a:lnTo>
                    <a:pt x="1128" y="612"/>
                  </a:lnTo>
                  <a:lnTo>
                    <a:pt x="1148" y="600"/>
                  </a:lnTo>
                  <a:lnTo>
                    <a:pt x="1164" y="584"/>
                  </a:lnTo>
                  <a:lnTo>
                    <a:pt x="1176" y="568"/>
                  </a:lnTo>
                  <a:lnTo>
                    <a:pt x="1186" y="548"/>
                  </a:lnTo>
                  <a:lnTo>
                    <a:pt x="1190" y="526"/>
                  </a:lnTo>
                  <a:lnTo>
                    <a:pt x="1192" y="502"/>
                  </a:lnTo>
                  <a:lnTo>
                    <a:pt x="1192" y="502"/>
                  </a:lnTo>
                  <a:lnTo>
                    <a:pt x="1188" y="480"/>
                  </a:lnTo>
                  <a:lnTo>
                    <a:pt x="1180" y="458"/>
                  </a:lnTo>
                  <a:lnTo>
                    <a:pt x="1168" y="440"/>
                  </a:lnTo>
                  <a:lnTo>
                    <a:pt x="1152" y="424"/>
                  </a:lnTo>
                  <a:lnTo>
                    <a:pt x="1134" y="412"/>
                  </a:lnTo>
                  <a:lnTo>
                    <a:pt x="1114" y="402"/>
                  </a:lnTo>
                  <a:lnTo>
                    <a:pt x="1094" y="398"/>
                  </a:lnTo>
                  <a:lnTo>
                    <a:pt x="1070" y="396"/>
                  </a:lnTo>
                  <a:lnTo>
                    <a:pt x="1070" y="396"/>
                  </a:lnTo>
                  <a:lnTo>
                    <a:pt x="1026" y="398"/>
                  </a:lnTo>
                  <a:lnTo>
                    <a:pt x="980" y="400"/>
                  </a:lnTo>
                  <a:lnTo>
                    <a:pt x="936" y="398"/>
                  </a:lnTo>
                  <a:lnTo>
                    <a:pt x="890" y="396"/>
                  </a:lnTo>
                  <a:lnTo>
                    <a:pt x="846" y="390"/>
                  </a:lnTo>
                  <a:lnTo>
                    <a:pt x="802" y="384"/>
                  </a:lnTo>
                  <a:lnTo>
                    <a:pt x="758" y="378"/>
                  </a:lnTo>
                  <a:lnTo>
                    <a:pt x="714" y="368"/>
                  </a:lnTo>
                  <a:lnTo>
                    <a:pt x="672" y="358"/>
                  </a:lnTo>
                  <a:lnTo>
                    <a:pt x="628" y="346"/>
                  </a:lnTo>
                  <a:lnTo>
                    <a:pt x="586" y="332"/>
                  </a:lnTo>
                  <a:lnTo>
                    <a:pt x="544" y="316"/>
                  </a:lnTo>
                  <a:lnTo>
                    <a:pt x="502" y="300"/>
                  </a:lnTo>
                  <a:lnTo>
                    <a:pt x="462" y="282"/>
                  </a:lnTo>
                  <a:lnTo>
                    <a:pt x="422" y="262"/>
                  </a:lnTo>
                  <a:lnTo>
                    <a:pt x="382" y="240"/>
                  </a:lnTo>
                  <a:lnTo>
                    <a:pt x="446" y="224"/>
                  </a:lnTo>
                  <a:lnTo>
                    <a:pt x="446" y="224"/>
                  </a:lnTo>
                  <a:lnTo>
                    <a:pt x="466" y="216"/>
                  </a:lnTo>
                  <a:lnTo>
                    <a:pt x="486" y="204"/>
                  </a:lnTo>
                  <a:lnTo>
                    <a:pt x="502" y="188"/>
                  </a:lnTo>
                  <a:lnTo>
                    <a:pt x="514" y="170"/>
                  </a:lnTo>
                  <a:lnTo>
                    <a:pt x="522" y="150"/>
                  </a:lnTo>
                  <a:lnTo>
                    <a:pt x="528" y="130"/>
                  </a:lnTo>
                  <a:lnTo>
                    <a:pt x="528" y="106"/>
                  </a:lnTo>
                  <a:lnTo>
                    <a:pt x="524" y="84"/>
                  </a:lnTo>
                  <a:lnTo>
                    <a:pt x="524" y="84"/>
                  </a:lnTo>
                  <a:lnTo>
                    <a:pt x="518" y="66"/>
                  </a:lnTo>
                  <a:lnTo>
                    <a:pt x="508" y="50"/>
                  </a:lnTo>
                  <a:lnTo>
                    <a:pt x="496" y="34"/>
                  </a:lnTo>
                  <a:lnTo>
                    <a:pt x="484" y="22"/>
                  </a:lnTo>
                  <a:lnTo>
                    <a:pt x="468" y="14"/>
                  </a:lnTo>
                  <a:lnTo>
                    <a:pt x="450" y="6"/>
                  </a:lnTo>
                  <a:lnTo>
                    <a:pt x="432" y="2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00" y="2"/>
                  </a:lnTo>
                  <a:lnTo>
                    <a:pt x="386" y="4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38" y="72"/>
                  </a:lnTo>
                  <a:lnTo>
                    <a:pt x="118" y="82"/>
                  </a:lnTo>
                  <a:lnTo>
                    <a:pt x="100" y="92"/>
                  </a:lnTo>
                  <a:lnTo>
                    <a:pt x="84" y="104"/>
                  </a:lnTo>
                  <a:lnTo>
                    <a:pt x="68" y="118"/>
                  </a:lnTo>
                  <a:lnTo>
                    <a:pt x="52" y="132"/>
                  </a:lnTo>
                  <a:lnTo>
                    <a:pt x="40" y="148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18" y="186"/>
                  </a:lnTo>
                  <a:lnTo>
                    <a:pt x="12" y="206"/>
                  </a:lnTo>
                  <a:lnTo>
                    <a:pt x="6" y="226"/>
                  </a:lnTo>
                  <a:lnTo>
                    <a:pt x="2" y="246"/>
                  </a:lnTo>
                  <a:lnTo>
                    <a:pt x="0" y="266"/>
                  </a:lnTo>
                  <a:lnTo>
                    <a:pt x="0" y="288"/>
                  </a:lnTo>
                  <a:lnTo>
                    <a:pt x="4" y="308"/>
                  </a:lnTo>
                  <a:lnTo>
                    <a:pt x="8" y="330"/>
                  </a:lnTo>
                  <a:lnTo>
                    <a:pt x="8" y="330"/>
                  </a:lnTo>
                  <a:close/>
                </a:path>
              </a:pathLst>
            </a:custGeom>
            <a:grpFill/>
            <a:ln w="28575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16"/>
            <p:cNvSpPr/>
            <p:nvPr/>
          </p:nvSpPr>
          <p:spPr bwMode="auto">
            <a:xfrm rot="800062">
              <a:off x="-1897135" y="1781484"/>
              <a:ext cx="1114425" cy="1889125"/>
            </a:xfrm>
            <a:custGeom>
              <a:avLst/>
              <a:gdLst>
                <a:gd name="T0" fmla="*/ 670 w 702"/>
                <a:gd name="T1" fmla="*/ 956 h 1190"/>
                <a:gd name="T2" fmla="*/ 684 w 702"/>
                <a:gd name="T3" fmla="*/ 938 h 1190"/>
                <a:gd name="T4" fmla="*/ 700 w 702"/>
                <a:gd name="T5" fmla="*/ 898 h 1190"/>
                <a:gd name="T6" fmla="*/ 700 w 702"/>
                <a:gd name="T7" fmla="*/ 854 h 1190"/>
                <a:gd name="T8" fmla="*/ 682 w 702"/>
                <a:gd name="T9" fmla="*/ 814 h 1190"/>
                <a:gd name="T10" fmla="*/ 668 w 702"/>
                <a:gd name="T11" fmla="*/ 796 h 1190"/>
                <a:gd name="T12" fmla="*/ 630 w 702"/>
                <a:gd name="T13" fmla="*/ 772 h 1190"/>
                <a:gd name="T14" fmla="*/ 586 w 702"/>
                <a:gd name="T15" fmla="*/ 764 h 1190"/>
                <a:gd name="T16" fmla="*/ 544 w 702"/>
                <a:gd name="T17" fmla="*/ 772 h 1190"/>
                <a:gd name="T18" fmla="*/ 506 w 702"/>
                <a:gd name="T19" fmla="*/ 798 h 1190"/>
                <a:gd name="T20" fmla="*/ 466 w 702"/>
                <a:gd name="T21" fmla="*/ 840 h 1190"/>
                <a:gd name="T22" fmla="*/ 458 w 702"/>
                <a:gd name="T23" fmla="*/ 736 h 1190"/>
                <a:gd name="T24" fmla="*/ 444 w 702"/>
                <a:gd name="T25" fmla="*/ 630 h 1190"/>
                <a:gd name="T26" fmla="*/ 424 w 702"/>
                <a:gd name="T27" fmla="*/ 528 h 1190"/>
                <a:gd name="T28" fmla="*/ 394 w 702"/>
                <a:gd name="T29" fmla="*/ 426 h 1190"/>
                <a:gd name="T30" fmla="*/ 358 w 702"/>
                <a:gd name="T31" fmla="*/ 328 h 1190"/>
                <a:gd name="T32" fmla="*/ 316 w 702"/>
                <a:gd name="T33" fmla="*/ 232 h 1190"/>
                <a:gd name="T34" fmla="*/ 266 w 702"/>
                <a:gd name="T35" fmla="*/ 138 h 1190"/>
                <a:gd name="T36" fmla="*/ 208 w 702"/>
                <a:gd name="T37" fmla="*/ 48 h 1190"/>
                <a:gd name="T38" fmla="*/ 194 w 702"/>
                <a:gd name="T39" fmla="*/ 32 h 1190"/>
                <a:gd name="T40" fmla="*/ 156 w 702"/>
                <a:gd name="T41" fmla="*/ 8 h 1190"/>
                <a:gd name="T42" fmla="*/ 114 w 702"/>
                <a:gd name="T43" fmla="*/ 0 h 1190"/>
                <a:gd name="T44" fmla="*/ 70 w 702"/>
                <a:gd name="T45" fmla="*/ 8 h 1190"/>
                <a:gd name="T46" fmla="*/ 50 w 702"/>
                <a:gd name="T47" fmla="*/ 20 h 1190"/>
                <a:gd name="T48" fmla="*/ 20 w 702"/>
                <a:gd name="T49" fmla="*/ 52 h 1190"/>
                <a:gd name="T50" fmla="*/ 4 w 702"/>
                <a:gd name="T51" fmla="*/ 92 h 1190"/>
                <a:gd name="T52" fmla="*/ 4 w 702"/>
                <a:gd name="T53" fmla="*/ 136 h 1190"/>
                <a:gd name="T54" fmla="*/ 22 w 702"/>
                <a:gd name="T55" fmla="*/ 178 h 1190"/>
                <a:gd name="T56" fmla="*/ 46 w 702"/>
                <a:gd name="T57" fmla="*/ 214 h 1190"/>
                <a:gd name="T58" fmla="*/ 92 w 702"/>
                <a:gd name="T59" fmla="*/ 292 h 1190"/>
                <a:gd name="T60" fmla="*/ 130 w 702"/>
                <a:gd name="T61" fmla="*/ 372 h 1190"/>
                <a:gd name="T62" fmla="*/ 164 w 702"/>
                <a:gd name="T63" fmla="*/ 456 h 1190"/>
                <a:gd name="T64" fmla="*/ 192 w 702"/>
                <a:gd name="T65" fmla="*/ 540 h 1190"/>
                <a:gd name="T66" fmla="*/ 212 w 702"/>
                <a:gd name="T67" fmla="*/ 628 h 1190"/>
                <a:gd name="T68" fmla="*/ 228 w 702"/>
                <a:gd name="T69" fmla="*/ 714 h 1190"/>
                <a:gd name="T70" fmla="*/ 236 w 702"/>
                <a:gd name="T71" fmla="*/ 804 h 1190"/>
                <a:gd name="T72" fmla="*/ 192 w 702"/>
                <a:gd name="T73" fmla="*/ 804 h 1190"/>
                <a:gd name="T74" fmla="*/ 174 w 702"/>
                <a:gd name="T75" fmla="*/ 788 h 1190"/>
                <a:gd name="T76" fmla="*/ 132 w 702"/>
                <a:gd name="T77" fmla="*/ 772 h 1190"/>
                <a:gd name="T78" fmla="*/ 90 w 702"/>
                <a:gd name="T79" fmla="*/ 774 h 1190"/>
                <a:gd name="T80" fmla="*/ 48 w 702"/>
                <a:gd name="T81" fmla="*/ 790 h 1190"/>
                <a:gd name="T82" fmla="*/ 30 w 702"/>
                <a:gd name="T83" fmla="*/ 806 h 1190"/>
                <a:gd name="T84" fmla="*/ 10 w 702"/>
                <a:gd name="T85" fmla="*/ 838 h 1190"/>
                <a:gd name="T86" fmla="*/ 0 w 702"/>
                <a:gd name="T87" fmla="*/ 874 h 1190"/>
                <a:gd name="T88" fmla="*/ 2 w 702"/>
                <a:gd name="T89" fmla="*/ 910 h 1190"/>
                <a:gd name="T90" fmla="*/ 16 w 702"/>
                <a:gd name="T91" fmla="*/ 944 h 1190"/>
                <a:gd name="T92" fmla="*/ 24 w 702"/>
                <a:gd name="T93" fmla="*/ 956 h 1190"/>
                <a:gd name="T94" fmla="*/ 202 w 702"/>
                <a:gd name="T95" fmla="*/ 1130 h 1190"/>
                <a:gd name="T96" fmla="*/ 218 w 702"/>
                <a:gd name="T97" fmla="*/ 1144 h 1190"/>
                <a:gd name="T98" fmla="*/ 254 w 702"/>
                <a:gd name="T99" fmla="*/ 1168 h 1190"/>
                <a:gd name="T100" fmla="*/ 292 w 702"/>
                <a:gd name="T101" fmla="*/ 1182 h 1190"/>
                <a:gd name="T102" fmla="*/ 334 w 702"/>
                <a:gd name="T103" fmla="*/ 1190 h 1190"/>
                <a:gd name="T104" fmla="*/ 356 w 702"/>
                <a:gd name="T105" fmla="*/ 1190 h 1190"/>
                <a:gd name="T106" fmla="*/ 398 w 702"/>
                <a:gd name="T107" fmla="*/ 1186 h 1190"/>
                <a:gd name="T108" fmla="*/ 436 w 702"/>
                <a:gd name="T109" fmla="*/ 1174 h 1190"/>
                <a:gd name="T110" fmla="*/ 474 w 702"/>
                <a:gd name="T111" fmla="*/ 1152 h 1190"/>
                <a:gd name="T112" fmla="*/ 506 w 702"/>
                <a:gd name="T113" fmla="*/ 1126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2" h="1190">
                  <a:moveTo>
                    <a:pt x="506" y="1126"/>
                  </a:moveTo>
                  <a:lnTo>
                    <a:pt x="670" y="956"/>
                  </a:lnTo>
                  <a:lnTo>
                    <a:pt x="670" y="956"/>
                  </a:lnTo>
                  <a:lnTo>
                    <a:pt x="684" y="938"/>
                  </a:lnTo>
                  <a:lnTo>
                    <a:pt x="694" y="918"/>
                  </a:lnTo>
                  <a:lnTo>
                    <a:pt x="700" y="898"/>
                  </a:lnTo>
                  <a:lnTo>
                    <a:pt x="702" y="876"/>
                  </a:lnTo>
                  <a:lnTo>
                    <a:pt x="700" y="854"/>
                  </a:lnTo>
                  <a:lnTo>
                    <a:pt x="692" y="832"/>
                  </a:lnTo>
                  <a:lnTo>
                    <a:pt x="682" y="814"/>
                  </a:lnTo>
                  <a:lnTo>
                    <a:pt x="668" y="796"/>
                  </a:lnTo>
                  <a:lnTo>
                    <a:pt x="668" y="796"/>
                  </a:lnTo>
                  <a:lnTo>
                    <a:pt x="648" y="782"/>
                  </a:lnTo>
                  <a:lnTo>
                    <a:pt x="630" y="772"/>
                  </a:lnTo>
                  <a:lnTo>
                    <a:pt x="608" y="766"/>
                  </a:lnTo>
                  <a:lnTo>
                    <a:pt x="586" y="764"/>
                  </a:lnTo>
                  <a:lnTo>
                    <a:pt x="564" y="766"/>
                  </a:lnTo>
                  <a:lnTo>
                    <a:pt x="544" y="772"/>
                  </a:lnTo>
                  <a:lnTo>
                    <a:pt x="524" y="784"/>
                  </a:lnTo>
                  <a:lnTo>
                    <a:pt x="506" y="798"/>
                  </a:lnTo>
                  <a:lnTo>
                    <a:pt x="466" y="840"/>
                  </a:lnTo>
                  <a:lnTo>
                    <a:pt x="466" y="840"/>
                  </a:lnTo>
                  <a:lnTo>
                    <a:pt x="464" y="788"/>
                  </a:lnTo>
                  <a:lnTo>
                    <a:pt x="458" y="736"/>
                  </a:lnTo>
                  <a:lnTo>
                    <a:pt x="452" y="682"/>
                  </a:lnTo>
                  <a:lnTo>
                    <a:pt x="444" y="630"/>
                  </a:lnTo>
                  <a:lnTo>
                    <a:pt x="436" y="580"/>
                  </a:lnTo>
                  <a:lnTo>
                    <a:pt x="424" y="528"/>
                  </a:lnTo>
                  <a:lnTo>
                    <a:pt x="410" y="476"/>
                  </a:lnTo>
                  <a:lnTo>
                    <a:pt x="394" y="426"/>
                  </a:lnTo>
                  <a:lnTo>
                    <a:pt x="378" y="376"/>
                  </a:lnTo>
                  <a:lnTo>
                    <a:pt x="358" y="328"/>
                  </a:lnTo>
                  <a:lnTo>
                    <a:pt x="338" y="280"/>
                  </a:lnTo>
                  <a:lnTo>
                    <a:pt x="316" y="232"/>
                  </a:lnTo>
                  <a:lnTo>
                    <a:pt x="292" y="184"/>
                  </a:lnTo>
                  <a:lnTo>
                    <a:pt x="266" y="138"/>
                  </a:lnTo>
                  <a:lnTo>
                    <a:pt x="238" y="94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194" y="32"/>
                  </a:lnTo>
                  <a:lnTo>
                    <a:pt x="176" y="18"/>
                  </a:lnTo>
                  <a:lnTo>
                    <a:pt x="156" y="8"/>
                  </a:lnTo>
                  <a:lnTo>
                    <a:pt x="136" y="2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0" y="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34" y="34"/>
                  </a:lnTo>
                  <a:lnTo>
                    <a:pt x="20" y="52"/>
                  </a:lnTo>
                  <a:lnTo>
                    <a:pt x="10" y="72"/>
                  </a:lnTo>
                  <a:lnTo>
                    <a:pt x="4" y="92"/>
                  </a:lnTo>
                  <a:lnTo>
                    <a:pt x="2" y="114"/>
                  </a:lnTo>
                  <a:lnTo>
                    <a:pt x="4" y="136"/>
                  </a:lnTo>
                  <a:lnTo>
                    <a:pt x="10" y="158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46" y="214"/>
                  </a:lnTo>
                  <a:lnTo>
                    <a:pt x="70" y="254"/>
                  </a:lnTo>
                  <a:lnTo>
                    <a:pt x="92" y="292"/>
                  </a:lnTo>
                  <a:lnTo>
                    <a:pt x="112" y="332"/>
                  </a:lnTo>
                  <a:lnTo>
                    <a:pt x="130" y="372"/>
                  </a:lnTo>
                  <a:lnTo>
                    <a:pt x="148" y="414"/>
                  </a:lnTo>
                  <a:lnTo>
                    <a:pt x="164" y="456"/>
                  </a:lnTo>
                  <a:lnTo>
                    <a:pt x="178" y="498"/>
                  </a:lnTo>
                  <a:lnTo>
                    <a:pt x="192" y="540"/>
                  </a:lnTo>
                  <a:lnTo>
                    <a:pt x="204" y="584"/>
                  </a:lnTo>
                  <a:lnTo>
                    <a:pt x="212" y="628"/>
                  </a:lnTo>
                  <a:lnTo>
                    <a:pt x="222" y="670"/>
                  </a:lnTo>
                  <a:lnTo>
                    <a:pt x="228" y="714"/>
                  </a:lnTo>
                  <a:lnTo>
                    <a:pt x="232" y="760"/>
                  </a:lnTo>
                  <a:lnTo>
                    <a:pt x="236" y="804"/>
                  </a:lnTo>
                  <a:lnTo>
                    <a:pt x="238" y="848"/>
                  </a:lnTo>
                  <a:lnTo>
                    <a:pt x="192" y="804"/>
                  </a:lnTo>
                  <a:lnTo>
                    <a:pt x="192" y="804"/>
                  </a:lnTo>
                  <a:lnTo>
                    <a:pt x="174" y="788"/>
                  </a:lnTo>
                  <a:lnTo>
                    <a:pt x="154" y="778"/>
                  </a:lnTo>
                  <a:lnTo>
                    <a:pt x="132" y="772"/>
                  </a:lnTo>
                  <a:lnTo>
                    <a:pt x="110" y="772"/>
                  </a:lnTo>
                  <a:lnTo>
                    <a:pt x="90" y="774"/>
                  </a:lnTo>
                  <a:lnTo>
                    <a:pt x="68" y="780"/>
                  </a:lnTo>
                  <a:lnTo>
                    <a:pt x="48" y="790"/>
                  </a:lnTo>
                  <a:lnTo>
                    <a:pt x="30" y="806"/>
                  </a:lnTo>
                  <a:lnTo>
                    <a:pt x="30" y="806"/>
                  </a:lnTo>
                  <a:lnTo>
                    <a:pt x="18" y="820"/>
                  </a:lnTo>
                  <a:lnTo>
                    <a:pt x="10" y="838"/>
                  </a:lnTo>
                  <a:lnTo>
                    <a:pt x="2" y="854"/>
                  </a:lnTo>
                  <a:lnTo>
                    <a:pt x="0" y="874"/>
                  </a:lnTo>
                  <a:lnTo>
                    <a:pt x="0" y="892"/>
                  </a:lnTo>
                  <a:lnTo>
                    <a:pt x="2" y="910"/>
                  </a:lnTo>
                  <a:lnTo>
                    <a:pt x="8" y="928"/>
                  </a:lnTo>
                  <a:lnTo>
                    <a:pt x="16" y="944"/>
                  </a:lnTo>
                  <a:lnTo>
                    <a:pt x="16" y="944"/>
                  </a:lnTo>
                  <a:lnTo>
                    <a:pt x="24" y="956"/>
                  </a:lnTo>
                  <a:lnTo>
                    <a:pt x="34" y="966"/>
                  </a:lnTo>
                  <a:lnTo>
                    <a:pt x="202" y="1130"/>
                  </a:lnTo>
                  <a:lnTo>
                    <a:pt x="202" y="1130"/>
                  </a:lnTo>
                  <a:lnTo>
                    <a:pt x="218" y="1144"/>
                  </a:lnTo>
                  <a:lnTo>
                    <a:pt x="236" y="1156"/>
                  </a:lnTo>
                  <a:lnTo>
                    <a:pt x="254" y="1168"/>
                  </a:lnTo>
                  <a:lnTo>
                    <a:pt x="272" y="1176"/>
                  </a:lnTo>
                  <a:lnTo>
                    <a:pt x="292" y="1182"/>
                  </a:lnTo>
                  <a:lnTo>
                    <a:pt x="312" y="1188"/>
                  </a:lnTo>
                  <a:lnTo>
                    <a:pt x="334" y="1190"/>
                  </a:lnTo>
                  <a:lnTo>
                    <a:pt x="356" y="1190"/>
                  </a:lnTo>
                  <a:lnTo>
                    <a:pt x="356" y="1190"/>
                  </a:lnTo>
                  <a:lnTo>
                    <a:pt x="376" y="1190"/>
                  </a:lnTo>
                  <a:lnTo>
                    <a:pt x="398" y="1186"/>
                  </a:lnTo>
                  <a:lnTo>
                    <a:pt x="418" y="1180"/>
                  </a:lnTo>
                  <a:lnTo>
                    <a:pt x="436" y="1174"/>
                  </a:lnTo>
                  <a:lnTo>
                    <a:pt x="456" y="1164"/>
                  </a:lnTo>
                  <a:lnTo>
                    <a:pt x="474" y="1152"/>
                  </a:lnTo>
                  <a:lnTo>
                    <a:pt x="490" y="1140"/>
                  </a:lnTo>
                  <a:lnTo>
                    <a:pt x="506" y="1126"/>
                  </a:lnTo>
                  <a:lnTo>
                    <a:pt x="506" y="1126"/>
                  </a:lnTo>
                  <a:close/>
                </a:path>
              </a:pathLst>
            </a:custGeom>
            <a:grpFill/>
            <a:ln w="28575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17"/>
            <p:cNvSpPr/>
            <p:nvPr/>
          </p:nvSpPr>
          <p:spPr bwMode="auto">
            <a:xfrm rot="800062">
              <a:off x="-6342501" y="1661081"/>
              <a:ext cx="1114425" cy="1892300"/>
            </a:xfrm>
            <a:custGeom>
              <a:avLst/>
              <a:gdLst>
                <a:gd name="T0" fmla="*/ 32 w 702"/>
                <a:gd name="T1" fmla="*/ 234 h 1192"/>
                <a:gd name="T2" fmla="*/ 18 w 702"/>
                <a:gd name="T3" fmla="*/ 252 h 1192"/>
                <a:gd name="T4" fmla="*/ 2 w 702"/>
                <a:gd name="T5" fmla="*/ 294 h 1192"/>
                <a:gd name="T6" fmla="*/ 2 w 702"/>
                <a:gd name="T7" fmla="*/ 338 h 1192"/>
                <a:gd name="T8" fmla="*/ 20 w 702"/>
                <a:gd name="T9" fmla="*/ 378 h 1192"/>
                <a:gd name="T10" fmla="*/ 34 w 702"/>
                <a:gd name="T11" fmla="*/ 396 h 1192"/>
                <a:gd name="T12" fmla="*/ 72 w 702"/>
                <a:gd name="T13" fmla="*/ 420 h 1192"/>
                <a:gd name="T14" fmla="*/ 116 w 702"/>
                <a:gd name="T15" fmla="*/ 428 h 1192"/>
                <a:gd name="T16" fmla="*/ 158 w 702"/>
                <a:gd name="T17" fmla="*/ 418 h 1192"/>
                <a:gd name="T18" fmla="*/ 196 w 702"/>
                <a:gd name="T19" fmla="*/ 392 h 1192"/>
                <a:gd name="T20" fmla="*/ 236 w 702"/>
                <a:gd name="T21" fmla="*/ 350 h 1192"/>
                <a:gd name="T22" fmla="*/ 242 w 702"/>
                <a:gd name="T23" fmla="*/ 456 h 1192"/>
                <a:gd name="T24" fmla="*/ 256 w 702"/>
                <a:gd name="T25" fmla="*/ 560 h 1192"/>
                <a:gd name="T26" fmla="*/ 278 w 702"/>
                <a:gd name="T27" fmla="*/ 664 h 1192"/>
                <a:gd name="T28" fmla="*/ 308 w 702"/>
                <a:gd name="T29" fmla="*/ 764 h 1192"/>
                <a:gd name="T30" fmla="*/ 344 w 702"/>
                <a:gd name="T31" fmla="*/ 864 h 1192"/>
                <a:gd name="T32" fmla="*/ 386 w 702"/>
                <a:gd name="T33" fmla="*/ 960 h 1192"/>
                <a:gd name="T34" fmla="*/ 436 w 702"/>
                <a:gd name="T35" fmla="*/ 1052 h 1192"/>
                <a:gd name="T36" fmla="*/ 494 w 702"/>
                <a:gd name="T37" fmla="*/ 1142 h 1192"/>
                <a:gd name="T38" fmla="*/ 508 w 702"/>
                <a:gd name="T39" fmla="*/ 1160 h 1192"/>
                <a:gd name="T40" fmla="*/ 544 w 702"/>
                <a:gd name="T41" fmla="*/ 1184 h 1192"/>
                <a:gd name="T42" fmla="*/ 588 w 702"/>
                <a:gd name="T43" fmla="*/ 1192 h 1192"/>
                <a:gd name="T44" fmla="*/ 630 w 702"/>
                <a:gd name="T45" fmla="*/ 1182 h 1192"/>
                <a:gd name="T46" fmla="*/ 652 w 702"/>
                <a:gd name="T47" fmla="*/ 1172 h 1192"/>
                <a:gd name="T48" fmla="*/ 682 w 702"/>
                <a:gd name="T49" fmla="*/ 1140 h 1192"/>
                <a:gd name="T50" fmla="*/ 698 w 702"/>
                <a:gd name="T51" fmla="*/ 1098 h 1192"/>
                <a:gd name="T52" fmla="*/ 698 w 702"/>
                <a:gd name="T53" fmla="*/ 1056 h 1192"/>
                <a:gd name="T54" fmla="*/ 680 w 702"/>
                <a:gd name="T55" fmla="*/ 1014 h 1192"/>
                <a:gd name="T56" fmla="*/ 656 w 702"/>
                <a:gd name="T57" fmla="*/ 976 h 1192"/>
                <a:gd name="T58" fmla="*/ 610 w 702"/>
                <a:gd name="T59" fmla="*/ 898 h 1192"/>
                <a:gd name="T60" fmla="*/ 570 w 702"/>
                <a:gd name="T61" fmla="*/ 818 h 1192"/>
                <a:gd name="T62" fmla="*/ 538 w 702"/>
                <a:gd name="T63" fmla="*/ 736 h 1192"/>
                <a:gd name="T64" fmla="*/ 510 w 702"/>
                <a:gd name="T65" fmla="*/ 650 h 1192"/>
                <a:gd name="T66" fmla="*/ 488 w 702"/>
                <a:gd name="T67" fmla="*/ 564 h 1192"/>
                <a:gd name="T68" fmla="*/ 474 w 702"/>
                <a:gd name="T69" fmla="*/ 476 h 1192"/>
                <a:gd name="T70" fmla="*/ 466 w 702"/>
                <a:gd name="T71" fmla="*/ 388 h 1192"/>
                <a:gd name="T72" fmla="*/ 510 w 702"/>
                <a:gd name="T73" fmla="*/ 388 h 1192"/>
                <a:gd name="T74" fmla="*/ 528 w 702"/>
                <a:gd name="T75" fmla="*/ 402 h 1192"/>
                <a:gd name="T76" fmla="*/ 570 w 702"/>
                <a:gd name="T77" fmla="*/ 418 h 1192"/>
                <a:gd name="T78" fmla="*/ 612 w 702"/>
                <a:gd name="T79" fmla="*/ 418 h 1192"/>
                <a:gd name="T80" fmla="*/ 654 w 702"/>
                <a:gd name="T81" fmla="*/ 400 h 1192"/>
                <a:gd name="T82" fmla="*/ 670 w 702"/>
                <a:gd name="T83" fmla="*/ 386 h 1192"/>
                <a:gd name="T84" fmla="*/ 692 w 702"/>
                <a:gd name="T85" fmla="*/ 354 h 1192"/>
                <a:gd name="T86" fmla="*/ 702 w 702"/>
                <a:gd name="T87" fmla="*/ 318 h 1192"/>
                <a:gd name="T88" fmla="*/ 700 w 702"/>
                <a:gd name="T89" fmla="*/ 282 h 1192"/>
                <a:gd name="T90" fmla="*/ 686 w 702"/>
                <a:gd name="T91" fmla="*/ 246 h 1192"/>
                <a:gd name="T92" fmla="*/ 678 w 702"/>
                <a:gd name="T93" fmla="*/ 236 h 1192"/>
                <a:gd name="T94" fmla="*/ 500 w 702"/>
                <a:gd name="T95" fmla="*/ 60 h 1192"/>
                <a:gd name="T96" fmla="*/ 484 w 702"/>
                <a:gd name="T97" fmla="*/ 46 h 1192"/>
                <a:gd name="T98" fmla="*/ 448 w 702"/>
                <a:gd name="T99" fmla="*/ 24 h 1192"/>
                <a:gd name="T100" fmla="*/ 410 w 702"/>
                <a:gd name="T101" fmla="*/ 8 h 1192"/>
                <a:gd name="T102" fmla="*/ 368 w 702"/>
                <a:gd name="T103" fmla="*/ 2 h 1192"/>
                <a:gd name="T104" fmla="*/ 346 w 702"/>
                <a:gd name="T105" fmla="*/ 0 h 1192"/>
                <a:gd name="T106" fmla="*/ 304 w 702"/>
                <a:gd name="T107" fmla="*/ 6 h 1192"/>
                <a:gd name="T108" fmla="*/ 264 w 702"/>
                <a:gd name="T109" fmla="*/ 18 h 1192"/>
                <a:gd name="T110" fmla="*/ 228 w 702"/>
                <a:gd name="T111" fmla="*/ 38 h 1192"/>
                <a:gd name="T112" fmla="*/ 196 w 702"/>
                <a:gd name="T113" fmla="*/ 6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2" h="1192">
                  <a:moveTo>
                    <a:pt x="196" y="66"/>
                  </a:moveTo>
                  <a:lnTo>
                    <a:pt x="32" y="234"/>
                  </a:lnTo>
                  <a:lnTo>
                    <a:pt x="32" y="234"/>
                  </a:lnTo>
                  <a:lnTo>
                    <a:pt x="18" y="252"/>
                  </a:lnTo>
                  <a:lnTo>
                    <a:pt x="8" y="272"/>
                  </a:lnTo>
                  <a:lnTo>
                    <a:pt x="2" y="294"/>
                  </a:lnTo>
                  <a:lnTo>
                    <a:pt x="0" y="316"/>
                  </a:lnTo>
                  <a:lnTo>
                    <a:pt x="2" y="338"/>
                  </a:lnTo>
                  <a:lnTo>
                    <a:pt x="10" y="358"/>
                  </a:lnTo>
                  <a:lnTo>
                    <a:pt x="20" y="378"/>
                  </a:lnTo>
                  <a:lnTo>
                    <a:pt x="34" y="396"/>
                  </a:lnTo>
                  <a:lnTo>
                    <a:pt x="34" y="396"/>
                  </a:lnTo>
                  <a:lnTo>
                    <a:pt x="52" y="410"/>
                  </a:lnTo>
                  <a:lnTo>
                    <a:pt x="72" y="420"/>
                  </a:lnTo>
                  <a:lnTo>
                    <a:pt x="94" y="426"/>
                  </a:lnTo>
                  <a:lnTo>
                    <a:pt x="116" y="428"/>
                  </a:lnTo>
                  <a:lnTo>
                    <a:pt x="138" y="426"/>
                  </a:lnTo>
                  <a:lnTo>
                    <a:pt x="158" y="418"/>
                  </a:lnTo>
                  <a:lnTo>
                    <a:pt x="178" y="408"/>
                  </a:lnTo>
                  <a:lnTo>
                    <a:pt x="196" y="392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8" y="404"/>
                  </a:lnTo>
                  <a:lnTo>
                    <a:pt x="242" y="456"/>
                  </a:lnTo>
                  <a:lnTo>
                    <a:pt x="248" y="508"/>
                  </a:lnTo>
                  <a:lnTo>
                    <a:pt x="256" y="560"/>
                  </a:lnTo>
                  <a:lnTo>
                    <a:pt x="266" y="612"/>
                  </a:lnTo>
                  <a:lnTo>
                    <a:pt x="278" y="664"/>
                  </a:lnTo>
                  <a:lnTo>
                    <a:pt x="292" y="714"/>
                  </a:lnTo>
                  <a:lnTo>
                    <a:pt x="308" y="764"/>
                  </a:lnTo>
                  <a:lnTo>
                    <a:pt x="324" y="814"/>
                  </a:lnTo>
                  <a:lnTo>
                    <a:pt x="344" y="864"/>
                  </a:lnTo>
                  <a:lnTo>
                    <a:pt x="364" y="912"/>
                  </a:lnTo>
                  <a:lnTo>
                    <a:pt x="386" y="960"/>
                  </a:lnTo>
                  <a:lnTo>
                    <a:pt x="410" y="1006"/>
                  </a:lnTo>
                  <a:lnTo>
                    <a:pt x="436" y="1052"/>
                  </a:lnTo>
                  <a:lnTo>
                    <a:pt x="464" y="1098"/>
                  </a:lnTo>
                  <a:lnTo>
                    <a:pt x="494" y="1142"/>
                  </a:lnTo>
                  <a:lnTo>
                    <a:pt x="494" y="1142"/>
                  </a:lnTo>
                  <a:lnTo>
                    <a:pt x="508" y="1160"/>
                  </a:lnTo>
                  <a:lnTo>
                    <a:pt x="526" y="1174"/>
                  </a:lnTo>
                  <a:lnTo>
                    <a:pt x="544" y="1184"/>
                  </a:lnTo>
                  <a:lnTo>
                    <a:pt x="566" y="1190"/>
                  </a:lnTo>
                  <a:lnTo>
                    <a:pt x="588" y="1192"/>
                  </a:lnTo>
                  <a:lnTo>
                    <a:pt x="610" y="1190"/>
                  </a:lnTo>
                  <a:lnTo>
                    <a:pt x="630" y="1182"/>
                  </a:lnTo>
                  <a:lnTo>
                    <a:pt x="652" y="1172"/>
                  </a:lnTo>
                  <a:lnTo>
                    <a:pt x="652" y="1172"/>
                  </a:lnTo>
                  <a:lnTo>
                    <a:pt x="668" y="1156"/>
                  </a:lnTo>
                  <a:lnTo>
                    <a:pt x="682" y="1140"/>
                  </a:lnTo>
                  <a:lnTo>
                    <a:pt x="692" y="1120"/>
                  </a:lnTo>
                  <a:lnTo>
                    <a:pt x="698" y="1098"/>
                  </a:lnTo>
                  <a:lnTo>
                    <a:pt x="700" y="1078"/>
                  </a:lnTo>
                  <a:lnTo>
                    <a:pt x="698" y="1056"/>
                  </a:lnTo>
                  <a:lnTo>
                    <a:pt x="692" y="1034"/>
                  </a:lnTo>
                  <a:lnTo>
                    <a:pt x="680" y="1014"/>
                  </a:lnTo>
                  <a:lnTo>
                    <a:pt x="680" y="1014"/>
                  </a:lnTo>
                  <a:lnTo>
                    <a:pt x="656" y="976"/>
                  </a:lnTo>
                  <a:lnTo>
                    <a:pt x="632" y="938"/>
                  </a:lnTo>
                  <a:lnTo>
                    <a:pt x="610" y="898"/>
                  </a:lnTo>
                  <a:lnTo>
                    <a:pt x="590" y="858"/>
                  </a:lnTo>
                  <a:lnTo>
                    <a:pt x="570" y="818"/>
                  </a:lnTo>
                  <a:lnTo>
                    <a:pt x="554" y="778"/>
                  </a:lnTo>
                  <a:lnTo>
                    <a:pt x="538" y="736"/>
                  </a:lnTo>
                  <a:lnTo>
                    <a:pt x="524" y="694"/>
                  </a:lnTo>
                  <a:lnTo>
                    <a:pt x="510" y="650"/>
                  </a:lnTo>
                  <a:lnTo>
                    <a:pt x="498" y="608"/>
                  </a:lnTo>
                  <a:lnTo>
                    <a:pt x="488" y="564"/>
                  </a:lnTo>
                  <a:lnTo>
                    <a:pt x="480" y="520"/>
                  </a:lnTo>
                  <a:lnTo>
                    <a:pt x="474" y="476"/>
                  </a:lnTo>
                  <a:lnTo>
                    <a:pt x="468" y="432"/>
                  </a:lnTo>
                  <a:lnTo>
                    <a:pt x="466" y="388"/>
                  </a:lnTo>
                  <a:lnTo>
                    <a:pt x="464" y="342"/>
                  </a:lnTo>
                  <a:lnTo>
                    <a:pt x="510" y="388"/>
                  </a:lnTo>
                  <a:lnTo>
                    <a:pt x="510" y="388"/>
                  </a:lnTo>
                  <a:lnTo>
                    <a:pt x="528" y="402"/>
                  </a:lnTo>
                  <a:lnTo>
                    <a:pt x="548" y="412"/>
                  </a:lnTo>
                  <a:lnTo>
                    <a:pt x="570" y="418"/>
                  </a:lnTo>
                  <a:lnTo>
                    <a:pt x="592" y="420"/>
                  </a:lnTo>
                  <a:lnTo>
                    <a:pt x="612" y="418"/>
                  </a:lnTo>
                  <a:lnTo>
                    <a:pt x="634" y="410"/>
                  </a:lnTo>
                  <a:lnTo>
                    <a:pt x="654" y="400"/>
                  </a:lnTo>
                  <a:lnTo>
                    <a:pt x="670" y="386"/>
                  </a:lnTo>
                  <a:lnTo>
                    <a:pt x="670" y="386"/>
                  </a:lnTo>
                  <a:lnTo>
                    <a:pt x="684" y="370"/>
                  </a:lnTo>
                  <a:lnTo>
                    <a:pt x="692" y="354"/>
                  </a:lnTo>
                  <a:lnTo>
                    <a:pt x="698" y="336"/>
                  </a:lnTo>
                  <a:lnTo>
                    <a:pt x="702" y="318"/>
                  </a:lnTo>
                  <a:lnTo>
                    <a:pt x="702" y="300"/>
                  </a:lnTo>
                  <a:lnTo>
                    <a:pt x="700" y="282"/>
                  </a:lnTo>
                  <a:lnTo>
                    <a:pt x="694" y="264"/>
                  </a:lnTo>
                  <a:lnTo>
                    <a:pt x="686" y="246"/>
                  </a:lnTo>
                  <a:lnTo>
                    <a:pt x="686" y="246"/>
                  </a:lnTo>
                  <a:lnTo>
                    <a:pt x="678" y="236"/>
                  </a:lnTo>
                  <a:lnTo>
                    <a:pt x="668" y="224"/>
                  </a:lnTo>
                  <a:lnTo>
                    <a:pt x="500" y="60"/>
                  </a:lnTo>
                  <a:lnTo>
                    <a:pt x="500" y="60"/>
                  </a:lnTo>
                  <a:lnTo>
                    <a:pt x="484" y="46"/>
                  </a:lnTo>
                  <a:lnTo>
                    <a:pt x="466" y="34"/>
                  </a:lnTo>
                  <a:lnTo>
                    <a:pt x="448" y="24"/>
                  </a:lnTo>
                  <a:lnTo>
                    <a:pt x="428" y="16"/>
                  </a:lnTo>
                  <a:lnTo>
                    <a:pt x="410" y="8"/>
                  </a:lnTo>
                  <a:lnTo>
                    <a:pt x="388" y="4"/>
                  </a:lnTo>
                  <a:lnTo>
                    <a:pt x="368" y="2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26" y="2"/>
                  </a:lnTo>
                  <a:lnTo>
                    <a:pt x="304" y="6"/>
                  </a:lnTo>
                  <a:lnTo>
                    <a:pt x="284" y="10"/>
                  </a:lnTo>
                  <a:lnTo>
                    <a:pt x="264" y="18"/>
                  </a:lnTo>
                  <a:lnTo>
                    <a:pt x="246" y="28"/>
                  </a:lnTo>
                  <a:lnTo>
                    <a:pt x="228" y="38"/>
                  </a:lnTo>
                  <a:lnTo>
                    <a:pt x="212" y="50"/>
                  </a:lnTo>
                  <a:lnTo>
                    <a:pt x="196" y="66"/>
                  </a:lnTo>
                  <a:lnTo>
                    <a:pt x="196" y="66"/>
                  </a:lnTo>
                  <a:close/>
                </a:path>
              </a:pathLst>
            </a:custGeom>
            <a:grpFill/>
            <a:ln w="28575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18"/>
            <p:cNvSpPr/>
            <p:nvPr/>
          </p:nvSpPr>
          <p:spPr bwMode="auto">
            <a:xfrm rot="800062">
              <a:off x="-3363616" y="3727123"/>
              <a:ext cx="1527175" cy="1609725"/>
            </a:xfrm>
            <a:custGeom>
              <a:avLst/>
              <a:gdLst>
                <a:gd name="T0" fmla="*/ 388 w 962"/>
                <a:gd name="T1" fmla="*/ 1010 h 1014"/>
                <a:gd name="T2" fmla="*/ 410 w 962"/>
                <a:gd name="T3" fmla="*/ 1014 h 1014"/>
                <a:gd name="T4" fmla="*/ 454 w 962"/>
                <a:gd name="T5" fmla="*/ 1008 h 1014"/>
                <a:gd name="T6" fmla="*/ 492 w 962"/>
                <a:gd name="T7" fmla="*/ 986 h 1014"/>
                <a:gd name="T8" fmla="*/ 518 w 962"/>
                <a:gd name="T9" fmla="*/ 950 h 1014"/>
                <a:gd name="T10" fmla="*/ 526 w 962"/>
                <a:gd name="T11" fmla="*/ 930 h 1014"/>
                <a:gd name="T12" fmla="*/ 528 w 962"/>
                <a:gd name="T13" fmla="*/ 884 h 1014"/>
                <a:gd name="T14" fmla="*/ 514 w 962"/>
                <a:gd name="T15" fmla="*/ 844 h 1014"/>
                <a:gd name="T16" fmla="*/ 486 w 962"/>
                <a:gd name="T17" fmla="*/ 810 h 1014"/>
                <a:gd name="T18" fmla="*/ 444 w 962"/>
                <a:gd name="T19" fmla="*/ 790 h 1014"/>
                <a:gd name="T20" fmla="*/ 388 w 962"/>
                <a:gd name="T21" fmla="*/ 776 h 1014"/>
                <a:gd name="T22" fmla="*/ 476 w 962"/>
                <a:gd name="T23" fmla="*/ 718 h 1014"/>
                <a:gd name="T24" fmla="*/ 560 w 962"/>
                <a:gd name="T25" fmla="*/ 654 h 1014"/>
                <a:gd name="T26" fmla="*/ 640 w 962"/>
                <a:gd name="T27" fmla="*/ 586 h 1014"/>
                <a:gd name="T28" fmla="*/ 712 w 962"/>
                <a:gd name="T29" fmla="*/ 510 h 1014"/>
                <a:gd name="T30" fmla="*/ 782 w 962"/>
                <a:gd name="T31" fmla="*/ 430 h 1014"/>
                <a:gd name="T32" fmla="*/ 844 w 962"/>
                <a:gd name="T33" fmla="*/ 346 h 1014"/>
                <a:gd name="T34" fmla="*/ 900 w 962"/>
                <a:gd name="T35" fmla="*/ 256 h 1014"/>
                <a:gd name="T36" fmla="*/ 950 w 962"/>
                <a:gd name="T37" fmla="*/ 162 h 1014"/>
                <a:gd name="T38" fmla="*/ 958 w 962"/>
                <a:gd name="T39" fmla="*/ 140 h 1014"/>
                <a:gd name="T40" fmla="*/ 960 w 962"/>
                <a:gd name="T41" fmla="*/ 96 h 1014"/>
                <a:gd name="T42" fmla="*/ 946 w 962"/>
                <a:gd name="T43" fmla="*/ 56 h 1014"/>
                <a:gd name="T44" fmla="*/ 918 w 962"/>
                <a:gd name="T45" fmla="*/ 22 h 1014"/>
                <a:gd name="T46" fmla="*/ 898 w 962"/>
                <a:gd name="T47" fmla="*/ 10 h 1014"/>
                <a:gd name="T48" fmla="*/ 854 w 962"/>
                <a:gd name="T49" fmla="*/ 0 h 1014"/>
                <a:gd name="T50" fmla="*/ 810 w 962"/>
                <a:gd name="T51" fmla="*/ 6 h 1014"/>
                <a:gd name="T52" fmla="*/ 774 w 962"/>
                <a:gd name="T53" fmla="*/ 26 h 1014"/>
                <a:gd name="T54" fmla="*/ 746 w 962"/>
                <a:gd name="T55" fmla="*/ 62 h 1014"/>
                <a:gd name="T56" fmla="*/ 726 w 962"/>
                <a:gd name="T57" fmla="*/ 102 h 1014"/>
                <a:gd name="T58" fmla="*/ 680 w 962"/>
                <a:gd name="T59" fmla="*/ 180 h 1014"/>
                <a:gd name="T60" fmla="*/ 630 w 962"/>
                <a:gd name="T61" fmla="*/ 254 h 1014"/>
                <a:gd name="T62" fmla="*/ 574 w 962"/>
                <a:gd name="T63" fmla="*/ 324 h 1014"/>
                <a:gd name="T64" fmla="*/ 514 w 962"/>
                <a:gd name="T65" fmla="*/ 390 h 1014"/>
                <a:gd name="T66" fmla="*/ 448 w 962"/>
                <a:gd name="T67" fmla="*/ 452 h 1014"/>
                <a:gd name="T68" fmla="*/ 380 w 962"/>
                <a:gd name="T69" fmla="*/ 508 h 1014"/>
                <a:gd name="T70" fmla="*/ 306 w 962"/>
                <a:gd name="T71" fmla="*/ 558 h 1014"/>
                <a:gd name="T72" fmla="*/ 286 w 962"/>
                <a:gd name="T73" fmla="*/ 520 h 1014"/>
                <a:gd name="T74" fmla="*/ 288 w 962"/>
                <a:gd name="T75" fmla="*/ 496 h 1014"/>
                <a:gd name="T76" fmla="*/ 282 w 962"/>
                <a:gd name="T77" fmla="*/ 452 h 1014"/>
                <a:gd name="T78" fmla="*/ 260 w 962"/>
                <a:gd name="T79" fmla="*/ 416 h 1014"/>
                <a:gd name="T80" fmla="*/ 226 w 962"/>
                <a:gd name="T81" fmla="*/ 388 h 1014"/>
                <a:gd name="T82" fmla="*/ 204 w 962"/>
                <a:gd name="T83" fmla="*/ 380 h 1014"/>
                <a:gd name="T84" fmla="*/ 166 w 962"/>
                <a:gd name="T85" fmla="*/ 378 h 1014"/>
                <a:gd name="T86" fmla="*/ 130 w 962"/>
                <a:gd name="T87" fmla="*/ 386 h 1014"/>
                <a:gd name="T88" fmla="*/ 98 w 962"/>
                <a:gd name="T89" fmla="*/ 406 h 1014"/>
                <a:gd name="T90" fmla="*/ 76 w 962"/>
                <a:gd name="T91" fmla="*/ 436 h 1014"/>
                <a:gd name="T92" fmla="*/ 70 w 962"/>
                <a:gd name="T93" fmla="*/ 448 h 1014"/>
                <a:gd name="T94" fmla="*/ 6 w 962"/>
                <a:gd name="T95" fmla="*/ 690 h 1014"/>
                <a:gd name="T96" fmla="*/ 2 w 962"/>
                <a:gd name="T97" fmla="*/ 712 h 1014"/>
                <a:gd name="T98" fmla="*/ 0 w 962"/>
                <a:gd name="T99" fmla="*/ 752 h 1014"/>
                <a:gd name="T100" fmla="*/ 4 w 962"/>
                <a:gd name="T101" fmla="*/ 794 h 1014"/>
                <a:gd name="T102" fmla="*/ 18 w 962"/>
                <a:gd name="T103" fmla="*/ 834 h 1014"/>
                <a:gd name="T104" fmla="*/ 28 w 962"/>
                <a:gd name="T105" fmla="*/ 852 h 1014"/>
                <a:gd name="T106" fmla="*/ 54 w 962"/>
                <a:gd name="T107" fmla="*/ 886 h 1014"/>
                <a:gd name="T108" fmla="*/ 84 w 962"/>
                <a:gd name="T109" fmla="*/ 916 h 1014"/>
                <a:gd name="T110" fmla="*/ 120 w 962"/>
                <a:gd name="T111" fmla="*/ 936 h 1014"/>
                <a:gd name="T112" fmla="*/ 160 w 962"/>
                <a:gd name="T113" fmla="*/ 952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2" h="1014">
                  <a:moveTo>
                    <a:pt x="160" y="952"/>
                  </a:moveTo>
                  <a:lnTo>
                    <a:pt x="388" y="1010"/>
                  </a:lnTo>
                  <a:lnTo>
                    <a:pt x="388" y="1010"/>
                  </a:lnTo>
                  <a:lnTo>
                    <a:pt x="410" y="1014"/>
                  </a:lnTo>
                  <a:lnTo>
                    <a:pt x="432" y="1014"/>
                  </a:lnTo>
                  <a:lnTo>
                    <a:pt x="454" y="1008"/>
                  </a:lnTo>
                  <a:lnTo>
                    <a:pt x="474" y="998"/>
                  </a:lnTo>
                  <a:lnTo>
                    <a:pt x="492" y="986"/>
                  </a:lnTo>
                  <a:lnTo>
                    <a:pt x="506" y="970"/>
                  </a:lnTo>
                  <a:lnTo>
                    <a:pt x="518" y="950"/>
                  </a:lnTo>
                  <a:lnTo>
                    <a:pt x="526" y="930"/>
                  </a:lnTo>
                  <a:lnTo>
                    <a:pt x="526" y="930"/>
                  </a:lnTo>
                  <a:lnTo>
                    <a:pt x="530" y="906"/>
                  </a:lnTo>
                  <a:lnTo>
                    <a:pt x="528" y="884"/>
                  </a:lnTo>
                  <a:lnTo>
                    <a:pt x="524" y="862"/>
                  </a:lnTo>
                  <a:lnTo>
                    <a:pt x="514" y="844"/>
                  </a:lnTo>
                  <a:lnTo>
                    <a:pt x="502" y="826"/>
                  </a:lnTo>
                  <a:lnTo>
                    <a:pt x="486" y="810"/>
                  </a:lnTo>
                  <a:lnTo>
                    <a:pt x="466" y="798"/>
                  </a:lnTo>
                  <a:lnTo>
                    <a:pt x="444" y="790"/>
                  </a:lnTo>
                  <a:lnTo>
                    <a:pt x="388" y="776"/>
                  </a:lnTo>
                  <a:lnTo>
                    <a:pt x="388" y="776"/>
                  </a:lnTo>
                  <a:lnTo>
                    <a:pt x="432" y="748"/>
                  </a:lnTo>
                  <a:lnTo>
                    <a:pt x="476" y="718"/>
                  </a:lnTo>
                  <a:lnTo>
                    <a:pt x="518" y="688"/>
                  </a:lnTo>
                  <a:lnTo>
                    <a:pt x="560" y="654"/>
                  </a:lnTo>
                  <a:lnTo>
                    <a:pt x="600" y="620"/>
                  </a:lnTo>
                  <a:lnTo>
                    <a:pt x="640" y="586"/>
                  </a:lnTo>
                  <a:lnTo>
                    <a:pt x="676" y="548"/>
                  </a:lnTo>
                  <a:lnTo>
                    <a:pt x="712" y="510"/>
                  </a:lnTo>
                  <a:lnTo>
                    <a:pt x="748" y="470"/>
                  </a:lnTo>
                  <a:lnTo>
                    <a:pt x="782" y="430"/>
                  </a:lnTo>
                  <a:lnTo>
                    <a:pt x="814" y="388"/>
                  </a:lnTo>
                  <a:lnTo>
                    <a:pt x="844" y="346"/>
                  </a:lnTo>
                  <a:lnTo>
                    <a:pt x="872" y="302"/>
                  </a:lnTo>
                  <a:lnTo>
                    <a:pt x="900" y="256"/>
                  </a:lnTo>
                  <a:lnTo>
                    <a:pt x="926" y="210"/>
                  </a:lnTo>
                  <a:lnTo>
                    <a:pt x="950" y="162"/>
                  </a:lnTo>
                  <a:lnTo>
                    <a:pt x="950" y="162"/>
                  </a:lnTo>
                  <a:lnTo>
                    <a:pt x="958" y="140"/>
                  </a:lnTo>
                  <a:lnTo>
                    <a:pt x="962" y="118"/>
                  </a:lnTo>
                  <a:lnTo>
                    <a:pt x="960" y="96"/>
                  </a:lnTo>
                  <a:lnTo>
                    <a:pt x="956" y="76"/>
                  </a:lnTo>
                  <a:lnTo>
                    <a:pt x="946" y="56"/>
                  </a:lnTo>
                  <a:lnTo>
                    <a:pt x="934" y="38"/>
                  </a:lnTo>
                  <a:lnTo>
                    <a:pt x="918" y="22"/>
                  </a:lnTo>
                  <a:lnTo>
                    <a:pt x="898" y="10"/>
                  </a:lnTo>
                  <a:lnTo>
                    <a:pt x="898" y="10"/>
                  </a:lnTo>
                  <a:lnTo>
                    <a:pt x="876" y="2"/>
                  </a:lnTo>
                  <a:lnTo>
                    <a:pt x="854" y="0"/>
                  </a:lnTo>
                  <a:lnTo>
                    <a:pt x="832" y="0"/>
                  </a:lnTo>
                  <a:lnTo>
                    <a:pt x="810" y="6"/>
                  </a:lnTo>
                  <a:lnTo>
                    <a:pt x="792" y="14"/>
                  </a:lnTo>
                  <a:lnTo>
                    <a:pt x="774" y="26"/>
                  </a:lnTo>
                  <a:lnTo>
                    <a:pt x="758" y="44"/>
                  </a:lnTo>
                  <a:lnTo>
                    <a:pt x="746" y="62"/>
                  </a:lnTo>
                  <a:lnTo>
                    <a:pt x="746" y="62"/>
                  </a:lnTo>
                  <a:lnTo>
                    <a:pt x="726" y="102"/>
                  </a:lnTo>
                  <a:lnTo>
                    <a:pt x="704" y="142"/>
                  </a:lnTo>
                  <a:lnTo>
                    <a:pt x="680" y="180"/>
                  </a:lnTo>
                  <a:lnTo>
                    <a:pt x="656" y="218"/>
                  </a:lnTo>
                  <a:lnTo>
                    <a:pt x="630" y="254"/>
                  </a:lnTo>
                  <a:lnTo>
                    <a:pt x="602" y="290"/>
                  </a:lnTo>
                  <a:lnTo>
                    <a:pt x="574" y="324"/>
                  </a:lnTo>
                  <a:lnTo>
                    <a:pt x="544" y="358"/>
                  </a:lnTo>
                  <a:lnTo>
                    <a:pt x="514" y="390"/>
                  </a:lnTo>
                  <a:lnTo>
                    <a:pt x="482" y="422"/>
                  </a:lnTo>
                  <a:lnTo>
                    <a:pt x="448" y="452"/>
                  </a:lnTo>
                  <a:lnTo>
                    <a:pt x="414" y="480"/>
                  </a:lnTo>
                  <a:lnTo>
                    <a:pt x="380" y="508"/>
                  </a:lnTo>
                  <a:lnTo>
                    <a:pt x="344" y="534"/>
                  </a:lnTo>
                  <a:lnTo>
                    <a:pt x="306" y="558"/>
                  </a:lnTo>
                  <a:lnTo>
                    <a:pt x="268" y="582"/>
                  </a:lnTo>
                  <a:lnTo>
                    <a:pt x="286" y="520"/>
                  </a:lnTo>
                  <a:lnTo>
                    <a:pt x="286" y="520"/>
                  </a:lnTo>
                  <a:lnTo>
                    <a:pt x="288" y="496"/>
                  </a:lnTo>
                  <a:lnTo>
                    <a:pt x="288" y="474"/>
                  </a:lnTo>
                  <a:lnTo>
                    <a:pt x="282" y="452"/>
                  </a:lnTo>
                  <a:lnTo>
                    <a:pt x="274" y="434"/>
                  </a:lnTo>
                  <a:lnTo>
                    <a:pt x="260" y="416"/>
                  </a:lnTo>
                  <a:lnTo>
                    <a:pt x="244" y="400"/>
                  </a:lnTo>
                  <a:lnTo>
                    <a:pt x="226" y="388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184" y="378"/>
                  </a:lnTo>
                  <a:lnTo>
                    <a:pt x="166" y="378"/>
                  </a:lnTo>
                  <a:lnTo>
                    <a:pt x="148" y="380"/>
                  </a:lnTo>
                  <a:lnTo>
                    <a:pt x="130" y="386"/>
                  </a:lnTo>
                  <a:lnTo>
                    <a:pt x="114" y="396"/>
                  </a:lnTo>
                  <a:lnTo>
                    <a:pt x="98" y="406"/>
                  </a:lnTo>
                  <a:lnTo>
                    <a:pt x="86" y="420"/>
                  </a:lnTo>
                  <a:lnTo>
                    <a:pt x="76" y="436"/>
                  </a:lnTo>
                  <a:lnTo>
                    <a:pt x="76" y="436"/>
                  </a:lnTo>
                  <a:lnTo>
                    <a:pt x="70" y="448"/>
                  </a:lnTo>
                  <a:lnTo>
                    <a:pt x="66" y="462"/>
                  </a:lnTo>
                  <a:lnTo>
                    <a:pt x="6" y="690"/>
                  </a:lnTo>
                  <a:lnTo>
                    <a:pt x="6" y="690"/>
                  </a:lnTo>
                  <a:lnTo>
                    <a:pt x="2" y="712"/>
                  </a:lnTo>
                  <a:lnTo>
                    <a:pt x="0" y="732"/>
                  </a:lnTo>
                  <a:lnTo>
                    <a:pt x="0" y="752"/>
                  </a:lnTo>
                  <a:lnTo>
                    <a:pt x="0" y="774"/>
                  </a:lnTo>
                  <a:lnTo>
                    <a:pt x="4" y="794"/>
                  </a:lnTo>
                  <a:lnTo>
                    <a:pt x="10" y="814"/>
                  </a:lnTo>
                  <a:lnTo>
                    <a:pt x="18" y="834"/>
                  </a:lnTo>
                  <a:lnTo>
                    <a:pt x="28" y="852"/>
                  </a:lnTo>
                  <a:lnTo>
                    <a:pt x="28" y="852"/>
                  </a:lnTo>
                  <a:lnTo>
                    <a:pt x="40" y="870"/>
                  </a:lnTo>
                  <a:lnTo>
                    <a:pt x="54" y="886"/>
                  </a:lnTo>
                  <a:lnTo>
                    <a:pt x="68" y="902"/>
                  </a:lnTo>
                  <a:lnTo>
                    <a:pt x="84" y="916"/>
                  </a:lnTo>
                  <a:lnTo>
                    <a:pt x="102" y="926"/>
                  </a:lnTo>
                  <a:lnTo>
                    <a:pt x="120" y="936"/>
                  </a:lnTo>
                  <a:lnTo>
                    <a:pt x="140" y="946"/>
                  </a:lnTo>
                  <a:lnTo>
                    <a:pt x="160" y="952"/>
                  </a:lnTo>
                  <a:lnTo>
                    <a:pt x="160" y="952"/>
                  </a:lnTo>
                  <a:close/>
                </a:path>
              </a:pathLst>
            </a:custGeom>
            <a:grpFill/>
            <a:ln w="28575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9"/>
            <p:cNvSpPr/>
            <p:nvPr/>
          </p:nvSpPr>
          <p:spPr bwMode="auto">
            <a:xfrm rot="800062">
              <a:off x="-5288769" y="-5158"/>
              <a:ext cx="1527175" cy="1612900"/>
            </a:xfrm>
            <a:custGeom>
              <a:avLst/>
              <a:gdLst>
                <a:gd name="T0" fmla="*/ 574 w 962"/>
                <a:gd name="T1" fmla="*/ 4 h 1016"/>
                <a:gd name="T2" fmla="*/ 552 w 962"/>
                <a:gd name="T3" fmla="*/ 0 h 1016"/>
                <a:gd name="T4" fmla="*/ 508 w 962"/>
                <a:gd name="T5" fmla="*/ 8 h 1016"/>
                <a:gd name="T6" fmla="*/ 470 w 962"/>
                <a:gd name="T7" fmla="*/ 30 h 1016"/>
                <a:gd name="T8" fmla="*/ 444 w 962"/>
                <a:gd name="T9" fmla="*/ 64 h 1016"/>
                <a:gd name="T10" fmla="*/ 436 w 962"/>
                <a:gd name="T11" fmla="*/ 86 h 1016"/>
                <a:gd name="T12" fmla="*/ 434 w 962"/>
                <a:gd name="T13" fmla="*/ 130 h 1016"/>
                <a:gd name="T14" fmla="*/ 448 w 962"/>
                <a:gd name="T15" fmla="*/ 172 h 1016"/>
                <a:gd name="T16" fmla="*/ 476 w 962"/>
                <a:gd name="T17" fmla="*/ 204 h 1016"/>
                <a:gd name="T18" fmla="*/ 518 w 962"/>
                <a:gd name="T19" fmla="*/ 224 h 1016"/>
                <a:gd name="T20" fmla="*/ 574 w 962"/>
                <a:gd name="T21" fmla="*/ 240 h 1016"/>
                <a:gd name="T22" fmla="*/ 486 w 962"/>
                <a:gd name="T23" fmla="*/ 296 h 1016"/>
                <a:gd name="T24" fmla="*/ 402 w 962"/>
                <a:gd name="T25" fmla="*/ 360 h 1016"/>
                <a:gd name="T26" fmla="*/ 322 w 962"/>
                <a:gd name="T27" fmla="*/ 430 h 1016"/>
                <a:gd name="T28" fmla="*/ 248 w 962"/>
                <a:gd name="T29" fmla="*/ 504 h 1016"/>
                <a:gd name="T30" fmla="*/ 180 w 962"/>
                <a:gd name="T31" fmla="*/ 584 h 1016"/>
                <a:gd name="T32" fmla="*/ 118 w 962"/>
                <a:gd name="T33" fmla="*/ 670 h 1016"/>
                <a:gd name="T34" fmla="*/ 62 w 962"/>
                <a:gd name="T35" fmla="*/ 760 h 1016"/>
                <a:gd name="T36" fmla="*/ 12 w 962"/>
                <a:gd name="T37" fmla="*/ 852 h 1016"/>
                <a:gd name="T38" fmla="*/ 4 w 962"/>
                <a:gd name="T39" fmla="*/ 874 h 1016"/>
                <a:gd name="T40" fmla="*/ 2 w 962"/>
                <a:gd name="T41" fmla="*/ 918 h 1016"/>
                <a:gd name="T42" fmla="*/ 16 w 962"/>
                <a:gd name="T43" fmla="*/ 960 h 1016"/>
                <a:gd name="T44" fmla="*/ 44 w 962"/>
                <a:gd name="T45" fmla="*/ 992 h 1016"/>
                <a:gd name="T46" fmla="*/ 64 w 962"/>
                <a:gd name="T47" fmla="*/ 1004 h 1016"/>
                <a:gd name="T48" fmla="*/ 108 w 962"/>
                <a:gd name="T49" fmla="*/ 1016 h 1016"/>
                <a:gd name="T50" fmla="*/ 150 w 962"/>
                <a:gd name="T51" fmla="*/ 1010 h 1016"/>
                <a:gd name="T52" fmla="*/ 188 w 962"/>
                <a:gd name="T53" fmla="*/ 988 h 1016"/>
                <a:gd name="T54" fmla="*/ 216 w 962"/>
                <a:gd name="T55" fmla="*/ 952 h 1016"/>
                <a:gd name="T56" fmla="*/ 236 w 962"/>
                <a:gd name="T57" fmla="*/ 912 h 1016"/>
                <a:gd name="T58" fmla="*/ 282 w 962"/>
                <a:gd name="T59" fmla="*/ 834 h 1016"/>
                <a:gd name="T60" fmla="*/ 332 w 962"/>
                <a:gd name="T61" fmla="*/ 760 h 1016"/>
                <a:gd name="T62" fmla="*/ 388 w 962"/>
                <a:gd name="T63" fmla="*/ 690 h 1016"/>
                <a:gd name="T64" fmla="*/ 448 w 962"/>
                <a:gd name="T65" fmla="*/ 626 h 1016"/>
                <a:gd name="T66" fmla="*/ 512 w 962"/>
                <a:gd name="T67" fmla="*/ 564 h 1016"/>
                <a:gd name="T68" fmla="*/ 582 w 962"/>
                <a:gd name="T69" fmla="*/ 508 h 1016"/>
                <a:gd name="T70" fmla="*/ 656 w 962"/>
                <a:gd name="T71" fmla="*/ 456 h 1016"/>
                <a:gd name="T72" fmla="*/ 676 w 962"/>
                <a:gd name="T73" fmla="*/ 496 h 1016"/>
                <a:gd name="T74" fmla="*/ 674 w 962"/>
                <a:gd name="T75" fmla="*/ 518 h 1016"/>
                <a:gd name="T76" fmla="*/ 680 w 962"/>
                <a:gd name="T77" fmla="*/ 562 h 1016"/>
                <a:gd name="T78" fmla="*/ 702 w 962"/>
                <a:gd name="T79" fmla="*/ 600 h 1016"/>
                <a:gd name="T80" fmla="*/ 736 w 962"/>
                <a:gd name="T81" fmla="*/ 626 h 1016"/>
                <a:gd name="T82" fmla="*/ 758 w 962"/>
                <a:gd name="T83" fmla="*/ 634 h 1016"/>
                <a:gd name="T84" fmla="*/ 796 w 962"/>
                <a:gd name="T85" fmla="*/ 638 h 1016"/>
                <a:gd name="T86" fmla="*/ 832 w 962"/>
                <a:gd name="T87" fmla="*/ 628 h 1016"/>
                <a:gd name="T88" fmla="*/ 862 w 962"/>
                <a:gd name="T89" fmla="*/ 608 h 1016"/>
                <a:gd name="T90" fmla="*/ 886 w 962"/>
                <a:gd name="T91" fmla="*/ 580 h 1016"/>
                <a:gd name="T92" fmla="*/ 892 w 962"/>
                <a:gd name="T93" fmla="*/ 566 h 1016"/>
                <a:gd name="T94" fmla="*/ 956 w 962"/>
                <a:gd name="T95" fmla="*/ 324 h 1016"/>
                <a:gd name="T96" fmla="*/ 960 w 962"/>
                <a:gd name="T97" fmla="*/ 304 h 1016"/>
                <a:gd name="T98" fmla="*/ 962 w 962"/>
                <a:gd name="T99" fmla="*/ 262 h 1016"/>
                <a:gd name="T100" fmla="*/ 956 w 962"/>
                <a:gd name="T101" fmla="*/ 220 h 1016"/>
                <a:gd name="T102" fmla="*/ 944 w 962"/>
                <a:gd name="T103" fmla="*/ 182 h 1016"/>
                <a:gd name="T104" fmla="*/ 934 w 962"/>
                <a:gd name="T105" fmla="*/ 162 h 1016"/>
                <a:gd name="T106" fmla="*/ 908 w 962"/>
                <a:gd name="T107" fmla="*/ 128 h 1016"/>
                <a:gd name="T108" fmla="*/ 878 w 962"/>
                <a:gd name="T109" fmla="*/ 100 h 1016"/>
                <a:gd name="T110" fmla="*/ 842 w 962"/>
                <a:gd name="T111" fmla="*/ 78 h 1016"/>
                <a:gd name="T112" fmla="*/ 802 w 962"/>
                <a:gd name="T113" fmla="*/ 64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2" h="1016">
                  <a:moveTo>
                    <a:pt x="802" y="64"/>
                  </a:moveTo>
                  <a:lnTo>
                    <a:pt x="574" y="4"/>
                  </a:lnTo>
                  <a:lnTo>
                    <a:pt x="574" y="4"/>
                  </a:lnTo>
                  <a:lnTo>
                    <a:pt x="552" y="0"/>
                  </a:lnTo>
                  <a:lnTo>
                    <a:pt x="530" y="2"/>
                  </a:lnTo>
                  <a:lnTo>
                    <a:pt x="508" y="8"/>
                  </a:lnTo>
                  <a:lnTo>
                    <a:pt x="488" y="16"/>
                  </a:lnTo>
                  <a:lnTo>
                    <a:pt x="470" y="30"/>
                  </a:lnTo>
                  <a:lnTo>
                    <a:pt x="456" y="46"/>
                  </a:lnTo>
                  <a:lnTo>
                    <a:pt x="444" y="64"/>
                  </a:lnTo>
                  <a:lnTo>
                    <a:pt x="436" y="86"/>
                  </a:lnTo>
                  <a:lnTo>
                    <a:pt x="436" y="86"/>
                  </a:lnTo>
                  <a:lnTo>
                    <a:pt x="432" y="108"/>
                  </a:lnTo>
                  <a:lnTo>
                    <a:pt x="434" y="130"/>
                  </a:lnTo>
                  <a:lnTo>
                    <a:pt x="438" y="152"/>
                  </a:lnTo>
                  <a:lnTo>
                    <a:pt x="448" y="172"/>
                  </a:lnTo>
                  <a:lnTo>
                    <a:pt x="460" y="190"/>
                  </a:lnTo>
                  <a:lnTo>
                    <a:pt x="476" y="204"/>
                  </a:lnTo>
                  <a:lnTo>
                    <a:pt x="496" y="216"/>
                  </a:lnTo>
                  <a:lnTo>
                    <a:pt x="518" y="224"/>
                  </a:lnTo>
                  <a:lnTo>
                    <a:pt x="574" y="240"/>
                  </a:lnTo>
                  <a:lnTo>
                    <a:pt x="574" y="240"/>
                  </a:lnTo>
                  <a:lnTo>
                    <a:pt x="530" y="268"/>
                  </a:lnTo>
                  <a:lnTo>
                    <a:pt x="486" y="296"/>
                  </a:lnTo>
                  <a:lnTo>
                    <a:pt x="442" y="328"/>
                  </a:lnTo>
                  <a:lnTo>
                    <a:pt x="402" y="360"/>
                  </a:lnTo>
                  <a:lnTo>
                    <a:pt x="362" y="394"/>
                  </a:lnTo>
                  <a:lnTo>
                    <a:pt x="322" y="430"/>
                  </a:lnTo>
                  <a:lnTo>
                    <a:pt x="286" y="466"/>
                  </a:lnTo>
                  <a:lnTo>
                    <a:pt x="248" y="504"/>
                  </a:lnTo>
                  <a:lnTo>
                    <a:pt x="214" y="544"/>
                  </a:lnTo>
                  <a:lnTo>
                    <a:pt x="180" y="584"/>
                  </a:lnTo>
                  <a:lnTo>
                    <a:pt x="148" y="626"/>
                  </a:lnTo>
                  <a:lnTo>
                    <a:pt x="118" y="670"/>
                  </a:lnTo>
                  <a:lnTo>
                    <a:pt x="90" y="714"/>
                  </a:lnTo>
                  <a:lnTo>
                    <a:pt x="62" y="760"/>
                  </a:lnTo>
                  <a:lnTo>
                    <a:pt x="36" y="806"/>
                  </a:lnTo>
                  <a:lnTo>
                    <a:pt x="12" y="852"/>
                  </a:lnTo>
                  <a:lnTo>
                    <a:pt x="12" y="852"/>
                  </a:lnTo>
                  <a:lnTo>
                    <a:pt x="4" y="874"/>
                  </a:lnTo>
                  <a:lnTo>
                    <a:pt x="0" y="896"/>
                  </a:lnTo>
                  <a:lnTo>
                    <a:pt x="2" y="918"/>
                  </a:lnTo>
                  <a:lnTo>
                    <a:pt x="6" y="940"/>
                  </a:lnTo>
                  <a:lnTo>
                    <a:pt x="16" y="960"/>
                  </a:lnTo>
                  <a:lnTo>
                    <a:pt x="28" y="978"/>
                  </a:lnTo>
                  <a:lnTo>
                    <a:pt x="44" y="992"/>
                  </a:lnTo>
                  <a:lnTo>
                    <a:pt x="64" y="1004"/>
                  </a:lnTo>
                  <a:lnTo>
                    <a:pt x="64" y="1004"/>
                  </a:lnTo>
                  <a:lnTo>
                    <a:pt x="86" y="1012"/>
                  </a:lnTo>
                  <a:lnTo>
                    <a:pt x="108" y="1016"/>
                  </a:lnTo>
                  <a:lnTo>
                    <a:pt x="130" y="1016"/>
                  </a:lnTo>
                  <a:lnTo>
                    <a:pt x="150" y="1010"/>
                  </a:lnTo>
                  <a:lnTo>
                    <a:pt x="170" y="1000"/>
                  </a:lnTo>
                  <a:lnTo>
                    <a:pt x="188" y="988"/>
                  </a:lnTo>
                  <a:lnTo>
                    <a:pt x="204" y="972"/>
                  </a:lnTo>
                  <a:lnTo>
                    <a:pt x="216" y="952"/>
                  </a:lnTo>
                  <a:lnTo>
                    <a:pt x="216" y="952"/>
                  </a:lnTo>
                  <a:lnTo>
                    <a:pt x="236" y="912"/>
                  </a:lnTo>
                  <a:lnTo>
                    <a:pt x="258" y="872"/>
                  </a:lnTo>
                  <a:lnTo>
                    <a:pt x="282" y="834"/>
                  </a:lnTo>
                  <a:lnTo>
                    <a:pt x="306" y="798"/>
                  </a:lnTo>
                  <a:lnTo>
                    <a:pt x="332" y="760"/>
                  </a:lnTo>
                  <a:lnTo>
                    <a:pt x="360" y="726"/>
                  </a:lnTo>
                  <a:lnTo>
                    <a:pt x="388" y="690"/>
                  </a:lnTo>
                  <a:lnTo>
                    <a:pt x="418" y="658"/>
                  </a:lnTo>
                  <a:lnTo>
                    <a:pt x="448" y="626"/>
                  </a:lnTo>
                  <a:lnTo>
                    <a:pt x="480" y="594"/>
                  </a:lnTo>
                  <a:lnTo>
                    <a:pt x="512" y="564"/>
                  </a:lnTo>
                  <a:lnTo>
                    <a:pt x="546" y="536"/>
                  </a:lnTo>
                  <a:lnTo>
                    <a:pt x="582" y="508"/>
                  </a:lnTo>
                  <a:lnTo>
                    <a:pt x="618" y="482"/>
                  </a:lnTo>
                  <a:lnTo>
                    <a:pt x="656" y="456"/>
                  </a:lnTo>
                  <a:lnTo>
                    <a:pt x="692" y="432"/>
                  </a:lnTo>
                  <a:lnTo>
                    <a:pt x="676" y="496"/>
                  </a:lnTo>
                  <a:lnTo>
                    <a:pt x="676" y="496"/>
                  </a:lnTo>
                  <a:lnTo>
                    <a:pt x="674" y="518"/>
                  </a:lnTo>
                  <a:lnTo>
                    <a:pt x="674" y="540"/>
                  </a:lnTo>
                  <a:lnTo>
                    <a:pt x="680" y="562"/>
                  </a:lnTo>
                  <a:lnTo>
                    <a:pt x="688" y="582"/>
                  </a:lnTo>
                  <a:lnTo>
                    <a:pt x="702" y="600"/>
                  </a:lnTo>
                  <a:lnTo>
                    <a:pt x="718" y="614"/>
                  </a:lnTo>
                  <a:lnTo>
                    <a:pt x="736" y="626"/>
                  </a:lnTo>
                  <a:lnTo>
                    <a:pt x="758" y="634"/>
                  </a:lnTo>
                  <a:lnTo>
                    <a:pt x="758" y="634"/>
                  </a:lnTo>
                  <a:lnTo>
                    <a:pt x="778" y="638"/>
                  </a:lnTo>
                  <a:lnTo>
                    <a:pt x="796" y="638"/>
                  </a:lnTo>
                  <a:lnTo>
                    <a:pt x="814" y="634"/>
                  </a:lnTo>
                  <a:lnTo>
                    <a:pt x="832" y="628"/>
                  </a:lnTo>
                  <a:lnTo>
                    <a:pt x="848" y="620"/>
                  </a:lnTo>
                  <a:lnTo>
                    <a:pt x="862" y="608"/>
                  </a:lnTo>
                  <a:lnTo>
                    <a:pt x="876" y="596"/>
                  </a:lnTo>
                  <a:lnTo>
                    <a:pt x="886" y="580"/>
                  </a:lnTo>
                  <a:lnTo>
                    <a:pt x="886" y="580"/>
                  </a:lnTo>
                  <a:lnTo>
                    <a:pt x="892" y="566"/>
                  </a:lnTo>
                  <a:lnTo>
                    <a:pt x="896" y="552"/>
                  </a:lnTo>
                  <a:lnTo>
                    <a:pt x="956" y="324"/>
                  </a:lnTo>
                  <a:lnTo>
                    <a:pt x="956" y="324"/>
                  </a:lnTo>
                  <a:lnTo>
                    <a:pt x="960" y="304"/>
                  </a:lnTo>
                  <a:lnTo>
                    <a:pt x="962" y="284"/>
                  </a:lnTo>
                  <a:lnTo>
                    <a:pt x="962" y="262"/>
                  </a:lnTo>
                  <a:lnTo>
                    <a:pt x="960" y="242"/>
                  </a:lnTo>
                  <a:lnTo>
                    <a:pt x="956" y="220"/>
                  </a:lnTo>
                  <a:lnTo>
                    <a:pt x="950" y="200"/>
                  </a:lnTo>
                  <a:lnTo>
                    <a:pt x="944" y="182"/>
                  </a:lnTo>
                  <a:lnTo>
                    <a:pt x="934" y="162"/>
                  </a:lnTo>
                  <a:lnTo>
                    <a:pt x="934" y="162"/>
                  </a:lnTo>
                  <a:lnTo>
                    <a:pt x="922" y="144"/>
                  </a:lnTo>
                  <a:lnTo>
                    <a:pt x="908" y="128"/>
                  </a:lnTo>
                  <a:lnTo>
                    <a:pt x="894" y="114"/>
                  </a:lnTo>
                  <a:lnTo>
                    <a:pt x="878" y="100"/>
                  </a:lnTo>
                  <a:lnTo>
                    <a:pt x="860" y="88"/>
                  </a:lnTo>
                  <a:lnTo>
                    <a:pt x="842" y="78"/>
                  </a:lnTo>
                  <a:lnTo>
                    <a:pt x="822" y="70"/>
                  </a:lnTo>
                  <a:lnTo>
                    <a:pt x="802" y="64"/>
                  </a:lnTo>
                  <a:lnTo>
                    <a:pt x="802" y="64"/>
                  </a:lnTo>
                  <a:close/>
                </a:path>
              </a:pathLst>
            </a:custGeom>
            <a:grpFill/>
            <a:ln w="28575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7" name="矩形 126"/>
          <p:cNvSpPr/>
          <p:nvPr/>
        </p:nvSpPr>
        <p:spPr>
          <a:xfrm>
            <a:off x="4867226" y="3113455"/>
            <a:ext cx="2399688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33" grpId="0"/>
      <p:bldP spid="86" grpId="0"/>
      <p:bldP spid="87" grpId="0"/>
      <p:bldP spid="88" grpId="0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2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13" name="图片 12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grpSp>
        <p:nvGrpSpPr>
          <p:cNvPr id="98" name="组合 97"/>
          <p:cNvGrpSpPr/>
          <p:nvPr/>
        </p:nvGrpSpPr>
        <p:grpSpPr>
          <a:xfrm>
            <a:off x="0" y="2115185"/>
            <a:ext cx="11976100" cy="3721195"/>
            <a:chOff x="1" y="2865"/>
            <a:chExt cx="19891" cy="6356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854" y="5034"/>
              <a:ext cx="15038" cy="310"/>
              <a:chOff x="-7774801" y="2145295"/>
              <a:chExt cx="17450361" cy="359498"/>
            </a:xfrm>
            <a:solidFill>
              <a:schemeClr val="bg1">
                <a:lumMod val="75000"/>
              </a:schemeClr>
            </a:solidFill>
          </p:grpSpPr>
          <p:sp>
            <p:nvSpPr>
              <p:cNvPr id="228" name="矩形 227"/>
              <p:cNvSpPr/>
              <p:nvPr/>
            </p:nvSpPr>
            <p:spPr>
              <a:xfrm>
                <a:off x="-7774801" y="2271040"/>
                <a:ext cx="17313143" cy="114017"/>
              </a:xfrm>
              <a:prstGeom prst="rect">
                <a:avLst/>
              </a:prstGeom>
              <a:solidFill>
                <a:srgbClr val="25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9" name="燕尾形 228"/>
              <p:cNvSpPr/>
              <p:nvPr/>
            </p:nvSpPr>
            <p:spPr>
              <a:xfrm>
                <a:off x="9316062" y="2145295"/>
                <a:ext cx="359498" cy="359498"/>
              </a:xfrm>
              <a:prstGeom prst="chevron">
                <a:avLst>
                  <a:gd name="adj" fmla="val 6059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 flipV="1">
              <a:off x="1" y="6671"/>
              <a:ext cx="15591" cy="312"/>
              <a:chOff x="-9632273" y="3897895"/>
              <a:chExt cx="17983858" cy="359498"/>
            </a:xfrm>
            <a:solidFill>
              <a:schemeClr val="bg1">
                <a:lumMod val="75000"/>
              </a:schemeClr>
            </a:solidFill>
          </p:grpSpPr>
          <p:sp>
            <p:nvSpPr>
              <p:cNvPr id="231" name="矩形 230"/>
              <p:cNvSpPr/>
              <p:nvPr/>
            </p:nvSpPr>
            <p:spPr>
              <a:xfrm>
                <a:off x="-9632273" y="4020928"/>
                <a:ext cx="17852355" cy="110718"/>
              </a:xfrm>
              <a:prstGeom prst="rect">
                <a:avLst/>
              </a:prstGeom>
              <a:solidFill>
                <a:srgbClr val="25B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2" name="燕尾形 231"/>
              <p:cNvSpPr/>
              <p:nvPr/>
            </p:nvSpPr>
            <p:spPr>
              <a:xfrm>
                <a:off x="7992087" y="3897895"/>
                <a:ext cx="359498" cy="359498"/>
              </a:xfrm>
              <a:prstGeom prst="chevron">
                <a:avLst>
                  <a:gd name="adj" fmla="val 6059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33" name="椭圆 232"/>
            <p:cNvSpPr/>
            <p:nvPr/>
          </p:nvSpPr>
          <p:spPr>
            <a:xfrm>
              <a:off x="4588" y="5000"/>
              <a:ext cx="378" cy="37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8325" y="5000"/>
              <a:ext cx="378" cy="37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12061" y="5000"/>
              <a:ext cx="378" cy="378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椭圆 235"/>
            <p:cNvSpPr/>
            <p:nvPr/>
          </p:nvSpPr>
          <p:spPr>
            <a:xfrm>
              <a:off x="15798" y="5000"/>
              <a:ext cx="378" cy="378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矩形 236"/>
            <p:cNvSpPr/>
            <p:nvPr/>
          </p:nvSpPr>
          <p:spPr>
            <a:xfrm>
              <a:off x="3063" y="2865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8" name="矩形 237"/>
            <p:cNvSpPr/>
            <p:nvPr/>
          </p:nvSpPr>
          <p:spPr>
            <a:xfrm>
              <a:off x="6800" y="2865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10536" y="2865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0" name="矩形 239"/>
            <p:cNvSpPr/>
            <p:nvPr/>
          </p:nvSpPr>
          <p:spPr>
            <a:xfrm>
              <a:off x="14273" y="2865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2301" y="6650"/>
              <a:ext cx="378" cy="37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2" name="椭圆 241"/>
            <p:cNvSpPr/>
            <p:nvPr/>
          </p:nvSpPr>
          <p:spPr>
            <a:xfrm>
              <a:off x="6037" y="6650"/>
              <a:ext cx="378" cy="37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9774" y="6650"/>
              <a:ext cx="378" cy="37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4" name="椭圆 243"/>
            <p:cNvSpPr/>
            <p:nvPr/>
          </p:nvSpPr>
          <p:spPr>
            <a:xfrm>
              <a:off x="13510" y="6650"/>
              <a:ext cx="378" cy="378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5" name="矩形 244"/>
            <p:cNvSpPr/>
            <p:nvPr/>
          </p:nvSpPr>
          <p:spPr>
            <a:xfrm>
              <a:off x="823" y="7188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6" name="矩形 245"/>
            <p:cNvSpPr/>
            <p:nvPr/>
          </p:nvSpPr>
          <p:spPr>
            <a:xfrm>
              <a:off x="4560" y="7188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7" name="矩形 246"/>
            <p:cNvSpPr/>
            <p:nvPr/>
          </p:nvSpPr>
          <p:spPr>
            <a:xfrm>
              <a:off x="8297" y="7188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8" name="矩形 247"/>
            <p:cNvSpPr/>
            <p:nvPr/>
          </p:nvSpPr>
          <p:spPr>
            <a:xfrm>
              <a:off x="12033" y="7188"/>
              <a:ext cx="3508" cy="2033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输入您的文字标题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35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39" name="图片 38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sp>
        <p:nvSpPr>
          <p:cNvPr id="15" name="箭头3"/>
          <p:cNvSpPr/>
          <p:nvPr/>
        </p:nvSpPr>
        <p:spPr bwMode="gray">
          <a:xfrm flipV="1">
            <a:off x="2298840" y="3684148"/>
            <a:ext cx="1088162" cy="151395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096" tIns="31047" rIns="62096" bIns="3104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6" name="箭头2"/>
          <p:cNvSpPr/>
          <p:nvPr/>
        </p:nvSpPr>
        <p:spPr bwMode="gray">
          <a:xfrm rot="16200000">
            <a:off x="2609190" y="3236886"/>
            <a:ext cx="323419" cy="129343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096" tIns="31047" rIns="62096" bIns="3104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7" name="箭头1"/>
          <p:cNvSpPr/>
          <p:nvPr/>
        </p:nvSpPr>
        <p:spPr bwMode="gray">
          <a:xfrm>
            <a:off x="2293570" y="2409082"/>
            <a:ext cx="1088162" cy="1753764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096" tIns="31047" rIns="62096" bIns="3104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8" name="文本1"/>
          <p:cNvSpPr>
            <a:spLocks noChangeArrowheads="1"/>
          </p:cNvSpPr>
          <p:nvPr/>
        </p:nvSpPr>
        <p:spPr bwMode="gray">
          <a:xfrm>
            <a:off x="5032143" y="1940505"/>
            <a:ext cx="5885865" cy="1190679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2096" tIns="31047" rIns="62096" bIns="310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9" name="文本2"/>
          <p:cNvSpPr>
            <a:spLocks noChangeArrowheads="1"/>
          </p:cNvSpPr>
          <p:nvPr/>
        </p:nvSpPr>
        <p:spPr bwMode="gray">
          <a:xfrm>
            <a:off x="5032145" y="3277279"/>
            <a:ext cx="5885861" cy="1186740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2096" tIns="31047" rIns="62096" bIns="310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20" name="文本3"/>
          <p:cNvSpPr>
            <a:spLocks noChangeArrowheads="1"/>
          </p:cNvSpPr>
          <p:nvPr/>
        </p:nvSpPr>
        <p:spPr bwMode="ltGray">
          <a:xfrm>
            <a:off x="5032144" y="4576630"/>
            <a:ext cx="5885863" cy="117615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2096" tIns="31047" rIns="62096" bIns="310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302790" y="3119272"/>
            <a:ext cx="1530671" cy="1530671"/>
          </a:xfrm>
          <a:prstGeom prst="ellipse">
            <a:avLst/>
          </a:prstGeom>
          <a:solidFill>
            <a:srgbClr val="25B6E6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13597" y="3418367"/>
            <a:ext cx="1268637" cy="837979"/>
            <a:chOff x="8922207" y="2437732"/>
            <a:chExt cx="1019784" cy="841717"/>
          </a:xfrm>
        </p:grpSpPr>
        <p:sp>
          <p:nvSpPr>
            <p:cNvPr id="25" name="文本框 37"/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26" name="文本框 38"/>
            <p:cNvSpPr txBox="1"/>
            <p:nvPr/>
          </p:nvSpPr>
          <p:spPr>
            <a:xfrm>
              <a:off x="8922207" y="2445047"/>
              <a:ext cx="1010653" cy="83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添加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内容</a:t>
              </a:r>
            </a:p>
          </p:txBody>
        </p:sp>
      </p:grpSp>
      <p:sp>
        <p:nvSpPr>
          <p:cNvPr id="27" name="圆角矩形 21"/>
          <p:cNvSpPr/>
          <p:nvPr/>
        </p:nvSpPr>
        <p:spPr>
          <a:xfrm>
            <a:off x="3635736" y="1902324"/>
            <a:ext cx="1262036" cy="1247167"/>
          </a:xfrm>
          <a:prstGeom prst="roundRect">
            <a:avLst>
              <a:gd name="adj" fmla="val 9039"/>
            </a:avLst>
          </a:prstGeom>
          <a:solidFill>
            <a:srgbClr val="25B6E6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28" name="Text Placeholder 4"/>
          <p:cNvSpPr txBox="1"/>
          <p:nvPr/>
        </p:nvSpPr>
        <p:spPr>
          <a:xfrm>
            <a:off x="3768023" y="2406836"/>
            <a:ext cx="1020091" cy="225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点击输入标题内容</a:t>
            </a:r>
          </a:p>
        </p:txBody>
      </p:sp>
      <p:sp>
        <p:nvSpPr>
          <p:cNvPr id="29" name="圆角矩形 25"/>
          <p:cNvSpPr/>
          <p:nvPr/>
        </p:nvSpPr>
        <p:spPr>
          <a:xfrm>
            <a:off x="3636262" y="3245223"/>
            <a:ext cx="1262036" cy="1247167"/>
          </a:xfrm>
          <a:prstGeom prst="roundRect">
            <a:avLst>
              <a:gd name="adj" fmla="val 9039"/>
            </a:avLst>
          </a:prstGeom>
          <a:solidFill>
            <a:srgbClr val="25B6E6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30" name="Text Placeholder 4"/>
          <p:cNvSpPr txBox="1"/>
          <p:nvPr/>
        </p:nvSpPr>
        <p:spPr>
          <a:xfrm>
            <a:off x="3768549" y="3749735"/>
            <a:ext cx="1020091" cy="225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点击输入标题内容</a:t>
            </a:r>
          </a:p>
        </p:txBody>
      </p:sp>
      <p:sp>
        <p:nvSpPr>
          <p:cNvPr id="31" name="圆角矩形 29"/>
          <p:cNvSpPr/>
          <p:nvPr/>
        </p:nvSpPr>
        <p:spPr>
          <a:xfrm>
            <a:off x="3638793" y="4538118"/>
            <a:ext cx="1262036" cy="1247167"/>
          </a:xfrm>
          <a:prstGeom prst="roundRect">
            <a:avLst>
              <a:gd name="adj" fmla="val 9039"/>
            </a:avLst>
          </a:prstGeom>
          <a:solidFill>
            <a:srgbClr val="25B6E6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Text Placeholder 4"/>
          <p:cNvSpPr txBox="1"/>
          <p:nvPr/>
        </p:nvSpPr>
        <p:spPr>
          <a:xfrm>
            <a:off x="3771080" y="5042629"/>
            <a:ext cx="1020091" cy="225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点击输入标题内容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bldLvl="0" animBg="1"/>
      <p:bldP spid="27" grpId="0" bldLvl="0" animBg="1"/>
      <p:bldP spid="28" grpId="0" build="p"/>
      <p:bldP spid="29" grpId="0" bldLvl="0" animBg="1"/>
      <p:bldP spid="30" grpId="0" build="p"/>
      <p:bldP spid="31" grpId="0" bldLvl="0" animBg="1"/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40471" r="64423" b="3512"/>
          <a:stretch>
            <a:fillRect/>
          </a:stretch>
        </p:blipFill>
        <p:spPr>
          <a:xfrm flipV="1">
            <a:off x="0" y="0"/>
            <a:ext cx="3862705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944472" y="2871304"/>
            <a:ext cx="41747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PART</a:t>
            </a:r>
            <a:r>
              <a:rPr lang="zh-CN" altLang="en-US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04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TITLE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HERE</a:t>
            </a:r>
            <a:endParaRPr lang="zh-CN" altLang="en-US" sz="2800" dirty="0"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81233" y="3277645"/>
            <a:ext cx="450000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  <a:endParaRPr lang="zh-CN" altLang="en-US" sz="4800" b="1" spc="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pic>
        <p:nvPicPr>
          <p:cNvPr id="2" name="图片 1" descr="通用节日金色卡通风活动促销金币PNG免抠装饰"/>
          <p:cNvPicPr>
            <a:picLocks noChangeAspect="1"/>
          </p:cNvPicPr>
          <p:nvPr/>
        </p:nvPicPr>
        <p:blipFill>
          <a:blip r:embed="rId4"/>
          <a:srcRect l="16567" t="53973" r="51253" b="32714"/>
          <a:stretch>
            <a:fillRect/>
          </a:stretch>
        </p:blipFill>
        <p:spPr>
          <a:xfrm>
            <a:off x="288290" y="2031365"/>
            <a:ext cx="5053330" cy="279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35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39" name="图片 38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grpSp>
        <p:nvGrpSpPr>
          <p:cNvPr id="101" name="组合 100"/>
          <p:cNvGrpSpPr/>
          <p:nvPr/>
        </p:nvGrpSpPr>
        <p:grpSpPr>
          <a:xfrm>
            <a:off x="4269516" y="3755531"/>
            <a:ext cx="3017974" cy="1630892"/>
            <a:chOff x="3438526" y="2066925"/>
            <a:chExt cx="2263775" cy="1223169"/>
          </a:xfrm>
          <a:solidFill>
            <a:srgbClr val="25B6E6"/>
          </a:solidFill>
        </p:grpSpPr>
        <p:sp>
          <p:nvSpPr>
            <p:cNvPr id="102" name="Freeform 10"/>
            <p:cNvSpPr/>
            <p:nvPr/>
          </p:nvSpPr>
          <p:spPr bwMode="auto">
            <a:xfrm>
              <a:off x="3438526" y="2343944"/>
              <a:ext cx="1131888" cy="946150"/>
            </a:xfrm>
            <a:custGeom>
              <a:avLst/>
              <a:gdLst>
                <a:gd name="T0" fmla="*/ 713 w 713"/>
                <a:gd name="T1" fmla="*/ 596 h 596"/>
                <a:gd name="T2" fmla="*/ 0 w 713"/>
                <a:gd name="T3" fmla="*/ 346 h 596"/>
                <a:gd name="T4" fmla="*/ 0 w 713"/>
                <a:gd name="T5" fmla="*/ 0 h 596"/>
                <a:gd name="T6" fmla="*/ 713 w 713"/>
                <a:gd name="T7" fmla="*/ 253 h 596"/>
                <a:gd name="T8" fmla="*/ 713 w 713"/>
                <a:gd name="T9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596">
                  <a:moveTo>
                    <a:pt x="713" y="596"/>
                  </a:moveTo>
                  <a:lnTo>
                    <a:pt x="0" y="346"/>
                  </a:lnTo>
                  <a:lnTo>
                    <a:pt x="0" y="0"/>
                  </a:lnTo>
                  <a:lnTo>
                    <a:pt x="713" y="253"/>
                  </a:lnTo>
                  <a:lnTo>
                    <a:pt x="713" y="5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4570413" y="2343944"/>
              <a:ext cx="1131888" cy="946150"/>
            </a:xfrm>
            <a:custGeom>
              <a:avLst/>
              <a:gdLst>
                <a:gd name="T0" fmla="*/ 0 w 713"/>
                <a:gd name="T1" fmla="*/ 596 h 596"/>
                <a:gd name="T2" fmla="*/ 713 w 713"/>
                <a:gd name="T3" fmla="*/ 346 h 596"/>
                <a:gd name="T4" fmla="*/ 713 w 713"/>
                <a:gd name="T5" fmla="*/ 0 h 596"/>
                <a:gd name="T6" fmla="*/ 0 w 713"/>
                <a:gd name="T7" fmla="*/ 253 h 596"/>
                <a:gd name="T8" fmla="*/ 0 w 713"/>
                <a:gd name="T9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596">
                  <a:moveTo>
                    <a:pt x="0" y="596"/>
                  </a:moveTo>
                  <a:lnTo>
                    <a:pt x="713" y="346"/>
                  </a:lnTo>
                  <a:lnTo>
                    <a:pt x="713" y="0"/>
                  </a:lnTo>
                  <a:lnTo>
                    <a:pt x="0" y="253"/>
                  </a:lnTo>
                  <a:lnTo>
                    <a:pt x="0" y="5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3438526" y="2066925"/>
              <a:ext cx="2263775" cy="681038"/>
            </a:xfrm>
            <a:custGeom>
              <a:avLst/>
              <a:gdLst>
                <a:gd name="T0" fmla="*/ 713 w 1426"/>
                <a:gd name="T1" fmla="*/ 0 h 429"/>
                <a:gd name="T2" fmla="*/ 0 w 1426"/>
                <a:gd name="T3" fmla="*/ 176 h 429"/>
                <a:gd name="T4" fmla="*/ 713 w 1426"/>
                <a:gd name="T5" fmla="*/ 429 h 429"/>
                <a:gd name="T6" fmla="*/ 1426 w 1426"/>
                <a:gd name="T7" fmla="*/ 176 h 429"/>
                <a:gd name="T8" fmla="*/ 713 w 1426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6" h="429">
                  <a:moveTo>
                    <a:pt x="713" y="0"/>
                  </a:moveTo>
                  <a:lnTo>
                    <a:pt x="0" y="176"/>
                  </a:lnTo>
                  <a:lnTo>
                    <a:pt x="713" y="429"/>
                  </a:lnTo>
                  <a:lnTo>
                    <a:pt x="1426" y="176"/>
                  </a:lnTo>
                  <a:lnTo>
                    <a:pt x="71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圆角矩形 104"/>
            <p:cNvSpPr/>
            <p:nvPr/>
          </p:nvSpPr>
          <p:spPr>
            <a:xfrm rot="20424403">
              <a:off x="4579098" y="2541981"/>
              <a:ext cx="1116000" cy="108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 rot="1175597" flipH="1">
              <a:off x="3462939" y="2547215"/>
              <a:ext cx="1116000" cy="108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648350" y="3205198"/>
            <a:ext cx="2262423" cy="1224492"/>
            <a:chOff x="3722688" y="1654175"/>
            <a:chExt cx="1697038" cy="918369"/>
          </a:xfrm>
          <a:solidFill>
            <a:srgbClr val="25B6E6"/>
          </a:solidFill>
        </p:grpSpPr>
        <p:sp>
          <p:nvSpPr>
            <p:cNvPr id="108" name="Freeform 14"/>
            <p:cNvSpPr/>
            <p:nvPr/>
          </p:nvSpPr>
          <p:spPr bwMode="auto">
            <a:xfrm>
              <a:off x="3722688" y="1861344"/>
              <a:ext cx="847725" cy="711200"/>
            </a:xfrm>
            <a:custGeom>
              <a:avLst/>
              <a:gdLst>
                <a:gd name="T0" fmla="*/ 534 w 534"/>
                <a:gd name="T1" fmla="*/ 448 h 448"/>
                <a:gd name="T2" fmla="*/ 0 w 534"/>
                <a:gd name="T3" fmla="*/ 260 h 448"/>
                <a:gd name="T4" fmla="*/ 0 w 534"/>
                <a:gd name="T5" fmla="*/ 0 h 448"/>
                <a:gd name="T6" fmla="*/ 534 w 534"/>
                <a:gd name="T7" fmla="*/ 191 h 448"/>
                <a:gd name="T8" fmla="*/ 534 w 534"/>
                <a:gd name="T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48">
                  <a:moveTo>
                    <a:pt x="534" y="448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534" y="191"/>
                  </a:lnTo>
                  <a:lnTo>
                    <a:pt x="534" y="4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15"/>
            <p:cNvSpPr/>
            <p:nvPr/>
          </p:nvSpPr>
          <p:spPr bwMode="auto">
            <a:xfrm>
              <a:off x="4570413" y="1861344"/>
              <a:ext cx="849313" cy="711200"/>
            </a:xfrm>
            <a:custGeom>
              <a:avLst/>
              <a:gdLst>
                <a:gd name="T0" fmla="*/ 0 w 535"/>
                <a:gd name="T1" fmla="*/ 448 h 448"/>
                <a:gd name="T2" fmla="*/ 535 w 535"/>
                <a:gd name="T3" fmla="*/ 260 h 448"/>
                <a:gd name="T4" fmla="*/ 535 w 535"/>
                <a:gd name="T5" fmla="*/ 0 h 448"/>
                <a:gd name="T6" fmla="*/ 0 w 535"/>
                <a:gd name="T7" fmla="*/ 191 h 448"/>
                <a:gd name="T8" fmla="*/ 0 w 535"/>
                <a:gd name="T9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448">
                  <a:moveTo>
                    <a:pt x="0" y="448"/>
                  </a:moveTo>
                  <a:lnTo>
                    <a:pt x="535" y="260"/>
                  </a:lnTo>
                  <a:lnTo>
                    <a:pt x="535" y="0"/>
                  </a:lnTo>
                  <a:lnTo>
                    <a:pt x="0" y="191"/>
                  </a:lnTo>
                  <a:lnTo>
                    <a:pt x="0" y="4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16"/>
            <p:cNvSpPr/>
            <p:nvPr/>
          </p:nvSpPr>
          <p:spPr bwMode="auto">
            <a:xfrm>
              <a:off x="3722688" y="1654175"/>
              <a:ext cx="1697038" cy="512763"/>
            </a:xfrm>
            <a:custGeom>
              <a:avLst/>
              <a:gdLst>
                <a:gd name="T0" fmla="*/ 534 w 1069"/>
                <a:gd name="T1" fmla="*/ 0 h 323"/>
                <a:gd name="T2" fmla="*/ 0 w 1069"/>
                <a:gd name="T3" fmla="*/ 132 h 323"/>
                <a:gd name="T4" fmla="*/ 534 w 1069"/>
                <a:gd name="T5" fmla="*/ 323 h 323"/>
                <a:gd name="T6" fmla="*/ 1069 w 1069"/>
                <a:gd name="T7" fmla="*/ 132 h 323"/>
                <a:gd name="T8" fmla="*/ 534 w 1069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323">
                  <a:moveTo>
                    <a:pt x="534" y="0"/>
                  </a:moveTo>
                  <a:lnTo>
                    <a:pt x="0" y="132"/>
                  </a:lnTo>
                  <a:lnTo>
                    <a:pt x="534" y="323"/>
                  </a:lnTo>
                  <a:lnTo>
                    <a:pt x="1069" y="13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圆角矩形 110"/>
            <p:cNvSpPr/>
            <p:nvPr/>
          </p:nvSpPr>
          <p:spPr>
            <a:xfrm rot="20424403">
              <a:off x="4587434" y="2009243"/>
              <a:ext cx="828000" cy="108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圆角矩形 111"/>
            <p:cNvSpPr/>
            <p:nvPr/>
          </p:nvSpPr>
          <p:spPr>
            <a:xfrm rot="1175597" flipH="1">
              <a:off x="3722752" y="2006669"/>
              <a:ext cx="828000" cy="108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025067" y="2841131"/>
            <a:ext cx="1506870" cy="813860"/>
            <a:chOff x="4005263" y="1381125"/>
            <a:chExt cx="1130300" cy="610395"/>
          </a:xfrm>
          <a:solidFill>
            <a:srgbClr val="25B6E6"/>
          </a:solidFill>
        </p:grpSpPr>
        <p:sp>
          <p:nvSpPr>
            <p:cNvPr id="114" name="Freeform 18"/>
            <p:cNvSpPr/>
            <p:nvPr/>
          </p:nvSpPr>
          <p:spPr bwMode="auto">
            <a:xfrm>
              <a:off x="4005263" y="1516857"/>
              <a:ext cx="565150" cy="474663"/>
            </a:xfrm>
            <a:custGeom>
              <a:avLst/>
              <a:gdLst>
                <a:gd name="T0" fmla="*/ 356 w 356"/>
                <a:gd name="T1" fmla="*/ 299 h 299"/>
                <a:gd name="T2" fmla="*/ 0 w 356"/>
                <a:gd name="T3" fmla="*/ 174 h 299"/>
                <a:gd name="T4" fmla="*/ 0 w 356"/>
                <a:gd name="T5" fmla="*/ 0 h 299"/>
                <a:gd name="T6" fmla="*/ 356 w 356"/>
                <a:gd name="T7" fmla="*/ 127 h 299"/>
                <a:gd name="T8" fmla="*/ 356 w 356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299">
                  <a:moveTo>
                    <a:pt x="356" y="299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356" y="127"/>
                  </a:lnTo>
                  <a:lnTo>
                    <a:pt x="356" y="29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9"/>
            <p:cNvSpPr/>
            <p:nvPr/>
          </p:nvSpPr>
          <p:spPr bwMode="auto">
            <a:xfrm>
              <a:off x="4570413" y="1516857"/>
              <a:ext cx="565150" cy="474663"/>
            </a:xfrm>
            <a:custGeom>
              <a:avLst/>
              <a:gdLst>
                <a:gd name="T0" fmla="*/ 0 w 356"/>
                <a:gd name="T1" fmla="*/ 299 h 299"/>
                <a:gd name="T2" fmla="*/ 356 w 356"/>
                <a:gd name="T3" fmla="*/ 174 h 299"/>
                <a:gd name="T4" fmla="*/ 356 w 356"/>
                <a:gd name="T5" fmla="*/ 0 h 299"/>
                <a:gd name="T6" fmla="*/ 0 w 356"/>
                <a:gd name="T7" fmla="*/ 127 h 299"/>
                <a:gd name="T8" fmla="*/ 0 w 356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299">
                  <a:moveTo>
                    <a:pt x="0" y="299"/>
                  </a:moveTo>
                  <a:lnTo>
                    <a:pt x="356" y="174"/>
                  </a:lnTo>
                  <a:lnTo>
                    <a:pt x="356" y="0"/>
                  </a:lnTo>
                  <a:lnTo>
                    <a:pt x="0" y="127"/>
                  </a:lnTo>
                  <a:lnTo>
                    <a:pt x="0" y="29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20"/>
            <p:cNvSpPr/>
            <p:nvPr/>
          </p:nvSpPr>
          <p:spPr bwMode="auto">
            <a:xfrm>
              <a:off x="4005263" y="1381125"/>
              <a:ext cx="1130300" cy="339725"/>
            </a:xfrm>
            <a:custGeom>
              <a:avLst/>
              <a:gdLst>
                <a:gd name="T0" fmla="*/ 356 w 712"/>
                <a:gd name="T1" fmla="*/ 0 h 214"/>
                <a:gd name="T2" fmla="*/ 0 w 712"/>
                <a:gd name="T3" fmla="*/ 87 h 214"/>
                <a:gd name="T4" fmla="*/ 356 w 712"/>
                <a:gd name="T5" fmla="*/ 214 h 214"/>
                <a:gd name="T6" fmla="*/ 712 w 712"/>
                <a:gd name="T7" fmla="*/ 87 h 214"/>
                <a:gd name="T8" fmla="*/ 356 w 712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214">
                  <a:moveTo>
                    <a:pt x="356" y="0"/>
                  </a:moveTo>
                  <a:lnTo>
                    <a:pt x="0" y="87"/>
                  </a:lnTo>
                  <a:lnTo>
                    <a:pt x="356" y="214"/>
                  </a:lnTo>
                  <a:lnTo>
                    <a:pt x="712" y="8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圆角矩形 116"/>
            <p:cNvSpPr/>
            <p:nvPr/>
          </p:nvSpPr>
          <p:spPr>
            <a:xfrm rot="20424403">
              <a:off x="4596812" y="1618273"/>
              <a:ext cx="504000" cy="108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圆角矩形 117"/>
            <p:cNvSpPr/>
            <p:nvPr/>
          </p:nvSpPr>
          <p:spPr>
            <a:xfrm rot="1175597" flipH="1">
              <a:off x="4027206" y="1611924"/>
              <a:ext cx="504000" cy="108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261857" y="3955557"/>
            <a:ext cx="2889596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61857" y="2695296"/>
            <a:ext cx="2889596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405551" y="4871410"/>
            <a:ext cx="2889596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399441" y="3265942"/>
            <a:ext cx="2889596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 flipV="1">
            <a:off x="3203994" y="3200450"/>
            <a:ext cx="1628427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V="1">
            <a:off x="3203993" y="4529236"/>
            <a:ext cx="97751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V="1">
            <a:off x="7864554" y="5386427"/>
            <a:ext cx="54523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7115049" y="3755533"/>
            <a:ext cx="1294737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波形 127"/>
          <p:cNvSpPr/>
          <p:nvPr/>
        </p:nvSpPr>
        <p:spPr>
          <a:xfrm>
            <a:off x="5797007" y="1934932"/>
            <a:ext cx="705290" cy="705381"/>
          </a:xfrm>
          <a:prstGeom prst="wave">
            <a:avLst/>
          </a:pr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8399441" y="1843542"/>
            <a:ext cx="2889596" cy="95694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在此输入您的标题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>
            <a:off x="6631831" y="2333132"/>
            <a:ext cx="17779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V="1">
            <a:off x="5778502" y="1936257"/>
            <a:ext cx="0" cy="107246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8" grpId="0" bldLvl="0" animBg="1"/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43" name="图片 4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44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48" name="图片 47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1067244" y="2989628"/>
            <a:ext cx="2326489" cy="1252295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25B6E6"/>
          </a:solidFill>
          <a:ln w="28575"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3645706" y="2989628"/>
            <a:ext cx="2326489" cy="1252295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25B6E6"/>
          </a:solidFill>
          <a:ln w="28575"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Freeform 5"/>
          <p:cNvSpPr>
            <a:spLocks noEditPoints="1"/>
          </p:cNvSpPr>
          <p:nvPr/>
        </p:nvSpPr>
        <p:spPr bwMode="auto">
          <a:xfrm>
            <a:off x="6224168" y="2989628"/>
            <a:ext cx="2326489" cy="1252295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25B6E6"/>
          </a:solidFill>
          <a:ln w="28575"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>
            <a:off x="8784080" y="2989628"/>
            <a:ext cx="2326489" cy="1252295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25B6E6"/>
          </a:solidFill>
          <a:ln w="28575"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2474228" y="3453322"/>
            <a:ext cx="2089119" cy="26857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7627424" y="3453322"/>
            <a:ext cx="2089119" cy="26857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5050825" y="3453322"/>
            <a:ext cx="2089119" cy="26857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下箭头 55"/>
          <p:cNvSpPr/>
          <p:nvPr/>
        </p:nvSpPr>
        <p:spPr>
          <a:xfrm>
            <a:off x="3398802" y="3735964"/>
            <a:ext cx="239969" cy="819381"/>
          </a:xfrm>
          <a:prstGeom prst="downArrow">
            <a:avLst/>
          </a:prstGeom>
          <a:gradFill flip="none" rotWithShape="1">
            <a:gsLst>
              <a:gs pos="6000">
                <a:schemeClr val="bg1">
                  <a:lumMod val="75000"/>
                  <a:alpha val="0"/>
                </a:schemeClr>
              </a:gs>
              <a:gs pos="76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下箭头 56"/>
          <p:cNvSpPr/>
          <p:nvPr/>
        </p:nvSpPr>
        <p:spPr>
          <a:xfrm>
            <a:off x="5975398" y="3735964"/>
            <a:ext cx="239969" cy="819381"/>
          </a:xfrm>
          <a:prstGeom prst="downArrow">
            <a:avLst/>
          </a:prstGeom>
          <a:gradFill flip="none" rotWithShape="1">
            <a:gsLst>
              <a:gs pos="6000">
                <a:schemeClr val="bg1">
                  <a:lumMod val="75000"/>
                  <a:alpha val="0"/>
                </a:schemeClr>
              </a:gs>
              <a:gs pos="76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下箭头 57"/>
          <p:cNvSpPr/>
          <p:nvPr/>
        </p:nvSpPr>
        <p:spPr>
          <a:xfrm>
            <a:off x="8551998" y="3735964"/>
            <a:ext cx="239969" cy="819381"/>
          </a:xfrm>
          <a:prstGeom prst="downArrow">
            <a:avLst/>
          </a:prstGeom>
          <a:gradFill flip="none" rotWithShape="1">
            <a:gsLst>
              <a:gs pos="6000">
                <a:schemeClr val="bg1">
                  <a:lumMod val="75000"/>
                  <a:alpha val="0"/>
                </a:schemeClr>
              </a:gs>
              <a:gs pos="76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85931" y="1596513"/>
            <a:ext cx="2089119" cy="103060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762526" y="1596513"/>
            <a:ext cx="2089119" cy="103060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339122" y="1596513"/>
            <a:ext cx="2089119" cy="103060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915719" y="1596513"/>
            <a:ext cx="2089119" cy="103060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476803" y="4670241"/>
            <a:ext cx="2089119" cy="103060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049453" y="4670241"/>
            <a:ext cx="2089119" cy="103060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631189" y="4670241"/>
            <a:ext cx="2089119" cy="103060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43" name="图片 4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44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48" name="图片 47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200785" y="1927860"/>
            <a:ext cx="3764280" cy="376428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5967760" y="1927634"/>
            <a:ext cx="2015757" cy="1269416"/>
            <a:chOff x="6328921" y="1657550"/>
            <a:chExt cx="2016224" cy="1269710"/>
          </a:xfrm>
        </p:grpSpPr>
        <p:sp>
          <p:nvSpPr>
            <p:cNvPr id="36" name="TextBox 64"/>
            <p:cNvSpPr txBox="1"/>
            <p:nvPr/>
          </p:nvSpPr>
          <p:spPr>
            <a:xfrm>
              <a:off x="6328921" y="1657550"/>
              <a:ext cx="995911" cy="337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输入标题</a:t>
              </a:r>
            </a:p>
          </p:txBody>
        </p:sp>
        <p:sp>
          <p:nvSpPr>
            <p:cNvPr id="37" name="TextBox 65"/>
            <p:cNvSpPr txBox="1"/>
            <p:nvPr/>
          </p:nvSpPr>
          <p:spPr>
            <a:xfrm>
              <a:off x="6328921" y="1994864"/>
              <a:ext cx="2016224" cy="93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47776" y="1927634"/>
            <a:ext cx="2015757" cy="1297992"/>
            <a:chOff x="9309627" y="1657550"/>
            <a:chExt cx="2016224" cy="1298292"/>
          </a:xfrm>
        </p:grpSpPr>
        <p:sp>
          <p:nvSpPr>
            <p:cNvPr id="39" name="TextBox 67"/>
            <p:cNvSpPr txBox="1"/>
            <p:nvPr/>
          </p:nvSpPr>
          <p:spPr>
            <a:xfrm>
              <a:off x="9309627" y="1657550"/>
              <a:ext cx="995911" cy="337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defRPr/>
              </a:pPr>
              <a:r>
                <a:rPr lang="zh-CN" alt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输入标题</a:t>
              </a:r>
            </a:p>
          </p:txBody>
        </p:sp>
        <p:sp>
          <p:nvSpPr>
            <p:cNvPr id="40" name="TextBox 68"/>
            <p:cNvSpPr txBox="1"/>
            <p:nvPr/>
          </p:nvSpPr>
          <p:spPr>
            <a:xfrm>
              <a:off x="9309627" y="2023446"/>
              <a:ext cx="2016224" cy="93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967760" y="3399833"/>
            <a:ext cx="2015757" cy="1297992"/>
            <a:chOff x="6328921" y="3130090"/>
            <a:chExt cx="2016224" cy="1298292"/>
          </a:xfrm>
        </p:grpSpPr>
        <p:sp>
          <p:nvSpPr>
            <p:cNvPr id="3" name="TextBox 70"/>
            <p:cNvSpPr txBox="1"/>
            <p:nvPr/>
          </p:nvSpPr>
          <p:spPr>
            <a:xfrm>
              <a:off x="6328921" y="3130090"/>
              <a:ext cx="995911" cy="337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defRPr/>
              </a:pPr>
              <a:r>
                <a:rPr lang="zh-CN" alt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输入标题</a:t>
              </a:r>
            </a:p>
          </p:txBody>
        </p:sp>
        <p:sp>
          <p:nvSpPr>
            <p:cNvPr id="4" name="TextBox 71"/>
            <p:cNvSpPr txBox="1"/>
            <p:nvPr/>
          </p:nvSpPr>
          <p:spPr>
            <a:xfrm>
              <a:off x="6328921" y="3495986"/>
              <a:ext cx="2016224" cy="93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47776" y="3399833"/>
            <a:ext cx="2015757" cy="1297992"/>
            <a:chOff x="9309627" y="3130090"/>
            <a:chExt cx="2016224" cy="1298292"/>
          </a:xfrm>
        </p:grpSpPr>
        <p:sp>
          <p:nvSpPr>
            <p:cNvPr id="6" name="TextBox 73"/>
            <p:cNvSpPr txBox="1"/>
            <p:nvPr/>
          </p:nvSpPr>
          <p:spPr>
            <a:xfrm>
              <a:off x="9309627" y="3130090"/>
              <a:ext cx="995911" cy="337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defRPr/>
              </a:pPr>
              <a:r>
                <a:rPr lang="zh-CN" alt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输入标题</a:t>
              </a:r>
            </a:p>
          </p:txBody>
        </p:sp>
        <p:sp>
          <p:nvSpPr>
            <p:cNvPr id="7" name="TextBox 74"/>
            <p:cNvSpPr txBox="1"/>
            <p:nvPr/>
          </p:nvSpPr>
          <p:spPr>
            <a:xfrm>
              <a:off x="9309627" y="3495986"/>
              <a:ext cx="2016224" cy="93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67760" y="4788924"/>
            <a:ext cx="2015757" cy="1297992"/>
            <a:chOff x="6328921" y="4519503"/>
            <a:chExt cx="2016224" cy="1298292"/>
          </a:xfrm>
        </p:grpSpPr>
        <p:sp>
          <p:nvSpPr>
            <p:cNvPr id="9" name="TextBox 76"/>
            <p:cNvSpPr txBox="1"/>
            <p:nvPr/>
          </p:nvSpPr>
          <p:spPr>
            <a:xfrm>
              <a:off x="6328921" y="4519503"/>
              <a:ext cx="995911" cy="337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defRPr/>
              </a:pPr>
              <a:r>
                <a:rPr lang="zh-CN" alt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输入标题</a:t>
              </a:r>
            </a:p>
          </p:txBody>
        </p:sp>
        <p:sp>
          <p:nvSpPr>
            <p:cNvPr id="49" name="TextBox 77"/>
            <p:cNvSpPr txBox="1"/>
            <p:nvPr/>
          </p:nvSpPr>
          <p:spPr>
            <a:xfrm>
              <a:off x="6328921" y="4885399"/>
              <a:ext cx="2016224" cy="93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947776" y="4788924"/>
            <a:ext cx="2015757" cy="1297992"/>
            <a:chOff x="9309627" y="4519503"/>
            <a:chExt cx="2016224" cy="1298292"/>
          </a:xfrm>
        </p:grpSpPr>
        <p:sp>
          <p:nvSpPr>
            <p:cNvPr id="51" name="TextBox 79"/>
            <p:cNvSpPr txBox="1"/>
            <p:nvPr/>
          </p:nvSpPr>
          <p:spPr>
            <a:xfrm>
              <a:off x="9309627" y="4519503"/>
              <a:ext cx="995911" cy="337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defRPr/>
              </a:pPr>
              <a:r>
                <a:rPr lang="zh-CN" alt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输入标题</a:t>
              </a:r>
            </a:p>
          </p:txBody>
        </p:sp>
        <p:sp>
          <p:nvSpPr>
            <p:cNvPr id="52" name="TextBox 80"/>
            <p:cNvSpPr txBox="1"/>
            <p:nvPr/>
          </p:nvSpPr>
          <p:spPr>
            <a:xfrm>
              <a:off x="9309627" y="4885399"/>
              <a:ext cx="2016224" cy="93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b="3512"/>
          <a:stretch>
            <a:fillRect/>
          </a:stretch>
        </p:blipFill>
        <p:spPr>
          <a:xfrm flipV="1">
            <a:off x="0" y="0"/>
            <a:ext cx="709803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755765" y="2931791"/>
            <a:ext cx="5065735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5865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zihun35hao-jindianyahei" panose="00000500000000000000" pitchFamily="2" charset="-122"/>
              </a:rPr>
              <a:t>感谢您的聆听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77355" y="4159885"/>
            <a:ext cx="341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添加相关内容的标题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7171" y="4619970"/>
            <a:ext cx="502266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CONTENT TO PLAY HERE, OR THROUGH YOUR COPY, PASTE IN THIS BOX, AND SELECT ONLY THE TEXT. YOUR CONTENT TO PLAY HERE, OR THROUGH YOUR COPY, ASTE IN THIS , </a:t>
            </a:r>
          </a:p>
        </p:txBody>
      </p:sp>
      <p:pic>
        <p:nvPicPr>
          <p:cNvPr id="3" name="钢琴商务企业片头大片科技感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6688" y="-1390015"/>
            <a:ext cx="609600" cy="609600"/>
          </a:xfrm>
          <a:prstGeom prst="rect">
            <a:avLst/>
          </a:prstGeom>
        </p:spPr>
      </p:pic>
      <p:pic>
        <p:nvPicPr>
          <p:cNvPr id="2" name="图片 1" descr="通用节日金色卡通风活动促销金币PNG免抠装饰"/>
          <p:cNvPicPr>
            <a:picLocks noChangeAspect="1"/>
          </p:cNvPicPr>
          <p:nvPr/>
        </p:nvPicPr>
        <p:blipFill>
          <a:blip r:embed="rId7"/>
          <a:srcRect l="8096" t="32620" r="49636" b="45368"/>
          <a:stretch>
            <a:fillRect/>
          </a:stretch>
        </p:blipFill>
        <p:spPr>
          <a:xfrm>
            <a:off x="-236220" y="1421130"/>
            <a:ext cx="6637655" cy="4621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7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8" b="21151"/>
          <a:stretch>
            <a:fillRect/>
          </a:stretch>
        </p:blipFill>
        <p:spPr>
          <a:xfrm flipV="1">
            <a:off x="386033" y="724998"/>
            <a:ext cx="11530895" cy="1622404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1791092" y="3181776"/>
            <a:ext cx="885821" cy="885821"/>
          </a:xfrm>
          <a:prstGeom prst="ellipse">
            <a:avLst/>
          </a:prstGeom>
          <a:gradFill>
            <a:gsLst>
              <a:gs pos="100000">
                <a:srgbClr val="25B6E6"/>
              </a:gs>
              <a:gs pos="0">
                <a:srgbClr val="007C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01</a:t>
            </a:r>
          </a:p>
        </p:txBody>
      </p:sp>
      <p:sp>
        <p:nvSpPr>
          <p:cNvPr id="34" name="椭圆 33"/>
          <p:cNvSpPr/>
          <p:nvPr/>
        </p:nvSpPr>
        <p:spPr>
          <a:xfrm>
            <a:off x="4374289" y="3181776"/>
            <a:ext cx="885821" cy="885821"/>
          </a:xfrm>
          <a:prstGeom prst="ellipse">
            <a:avLst/>
          </a:prstGeom>
          <a:gradFill>
            <a:gsLst>
              <a:gs pos="100000">
                <a:srgbClr val="25B6E6"/>
              </a:gs>
              <a:gs pos="0">
                <a:srgbClr val="007C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02</a:t>
            </a:r>
          </a:p>
        </p:txBody>
      </p:sp>
      <p:sp>
        <p:nvSpPr>
          <p:cNvPr id="35" name="椭圆 34"/>
          <p:cNvSpPr/>
          <p:nvPr/>
        </p:nvSpPr>
        <p:spPr>
          <a:xfrm>
            <a:off x="6957486" y="3181776"/>
            <a:ext cx="885821" cy="885821"/>
          </a:xfrm>
          <a:prstGeom prst="ellipse">
            <a:avLst/>
          </a:prstGeom>
          <a:gradFill>
            <a:gsLst>
              <a:gs pos="100000">
                <a:srgbClr val="25B6E6"/>
              </a:gs>
              <a:gs pos="0">
                <a:srgbClr val="007C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03</a:t>
            </a:r>
          </a:p>
        </p:txBody>
      </p:sp>
      <p:sp>
        <p:nvSpPr>
          <p:cNvPr id="36" name="椭圆 35"/>
          <p:cNvSpPr/>
          <p:nvPr/>
        </p:nvSpPr>
        <p:spPr>
          <a:xfrm>
            <a:off x="9515282" y="3181776"/>
            <a:ext cx="885821" cy="885821"/>
          </a:xfrm>
          <a:prstGeom prst="ellipse">
            <a:avLst/>
          </a:prstGeom>
          <a:gradFill>
            <a:gsLst>
              <a:gs pos="100000">
                <a:srgbClr val="25B6E6"/>
              </a:gs>
              <a:gs pos="0">
                <a:srgbClr val="007CB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995084" y="4085384"/>
            <a:ext cx="2477840" cy="64516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1253083" y="4669194"/>
            <a:ext cx="2006432" cy="70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  <a:sym typeface="zihun35hao-jindianyahei" panose="00000500000000000000" pitchFamily="2" charset="-122"/>
              </a:rPr>
              <a:t>点击添加文本点击添加文本点击添加文本点击</a:t>
            </a:r>
          </a:p>
        </p:txBody>
      </p:sp>
      <p:sp>
        <p:nvSpPr>
          <p:cNvPr id="39" name="矩形 38"/>
          <p:cNvSpPr/>
          <p:nvPr/>
        </p:nvSpPr>
        <p:spPr>
          <a:xfrm>
            <a:off x="3568285" y="4069960"/>
            <a:ext cx="2477840" cy="64516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3826285" y="4618070"/>
            <a:ext cx="2006432" cy="70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  <a:sym typeface="zihun35hao-jindianyahei" panose="00000500000000000000" pitchFamily="2" charset="-122"/>
              </a:rPr>
              <a:t>点击添加文本点击添加文本点击添加文本点击</a:t>
            </a:r>
          </a:p>
        </p:txBody>
      </p:sp>
      <p:sp>
        <p:nvSpPr>
          <p:cNvPr id="41" name="矩形 40"/>
          <p:cNvSpPr/>
          <p:nvPr/>
        </p:nvSpPr>
        <p:spPr>
          <a:xfrm>
            <a:off x="6151481" y="4049682"/>
            <a:ext cx="2477840" cy="64516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6409481" y="4633493"/>
            <a:ext cx="2006432" cy="70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  <a:sym typeface="zihun35hao-jindianyahei" panose="00000500000000000000" pitchFamily="2" charset="-122"/>
              </a:rPr>
              <a:t>点击添加文本点击添加文本点击添加文本点击</a:t>
            </a:r>
          </a:p>
        </p:txBody>
      </p:sp>
      <p:sp>
        <p:nvSpPr>
          <p:cNvPr id="43" name="矩形 42"/>
          <p:cNvSpPr/>
          <p:nvPr/>
        </p:nvSpPr>
        <p:spPr>
          <a:xfrm>
            <a:off x="8709278" y="4034260"/>
            <a:ext cx="2477840" cy="64516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8967278" y="4618070"/>
            <a:ext cx="2006432" cy="70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  <a:sym typeface="zihun35hao-jindianyahei" panose="00000500000000000000" pitchFamily="2" charset="-122"/>
              </a:rPr>
              <a:t>点击添加文本点击添加文本点击添加文本点击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194299" y="1209386"/>
            <a:ext cx="6108700" cy="6451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CONTENTS</a:t>
            </a:r>
          </a:p>
        </p:txBody>
      </p:sp>
      <p:sp>
        <p:nvSpPr>
          <p:cNvPr id="47" name="标题 5"/>
          <p:cNvSpPr txBox="1"/>
          <p:nvPr>
            <p:custDataLst>
              <p:tags r:id="rId1"/>
            </p:custDataLst>
          </p:nvPr>
        </p:nvSpPr>
        <p:spPr>
          <a:xfrm>
            <a:off x="1388398" y="1218392"/>
            <a:ext cx="1685002" cy="66464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dist">
              <a:defRPr/>
            </a:pPr>
            <a:r>
              <a:rPr lang="zh-CN" altLang="en-US" sz="4800" b="1" kern="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bldLvl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40471" r="64423" b="3512"/>
          <a:stretch>
            <a:fillRect/>
          </a:stretch>
        </p:blipFill>
        <p:spPr>
          <a:xfrm flipV="1">
            <a:off x="0" y="0"/>
            <a:ext cx="3862705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944472" y="2871304"/>
            <a:ext cx="41747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PART</a:t>
            </a:r>
            <a:r>
              <a:rPr lang="zh-CN" altLang="en-US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01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TITLE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HERE</a:t>
            </a:r>
            <a:endParaRPr lang="zh-CN" altLang="en-US" sz="2800" dirty="0"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81233" y="3277645"/>
            <a:ext cx="450000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  <a:endParaRPr lang="zh-CN" altLang="en-US" sz="4800" b="1" spc="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pic>
        <p:nvPicPr>
          <p:cNvPr id="2" name="图片 1" descr="通用节日金色卡通风活动促销金币PNG免抠装饰"/>
          <p:cNvPicPr>
            <a:picLocks noChangeAspect="1"/>
          </p:cNvPicPr>
          <p:nvPr/>
        </p:nvPicPr>
        <p:blipFill>
          <a:blip r:embed="rId4"/>
          <a:srcRect l="16567" t="53973" r="51253" b="32714"/>
          <a:stretch>
            <a:fillRect/>
          </a:stretch>
        </p:blipFill>
        <p:spPr>
          <a:xfrm>
            <a:off x="288290" y="2031365"/>
            <a:ext cx="5053330" cy="279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2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13" name="图片 12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grpSp>
        <p:nvGrpSpPr>
          <p:cNvPr id="107" name="组合 106"/>
          <p:cNvGrpSpPr/>
          <p:nvPr/>
        </p:nvGrpSpPr>
        <p:grpSpPr>
          <a:xfrm>
            <a:off x="1299982" y="1985895"/>
            <a:ext cx="2487107" cy="2287541"/>
            <a:chOff x="8374817" y="3976831"/>
            <a:chExt cx="719115" cy="661413"/>
          </a:xfrm>
          <a:solidFill>
            <a:srgbClr val="25B6E6"/>
          </a:solidFill>
        </p:grpSpPr>
        <p:sp>
          <p:nvSpPr>
            <p:cNvPr id="108" name="Freeform 44"/>
            <p:cNvSpPr/>
            <p:nvPr/>
          </p:nvSpPr>
          <p:spPr bwMode="auto">
            <a:xfrm>
              <a:off x="9018919" y="4072040"/>
              <a:ext cx="75013" cy="68522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5"/>
            <p:cNvSpPr/>
            <p:nvPr/>
          </p:nvSpPr>
          <p:spPr bwMode="auto">
            <a:xfrm>
              <a:off x="8831387" y="4116759"/>
              <a:ext cx="230088" cy="284184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6"/>
            <p:cNvSpPr/>
            <p:nvPr/>
          </p:nvSpPr>
          <p:spPr bwMode="auto">
            <a:xfrm>
              <a:off x="8374817" y="3976831"/>
              <a:ext cx="569090" cy="661413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7"/>
            <p:cNvSpPr/>
            <p:nvPr/>
          </p:nvSpPr>
          <p:spPr bwMode="auto">
            <a:xfrm>
              <a:off x="8806142" y="4377142"/>
              <a:ext cx="67800" cy="77177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Rectangle 48"/>
            <p:cNvSpPr>
              <a:spLocks noChangeArrowheads="1"/>
            </p:cNvSpPr>
            <p:nvPr/>
          </p:nvSpPr>
          <p:spPr bwMode="auto">
            <a:xfrm>
              <a:off x="8459928" y="4504808"/>
              <a:ext cx="296224" cy="346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Rectangle 49"/>
            <p:cNvSpPr>
              <a:spLocks noChangeArrowheads="1"/>
            </p:cNvSpPr>
            <p:nvPr/>
          </p:nvSpPr>
          <p:spPr bwMode="auto">
            <a:xfrm>
              <a:off x="8459928" y="4428352"/>
              <a:ext cx="296224" cy="33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Rectangle 50"/>
            <p:cNvSpPr>
              <a:spLocks noChangeArrowheads="1"/>
            </p:cNvSpPr>
            <p:nvPr/>
          </p:nvSpPr>
          <p:spPr bwMode="auto">
            <a:xfrm>
              <a:off x="8459928" y="4354782"/>
              <a:ext cx="296224" cy="32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Rectangle 51"/>
            <p:cNvSpPr>
              <a:spLocks noChangeArrowheads="1"/>
            </p:cNvSpPr>
            <p:nvPr/>
          </p:nvSpPr>
          <p:spPr bwMode="auto">
            <a:xfrm>
              <a:off x="8459928" y="4278326"/>
              <a:ext cx="296224" cy="324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Rectangle 52"/>
            <p:cNvSpPr>
              <a:spLocks noChangeArrowheads="1"/>
            </p:cNvSpPr>
            <p:nvPr/>
          </p:nvSpPr>
          <p:spPr bwMode="auto">
            <a:xfrm>
              <a:off x="8459928" y="4201870"/>
              <a:ext cx="296224" cy="33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Rectangle 53"/>
            <p:cNvSpPr>
              <a:spLocks noChangeArrowheads="1"/>
            </p:cNvSpPr>
            <p:nvPr/>
          </p:nvSpPr>
          <p:spPr bwMode="auto">
            <a:xfrm>
              <a:off x="8459928" y="4124694"/>
              <a:ext cx="296224" cy="346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8" name="Group 3"/>
          <p:cNvGrpSpPr/>
          <p:nvPr/>
        </p:nvGrpSpPr>
        <p:grpSpPr>
          <a:xfrm>
            <a:off x="957675" y="4406761"/>
            <a:ext cx="2717176" cy="1114319"/>
            <a:chOff x="8163822" y="2318337"/>
            <a:chExt cx="2321270" cy="1114319"/>
          </a:xfrm>
        </p:grpSpPr>
        <p:sp>
          <p:nvSpPr>
            <p:cNvPr id="129" name="TextBox 16"/>
            <p:cNvSpPr txBox="1"/>
            <p:nvPr/>
          </p:nvSpPr>
          <p:spPr>
            <a:xfrm>
              <a:off x="8163822" y="2318337"/>
              <a:ext cx="23212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关键字</a:t>
              </a:r>
            </a:p>
          </p:txBody>
        </p:sp>
        <p:sp>
          <p:nvSpPr>
            <p:cNvPr id="130" name="TextBox 17"/>
            <p:cNvSpPr txBox="1"/>
            <p:nvPr/>
          </p:nvSpPr>
          <p:spPr>
            <a:xfrm>
              <a:off x="8225338" y="2710661"/>
              <a:ext cx="2183377" cy="721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1" name="Oval 4"/>
          <p:cNvSpPr/>
          <p:nvPr/>
        </p:nvSpPr>
        <p:spPr>
          <a:xfrm>
            <a:off x="5132498" y="2012565"/>
            <a:ext cx="582990" cy="582990"/>
          </a:xfrm>
          <a:prstGeom prst="ellipse">
            <a:avLst/>
          </a:pr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5783505" y="1888639"/>
            <a:ext cx="5325656" cy="722194"/>
            <a:chOff x="7175326" y="1196752"/>
            <a:chExt cx="5325656" cy="722194"/>
          </a:xfrm>
        </p:grpSpPr>
        <p:sp>
          <p:nvSpPr>
            <p:cNvPr id="133" name="Text Box 7"/>
            <p:cNvSpPr txBox="1">
              <a:spLocks noChangeArrowheads="1"/>
            </p:cNvSpPr>
            <p:nvPr/>
          </p:nvSpPr>
          <p:spPr bwMode="gray">
            <a:xfrm>
              <a:off x="7175326" y="1196752"/>
              <a:ext cx="2160240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anose="02000000000000000000" pitchFamily="2" charset="-122"/>
                </a:rPr>
                <a:t>添加标题内容</a:t>
              </a:r>
            </a:p>
          </p:txBody>
        </p:sp>
        <p:sp>
          <p:nvSpPr>
            <p:cNvPr id="134" name="Rectangle 5"/>
            <p:cNvSpPr/>
            <p:nvPr/>
          </p:nvSpPr>
          <p:spPr bwMode="auto">
            <a:xfrm>
              <a:off x="7247334" y="1566467"/>
              <a:ext cx="5253648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5" name="Oval 4"/>
          <p:cNvSpPr/>
          <p:nvPr/>
        </p:nvSpPr>
        <p:spPr>
          <a:xfrm>
            <a:off x="5132497" y="2946555"/>
            <a:ext cx="582990" cy="582990"/>
          </a:xfrm>
          <a:prstGeom prst="ellipse">
            <a:avLst/>
          </a:pr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grpSp>
        <p:nvGrpSpPr>
          <p:cNvPr id="136" name="组合 135"/>
          <p:cNvGrpSpPr/>
          <p:nvPr/>
        </p:nvGrpSpPr>
        <p:grpSpPr>
          <a:xfrm>
            <a:off x="5783504" y="2822629"/>
            <a:ext cx="5325656" cy="722194"/>
            <a:chOff x="7175326" y="1196752"/>
            <a:chExt cx="5325656" cy="722194"/>
          </a:xfrm>
        </p:grpSpPr>
        <p:sp>
          <p:nvSpPr>
            <p:cNvPr id="137" name="Text Box 7"/>
            <p:cNvSpPr txBox="1">
              <a:spLocks noChangeArrowheads="1"/>
            </p:cNvSpPr>
            <p:nvPr/>
          </p:nvSpPr>
          <p:spPr bwMode="gray">
            <a:xfrm>
              <a:off x="7175326" y="1196752"/>
              <a:ext cx="2160240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anose="02000000000000000000" pitchFamily="2" charset="-122"/>
                </a:rPr>
                <a:t>添加标题内容</a:t>
              </a:r>
            </a:p>
          </p:txBody>
        </p:sp>
        <p:sp>
          <p:nvSpPr>
            <p:cNvPr id="138" name="Rectangle 5"/>
            <p:cNvSpPr/>
            <p:nvPr/>
          </p:nvSpPr>
          <p:spPr bwMode="auto">
            <a:xfrm>
              <a:off x="7247334" y="1566467"/>
              <a:ext cx="5253648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9" name="Oval 4"/>
          <p:cNvSpPr/>
          <p:nvPr/>
        </p:nvSpPr>
        <p:spPr>
          <a:xfrm>
            <a:off x="5132498" y="3884773"/>
            <a:ext cx="582990" cy="582990"/>
          </a:xfrm>
          <a:prstGeom prst="ellipse">
            <a:avLst/>
          </a:pr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grpSp>
        <p:nvGrpSpPr>
          <p:cNvPr id="140" name="组合 139"/>
          <p:cNvGrpSpPr/>
          <p:nvPr/>
        </p:nvGrpSpPr>
        <p:grpSpPr>
          <a:xfrm>
            <a:off x="5783505" y="3760847"/>
            <a:ext cx="5325656" cy="706954"/>
            <a:chOff x="7175326" y="1196752"/>
            <a:chExt cx="5325656" cy="706954"/>
          </a:xfrm>
        </p:grpSpPr>
        <p:sp>
          <p:nvSpPr>
            <p:cNvPr id="141" name="Text Box 7"/>
            <p:cNvSpPr txBox="1">
              <a:spLocks noChangeArrowheads="1"/>
            </p:cNvSpPr>
            <p:nvPr/>
          </p:nvSpPr>
          <p:spPr bwMode="gray">
            <a:xfrm>
              <a:off x="7175326" y="1196752"/>
              <a:ext cx="2160240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anose="02000000000000000000" pitchFamily="2" charset="-122"/>
                </a:rPr>
                <a:t>添加标题内容</a:t>
              </a:r>
            </a:p>
          </p:txBody>
        </p:sp>
        <p:sp>
          <p:nvSpPr>
            <p:cNvPr id="142" name="Rectangle 5"/>
            <p:cNvSpPr/>
            <p:nvPr/>
          </p:nvSpPr>
          <p:spPr bwMode="auto">
            <a:xfrm>
              <a:off x="7247334" y="1551227"/>
              <a:ext cx="5253648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43" name="Oval 4"/>
          <p:cNvSpPr/>
          <p:nvPr/>
        </p:nvSpPr>
        <p:spPr>
          <a:xfrm>
            <a:off x="5132497" y="4818763"/>
            <a:ext cx="582990" cy="582990"/>
          </a:xfrm>
          <a:prstGeom prst="ellipse">
            <a:avLst/>
          </a:pr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grpSp>
        <p:nvGrpSpPr>
          <p:cNvPr id="144" name="组合 143"/>
          <p:cNvGrpSpPr/>
          <p:nvPr/>
        </p:nvGrpSpPr>
        <p:grpSpPr>
          <a:xfrm>
            <a:off x="5783504" y="4694837"/>
            <a:ext cx="5325656" cy="722194"/>
            <a:chOff x="7175326" y="1196752"/>
            <a:chExt cx="5325656" cy="722194"/>
          </a:xfrm>
        </p:grpSpPr>
        <p:sp>
          <p:nvSpPr>
            <p:cNvPr id="145" name="Text Box 7"/>
            <p:cNvSpPr txBox="1">
              <a:spLocks noChangeArrowheads="1"/>
            </p:cNvSpPr>
            <p:nvPr/>
          </p:nvSpPr>
          <p:spPr bwMode="gray">
            <a:xfrm>
              <a:off x="7175326" y="1196752"/>
              <a:ext cx="2160240" cy="460375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黑_GBK" panose="02000000000000000000" pitchFamily="2" charset="-122"/>
                </a:rPr>
                <a:t>添加标题内容</a:t>
              </a:r>
            </a:p>
          </p:txBody>
        </p:sp>
        <p:sp>
          <p:nvSpPr>
            <p:cNvPr id="146" name="Rectangle 5"/>
            <p:cNvSpPr/>
            <p:nvPr/>
          </p:nvSpPr>
          <p:spPr bwMode="auto">
            <a:xfrm>
              <a:off x="7247334" y="1566467"/>
              <a:ext cx="5253648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zihun35hao-jindianyahe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ldLvl="0" animBg="1"/>
      <p:bldP spid="135" grpId="0" bldLvl="0" animBg="1"/>
      <p:bldP spid="139" grpId="0" bldLvl="0" animBg="1"/>
      <p:bldP spid="14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2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13" name="图片 12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584975" y="2026345"/>
            <a:ext cx="10742652" cy="4083128"/>
            <a:chOff x="1" y="2502"/>
            <a:chExt cx="19238" cy="7312"/>
          </a:xfrm>
        </p:grpSpPr>
        <p:sp>
          <p:nvSpPr>
            <p:cNvPr id="36" name="矩形 35"/>
            <p:cNvSpPr/>
            <p:nvPr/>
          </p:nvSpPr>
          <p:spPr>
            <a:xfrm>
              <a:off x="6176" y="2502"/>
              <a:ext cx="6861" cy="3888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571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" y="2517"/>
              <a:ext cx="5910" cy="3860"/>
            </a:xfrm>
            <a:prstGeom prst="rect">
              <a:avLst/>
            </a:prstGeom>
            <a:solidFill>
              <a:srgbClr val="25B6E6"/>
            </a:solidFill>
            <a:ln w="571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3301" y="2512"/>
              <a:ext cx="5938" cy="3865"/>
            </a:xfrm>
            <a:prstGeom prst="rect">
              <a:avLst/>
            </a:prstGeom>
            <a:solidFill>
              <a:srgbClr val="25B6E6"/>
            </a:solidFill>
            <a:ln w="571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88" y="3176"/>
              <a:ext cx="3737" cy="657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0" name="矩形 47"/>
            <p:cNvSpPr>
              <a:spLocks noChangeArrowheads="1"/>
            </p:cNvSpPr>
            <p:nvPr/>
          </p:nvSpPr>
          <p:spPr bwMode="auto">
            <a:xfrm>
              <a:off x="351" y="3990"/>
              <a:ext cx="5252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indent="0">
                <a:lnSpc>
                  <a:spcPct val="114000"/>
                </a:lnSpc>
                <a:buNone/>
              </a:pPr>
              <a:r>
                <a:rPr lang="en-US" altLang="zh-CN" sz="1400" dirty="0">
                  <a:solidFill>
                    <a:schemeClr val="bg1"/>
                  </a:solidFill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2414" y="6994"/>
              <a:ext cx="1127" cy="1127"/>
            </a:xfrm>
            <a:prstGeom prst="ellipse">
              <a:avLst/>
            </a:prstGeom>
            <a:solidFill>
              <a:srgbClr val="25B6E6"/>
            </a:solidFill>
            <a:ln w="571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3792" y="6851"/>
              <a:ext cx="3963" cy="7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1" indent="0" algn="l" defTabSz="914400" rtl="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3815" y="7477"/>
              <a:ext cx="5218" cy="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0352" y="6994"/>
              <a:ext cx="1127" cy="1127"/>
            </a:xfrm>
            <a:prstGeom prst="ellipse">
              <a:avLst/>
            </a:prstGeom>
            <a:solidFill>
              <a:srgbClr val="25B6E6"/>
            </a:solidFill>
            <a:ln w="571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11730" y="6851"/>
              <a:ext cx="3963" cy="7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1" indent="0" algn="l" defTabSz="914400" rtl="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8" name="文本框 9"/>
            <p:cNvSpPr txBox="1"/>
            <p:nvPr/>
          </p:nvSpPr>
          <p:spPr>
            <a:xfrm>
              <a:off x="11753" y="7477"/>
              <a:ext cx="5218" cy="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414" y="8582"/>
              <a:ext cx="1127" cy="1127"/>
            </a:xfrm>
            <a:prstGeom prst="ellipse">
              <a:avLst/>
            </a:prstGeom>
            <a:solidFill>
              <a:srgbClr val="25B6E6"/>
            </a:solidFill>
            <a:ln w="571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0" name="文本框 9"/>
            <p:cNvSpPr txBox="1"/>
            <p:nvPr/>
          </p:nvSpPr>
          <p:spPr>
            <a:xfrm>
              <a:off x="3792" y="8438"/>
              <a:ext cx="3963" cy="7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1" indent="0" algn="l" defTabSz="914400" rtl="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1" name="文本框 9"/>
            <p:cNvSpPr txBox="1"/>
            <p:nvPr/>
          </p:nvSpPr>
          <p:spPr>
            <a:xfrm>
              <a:off x="3815" y="9065"/>
              <a:ext cx="5218" cy="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0352" y="8582"/>
              <a:ext cx="1127" cy="1127"/>
            </a:xfrm>
            <a:prstGeom prst="ellipse">
              <a:avLst/>
            </a:prstGeom>
            <a:solidFill>
              <a:srgbClr val="25B6E6"/>
            </a:solidFill>
            <a:ln w="571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53" name="文本框 9"/>
            <p:cNvSpPr txBox="1"/>
            <p:nvPr/>
          </p:nvSpPr>
          <p:spPr>
            <a:xfrm>
              <a:off x="11730" y="8438"/>
              <a:ext cx="3963" cy="7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1" indent="0" algn="l" defTabSz="914400" rtl="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4" name="文本框 9"/>
            <p:cNvSpPr txBox="1"/>
            <p:nvPr/>
          </p:nvSpPr>
          <p:spPr>
            <a:xfrm>
              <a:off x="11753" y="9065"/>
              <a:ext cx="5218" cy="7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8625785" y="2402662"/>
            <a:ext cx="2086824" cy="36688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8214228" y="2857218"/>
            <a:ext cx="2932834" cy="8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>
              <a:lnSpc>
                <a:spcPct val="114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zihun35hao-jindianyahei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53" name="图片 5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54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56" name="矩形 55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58" name="图片 57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grpSp>
        <p:nvGrpSpPr>
          <p:cNvPr id="15" name="Group 22"/>
          <p:cNvGrpSpPr/>
          <p:nvPr/>
        </p:nvGrpSpPr>
        <p:grpSpPr>
          <a:xfrm>
            <a:off x="783590" y="1800225"/>
            <a:ext cx="5548630" cy="4200556"/>
            <a:chOff x="1066800" y="1536573"/>
            <a:chExt cx="5029200" cy="4201510"/>
          </a:xfrm>
        </p:grpSpPr>
        <p:sp>
          <p:nvSpPr>
            <p:cNvPr id="16" name="Rectangle 23"/>
            <p:cNvSpPr/>
            <p:nvPr/>
          </p:nvSpPr>
          <p:spPr>
            <a:xfrm>
              <a:off x="1066800" y="1536573"/>
              <a:ext cx="450954" cy="830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1466235" y="1598182"/>
              <a:ext cx="1260466" cy="33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zihun35hao-jindianyahei" panose="00000500000000000000" pitchFamily="2" charset="-122"/>
                </a:rPr>
                <a:t>加入标题</a:t>
              </a:r>
            </a:p>
          </p:txBody>
        </p:sp>
        <p:sp>
          <p:nvSpPr>
            <p:cNvPr id="18" name="Rectangle 25"/>
            <p:cNvSpPr/>
            <p:nvPr/>
          </p:nvSpPr>
          <p:spPr>
            <a:xfrm>
              <a:off x="1466268" y="1844349"/>
              <a:ext cx="4629732" cy="582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zihun35hao-jindianyahei" panose="00000500000000000000" pitchFamily="2" charset="-122"/>
              </a:endParaRPr>
            </a:p>
          </p:txBody>
        </p:sp>
        <p:sp>
          <p:nvSpPr>
            <p:cNvPr id="19" name="Rectangle 26"/>
            <p:cNvSpPr/>
            <p:nvPr/>
          </p:nvSpPr>
          <p:spPr>
            <a:xfrm>
              <a:off x="1076659" y="2641805"/>
              <a:ext cx="540658" cy="460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0" name="TextBox 28"/>
            <p:cNvSpPr txBox="1"/>
            <p:nvPr/>
          </p:nvSpPr>
          <p:spPr>
            <a:xfrm>
              <a:off x="1466235" y="2705874"/>
              <a:ext cx="1260466" cy="33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zihun35hao-jindianyahei" panose="00000500000000000000" pitchFamily="2" charset="-122"/>
                </a:rPr>
                <a:t>加入标题</a:t>
              </a:r>
            </a:p>
          </p:txBody>
        </p:sp>
        <p:sp>
          <p:nvSpPr>
            <p:cNvPr id="21" name="Rectangle 28"/>
            <p:cNvSpPr/>
            <p:nvPr/>
          </p:nvSpPr>
          <p:spPr>
            <a:xfrm>
              <a:off x="1466268" y="2952024"/>
              <a:ext cx="4629732" cy="582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zihun35hao-jindianyahei" panose="00000500000000000000" pitchFamily="2" charset="-122"/>
              </a:endParaRPr>
            </a:p>
          </p:txBody>
        </p:sp>
        <p:sp>
          <p:nvSpPr>
            <p:cNvPr id="23" name="Rectangle 29"/>
            <p:cNvSpPr/>
            <p:nvPr/>
          </p:nvSpPr>
          <p:spPr>
            <a:xfrm>
              <a:off x="1067014" y="3746467"/>
              <a:ext cx="540658" cy="460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1466235" y="3752591"/>
              <a:ext cx="1260466" cy="33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zihun35hao-jindianyahei" panose="00000500000000000000" pitchFamily="2" charset="-122"/>
                </a:rPr>
                <a:t>加入标题</a:t>
              </a:r>
            </a:p>
          </p:txBody>
        </p:sp>
        <p:sp>
          <p:nvSpPr>
            <p:cNvPr id="26" name="Rectangle 31"/>
            <p:cNvSpPr/>
            <p:nvPr/>
          </p:nvSpPr>
          <p:spPr>
            <a:xfrm>
              <a:off x="1466268" y="3998672"/>
              <a:ext cx="4629732" cy="582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zihun35hao-jindianyahei" panose="00000500000000000000" pitchFamily="2" charset="-122"/>
              </a:endParaRPr>
            </a:p>
          </p:txBody>
        </p:sp>
        <p:sp>
          <p:nvSpPr>
            <p:cNvPr id="27" name="Rectangle 32"/>
            <p:cNvSpPr/>
            <p:nvPr/>
          </p:nvSpPr>
          <p:spPr>
            <a:xfrm>
              <a:off x="1094291" y="4851129"/>
              <a:ext cx="540658" cy="460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04</a:t>
              </a:r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1466235" y="4909189"/>
              <a:ext cx="1260466" cy="33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  <a:sym typeface="zihun35hao-jindianyahei" panose="00000500000000000000" pitchFamily="2" charset="-122"/>
                </a:rPr>
                <a:t>加入标题</a:t>
              </a:r>
            </a:p>
          </p:txBody>
        </p:sp>
        <p:sp>
          <p:nvSpPr>
            <p:cNvPr id="29" name="Rectangle 34"/>
            <p:cNvSpPr/>
            <p:nvPr/>
          </p:nvSpPr>
          <p:spPr>
            <a:xfrm>
              <a:off x="1466268" y="5155656"/>
              <a:ext cx="4629732" cy="582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zihun35hao-jindianyahei" panose="00000500000000000000" pitchFamily="2" charset="-122"/>
                </a:rPr>
                <a:t>The user print the presentation and make it into a it into a film to be used in a wider field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30" name="Group 4"/>
          <p:cNvGrpSpPr>
            <a:grpSpLocks noChangeAspect="1"/>
          </p:cNvGrpSpPr>
          <p:nvPr/>
        </p:nvGrpSpPr>
        <p:grpSpPr bwMode="auto">
          <a:xfrm rot="4351113">
            <a:off x="6008823" y="1947409"/>
            <a:ext cx="4705849" cy="3245687"/>
            <a:chOff x="940378" y="1114346"/>
            <a:chExt cx="7056438" cy="4867275"/>
          </a:xfrm>
          <a:solidFill>
            <a:srgbClr val="673E41"/>
          </a:solidFill>
        </p:grpSpPr>
        <p:sp>
          <p:nvSpPr>
            <p:cNvPr id="31" name="Arc 682"/>
            <p:cNvSpPr>
              <a:spLocks noChangeArrowheads="1"/>
            </p:cNvSpPr>
            <p:nvPr/>
          </p:nvSpPr>
          <p:spPr bwMode="auto">
            <a:xfrm rot="-2853595">
              <a:off x="3554195" y="1119903"/>
              <a:ext cx="1014413" cy="1003300"/>
            </a:xfrm>
            <a:custGeom>
              <a:avLst/>
              <a:gdLst>
                <a:gd name="T0" fmla="*/ 7139448 w 21600"/>
                <a:gd name="T1" fmla="*/ -2208 h 21356"/>
                <a:gd name="T2" fmla="*/ 47640451 w 21600"/>
                <a:gd name="T3" fmla="*/ 47134805 h 21356"/>
                <a:gd name="T4" fmla="*/ 7139448 w 21600"/>
                <a:gd name="T5" fmla="*/ -2208 h 21356"/>
                <a:gd name="T6" fmla="*/ 47640451 w 21600"/>
                <a:gd name="T7" fmla="*/ 47134805 h 21356"/>
                <a:gd name="T8" fmla="*/ 0 w 21600"/>
                <a:gd name="T9" fmla="*/ 47134805 h 21356"/>
                <a:gd name="T10" fmla="*/ 7139448 w 21600"/>
                <a:gd name="T11" fmla="*/ -2208 h 21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356" fill="none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32" name="Freeform 673"/>
            <p:cNvSpPr>
              <a:spLocks noEditPoints="1" noChangeArrowheads="1"/>
            </p:cNvSpPr>
            <p:nvPr/>
          </p:nvSpPr>
          <p:spPr bwMode="auto">
            <a:xfrm rot="-324743">
              <a:off x="4204278" y="1579484"/>
              <a:ext cx="2628900" cy="2630487"/>
            </a:xfrm>
            <a:custGeom>
              <a:avLst/>
              <a:gdLst>
                <a:gd name="T0" fmla="*/ 2147483646 w 1816"/>
                <a:gd name="T1" fmla="*/ 1661750774 h 1816"/>
                <a:gd name="T2" fmla="*/ 2147483646 w 1816"/>
                <a:gd name="T3" fmla="*/ 1313454595 h 1816"/>
                <a:gd name="T4" fmla="*/ 2147483646 w 1816"/>
                <a:gd name="T5" fmla="*/ 965158417 h 1816"/>
                <a:gd name="T6" fmla="*/ 2147483646 w 1816"/>
                <a:gd name="T7" fmla="*/ 453204230 h 1816"/>
                <a:gd name="T8" fmla="*/ 2147483646 w 1816"/>
                <a:gd name="T9" fmla="*/ 449007908 h 1816"/>
                <a:gd name="T10" fmla="*/ 2147483646 w 1816"/>
                <a:gd name="T11" fmla="*/ 289547670 h 1816"/>
                <a:gd name="T12" fmla="*/ 2049534448 w 1816"/>
                <a:gd name="T13" fmla="*/ 218210195 h 1816"/>
                <a:gd name="T14" fmla="*/ 1659746461 w 1816"/>
                <a:gd name="T15" fmla="*/ 230799161 h 1816"/>
                <a:gd name="T16" fmla="*/ 1311870319 w 1816"/>
                <a:gd name="T17" fmla="*/ 88122763 h 1816"/>
                <a:gd name="T18" fmla="*/ 963994178 w 1816"/>
                <a:gd name="T19" fmla="*/ 495167450 h 1816"/>
                <a:gd name="T20" fmla="*/ 452658652 w 1816"/>
                <a:gd name="T21" fmla="*/ 663021781 h 1816"/>
                <a:gd name="T22" fmla="*/ 448466309 w 1816"/>
                <a:gd name="T23" fmla="*/ 1040692213 h 1816"/>
                <a:gd name="T24" fmla="*/ 289197819 w 1816"/>
                <a:gd name="T25" fmla="*/ 1397381036 h 1816"/>
                <a:gd name="T26" fmla="*/ 217946812 w 1816"/>
                <a:gd name="T27" fmla="*/ 1754069859 h 1816"/>
                <a:gd name="T28" fmla="*/ 226328602 w 1816"/>
                <a:gd name="T29" fmla="*/ 2144329258 h 1816"/>
                <a:gd name="T30" fmla="*/ 88017483 w 1816"/>
                <a:gd name="T31" fmla="*/ 2147483646 h 1816"/>
                <a:gd name="T32" fmla="*/ 494570498 w 1816"/>
                <a:gd name="T33" fmla="*/ 2147483646 h 1816"/>
                <a:gd name="T34" fmla="*/ 662222226 w 1816"/>
                <a:gd name="T35" fmla="*/ 2147483646 h 1816"/>
                <a:gd name="T36" fmla="*/ 1039437528 w 1816"/>
                <a:gd name="T37" fmla="*/ 2147483646 h 1816"/>
                <a:gd name="T38" fmla="*/ 1395695460 w 1816"/>
                <a:gd name="T39" fmla="*/ 2147483646 h 1816"/>
                <a:gd name="T40" fmla="*/ 1751953391 w 1816"/>
                <a:gd name="T41" fmla="*/ 2147483646 h 1816"/>
                <a:gd name="T42" fmla="*/ 2141742826 w 1816"/>
                <a:gd name="T43" fmla="*/ 2147483646 h 1816"/>
                <a:gd name="T44" fmla="*/ 2147483646 w 1816"/>
                <a:gd name="T45" fmla="*/ 2147483646 h 1816"/>
                <a:gd name="T46" fmla="*/ 2147483646 w 1816"/>
                <a:gd name="T47" fmla="*/ 2147483646 h 1816"/>
                <a:gd name="T48" fmla="*/ 2147483646 w 1816"/>
                <a:gd name="T49" fmla="*/ 2147483646 h 1816"/>
                <a:gd name="T50" fmla="*/ 2147483646 w 1816"/>
                <a:gd name="T51" fmla="*/ 2147483646 h 1816"/>
                <a:gd name="T52" fmla="*/ 2147483646 w 1816"/>
                <a:gd name="T53" fmla="*/ 2147483646 h 1816"/>
                <a:gd name="T54" fmla="*/ 2147483646 w 1816"/>
                <a:gd name="T55" fmla="*/ 2052010172 h 1816"/>
                <a:gd name="T56" fmla="*/ 1827396741 w 1816"/>
                <a:gd name="T57" fmla="*/ 2147483646 h 1816"/>
                <a:gd name="T58" fmla="*/ 1529815684 w 1816"/>
                <a:gd name="T59" fmla="*/ 2147483646 h 1816"/>
                <a:gd name="T60" fmla="*/ 1261575235 w 1816"/>
                <a:gd name="T61" fmla="*/ 2147483646 h 1816"/>
                <a:gd name="T62" fmla="*/ 1014289262 w 1816"/>
                <a:gd name="T63" fmla="*/ 2147483646 h 1816"/>
                <a:gd name="T64" fmla="*/ 804725688 w 1816"/>
                <a:gd name="T65" fmla="*/ 2147483646 h 1816"/>
                <a:gd name="T66" fmla="*/ 637073960 w 1816"/>
                <a:gd name="T67" fmla="*/ 2147483646 h 1816"/>
                <a:gd name="T68" fmla="*/ 511335526 w 1816"/>
                <a:gd name="T69" fmla="*/ 2147483646 h 1816"/>
                <a:gd name="T70" fmla="*/ 440084519 w 1816"/>
                <a:gd name="T71" fmla="*/ 2131740291 h 1816"/>
                <a:gd name="T72" fmla="*/ 423319491 w 1816"/>
                <a:gd name="T73" fmla="*/ 1829603655 h 1816"/>
                <a:gd name="T74" fmla="*/ 469423680 w 1816"/>
                <a:gd name="T75" fmla="*/ 1535859664 h 1816"/>
                <a:gd name="T76" fmla="*/ 570013848 w 1816"/>
                <a:gd name="T77" fmla="*/ 1263098730 h 1816"/>
                <a:gd name="T78" fmla="*/ 716708205 w 1816"/>
                <a:gd name="T79" fmla="*/ 1019710603 h 1816"/>
                <a:gd name="T80" fmla="*/ 905315856 w 1816"/>
                <a:gd name="T81" fmla="*/ 809893052 h 1816"/>
                <a:gd name="T82" fmla="*/ 1135836801 w 1816"/>
                <a:gd name="T83" fmla="*/ 637843848 h 1816"/>
                <a:gd name="T84" fmla="*/ 1391504565 w 1816"/>
                <a:gd name="T85" fmla="*/ 511952738 h 1816"/>
                <a:gd name="T86" fmla="*/ 1676511489 w 1816"/>
                <a:gd name="T87" fmla="*/ 440615264 h 1816"/>
                <a:gd name="T88" fmla="*/ 1978283441 w 1816"/>
                <a:gd name="T89" fmla="*/ 423829975 h 1816"/>
                <a:gd name="T90" fmla="*/ 2147483646 w 1816"/>
                <a:gd name="T91" fmla="*/ 469989518 h 1816"/>
                <a:gd name="T92" fmla="*/ 2147483646 w 1816"/>
                <a:gd name="T93" fmla="*/ 570702696 h 1816"/>
                <a:gd name="T94" fmla="*/ 2147483646 w 1816"/>
                <a:gd name="T95" fmla="*/ 717573967 h 1816"/>
                <a:gd name="T96" fmla="*/ 2147483646 w 1816"/>
                <a:gd name="T97" fmla="*/ 906409908 h 1816"/>
                <a:gd name="T98" fmla="*/ 2147483646 w 1816"/>
                <a:gd name="T99" fmla="*/ 1137207621 h 1816"/>
                <a:gd name="T100" fmla="*/ 2147483646 w 1816"/>
                <a:gd name="T101" fmla="*/ 1393184714 h 1816"/>
                <a:gd name="T102" fmla="*/ 2147483646 w 1816"/>
                <a:gd name="T103" fmla="*/ 1678536062 h 1816"/>
                <a:gd name="T104" fmla="*/ 2147483646 w 1816"/>
                <a:gd name="T105" fmla="*/ 1980672698 h 1816"/>
                <a:gd name="T106" fmla="*/ 2147483646 w 1816"/>
                <a:gd name="T107" fmla="*/ 2147483646 h 1816"/>
                <a:gd name="T108" fmla="*/ 2147483646 w 1816"/>
                <a:gd name="T109" fmla="*/ 2147483646 h 1816"/>
                <a:gd name="T110" fmla="*/ 2147483646 w 1816"/>
                <a:gd name="T111" fmla="*/ 2147483646 h 1816"/>
                <a:gd name="T112" fmla="*/ 2147483646 w 1816"/>
                <a:gd name="T113" fmla="*/ 2147483646 h 1816"/>
                <a:gd name="T114" fmla="*/ 2147483646 w 1816"/>
                <a:gd name="T115" fmla="*/ 2147483646 h 1816"/>
                <a:gd name="T116" fmla="*/ 2147483646 w 1816"/>
                <a:gd name="T117" fmla="*/ 2147483646 h 1816"/>
                <a:gd name="T118" fmla="*/ 2124977798 w 1816"/>
                <a:gd name="T119" fmla="*/ 2147483646 h 18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25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33" name="Freeform 675"/>
            <p:cNvSpPr>
              <a:spLocks noEditPoints="1" noChangeArrowheads="1"/>
            </p:cNvSpPr>
            <p:nvPr/>
          </p:nvSpPr>
          <p:spPr bwMode="auto">
            <a:xfrm rot="-324743">
              <a:off x="940378" y="1649334"/>
              <a:ext cx="3429000" cy="3429000"/>
            </a:xfrm>
            <a:custGeom>
              <a:avLst/>
              <a:gdLst>
                <a:gd name="T0" fmla="*/ 2147483646 w 2622"/>
                <a:gd name="T1" fmla="*/ 1970253443 h 2622"/>
                <a:gd name="T2" fmla="*/ 2147483646 w 2622"/>
                <a:gd name="T3" fmla="*/ 1590569506 h 2622"/>
                <a:gd name="T4" fmla="*/ 2147483646 w 2622"/>
                <a:gd name="T5" fmla="*/ 1227987412 h 2622"/>
                <a:gd name="T6" fmla="*/ 2147483646 w 2622"/>
                <a:gd name="T7" fmla="*/ 923555770 h 2622"/>
                <a:gd name="T8" fmla="*/ 2147483646 w 2622"/>
                <a:gd name="T9" fmla="*/ 646489431 h 2622"/>
                <a:gd name="T10" fmla="*/ 2147483646 w 2622"/>
                <a:gd name="T11" fmla="*/ 239440191 h 2622"/>
                <a:gd name="T12" fmla="*/ 2147483646 w 2622"/>
                <a:gd name="T13" fmla="*/ 277066339 h 2622"/>
                <a:gd name="T14" fmla="*/ 2147483646 w 2622"/>
                <a:gd name="T15" fmla="*/ 191551891 h 2622"/>
                <a:gd name="T16" fmla="*/ 2120759341 w 2622"/>
                <a:gd name="T17" fmla="*/ 177869894 h 2622"/>
                <a:gd name="T18" fmla="*/ 1782121397 w 2622"/>
                <a:gd name="T19" fmla="*/ 44467146 h 2622"/>
                <a:gd name="T20" fmla="*/ 1381913156 w 2622"/>
                <a:gd name="T21" fmla="*/ 359160941 h 2622"/>
                <a:gd name="T22" fmla="*/ 1043276519 w 2622"/>
                <a:gd name="T23" fmla="*/ 557553831 h 2622"/>
                <a:gd name="T24" fmla="*/ 571237136 w 2622"/>
                <a:gd name="T25" fmla="*/ 742266031 h 2622"/>
                <a:gd name="T26" fmla="*/ 516507838 w 2622"/>
                <a:gd name="T27" fmla="*/ 1104846817 h 2622"/>
                <a:gd name="T28" fmla="*/ 331795637 w 2622"/>
                <a:gd name="T29" fmla="*/ 1450325760 h 2622"/>
                <a:gd name="T30" fmla="*/ 215496041 w 2622"/>
                <a:gd name="T31" fmla="*/ 1826588543 h 2622"/>
                <a:gd name="T32" fmla="*/ 0 w 2622"/>
                <a:gd name="T33" fmla="*/ 2120759341 h 2622"/>
                <a:gd name="T34" fmla="*/ 201814043 w 2622"/>
                <a:gd name="T35" fmla="*/ 2147483646 h 2622"/>
                <a:gd name="T36" fmla="*/ 304431642 w 2622"/>
                <a:gd name="T37" fmla="*/ 2147483646 h 2622"/>
                <a:gd name="T38" fmla="*/ 362580786 w 2622"/>
                <a:gd name="T39" fmla="*/ 2147483646 h 2622"/>
                <a:gd name="T40" fmla="*/ 697797577 w 2622"/>
                <a:gd name="T41" fmla="*/ 2147483646 h 2622"/>
                <a:gd name="T42" fmla="*/ 985126068 w 2622"/>
                <a:gd name="T43" fmla="*/ 2147483646 h 2622"/>
                <a:gd name="T44" fmla="*/ 1316923013 w 2622"/>
                <a:gd name="T45" fmla="*/ 2147483646 h 2622"/>
                <a:gd name="T46" fmla="*/ 1546101051 w 2622"/>
                <a:gd name="T47" fmla="*/ 2147483646 h 2622"/>
                <a:gd name="T48" fmla="*/ 2045505738 w 2622"/>
                <a:gd name="T49" fmla="*/ 2147483646 h 2622"/>
                <a:gd name="T50" fmla="*/ 2147483646 w 2622"/>
                <a:gd name="T51" fmla="*/ 2147483646 h 2622"/>
                <a:gd name="T52" fmla="*/ 2147483646 w 2622"/>
                <a:gd name="T53" fmla="*/ 2147483646 h 2622"/>
                <a:gd name="T54" fmla="*/ 2147483646 w 2622"/>
                <a:gd name="T55" fmla="*/ 2147483646 h 2622"/>
                <a:gd name="T56" fmla="*/ 2147483646 w 2622"/>
                <a:gd name="T57" fmla="*/ 2147483646 h 2622"/>
                <a:gd name="T58" fmla="*/ 2147483646 w 2622"/>
                <a:gd name="T59" fmla="*/ 2147483646 h 2622"/>
                <a:gd name="T60" fmla="*/ 2147483646 w 2622"/>
                <a:gd name="T61" fmla="*/ 2147483646 h 2622"/>
                <a:gd name="T62" fmla="*/ 2147483646 w 2622"/>
                <a:gd name="T63" fmla="*/ 2147483646 h 2622"/>
                <a:gd name="T64" fmla="*/ 2147483646 w 2622"/>
                <a:gd name="T65" fmla="*/ 2147483646 h 2622"/>
                <a:gd name="T66" fmla="*/ 2147483646 w 2622"/>
                <a:gd name="T67" fmla="*/ 2147483646 h 2622"/>
                <a:gd name="T68" fmla="*/ 1860794846 w 2622"/>
                <a:gd name="T69" fmla="*/ 2147483646 h 2622"/>
                <a:gd name="T70" fmla="*/ 1419540611 w 2622"/>
                <a:gd name="T71" fmla="*/ 2147483646 h 2622"/>
                <a:gd name="T72" fmla="*/ 1036435521 w 2622"/>
                <a:gd name="T73" fmla="*/ 2147483646 h 2622"/>
                <a:gd name="T74" fmla="*/ 721741727 w 2622"/>
                <a:gd name="T75" fmla="*/ 2147483646 h 2622"/>
                <a:gd name="T76" fmla="*/ 495983533 w 2622"/>
                <a:gd name="T77" fmla="*/ 2147483646 h 2622"/>
                <a:gd name="T78" fmla="*/ 369423093 w 2622"/>
                <a:gd name="T79" fmla="*/ 2147483646 h 2622"/>
                <a:gd name="T80" fmla="*/ 355739787 w 2622"/>
                <a:gd name="T81" fmla="*/ 2048926891 h 2622"/>
                <a:gd name="T82" fmla="*/ 461778539 w 2622"/>
                <a:gd name="T83" fmla="*/ 1590569506 h 2622"/>
                <a:gd name="T84" fmla="*/ 670433581 w 2622"/>
                <a:gd name="T85" fmla="*/ 1183520265 h 2622"/>
                <a:gd name="T86" fmla="*/ 968024224 w 2622"/>
                <a:gd name="T87" fmla="*/ 838041323 h 2622"/>
                <a:gd name="T88" fmla="*/ 1337446009 w 2622"/>
                <a:gd name="T89" fmla="*/ 574656982 h 2622"/>
                <a:gd name="T90" fmla="*/ 1768439399 w 2622"/>
                <a:gd name="T91" fmla="*/ 403628087 h 2622"/>
                <a:gd name="T92" fmla="*/ 2147483646 w 2622"/>
                <a:gd name="T93" fmla="*/ 345478943 h 2622"/>
                <a:gd name="T94" fmla="*/ 2147483646 w 2622"/>
                <a:gd name="T95" fmla="*/ 403628087 h 2622"/>
                <a:gd name="T96" fmla="*/ 2147483646 w 2622"/>
                <a:gd name="T97" fmla="*/ 574656982 h 2622"/>
                <a:gd name="T98" fmla="*/ 2147483646 w 2622"/>
                <a:gd name="T99" fmla="*/ 838041323 h 2622"/>
                <a:gd name="T100" fmla="*/ 2147483646 w 2622"/>
                <a:gd name="T101" fmla="*/ 1183520265 h 2622"/>
                <a:gd name="T102" fmla="*/ 2147483646 w 2622"/>
                <a:gd name="T103" fmla="*/ 1590569506 h 2622"/>
                <a:gd name="T104" fmla="*/ 2147483646 w 2622"/>
                <a:gd name="T105" fmla="*/ 2048926891 h 2622"/>
                <a:gd name="T106" fmla="*/ 2147483646 w 2622"/>
                <a:gd name="T107" fmla="*/ 2147483646 h 2622"/>
                <a:gd name="T108" fmla="*/ 2147483646 w 2622"/>
                <a:gd name="T109" fmla="*/ 2147483646 h 2622"/>
                <a:gd name="T110" fmla="*/ 2147483646 w 2622"/>
                <a:gd name="T111" fmla="*/ 2147483646 h 2622"/>
                <a:gd name="T112" fmla="*/ 2147483646 w 2622"/>
                <a:gd name="T113" fmla="*/ 2147483646 h 2622"/>
                <a:gd name="T114" fmla="*/ 2147483646 w 2622"/>
                <a:gd name="T115" fmla="*/ 2147483646 h 2622"/>
                <a:gd name="T116" fmla="*/ 2147483646 w 2622"/>
                <a:gd name="T117" fmla="*/ 2147483646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25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34" name="Oval 676"/>
            <p:cNvSpPr>
              <a:spLocks noChangeArrowheads="1"/>
            </p:cNvSpPr>
            <p:nvPr/>
          </p:nvSpPr>
          <p:spPr bwMode="auto">
            <a:xfrm rot="-324743">
              <a:off x="1307091" y="2016046"/>
              <a:ext cx="2695575" cy="2693988"/>
            </a:xfrm>
            <a:prstGeom prst="ellipse">
              <a:avLst/>
            </a:prstGeom>
            <a:solidFill>
              <a:srgbClr val="25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eaLnBrk="1" latinLnBrk="1" hangingPunct="1">
                <a:lnSpc>
                  <a:spcPct val="120000"/>
                </a:lnSpc>
              </a:pPr>
              <a:endParaRPr lang="ko-KR" altLang="en-US" sz="900" dirty="0">
                <a:solidFill>
                  <a:srgbClr val="A6A6A6"/>
                </a:solidFill>
                <a:latin typeface="zihun35hao-jindianyahei" panose="00000500000000000000" pitchFamily="2" charset="-122"/>
                <a:ea typeface="Malgun Gothic" panose="020B0503020000020004" pitchFamily="34" charset="-127"/>
                <a:sym typeface="zihun35hao-jindianyahei" panose="00000500000000000000" pitchFamily="2" charset="-122"/>
              </a:endParaRPr>
            </a:p>
          </p:txBody>
        </p:sp>
        <p:sp>
          <p:nvSpPr>
            <p:cNvPr id="35" name="Oval 677"/>
            <p:cNvSpPr>
              <a:spLocks noChangeArrowheads="1"/>
            </p:cNvSpPr>
            <p:nvPr/>
          </p:nvSpPr>
          <p:spPr bwMode="auto">
            <a:xfrm rot="-324743">
              <a:off x="4617028" y="1993821"/>
              <a:ext cx="1801813" cy="1801813"/>
            </a:xfrm>
            <a:prstGeom prst="ellipse">
              <a:avLst/>
            </a:prstGeom>
            <a:solidFill>
              <a:srgbClr val="25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eaLnBrk="1" latinLnBrk="1" hangingPunct="1">
                <a:lnSpc>
                  <a:spcPct val="120000"/>
                </a:lnSpc>
              </a:pPr>
              <a:endParaRPr lang="ko-KR" altLang="en-US" sz="900" dirty="0">
                <a:solidFill>
                  <a:srgbClr val="A6A6A6"/>
                </a:solidFill>
                <a:latin typeface="zihun35hao-jindianyahei" panose="00000500000000000000" pitchFamily="2" charset="-122"/>
                <a:ea typeface="Malgun Gothic" panose="020B0503020000020004" pitchFamily="34" charset="-127"/>
                <a:sym typeface="zihun35hao-jindianyahei" panose="00000500000000000000" pitchFamily="2" charset="-122"/>
              </a:endParaRPr>
            </a:p>
          </p:txBody>
        </p:sp>
        <p:sp>
          <p:nvSpPr>
            <p:cNvPr id="36" name="Freeform 679"/>
            <p:cNvSpPr>
              <a:spLocks noEditPoints="1"/>
            </p:cNvSpPr>
            <p:nvPr/>
          </p:nvSpPr>
          <p:spPr bwMode="auto">
            <a:xfrm rot="21275257">
              <a:off x="5687182" y="3675390"/>
              <a:ext cx="2303754" cy="2303922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25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  <a:defRPr/>
              </a:pPr>
              <a:endParaRPr kumimoji="1" lang="zh-CN" altLang="en-US" sz="900" noProof="1">
                <a:solidFill>
                  <a:schemeClr val="bg1">
                    <a:lumMod val="65000"/>
                  </a:schemeClr>
                </a:solidFill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37" name="Oval 680"/>
            <p:cNvSpPr>
              <a:spLocks noChangeArrowheads="1"/>
            </p:cNvSpPr>
            <p:nvPr/>
          </p:nvSpPr>
          <p:spPr bwMode="auto">
            <a:xfrm rot="21275257">
              <a:off x="6048627" y="4039133"/>
              <a:ext cx="1577882" cy="1577996"/>
            </a:xfrm>
            <a:prstGeom prst="ellipse">
              <a:avLst/>
            </a:prstGeom>
            <a:solidFill>
              <a:srgbClr val="25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latinLnBrk="1">
                <a:lnSpc>
                  <a:spcPct val="120000"/>
                </a:lnSpc>
                <a:defRPr/>
              </a:pPr>
              <a:endParaRPr kumimoji="1" lang="ko-KR" altLang="en-US" sz="900" noProof="1">
                <a:solidFill>
                  <a:schemeClr val="bg1">
                    <a:lumMod val="65000"/>
                  </a:schemeClr>
                </a:solidFill>
                <a:latin typeface="zihun35hao-jindianyahei" panose="00000500000000000000" pitchFamily="2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38" name="Arc 681"/>
            <p:cNvSpPr>
              <a:spLocks noChangeArrowheads="1"/>
            </p:cNvSpPr>
            <p:nvPr/>
          </p:nvSpPr>
          <p:spPr bwMode="auto">
            <a:xfrm rot="7501686">
              <a:off x="4141571" y="3609103"/>
              <a:ext cx="1906587" cy="1549400"/>
            </a:xfrm>
            <a:custGeom>
              <a:avLst/>
              <a:gdLst>
                <a:gd name="T0" fmla="*/ 115621791 w 21600"/>
                <a:gd name="T1" fmla="*/ -9773 h 15695"/>
                <a:gd name="T2" fmla="*/ 168290462 w 21600"/>
                <a:gd name="T3" fmla="*/ 152955741 h 15695"/>
                <a:gd name="T4" fmla="*/ 115621791 w 21600"/>
                <a:gd name="T5" fmla="*/ -9773 h 15695"/>
                <a:gd name="T6" fmla="*/ 168290462 w 21600"/>
                <a:gd name="T7" fmla="*/ 152955741 h 15695"/>
                <a:gd name="T8" fmla="*/ 0 w 21600"/>
                <a:gd name="T9" fmla="*/ 152955741 h 15695"/>
                <a:gd name="T10" fmla="*/ 115621791 w 21600"/>
                <a:gd name="T11" fmla="*/ -9773 h 156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5695" fill="none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39" name="Arc 683"/>
            <p:cNvSpPr>
              <a:spLocks noChangeArrowheads="1"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673113 w 21600"/>
                <a:gd name="T1" fmla="*/ -835 h 31203"/>
                <a:gd name="T2" fmla="*/ 17837194 w 21600"/>
                <a:gd name="T3" fmla="*/ 17708743 h 31203"/>
                <a:gd name="T4" fmla="*/ 15875112 w 21600"/>
                <a:gd name="T5" fmla="*/ 25873189 h 31203"/>
                <a:gd name="T6" fmla="*/ 2673113 w 21600"/>
                <a:gd name="T7" fmla="*/ -835 h 31203"/>
                <a:gd name="T8" fmla="*/ 17837194 w 21600"/>
                <a:gd name="T9" fmla="*/ 17708743 h 31203"/>
                <a:gd name="T10" fmla="*/ 15875112 w 21600"/>
                <a:gd name="T11" fmla="*/ 25873189 h 31203"/>
                <a:gd name="T12" fmla="*/ 0 w 21600"/>
                <a:gd name="T13" fmla="*/ 17708743 h 31203"/>
                <a:gd name="T14" fmla="*/ 2673113 w 21600"/>
                <a:gd name="T15" fmla="*/ -835 h 3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31203" fill="none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40" name="Content Placeholder 2"/>
          <p:cNvSpPr txBox="1">
            <a:spLocks noChangeArrowheads="1"/>
          </p:cNvSpPr>
          <p:nvPr/>
        </p:nvSpPr>
        <p:spPr bwMode="auto">
          <a:xfrm>
            <a:off x="9584633" y="2050573"/>
            <a:ext cx="990371" cy="5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60" tIns="52729" rIns="105460" bIns="52729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请替换文字内容</a:t>
            </a:r>
          </a:p>
        </p:txBody>
      </p:sp>
      <p:sp>
        <p:nvSpPr>
          <p:cNvPr id="41" name="Content Placeholder 2"/>
          <p:cNvSpPr txBox="1">
            <a:spLocks noChangeArrowheads="1"/>
          </p:cNvSpPr>
          <p:nvPr/>
        </p:nvSpPr>
        <p:spPr bwMode="auto">
          <a:xfrm>
            <a:off x="9232290" y="5477193"/>
            <a:ext cx="990371" cy="5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60" tIns="52729" rIns="105460" bIns="52729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请替换文字内容</a:t>
            </a:r>
          </a:p>
        </p:txBody>
      </p:sp>
      <p:sp>
        <p:nvSpPr>
          <p:cNvPr id="42" name="Content Placeholder 2"/>
          <p:cNvSpPr txBox="1">
            <a:spLocks noChangeArrowheads="1"/>
          </p:cNvSpPr>
          <p:nvPr/>
        </p:nvSpPr>
        <p:spPr bwMode="auto">
          <a:xfrm>
            <a:off x="6426239" y="3820226"/>
            <a:ext cx="990371" cy="5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60" tIns="52729" rIns="105460" bIns="52729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请替换文字内容</a:t>
            </a:r>
          </a:p>
        </p:txBody>
      </p:sp>
      <p:grpSp>
        <p:nvGrpSpPr>
          <p:cNvPr id="43" name="Group 17"/>
          <p:cNvGrpSpPr/>
          <p:nvPr/>
        </p:nvGrpSpPr>
        <p:grpSpPr>
          <a:xfrm>
            <a:off x="7823030" y="5110472"/>
            <a:ext cx="436603" cy="436603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05460" tIns="52729" rIns="105460" bIns="52729"/>
            <a:lstStyle/>
            <a:p>
              <a:pPr algn="just">
                <a:lnSpc>
                  <a:spcPct val="120000"/>
                </a:lnSpc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60" tIns="52729" rIns="105460" bIns="52729"/>
            <a:lstStyle/>
            <a:p>
              <a:pPr algn="just">
                <a:lnSpc>
                  <a:spcPct val="120000"/>
                </a:lnSpc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46" name="Group 20"/>
          <p:cNvGrpSpPr/>
          <p:nvPr/>
        </p:nvGrpSpPr>
        <p:grpSpPr>
          <a:xfrm>
            <a:off x="7820953" y="2013583"/>
            <a:ext cx="627098" cy="627098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05460" tIns="52729" rIns="105460" bIns="52729"/>
            <a:lstStyle/>
            <a:p>
              <a:pPr algn="just">
                <a:lnSpc>
                  <a:spcPct val="120000"/>
                </a:lnSpc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60" tIns="52729" rIns="105460" bIns="52729"/>
            <a:lstStyle/>
            <a:p>
              <a:pPr algn="just">
                <a:lnSpc>
                  <a:spcPct val="120000"/>
                </a:lnSpc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</p:grpSp>
      <p:grpSp>
        <p:nvGrpSpPr>
          <p:cNvPr id="49" name="Group 23"/>
          <p:cNvGrpSpPr/>
          <p:nvPr/>
        </p:nvGrpSpPr>
        <p:grpSpPr>
          <a:xfrm>
            <a:off x="8769095" y="3870508"/>
            <a:ext cx="436603" cy="436603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50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60" tIns="52729" rIns="105460" bIns="52729"/>
            <a:lstStyle/>
            <a:p>
              <a:pPr algn="just">
                <a:lnSpc>
                  <a:spcPct val="120000"/>
                </a:lnSpc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  <p:sp>
          <p:nvSpPr>
            <p:cNvPr id="51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60" tIns="52729" rIns="105460" bIns="52729"/>
            <a:lstStyle/>
            <a:p>
              <a:pPr algn="just">
                <a:lnSpc>
                  <a:spcPct val="120000"/>
                </a:lnSpc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zihun35hao-jindianyahe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40471" r="64423" b="3512"/>
          <a:stretch>
            <a:fillRect/>
          </a:stretch>
        </p:blipFill>
        <p:spPr>
          <a:xfrm flipV="1">
            <a:off x="0" y="0"/>
            <a:ext cx="3862705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944472" y="2871304"/>
            <a:ext cx="41747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PART</a:t>
            </a:r>
            <a:r>
              <a:rPr lang="zh-CN" altLang="en-US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b="1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02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TITLE</a:t>
            </a:r>
            <a:r>
              <a:rPr lang="zh-CN" altLang="en-US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 </a:t>
            </a:r>
            <a:r>
              <a:rPr lang="en-US" altLang="zh-CN" sz="2800" dirty="0">
                <a:gradFill>
                  <a:gsLst>
                    <a:gs pos="100000">
                      <a:srgbClr val="25B6E6"/>
                    </a:gs>
                    <a:gs pos="0">
                      <a:srgbClr val="007CB8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HERE</a:t>
            </a:r>
            <a:endParaRPr lang="zh-CN" altLang="en-US" sz="2800" dirty="0">
              <a:gradFill>
                <a:gsLst>
                  <a:gs pos="100000">
                    <a:srgbClr val="25B6E6"/>
                  </a:gs>
                  <a:gs pos="0">
                    <a:srgbClr val="007CB8"/>
                  </a:gs>
                </a:gsLst>
                <a:lin ang="0" scaled="0"/>
              </a:gra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81233" y="3277645"/>
            <a:ext cx="450000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输入标题内容</a:t>
            </a:r>
            <a:endParaRPr lang="zh-CN" altLang="en-US" sz="4800" b="1" spc="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pic>
        <p:nvPicPr>
          <p:cNvPr id="2" name="图片 1" descr="通用节日金色卡通风活动促销金币PNG免抠装饰"/>
          <p:cNvPicPr>
            <a:picLocks noChangeAspect="1"/>
          </p:cNvPicPr>
          <p:nvPr/>
        </p:nvPicPr>
        <p:blipFill>
          <a:blip r:embed="rId4"/>
          <a:srcRect l="16567" t="53973" r="51253" b="32714"/>
          <a:stretch>
            <a:fillRect/>
          </a:stretch>
        </p:blipFill>
        <p:spPr>
          <a:xfrm>
            <a:off x="288290" y="2031365"/>
            <a:ext cx="5053330" cy="2795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2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13" name="图片 12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sp>
        <p:nvSpPr>
          <p:cNvPr id="99" name="任意多边形 98"/>
          <p:cNvSpPr/>
          <p:nvPr/>
        </p:nvSpPr>
        <p:spPr>
          <a:xfrm>
            <a:off x="4754880" y="2389505"/>
            <a:ext cx="1166495" cy="14452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456" h="3042">
                <a:moveTo>
                  <a:pt x="935" y="0"/>
                </a:moveTo>
                <a:cubicBezTo>
                  <a:pt x="1775" y="0"/>
                  <a:pt x="2456" y="681"/>
                  <a:pt x="2456" y="1521"/>
                </a:cubicBezTo>
                <a:cubicBezTo>
                  <a:pt x="2456" y="2361"/>
                  <a:pt x="1775" y="3042"/>
                  <a:pt x="935" y="3042"/>
                </a:cubicBezTo>
                <a:cubicBezTo>
                  <a:pt x="594" y="3042"/>
                  <a:pt x="279" y="2930"/>
                  <a:pt x="25" y="2740"/>
                </a:cubicBezTo>
                <a:lnTo>
                  <a:pt x="0" y="2721"/>
                </a:lnTo>
                <a:lnTo>
                  <a:pt x="27" y="2726"/>
                </a:lnTo>
                <a:cubicBezTo>
                  <a:pt x="98" y="2738"/>
                  <a:pt x="170" y="2745"/>
                  <a:pt x="244" y="2745"/>
                </a:cubicBezTo>
                <a:cubicBezTo>
                  <a:pt x="920" y="2745"/>
                  <a:pt x="1468" y="2197"/>
                  <a:pt x="1468" y="1521"/>
                </a:cubicBezTo>
                <a:cubicBezTo>
                  <a:pt x="1468" y="845"/>
                  <a:pt x="920" y="297"/>
                  <a:pt x="244" y="297"/>
                </a:cubicBezTo>
                <a:cubicBezTo>
                  <a:pt x="170" y="297"/>
                  <a:pt x="98" y="304"/>
                  <a:pt x="27" y="316"/>
                </a:cubicBezTo>
                <a:lnTo>
                  <a:pt x="0" y="321"/>
                </a:lnTo>
                <a:lnTo>
                  <a:pt x="25" y="302"/>
                </a:lnTo>
                <a:cubicBezTo>
                  <a:pt x="279" y="112"/>
                  <a:pt x="594" y="0"/>
                  <a:pt x="935" y="0"/>
                </a:cubicBezTo>
                <a:close/>
              </a:path>
            </a:pathLst>
          </a:cu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任意多边形 99"/>
          <p:cNvSpPr/>
          <p:nvPr/>
        </p:nvSpPr>
        <p:spPr>
          <a:xfrm flipH="1">
            <a:off x="6169660" y="2389505"/>
            <a:ext cx="1166495" cy="14452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456" h="3042">
                <a:moveTo>
                  <a:pt x="935" y="0"/>
                </a:moveTo>
                <a:cubicBezTo>
                  <a:pt x="1775" y="0"/>
                  <a:pt x="2456" y="681"/>
                  <a:pt x="2456" y="1521"/>
                </a:cubicBezTo>
                <a:cubicBezTo>
                  <a:pt x="2456" y="2361"/>
                  <a:pt x="1775" y="3042"/>
                  <a:pt x="935" y="3042"/>
                </a:cubicBezTo>
                <a:cubicBezTo>
                  <a:pt x="594" y="3042"/>
                  <a:pt x="279" y="2930"/>
                  <a:pt x="25" y="2740"/>
                </a:cubicBezTo>
                <a:lnTo>
                  <a:pt x="0" y="2721"/>
                </a:lnTo>
                <a:lnTo>
                  <a:pt x="27" y="2726"/>
                </a:lnTo>
                <a:cubicBezTo>
                  <a:pt x="98" y="2738"/>
                  <a:pt x="170" y="2745"/>
                  <a:pt x="244" y="2745"/>
                </a:cubicBezTo>
                <a:cubicBezTo>
                  <a:pt x="920" y="2745"/>
                  <a:pt x="1468" y="2197"/>
                  <a:pt x="1468" y="1521"/>
                </a:cubicBezTo>
                <a:cubicBezTo>
                  <a:pt x="1468" y="845"/>
                  <a:pt x="920" y="297"/>
                  <a:pt x="244" y="297"/>
                </a:cubicBezTo>
                <a:cubicBezTo>
                  <a:pt x="170" y="297"/>
                  <a:pt x="98" y="304"/>
                  <a:pt x="27" y="316"/>
                </a:cubicBezTo>
                <a:lnTo>
                  <a:pt x="0" y="321"/>
                </a:lnTo>
                <a:lnTo>
                  <a:pt x="25" y="302"/>
                </a:lnTo>
                <a:cubicBezTo>
                  <a:pt x="279" y="112"/>
                  <a:pt x="594" y="0"/>
                  <a:pt x="935" y="0"/>
                </a:cubicBezTo>
                <a:close/>
              </a:path>
            </a:pathLst>
          </a:cu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任意多边形 100"/>
          <p:cNvSpPr/>
          <p:nvPr/>
        </p:nvSpPr>
        <p:spPr>
          <a:xfrm>
            <a:off x="4754880" y="4030345"/>
            <a:ext cx="1166495" cy="14452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456" h="3042">
                <a:moveTo>
                  <a:pt x="935" y="0"/>
                </a:moveTo>
                <a:cubicBezTo>
                  <a:pt x="1775" y="0"/>
                  <a:pt x="2456" y="681"/>
                  <a:pt x="2456" y="1521"/>
                </a:cubicBezTo>
                <a:cubicBezTo>
                  <a:pt x="2456" y="2361"/>
                  <a:pt x="1775" y="3042"/>
                  <a:pt x="935" y="3042"/>
                </a:cubicBezTo>
                <a:cubicBezTo>
                  <a:pt x="594" y="3042"/>
                  <a:pt x="279" y="2930"/>
                  <a:pt x="25" y="2740"/>
                </a:cubicBezTo>
                <a:lnTo>
                  <a:pt x="0" y="2721"/>
                </a:lnTo>
                <a:lnTo>
                  <a:pt x="27" y="2726"/>
                </a:lnTo>
                <a:cubicBezTo>
                  <a:pt x="98" y="2738"/>
                  <a:pt x="170" y="2745"/>
                  <a:pt x="244" y="2745"/>
                </a:cubicBezTo>
                <a:cubicBezTo>
                  <a:pt x="920" y="2745"/>
                  <a:pt x="1468" y="2197"/>
                  <a:pt x="1468" y="1521"/>
                </a:cubicBezTo>
                <a:cubicBezTo>
                  <a:pt x="1468" y="845"/>
                  <a:pt x="920" y="297"/>
                  <a:pt x="244" y="297"/>
                </a:cubicBezTo>
                <a:cubicBezTo>
                  <a:pt x="170" y="297"/>
                  <a:pt x="98" y="304"/>
                  <a:pt x="27" y="316"/>
                </a:cubicBezTo>
                <a:lnTo>
                  <a:pt x="0" y="321"/>
                </a:lnTo>
                <a:lnTo>
                  <a:pt x="25" y="302"/>
                </a:lnTo>
                <a:cubicBezTo>
                  <a:pt x="279" y="112"/>
                  <a:pt x="594" y="0"/>
                  <a:pt x="935" y="0"/>
                </a:cubicBezTo>
                <a:close/>
              </a:path>
            </a:pathLst>
          </a:cu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 flipH="1">
            <a:off x="6169660" y="4030345"/>
            <a:ext cx="1166495" cy="14452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456" h="3042">
                <a:moveTo>
                  <a:pt x="935" y="0"/>
                </a:moveTo>
                <a:cubicBezTo>
                  <a:pt x="1775" y="0"/>
                  <a:pt x="2456" y="681"/>
                  <a:pt x="2456" y="1521"/>
                </a:cubicBezTo>
                <a:cubicBezTo>
                  <a:pt x="2456" y="2361"/>
                  <a:pt x="1775" y="3042"/>
                  <a:pt x="935" y="3042"/>
                </a:cubicBezTo>
                <a:cubicBezTo>
                  <a:pt x="594" y="3042"/>
                  <a:pt x="279" y="2930"/>
                  <a:pt x="25" y="2740"/>
                </a:cubicBezTo>
                <a:lnTo>
                  <a:pt x="0" y="2721"/>
                </a:lnTo>
                <a:lnTo>
                  <a:pt x="27" y="2726"/>
                </a:lnTo>
                <a:cubicBezTo>
                  <a:pt x="98" y="2738"/>
                  <a:pt x="170" y="2745"/>
                  <a:pt x="244" y="2745"/>
                </a:cubicBezTo>
                <a:cubicBezTo>
                  <a:pt x="920" y="2745"/>
                  <a:pt x="1468" y="2197"/>
                  <a:pt x="1468" y="1521"/>
                </a:cubicBezTo>
                <a:cubicBezTo>
                  <a:pt x="1468" y="845"/>
                  <a:pt x="920" y="297"/>
                  <a:pt x="244" y="297"/>
                </a:cubicBezTo>
                <a:cubicBezTo>
                  <a:pt x="170" y="297"/>
                  <a:pt x="98" y="304"/>
                  <a:pt x="27" y="316"/>
                </a:cubicBezTo>
                <a:lnTo>
                  <a:pt x="0" y="321"/>
                </a:lnTo>
                <a:lnTo>
                  <a:pt x="25" y="302"/>
                </a:lnTo>
                <a:cubicBezTo>
                  <a:pt x="279" y="112"/>
                  <a:pt x="594" y="0"/>
                  <a:pt x="935" y="0"/>
                </a:cubicBezTo>
                <a:close/>
              </a:path>
            </a:pathLst>
          </a:custGeom>
          <a:solidFill>
            <a:srgbClr val="2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9086215" y="2481580"/>
            <a:ext cx="1518920" cy="431165"/>
          </a:xfrm>
          <a:prstGeom prst="rect">
            <a:avLst/>
          </a:prstGeom>
          <a:solidFill>
            <a:srgbClr val="25B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7536180" y="2950845"/>
            <a:ext cx="3167380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1475105" y="2442210"/>
            <a:ext cx="1518920" cy="431165"/>
          </a:xfrm>
          <a:prstGeom prst="rect">
            <a:avLst/>
          </a:prstGeom>
          <a:solidFill>
            <a:srgbClr val="25B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356995" y="2911475"/>
            <a:ext cx="3167380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9086215" y="4270375"/>
            <a:ext cx="1518920" cy="431165"/>
          </a:xfrm>
          <a:prstGeom prst="rect">
            <a:avLst/>
          </a:prstGeom>
          <a:solidFill>
            <a:srgbClr val="25B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7536180" y="4739640"/>
            <a:ext cx="3167380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475105" y="4231005"/>
            <a:ext cx="1518920" cy="431165"/>
          </a:xfrm>
          <a:prstGeom prst="rect">
            <a:avLst/>
          </a:prstGeom>
          <a:solidFill>
            <a:srgbClr val="25B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1356995" y="4700270"/>
            <a:ext cx="3167380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The user print the presentation and make it into a it into a film to be used in a wider field</a:t>
            </a:r>
          </a:p>
        </p:txBody>
      </p:sp>
      <p:pic>
        <p:nvPicPr>
          <p:cNvPr id="103" name="图形 2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4880" y="2788285"/>
            <a:ext cx="557530" cy="557530"/>
          </a:xfrm>
          <a:prstGeom prst="rect">
            <a:avLst/>
          </a:prstGeom>
        </p:spPr>
      </p:pic>
      <p:pic>
        <p:nvPicPr>
          <p:cNvPr id="104" name="图形 2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8950" y="2818448"/>
            <a:ext cx="497205" cy="497205"/>
          </a:xfrm>
          <a:prstGeom prst="rect">
            <a:avLst/>
          </a:prstGeom>
        </p:spPr>
      </p:pic>
      <p:pic>
        <p:nvPicPr>
          <p:cNvPr id="105" name="图形 2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4880" y="4448810"/>
            <a:ext cx="557530" cy="557530"/>
          </a:xfrm>
          <a:prstGeom prst="rect">
            <a:avLst/>
          </a:prstGeom>
        </p:spPr>
      </p:pic>
      <p:pic>
        <p:nvPicPr>
          <p:cNvPr id="106" name="图形 28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8950" y="4448810"/>
            <a:ext cx="579755" cy="579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0"/>
              <a:ext cx="19199" cy="10800"/>
              <a:chOff x="0" y="0"/>
              <a:chExt cx="12191365" cy="68580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0" y="0"/>
                <a:ext cx="12191365" cy="6858000"/>
                <a:chOff x="0" y="0"/>
                <a:chExt cx="12191365" cy="6858000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7" t="3083" b="1380"/>
                <a:stretch>
                  <a:fillRect/>
                </a:stretch>
              </p:blipFill>
              <p:spPr>
                <a:xfrm flipH="1" flipV="1">
                  <a:off x="0" y="0"/>
                  <a:ext cx="12191365" cy="6858000"/>
                </a:xfrm>
                <a:prstGeom prst="rect">
                  <a:avLst/>
                </a:prstGeom>
              </p:spPr>
            </p:pic>
            <p:sp>
              <p:nvSpPr>
                <p:cNvPr id="2" name="矩形: 圆角 1"/>
                <p:cNvSpPr/>
                <p:nvPr/>
              </p:nvSpPr>
              <p:spPr>
                <a:xfrm>
                  <a:off x="216021" y="235615"/>
                  <a:ext cx="11759956" cy="6386770"/>
                </a:xfrm>
                <a:prstGeom prst="roundRect">
                  <a:avLst>
                    <a:gd name="adj" fmla="val 598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zihun35hao-jindianyahei" panose="00000500000000000000" pitchFamily="2" charset="-122"/>
                    <a:ea typeface="zihun35hao-jindianyahei" panose="00000500000000000000" pitchFamily="2" charset="-122"/>
                    <a:sym typeface="zihun35hao-jindianyahei" panose="00000500000000000000" pitchFamily="2" charset="-122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1200898" y="310938"/>
                <a:ext cx="3337669" cy="888776"/>
                <a:chOff x="7843235" y="1889869"/>
                <a:chExt cx="3338442" cy="1084287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942319" y="1889869"/>
                  <a:ext cx="3140180" cy="741374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800" b="1" spc="300" dirty="0">
                      <a:gradFill>
                        <a:gsLst>
                          <a:gs pos="100000">
                            <a:srgbClr val="25B6E6"/>
                          </a:gs>
                          <a:gs pos="0">
                            <a:srgbClr val="007CB8"/>
                          </a:gs>
                        </a:gsLst>
                        <a:lin ang="0" scaled="0"/>
                      </a:gradFill>
                      <a:latin typeface="微软雅黑" panose="020B0503020204020204" charset="-122"/>
                      <a:ea typeface="微软雅黑" panose="020B0503020204020204" charset="-122"/>
                      <a:sym typeface="zihun35hao-jindianyahei" panose="00000500000000000000" pitchFamily="2" charset="-122"/>
                    </a:rPr>
                    <a:t>输入标题内容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7843235" y="2459435"/>
                  <a:ext cx="3338442" cy="51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bg1">
                          <a:lumMod val="65000"/>
                        </a:schemeClr>
                      </a:solidFill>
                      <a:latin typeface="zihun35hao-jindianyahei" panose="00000500000000000000" pitchFamily="2" charset="-122"/>
                      <a:ea typeface="zihun35hao-jindianyahei" panose="00000500000000000000" pitchFamily="2" charset="-122"/>
                      <a:sym typeface="zihun35hao-jindianyahei" panose="00000500000000000000" pitchFamily="2" charset="-122"/>
                    </a:rPr>
                    <a:t>The user can demonstrate on a projector or co</a:t>
                  </a:r>
                </a:p>
              </p:txBody>
            </p:sp>
          </p:grpSp>
        </p:grpSp>
        <p:pic>
          <p:nvPicPr>
            <p:cNvPr id="13" name="图片 12" descr="通用节日金色卡通风活动促销金币PNG免抠装饰"/>
            <p:cNvPicPr>
              <a:picLocks noChangeAspect="1"/>
            </p:cNvPicPr>
            <p:nvPr/>
          </p:nvPicPr>
          <p:blipFill>
            <a:blip r:embed="rId4"/>
            <a:srcRect l="16567" t="53973" r="51253" b="32714"/>
            <a:stretch>
              <a:fillRect/>
            </a:stretch>
          </p:blipFill>
          <p:spPr>
            <a:xfrm>
              <a:off x="213" y="357"/>
              <a:ext cx="2279" cy="1261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0" y="2607850"/>
            <a:ext cx="3622675" cy="2383062"/>
          </a:xfrm>
          <a:prstGeom prst="rect">
            <a:avLst/>
          </a:prstGeom>
          <a:solidFill>
            <a:srgbClr val="25B6E6"/>
          </a:solidFill>
          <a:ln w="5715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99844" y="1906985"/>
            <a:ext cx="4610101" cy="4057745"/>
          </a:xfrm>
          <a:prstGeom prst="rect">
            <a:avLst/>
          </a:prstGeom>
          <a:blipFill dpi="0" rotWithShape="1">
            <a:blip r:embed="rId5"/>
            <a:srcRect/>
            <a:stretch>
              <a:fillRect l="-20755" t="-19083" r="-48497" b="-91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45704" y="1906986"/>
            <a:ext cx="4727122" cy="1865312"/>
            <a:chOff x="6445704" y="1906986"/>
            <a:chExt cx="4727122" cy="1865312"/>
          </a:xfrm>
        </p:grpSpPr>
        <p:sp>
          <p:nvSpPr>
            <p:cNvPr id="19" name="矩形 18"/>
            <p:cNvSpPr/>
            <p:nvPr/>
          </p:nvSpPr>
          <p:spPr>
            <a:xfrm>
              <a:off x="6445704" y="1906986"/>
              <a:ext cx="4727122" cy="1865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912429" y="2070923"/>
              <a:ext cx="3793672" cy="1365803"/>
              <a:chOff x="1934831" y="2154440"/>
              <a:chExt cx="3793672" cy="1365803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934831" y="2154440"/>
                <a:ext cx="1507301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934831" y="2588063"/>
                <a:ext cx="3793672" cy="932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zihun35hao-jindianyahei" panose="00000500000000000000" pitchFamily="2" charset="-122"/>
                  </a:rPr>
                  <a:t>The user print the presentation and make it into a it into a film to be used in a wider fieldThe user print the presentation and make it into a it into a film to be used in a wider field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445704" y="4099419"/>
            <a:ext cx="4727122" cy="1865312"/>
            <a:chOff x="6445704" y="4099419"/>
            <a:chExt cx="4727122" cy="1865312"/>
          </a:xfrm>
        </p:grpSpPr>
        <p:sp>
          <p:nvSpPr>
            <p:cNvPr id="28" name="矩形 27"/>
            <p:cNvSpPr/>
            <p:nvPr/>
          </p:nvSpPr>
          <p:spPr>
            <a:xfrm>
              <a:off x="6445704" y="4099419"/>
              <a:ext cx="4727122" cy="1865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912429" y="4259582"/>
              <a:ext cx="3793672" cy="1365803"/>
              <a:chOff x="1934831" y="2135587"/>
              <a:chExt cx="3793672" cy="1365803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934831" y="2135587"/>
                <a:ext cx="1507301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934831" y="2569210"/>
                <a:ext cx="3793672" cy="932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zihun35hao-jindianyahei" panose="00000500000000000000" pitchFamily="2" charset="-122"/>
                  </a:rPr>
                  <a:t>The user print the presentation and make it into a it into a film to be used in a wider fieldThe user print the presentation and make it into a it into a film to be used in a wider field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Office PowerPoint</Application>
  <PresentationFormat>宽屏</PresentationFormat>
  <Paragraphs>206</Paragraphs>
  <Slides>19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Open Sans</vt:lpstr>
      <vt:lpstr>Malgun Gothic</vt:lpstr>
      <vt:lpstr>Lato Regular</vt:lpstr>
      <vt:lpstr>微软雅黑</vt:lpstr>
      <vt:lpstr>等线 Light</vt:lpstr>
      <vt:lpstr>Arial</vt:lpstr>
      <vt:lpstr>zihun35hao-jindianyahei</vt:lpstr>
      <vt:lpstr>等线</vt:lpstr>
      <vt:lpstr>Malgun Gothic</vt:lpstr>
      <vt:lpstr>华文黑体</vt:lpstr>
      <vt:lpstr>方正兰亭黑_GBK</vt:lpstr>
      <vt:lpstr>www.2ppt.com</vt:lpstr>
      <vt:lpstr>1_千图网拥有20W+精美PPT模板 更多PPT模板下载至：www.58pic.com/office/ppt​​</vt:lpstr>
      <vt:lpstr>1_PPT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2018-02-23T07:21:00Z</dcterms:created>
  <dcterms:modified xsi:type="dcterms:W3CDTF">2023-01-10T07:11:04Z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F00F3332A8394C2EA2EB95D355F7C58A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