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65" r:id="rId3"/>
    <p:sldId id="256" r:id="rId4"/>
    <p:sldId id="272" r:id="rId5"/>
    <p:sldId id="271" r:id="rId6"/>
    <p:sldId id="273" r:id="rId7"/>
    <p:sldId id="276" r:id="rId8"/>
    <p:sldId id="275" r:id="rId9"/>
    <p:sldId id="263" r:id="rId10"/>
    <p:sldId id="266" r:id="rId1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BFD"/>
    <a:srgbClr val="88CBDB"/>
    <a:srgbClr val="783667"/>
    <a:srgbClr val="1E4190"/>
    <a:srgbClr val="22258C"/>
    <a:srgbClr val="E6E5E5"/>
    <a:srgbClr val="579C3A"/>
    <a:srgbClr val="115315"/>
    <a:srgbClr val="3A7450"/>
    <a:srgbClr val="ED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2610" y="-1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B4600-1CBE-445E-B86F-1FB50A34161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DB4-EB58-4B45-9A59-B2540BFE3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3746506" y="988364"/>
            <a:ext cx="1650989" cy="1650989"/>
            <a:chOff x="3746506" y="988364"/>
            <a:chExt cx="1650989" cy="165098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18849" y="1065448"/>
              <a:ext cx="1506302" cy="1506302"/>
            </a:xfrm>
            <a:prstGeom prst="ellipse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3746506" y="988364"/>
              <a:ext cx="1650989" cy="165098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312234" y="256014"/>
            <a:ext cx="8519532" cy="4631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2906751" cy="25098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93" y="1895707"/>
            <a:ext cx="2470111" cy="3493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55" y="2046452"/>
            <a:ext cx="3091705" cy="3091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20" y="2497455"/>
            <a:ext cx="4704080" cy="264604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819600" y="1029052"/>
            <a:ext cx="1504800" cy="150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椭圆 13"/>
          <p:cNvSpPr/>
          <p:nvPr/>
        </p:nvSpPr>
        <p:spPr>
          <a:xfrm>
            <a:off x="3746506" y="951370"/>
            <a:ext cx="1650989" cy="165098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12234" y="256014"/>
            <a:ext cx="8519532" cy="4631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2645230" cy="2284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21" y="2284073"/>
            <a:ext cx="2195483" cy="31047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54" y="2916585"/>
            <a:ext cx="2221572" cy="22215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8" y="2773816"/>
            <a:ext cx="4212771" cy="2369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12234" y="256014"/>
            <a:ext cx="8519532" cy="4631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12120" y="1465427"/>
            <a:ext cx="1421607" cy="14216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758546" y="1465427"/>
            <a:ext cx="1421607" cy="14216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2645230" cy="2284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21" y="2284073"/>
            <a:ext cx="2195483" cy="31047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54" y="2916585"/>
            <a:ext cx="2221572" cy="22215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8" y="2773816"/>
            <a:ext cx="4212771" cy="2369684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9266" y="1465427"/>
            <a:ext cx="1421607" cy="14216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65693" y="1465427"/>
            <a:ext cx="1421607" cy="14216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843409" y="4814081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294F5-4B92-4320-AA72-E503A72076D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65099" y="2716437"/>
            <a:ext cx="3413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1"/>
                </a:solidFill>
                <a:cs typeface="+mn-ea"/>
                <a:sym typeface="+mn-lt"/>
              </a:rPr>
              <a:t>PERSONAL RESUME</a:t>
            </a:r>
          </a:p>
        </p:txBody>
      </p:sp>
      <p:sp>
        <p:nvSpPr>
          <p:cNvPr id="6" name="矩形 5"/>
          <p:cNvSpPr/>
          <p:nvPr/>
        </p:nvSpPr>
        <p:spPr>
          <a:xfrm>
            <a:off x="3019221" y="3213442"/>
            <a:ext cx="3020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求职意向：平面设计师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18849" y="3699584"/>
            <a:ext cx="1216004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8849" y="1031770"/>
            <a:ext cx="1506302" cy="1506302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70820" y="1151134"/>
            <a:ext cx="1249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姓名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：第一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0820" y="154266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性别：女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70820" y="1934202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年龄：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70820" y="2325736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住处：浙江杭州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63351" y="1151136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毕业院校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:XXX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美术院校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63351" y="154267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专业：平面设计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63351" y="1934204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工作经验：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70820" y="270869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accent1"/>
                </a:solidFill>
                <a:cs typeface="+mn-ea"/>
                <a:sym typeface="+mn-lt"/>
              </a:rPr>
              <a:t>自我评价：</a:t>
            </a:r>
          </a:p>
        </p:txBody>
      </p:sp>
      <p:sp>
        <p:nvSpPr>
          <p:cNvPr id="14" name="矩形 13"/>
          <p:cNvSpPr/>
          <p:nvPr/>
        </p:nvSpPr>
        <p:spPr>
          <a:xfrm>
            <a:off x="2670820" y="3108802"/>
            <a:ext cx="4650581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工作认真负责</a:t>
            </a: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不推卸责任；能承受工作中的压力；工作上可以独当一面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具有团队精神，能与同事，其它部门积极配合，公司利益至上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服从性好</a:t>
            </a: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能与上司保持良好的沟通，尊重上司的安排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为人诚实，正直，且好学上进</a:t>
            </a: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不断提高工作能力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相信您的选择会让您我更加成功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89003" y="1104679"/>
            <a:ext cx="1359557" cy="1359557"/>
            <a:chOff x="3070203" y="1299284"/>
            <a:chExt cx="1650989" cy="165098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42546" y="1376368"/>
              <a:ext cx="1506302" cy="1506302"/>
            </a:xfrm>
            <a:prstGeom prst="ellipse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3070203" y="1299284"/>
              <a:ext cx="1650989" cy="165098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794135" y="726729"/>
            <a:ext cx="1644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PERSONAL PROFILE</a:t>
            </a: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矩形 20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  <a:cs typeface="+mn-ea"/>
                <a:sym typeface="+mn-lt"/>
              </a:rPr>
              <a:t>个人资料</a:t>
            </a:r>
            <a:endParaRPr lang="en-US" altLang="zh-CN" sz="180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728828" y="726729"/>
            <a:ext cx="1775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SCHOOL EXPERIENCE</a:t>
            </a: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矩形 20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  <a:cs typeface="+mn-ea"/>
                <a:sym typeface="+mn-lt"/>
              </a:rPr>
              <a:t>在校经历</a:t>
            </a:r>
            <a:endParaRPr lang="en-US" altLang="zh-CN" sz="18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692301" y="2004723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cs typeface="+mn-ea"/>
                <a:sym typeface="+mn-lt"/>
              </a:rPr>
              <a:t>职责描述：</a:t>
            </a:r>
          </a:p>
        </p:txBody>
      </p:sp>
      <p:sp>
        <p:nvSpPr>
          <p:cNvPr id="57" name="矩形 56"/>
          <p:cNvSpPr/>
          <p:nvPr/>
        </p:nvSpPr>
        <p:spPr>
          <a:xfrm>
            <a:off x="3717417" y="2404833"/>
            <a:ext cx="417493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为活动提供更加专业化的策划、建议和服务；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运用多种宣传手段，传达活动信息和学生会理念；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为全系学生第一时间传递学校发布的信息，并及时反馈他们的意见和建议；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与其他部门共同开展内部建设活动，并对院系宣传工作进行监督；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定期举办宣传技能培训，提高各宣传部成员宣传工作方面的水平；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191532" y="1659622"/>
            <a:ext cx="1214002" cy="1214002"/>
            <a:chOff x="6379456" y="-1055914"/>
            <a:chExt cx="1588887" cy="1588887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6622541" y="-690481"/>
              <a:ext cx="1102716" cy="858019"/>
            </a:xfrm>
            <a:custGeom>
              <a:avLst/>
              <a:gdLst>
                <a:gd name="T0" fmla="*/ 114 w 1029"/>
                <a:gd name="T1" fmla="*/ 0 h 800"/>
                <a:gd name="T2" fmla="*/ 914 w 1029"/>
                <a:gd name="T3" fmla="*/ 0 h 800"/>
                <a:gd name="T4" fmla="*/ 1029 w 1029"/>
                <a:gd name="T5" fmla="*/ 114 h 800"/>
                <a:gd name="T6" fmla="*/ 1029 w 1029"/>
                <a:gd name="T7" fmla="*/ 686 h 800"/>
                <a:gd name="T8" fmla="*/ 914 w 1029"/>
                <a:gd name="T9" fmla="*/ 800 h 800"/>
                <a:gd name="T10" fmla="*/ 114 w 1029"/>
                <a:gd name="T11" fmla="*/ 800 h 800"/>
                <a:gd name="T12" fmla="*/ 0 w 1029"/>
                <a:gd name="T13" fmla="*/ 686 h 800"/>
                <a:gd name="T14" fmla="*/ 0 w 1029"/>
                <a:gd name="T15" fmla="*/ 114 h 800"/>
                <a:gd name="T16" fmla="*/ 114 w 1029"/>
                <a:gd name="T17" fmla="*/ 0 h 800"/>
                <a:gd name="T18" fmla="*/ 76 w 1029"/>
                <a:gd name="T19" fmla="*/ 686 h 800"/>
                <a:gd name="T20" fmla="*/ 114 w 1029"/>
                <a:gd name="T21" fmla="*/ 724 h 800"/>
                <a:gd name="T22" fmla="*/ 914 w 1029"/>
                <a:gd name="T23" fmla="*/ 724 h 800"/>
                <a:gd name="T24" fmla="*/ 952 w 1029"/>
                <a:gd name="T25" fmla="*/ 686 h 800"/>
                <a:gd name="T26" fmla="*/ 952 w 1029"/>
                <a:gd name="T27" fmla="*/ 114 h 800"/>
                <a:gd name="T28" fmla="*/ 914 w 1029"/>
                <a:gd name="T29" fmla="*/ 76 h 800"/>
                <a:gd name="T30" fmla="*/ 114 w 1029"/>
                <a:gd name="T31" fmla="*/ 76 h 800"/>
                <a:gd name="T32" fmla="*/ 76 w 1029"/>
                <a:gd name="T33" fmla="*/ 114 h 800"/>
                <a:gd name="T34" fmla="*/ 76 w 1029"/>
                <a:gd name="T35" fmla="*/ 686 h 800"/>
                <a:gd name="T36" fmla="*/ 724 w 1029"/>
                <a:gd name="T37" fmla="*/ 610 h 800"/>
                <a:gd name="T38" fmla="*/ 552 w 1029"/>
                <a:gd name="T39" fmla="*/ 610 h 800"/>
                <a:gd name="T40" fmla="*/ 514 w 1029"/>
                <a:gd name="T41" fmla="*/ 571 h 800"/>
                <a:gd name="T42" fmla="*/ 552 w 1029"/>
                <a:gd name="T43" fmla="*/ 533 h 800"/>
                <a:gd name="T44" fmla="*/ 724 w 1029"/>
                <a:gd name="T45" fmla="*/ 533 h 800"/>
                <a:gd name="T46" fmla="*/ 762 w 1029"/>
                <a:gd name="T47" fmla="*/ 571 h 800"/>
                <a:gd name="T48" fmla="*/ 724 w 1029"/>
                <a:gd name="T49" fmla="*/ 610 h 800"/>
                <a:gd name="T50" fmla="*/ 514 w 1029"/>
                <a:gd name="T51" fmla="*/ 267 h 800"/>
                <a:gd name="T52" fmla="*/ 552 w 1029"/>
                <a:gd name="T53" fmla="*/ 229 h 800"/>
                <a:gd name="T54" fmla="*/ 838 w 1029"/>
                <a:gd name="T55" fmla="*/ 229 h 800"/>
                <a:gd name="T56" fmla="*/ 876 w 1029"/>
                <a:gd name="T57" fmla="*/ 267 h 800"/>
                <a:gd name="T58" fmla="*/ 838 w 1029"/>
                <a:gd name="T59" fmla="*/ 305 h 800"/>
                <a:gd name="T60" fmla="*/ 552 w 1029"/>
                <a:gd name="T61" fmla="*/ 305 h 800"/>
                <a:gd name="T62" fmla="*/ 514 w 1029"/>
                <a:gd name="T63" fmla="*/ 267 h 800"/>
                <a:gd name="T64" fmla="*/ 514 w 1029"/>
                <a:gd name="T65" fmla="*/ 419 h 800"/>
                <a:gd name="T66" fmla="*/ 552 w 1029"/>
                <a:gd name="T67" fmla="*/ 381 h 800"/>
                <a:gd name="T68" fmla="*/ 838 w 1029"/>
                <a:gd name="T69" fmla="*/ 381 h 800"/>
                <a:gd name="T70" fmla="*/ 876 w 1029"/>
                <a:gd name="T71" fmla="*/ 419 h 800"/>
                <a:gd name="T72" fmla="*/ 838 w 1029"/>
                <a:gd name="T73" fmla="*/ 457 h 800"/>
                <a:gd name="T74" fmla="*/ 552 w 1029"/>
                <a:gd name="T75" fmla="*/ 457 h 800"/>
                <a:gd name="T76" fmla="*/ 514 w 1029"/>
                <a:gd name="T77" fmla="*/ 419 h 800"/>
                <a:gd name="T78" fmla="*/ 219 w 1029"/>
                <a:gd name="T79" fmla="*/ 385 h 800"/>
                <a:gd name="T80" fmla="*/ 152 w 1029"/>
                <a:gd name="T81" fmla="*/ 457 h 800"/>
                <a:gd name="T82" fmla="*/ 152 w 1029"/>
                <a:gd name="T83" fmla="*/ 552 h 800"/>
                <a:gd name="T84" fmla="*/ 198 w 1029"/>
                <a:gd name="T85" fmla="*/ 610 h 800"/>
                <a:gd name="T86" fmla="*/ 411 w 1029"/>
                <a:gd name="T87" fmla="*/ 610 h 800"/>
                <a:gd name="T88" fmla="*/ 457 w 1029"/>
                <a:gd name="T89" fmla="*/ 552 h 800"/>
                <a:gd name="T90" fmla="*/ 457 w 1029"/>
                <a:gd name="T91" fmla="*/ 457 h 800"/>
                <a:gd name="T92" fmla="*/ 390 w 1029"/>
                <a:gd name="T93" fmla="*/ 386 h 800"/>
                <a:gd name="T94" fmla="*/ 305 w 1029"/>
                <a:gd name="T95" fmla="*/ 438 h 800"/>
                <a:gd name="T96" fmla="*/ 219 w 1029"/>
                <a:gd name="T97" fmla="*/ 385 h 800"/>
                <a:gd name="T98" fmla="*/ 305 w 1029"/>
                <a:gd name="T99" fmla="*/ 210 h 800"/>
                <a:gd name="T100" fmla="*/ 400 w 1029"/>
                <a:gd name="T101" fmla="*/ 305 h 800"/>
                <a:gd name="T102" fmla="*/ 305 w 1029"/>
                <a:gd name="T103" fmla="*/ 400 h 800"/>
                <a:gd name="T104" fmla="*/ 210 w 1029"/>
                <a:gd name="T105" fmla="*/ 305 h 800"/>
                <a:gd name="T106" fmla="*/ 305 w 1029"/>
                <a:gd name="T107" fmla="*/ 21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29" h="800">
                  <a:moveTo>
                    <a:pt x="114" y="0"/>
                  </a:moveTo>
                  <a:cubicBezTo>
                    <a:pt x="914" y="0"/>
                    <a:pt x="914" y="0"/>
                    <a:pt x="914" y="0"/>
                  </a:cubicBezTo>
                  <a:cubicBezTo>
                    <a:pt x="977" y="0"/>
                    <a:pt x="1029" y="51"/>
                    <a:pt x="1029" y="114"/>
                  </a:cubicBezTo>
                  <a:cubicBezTo>
                    <a:pt x="1029" y="686"/>
                    <a:pt x="1029" y="686"/>
                    <a:pt x="1029" y="686"/>
                  </a:cubicBezTo>
                  <a:cubicBezTo>
                    <a:pt x="1029" y="749"/>
                    <a:pt x="978" y="800"/>
                    <a:pt x="914" y="800"/>
                  </a:cubicBezTo>
                  <a:cubicBezTo>
                    <a:pt x="114" y="800"/>
                    <a:pt x="114" y="800"/>
                    <a:pt x="114" y="800"/>
                  </a:cubicBezTo>
                  <a:cubicBezTo>
                    <a:pt x="51" y="800"/>
                    <a:pt x="0" y="749"/>
                    <a:pt x="0" y="68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lose/>
                  <a:moveTo>
                    <a:pt x="76" y="686"/>
                  </a:moveTo>
                  <a:cubicBezTo>
                    <a:pt x="76" y="707"/>
                    <a:pt x="93" y="724"/>
                    <a:pt x="114" y="724"/>
                  </a:cubicBezTo>
                  <a:cubicBezTo>
                    <a:pt x="914" y="724"/>
                    <a:pt x="914" y="724"/>
                    <a:pt x="914" y="724"/>
                  </a:cubicBezTo>
                  <a:cubicBezTo>
                    <a:pt x="935" y="724"/>
                    <a:pt x="952" y="707"/>
                    <a:pt x="952" y="686"/>
                  </a:cubicBezTo>
                  <a:cubicBezTo>
                    <a:pt x="952" y="114"/>
                    <a:pt x="952" y="114"/>
                    <a:pt x="952" y="114"/>
                  </a:cubicBezTo>
                  <a:cubicBezTo>
                    <a:pt x="952" y="93"/>
                    <a:pt x="935" y="76"/>
                    <a:pt x="9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93" y="76"/>
                    <a:pt x="76" y="93"/>
                    <a:pt x="76" y="114"/>
                  </a:cubicBezTo>
                  <a:lnTo>
                    <a:pt x="76" y="686"/>
                  </a:lnTo>
                  <a:close/>
                  <a:moveTo>
                    <a:pt x="724" y="610"/>
                  </a:moveTo>
                  <a:cubicBezTo>
                    <a:pt x="552" y="610"/>
                    <a:pt x="552" y="610"/>
                    <a:pt x="552" y="610"/>
                  </a:cubicBezTo>
                  <a:cubicBezTo>
                    <a:pt x="533" y="610"/>
                    <a:pt x="514" y="592"/>
                    <a:pt x="514" y="571"/>
                  </a:cubicBezTo>
                  <a:cubicBezTo>
                    <a:pt x="514" y="550"/>
                    <a:pt x="535" y="533"/>
                    <a:pt x="552" y="533"/>
                  </a:cubicBezTo>
                  <a:cubicBezTo>
                    <a:pt x="724" y="533"/>
                    <a:pt x="724" y="533"/>
                    <a:pt x="724" y="533"/>
                  </a:cubicBezTo>
                  <a:cubicBezTo>
                    <a:pt x="744" y="533"/>
                    <a:pt x="762" y="550"/>
                    <a:pt x="762" y="571"/>
                  </a:cubicBezTo>
                  <a:cubicBezTo>
                    <a:pt x="762" y="592"/>
                    <a:pt x="746" y="610"/>
                    <a:pt x="724" y="610"/>
                  </a:cubicBezTo>
                  <a:close/>
                  <a:moveTo>
                    <a:pt x="514" y="267"/>
                  </a:moveTo>
                  <a:cubicBezTo>
                    <a:pt x="514" y="246"/>
                    <a:pt x="531" y="229"/>
                    <a:pt x="552" y="229"/>
                  </a:cubicBezTo>
                  <a:cubicBezTo>
                    <a:pt x="838" y="229"/>
                    <a:pt x="838" y="229"/>
                    <a:pt x="838" y="229"/>
                  </a:cubicBezTo>
                  <a:cubicBezTo>
                    <a:pt x="859" y="229"/>
                    <a:pt x="876" y="245"/>
                    <a:pt x="876" y="267"/>
                  </a:cubicBezTo>
                  <a:cubicBezTo>
                    <a:pt x="876" y="288"/>
                    <a:pt x="859" y="305"/>
                    <a:pt x="838" y="305"/>
                  </a:cubicBezTo>
                  <a:cubicBezTo>
                    <a:pt x="552" y="305"/>
                    <a:pt x="552" y="305"/>
                    <a:pt x="552" y="305"/>
                  </a:cubicBezTo>
                  <a:cubicBezTo>
                    <a:pt x="531" y="305"/>
                    <a:pt x="514" y="288"/>
                    <a:pt x="514" y="267"/>
                  </a:cubicBezTo>
                  <a:close/>
                  <a:moveTo>
                    <a:pt x="514" y="419"/>
                  </a:moveTo>
                  <a:cubicBezTo>
                    <a:pt x="514" y="398"/>
                    <a:pt x="531" y="381"/>
                    <a:pt x="552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59" y="381"/>
                    <a:pt x="876" y="398"/>
                    <a:pt x="876" y="419"/>
                  </a:cubicBezTo>
                  <a:cubicBezTo>
                    <a:pt x="876" y="440"/>
                    <a:pt x="859" y="457"/>
                    <a:pt x="838" y="457"/>
                  </a:cubicBezTo>
                  <a:cubicBezTo>
                    <a:pt x="552" y="457"/>
                    <a:pt x="552" y="457"/>
                    <a:pt x="552" y="457"/>
                  </a:cubicBezTo>
                  <a:cubicBezTo>
                    <a:pt x="531" y="457"/>
                    <a:pt x="514" y="440"/>
                    <a:pt x="514" y="419"/>
                  </a:cubicBezTo>
                  <a:close/>
                  <a:moveTo>
                    <a:pt x="219" y="385"/>
                  </a:moveTo>
                  <a:cubicBezTo>
                    <a:pt x="187" y="395"/>
                    <a:pt x="152" y="421"/>
                    <a:pt x="152" y="457"/>
                  </a:cubicBezTo>
                  <a:cubicBezTo>
                    <a:pt x="152" y="552"/>
                    <a:pt x="152" y="552"/>
                    <a:pt x="152" y="552"/>
                  </a:cubicBezTo>
                  <a:cubicBezTo>
                    <a:pt x="152" y="591"/>
                    <a:pt x="172" y="610"/>
                    <a:pt x="198" y="610"/>
                  </a:cubicBezTo>
                  <a:cubicBezTo>
                    <a:pt x="411" y="610"/>
                    <a:pt x="411" y="610"/>
                    <a:pt x="411" y="610"/>
                  </a:cubicBezTo>
                  <a:cubicBezTo>
                    <a:pt x="438" y="610"/>
                    <a:pt x="457" y="591"/>
                    <a:pt x="457" y="552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57" y="422"/>
                    <a:pt x="420" y="396"/>
                    <a:pt x="390" y="386"/>
                  </a:cubicBezTo>
                  <a:cubicBezTo>
                    <a:pt x="374" y="417"/>
                    <a:pt x="342" y="438"/>
                    <a:pt x="305" y="438"/>
                  </a:cubicBezTo>
                  <a:cubicBezTo>
                    <a:pt x="267" y="438"/>
                    <a:pt x="235" y="416"/>
                    <a:pt x="219" y="385"/>
                  </a:cubicBezTo>
                  <a:close/>
                  <a:moveTo>
                    <a:pt x="305" y="210"/>
                  </a:moveTo>
                  <a:cubicBezTo>
                    <a:pt x="357" y="210"/>
                    <a:pt x="400" y="252"/>
                    <a:pt x="400" y="305"/>
                  </a:cubicBezTo>
                  <a:cubicBezTo>
                    <a:pt x="400" y="357"/>
                    <a:pt x="357" y="400"/>
                    <a:pt x="305" y="400"/>
                  </a:cubicBezTo>
                  <a:cubicBezTo>
                    <a:pt x="252" y="400"/>
                    <a:pt x="210" y="357"/>
                    <a:pt x="210" y="305"/>
                  </a:cubicBezTo>
                  <a:cubicBezTo>
                    <a:pt x="210" y="252"/>
                    <a:pt x="252" y="210"/>
                    <a:pt x="305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379456" y="-1055914"/>
              <a:ext cx="1588887" cy="1588887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2114796" y="2975822"/>
            <a:ext cx="1290738" cy="306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accent1"/>
                </a:solidFill>
                <a:cs typeface="+mn-ea"/>
                <a:sym typeface="+mn-lt"/>
              </a:rPr>
              <a:t>2012.09~2013.06</a:t>
            </a:r>
          </a:p>
        </p:txBody>
      </p:sp>
      <p:sp>
        <p:nvSpPr>
          <p:cNvPr id="78" name="矩形 77"/>
          <p:cNvSpPr/>
          <p:nvPr/>
        </p:nvSpPr>
        <p:spPr>
          <a:xfrm>
            <a:off x="1927245" y="3229738"/>
            <a:ext cx="1665841" cy="306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>
                <a:solidFill>
                  <a:schemeClr val="accent1"/>
                </a:solidFill>
                <a:cs typeface="+mn-ea"/>
                <a:sym typeface="+mn-lt"/>
              </a:rPr>
              <a:t>杭州美术学院宣传部部长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3807376" y="726729"/>
            <a:ext cx="1618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EXPERIENCE</a:t>
            </a:r>
          </a:p>
        </p:txBody>
      </p:sp>
      <p:cxnSp>
        <p:nvCxnSpPr>
          <p:cNvPr id="80" name="直接连接符 79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矩形 80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  <a:cs typeface="+mn-ea"/>
                <a:sym typeface="+mn-lt"/>
              </a:rPr>
              <a:t>工作经历</a:t>
            </a:r>
            <a:endParaRPr lang="en-US" altLang="zh-CN" sz="18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050740" y="2028536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cs typeface="+mn-ea"/>
                <a:sym typeface="+mn-lt"/>
              </a:rPr>
              <a:t>2014.06~2015.10</a:t>
            </a:r>
          </a:p>
        </p:txBody>
      </p:sp>
      <p:sp>
        <p:nvSpPr>
          <p:cNvPr id="83" name="矩形 82"/>
          <p:cNvSpPr/>
          <p:nvPr/>
        </p:nvSpPr>
        <p:spPr>
          <a:xfrm>
            <a:off x="2050930" y="2373949"/>
            <a:ext cx="2350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杭州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网易公司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—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平面设计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&amp;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策划</a:t>
            </a:r>
          </a:p>
        </p:txBody>
      </p:sp>
      <p:sp>
        <p:nvSpPr>
          <p:cNvPr id="85" name="矩形 84"/>
          <p:cNvSpPr/>
          <p:nvPr/>
        </p:nvSpPr>
        <p:spPr>
          <a:xfrm>
            <a:off x="2050740" y="2650948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accent1"/>
                </a:solidFill>
                <a:cs typeface="+mn-ea"/>
                <a:sym typeface="+mn-lt"/>
              </a:rPr>
              <a:t>工作描述：</a:t>
            </a:r>
          </a:p>
        </p:txBody>
      </p:sp>
      <p:sp>
        <p:nvSpPr>
          <p:cNvPr id="86" name="矩形 85"/>
          <p:cNvSpPr/>
          <p:nvPr/>
        </p:nvSpPr>
        <p:spPr>
          <a:xfrm>
            <a:off x="2050740" y="2877515"/>
            <a:ext cx="2471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、负责公司日常宣传、策划设计制作、公司展览会议布置；</a:t>
            </a: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、广告平面设计、制作及其它图文处理；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企业宣传资料的设计、制作与创新；</a:t>
            </a: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、协助其他部门人员对设计及美学方面的工作顺利完成；</a:t>
            </a: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、协助网页设计人员对公司网站风格的把握，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色调搭配，布局合理性，图片整理、企业徽标处理等等；</a:t>
            </a:r>
          </a:p>
        </p:txBody>
      </p:sp>
      <p:sp>
        <p:nvSpPr>
          <p:cNvPr id="87" name="矩形 86"/>
          <p:cNvSpPr/>
          <p:nvPr/>
        </p:nvSpPr>
        <p:spPr>
          <a:xfrm>
            <a:off x="6255819" y="1978333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cs typeface="+mn-ea"/>
                <a:sym typeface="+mn-lt"/>
              </a:rPr>
              <a:t>2015.10~2017.2</a:t>
            </a:r>
          </a:p>
        </p:txBody>
      </p:sp>
      <p:sp>
        <p:nvSpPr>
          <p:cNvPr id="88" name="矩形 87"/>
          <p:cNvSpPr/>
          <p:nvPr/>
        </p:nvSpPr>
        <p:spPr>
          <a:xfrm>
            <a:off x="6255819" y="2324157"/>
            <a:ext cx="2350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accent1"/>
                </a:solidFill>
                <a:cs typeface="+mn-ea"/>
                <a:sym typeface="+mn-lt"/>
              </a:rPr>
              <a:t>杭州</a:t>
            </a:r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accent1"/>
                </a:solidFill>
                <a:cs typeface="+mn-ea"/>
                <a:sym typeface="+mn-lt"/>
              </a:rPr>
              <a:t>滴滴公司</a:t>
            </a:r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—</a:t>
            </a:r>
            <a:r>
              <a:rPr lang="zh-CN" altLang="en-US" sz="1200">
                <a:solidFill>
                  <a:schemeClr val="accent1"/>
                </a:solidFill>
                <a:cs typeface="+mn-ea"/>
                <a:sym typeface="+mn-lt"/>
              </a:rPr>
              <a:t>平面设计</a:t>
            </a:r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&amp;</a:t>
            </a:r>
            <a:r>
              <a:rPr lang="zh-CN" altLang="en-US" sz="1200">
                <a:solidFill>
                  <a:schemeClr val="accent1"/>
                </a:solidFill>
                <a:cs typeface="+mn-ea"/>
                <a:sym typeface="+mn-lt"/>
              </a:rPr>
              <a:t>策划</a:t>
            </a:r>
          </a:p>
        </p:txBody>
      </p:sp>
      <p:sp>
        <p:nvSpPr>
          <p:cNvPr id="89" name="矩形 88"/>
          <p:cNvSpPr/>
          <p:nvPr/>
        </p:nvSpPr>
        <p:spPr>
          <a:xfrm>
            <a:off x="6305651" y="2601156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accent1"/>
                </a:solidFill>
                <a:cs typeface="+mn-ea"/>
                <a:sym typeface="+mn-lt"/>
              </a:rPr>
              <a:t>工作描述：</a:t>
            </a:r>
          </a:p>
        </p:txBody>
      </p:sp>
      <p:sp>
        <p:nvSpPr>
          <p:cNvPr id="90" name="矩形 89"/>
          <p:cNvSpPr/>
          <p:nvPr/>
        </p:nvSpPr>
        <p:spPr>
          <a:xfrm>
            <a:off x="6255819" y="2877515"/>
            <a:ext cx="2620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、负责公司日常宣传、策划设计制作、公司展览会议布置；</a:t>
            </a: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、广告平面设计、制作及其它图文处理；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企业宣传资料的设计、制作与创新；</a:t>
            </a: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、协助其他部门人员对设计及美学方面的工作顺利完成；</a:t>
            </a: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、协助网页设计人员对公司网站风格的把握，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色调搭配，布局合理性，图片整理、企业徽标处理等等；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21378" y="2034348"/>
            <a:ext cx="1679530" cy="1679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572000" y="2073011"/>
            <a:ext cx="1683819" cy="168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913942" y="726729"/>
            <a:ext cx="14053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HONOR AWARD</a:t>
            </a: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矩形 30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  <a:cs typeface="+mn-ea"/>
                <a:sym typeface="+mn-lt"/>
              </a:rPr>
              <a:t>荣誉奖励</a:t>
            </a:r>
            <a:endParaRPr lang="en-US" altLang="zh-CN" sz="180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1525" y="1514476"/>
            <a:ext cx="914400" cy="914400"/>
            <a:chOff x="1085850" y="1528763"/>
            <a:chExt cx="914400" cy="914400"/>
          </a:xfrm>
        </p:grpSpPr>
        <p:sp>
          <p:nvSpPr>
            <p:cNvPr id="61" name="Freeform 305"/>
            <p:cNvSpPr>
              <a:spLocks noEditPoints="1"/>
            </p:cNvSpPr>
            <p:nvPr/>
          </p:nvSpPr>
          <p:spPr bwMode="auto">
            <a:xfrm>
              <a:off x="1278512" y="1656150"/>
              <a:ext cx="529075" cy="659626"/>
            </a:xfrm>
            <a:custGeom>
              <a:avLst/>
              <a:gdLst>
                <a:gd name="T0" fmla="*/ 77 w 77"/>
                <a:gd name="T1" fmla="*/ 15 h 96"/>
                <a:gd name="T2" fmla="*/ 72 w 77"/>
                <a:gd name="T3" fmla="*/ 10 h 96"/>
                <a:gd name="T4" fmla="*/ 54 w 77"/>
                <a:gd name="T5" fmla="*/ 46 h 96"/>
                <a:gd name="T6" fmla="*/ 49 w 77"/>
                <a:gd name="T7" fmla="*/ 43 h 96"/>
                <a:gd name="T8" fmla="*/ 67 w 77"/>
                <a:gd name="T9" fmla="*/ 5 h 96"/>
                <a:gd name="T10" fmla="*/ 62 w 77"/>
                <a:gd name="T11" fmla="*/ 0 h 96"/>
                <a:gd name="T12" fmla="*/ 15 w 77"/>
                <a:gd name="T13" fmla="*/ 0 h 96"/>
                <a:gd name="T14" fmla="*/ 10 w 77"/>
                <a:gd name="T15" fmla="*/ 5 h 96"/>
                <a:gd name="T16" fmla="*/ 29 w 77"/>
                <a:gd name="T17" fmla="*/ 43 h 96"/>
                <a:gd name="T18" fmla="*/ 23 w 77"/>
                <a:gd name="T19" fmla="*/ 46 h 96"/>
                <a:gd name="T20" fmla="*/ 5 w 77"/>
                <a:gd name="T21" fmla="*/ 10 h 96"/>
                <a:gd name="T22" fmla="*/ 0 w 77"/>
                <a:gd name="T23" fmla="*/ 15 h 96"/>
                <a:gd name="T24" fmla="*/ 18 w 77"/>
                <a:gd name="T25" fmla="*/ 51 h 96"/>
                <a:gd name="T26" fmla="*/ 11 w 77"/>
                <a:gd name="T27" fmla="*/ 69 h 96"/>
                <a:gd name="T28" fmla="*/ 39 w 77"/>
                <a:gd name="T29" fmla="*/ 96 h 96"/>
                <a:gd name="T30" fmla="*/ 66 w 77"/>
                <a:gd name="T31" fmla="*/ 69 h 96"/>
                <a:gd name="T32" fmla="*/ 60 w 77"/>
                <a:gd name="T33" fmla="*/ 51 h 96"/>
                <a:gd name="T34" fmla="*/ 77 w 77"/>
                <a:gd name="T35" fmla="*/ 15 h 96"/>
                <a:gd name="T36" fmla="*/ 19 w 77"/>
                <a:gd name="T37" fmla="*/ 7 h 96"/>
                <a:gd name="T38" fmla="*/ 59 w 77"/>
                <a:gd name="T39" fmla="*/ 7 h 96"/>
                <a:gd name="T40" fmla="*/ 55 w 77"/>
                <a:gd name="T41" fmla="*/ 14 h 96"/>
                <a:gd name="T42" fmla="*/ 22 w 77"/>
                <a:gd name="T43" fmla="*/ 14 h 96"/>
                <a:gd name="T44" fmla="*/ 19 w 77"/>
                <a:gd name="T45" fmla="*/ 7 h 96"/>
                <a:gd name="T46" fmla="*/ 26 w 77"/>
                <a:gd name="T47" fmla="*/ 21 h 96"/>
                <a:gd name="T48" fmla="*/ 52 w 77"/>
                <a:gd name="T49" fmla="*/ 21 h 96"/>
                <a:gd name="T50" fmla="*/ 42 w 77"/>
                <a:gd name="T51" fmla="*/ 41 h 96"/>
                <a:gd name="T52" fmla="*/ 39 w 77"/>
                <a:gd name="T53" fmla="*/ 41 h 96"/>
                <a:gd name="T54" fmla="*/ 36 w 77"/>
                <a:gd name="T55" fmla="*/ 41 h 96"/>
                <a:gd name="T56" fmla="*/ 26 w 77"/>
                <a:gd name="T57" fmla="*/ 21 h 96"/>
                <a:gd name="T58" fmla="*/ 60 w 77"/>
                <a:gd name="T59" fmla="*/ 69 h 96"/>
                <a:gd name="T60" fmla="*/ 39 w 77"/>
                <a:gd name="T61" fmla="*/ 90 h 96"/>
                <a:gd name="T62" fmla="*/ 17 w 77"/>
                <a:gd name="T63" fmla="*/ 69 h 96"/>
                <a:gd name="T64" fmla="*/ 39 w 77"/>
                <a:gd name="T65" fmla="*/ 47 h 96"/>
                <a:gd name="T66" fmla="*/ 60 w 77"/>
                <a:gd name="T67" fmla="*/ 69 h 96"/>
                <a:gd name="T68" fmla="*/ 39 w 77"/>
                <a:gd name="T69" fmla="*/ 49 h 96"/>
                <a:gd name="T70" fmla="*/ 19 w 77"/>
                <a:gd name="T71" fmla="*/ 69 h 96"/>
                <a:gd name="T72" fmla="*/ 39 w 77"/>
                <a:gd name="T73" fmla="*/ 89 h 96"/>
                <a:gd name="T74" fmla="*/ 59 w 77"/>
                <a:gd name="T75" fmla="*/ 69 h 96"/>
                <a:gd name="T76" fmla="*/ 39 w 77"/>
                <a:gd name="T77" fmla="*/ 49 h 96"/>
                <a:gd name="T78" fmla="*/ 39 w 77"/>
                <a:gd name="T79" fmla="*/ 87 h 96"/>
                <a:gd name="T80" fmla="*/ 21 w 77"/>
                <a:gd name="T81" fmla="*/ 69 h 96"/>
                <a:gd name="T82" fmla="*/ 39 w 77"/>
                <a:gd name="T83" fmla="*/ 51 h 96"/>
                <a:gd name="T84" fmla="*/ 57 w 77"/>
                <a:gd name="T85" fmla="*/ 69 h 96"/>
                <a:gd name="T86" fmla="*/ 39 w 77"/>
                <a:gd name="T87" fmla="*/ 87 h 96"/>
                <a:gd name="T88" fmla="*/ 42 w 77"/>
                <a:gd name="T89" fmla="*/ 57 h 96"/>
                <a:gd name="T90" fmla="*/ 39 w 77"/>
                <a:gd name="T91" fmla="*/ 57 h 96"/>
                <a:gd name="T92" fmla="*/ 33 w 77"/>
                <a:gd name="T93" fmla="*/ 61 h 96"/>
                <a:gd name="T94" fmla="*/ 33 w 77"/>
                <a:gd name="T95" fmla="*/ 64 h 96"/>
                <a:gd name="T96" fmla="*/ 37 w 77"/>
                <a:gd name="T97" fmla="*/ 64 h 96"/>
                <a:gd name="T98" fmla="*/ 37 w 77"/>
                <a:gd name="T99" fmla="*/ 78 h 96"/>
                <a:gd name="T100" fmla="*/ 34 w 77"/>
                <a:gd name="T101" fmla="*/ 78 h 96"/>
                <a:gd name="T102" fmla="*/ 34 w 77"/>
                <a:gd name="T103" fmla="*/ 81 h 96"/>
                <a:gd name="T104" fmla="*/ 45 w 77"/>
                <a:gd name="T105" fmla="*/ 81 h 96"/>
                <a:gd name="T106" fmla="*/ 45 w 77"/>
                <a:gd name="T107" fmla="*/ 78 h 96"/>
                <a:gd name="T108" fmla="*/ 42 w 77"/>
                <a:gd name="T109" fmla="*/ 78 h 96"/>
                <a:gd name="T110" fmla="*/ 42 w 77"/>
                <a:gd name="T111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96">
                  <a:moveTo>
                    <a:pt x="77" y="15"/>
                  </a:moveTo>
                  <a:cubicBezTo>
                    <a:pt x="72" y="10"/>
                    <a:pt x="72" y="10"/>
                    <a:pt x="72" y="1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5"/>
                    <a:pt x="51" y="44"/>
                    <a:pt x="49" y="4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7" y="44"/>
                    <a:pt x="25" y="45"/>
                    <a:pt x="23" y="4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4" y="56"/>
                    <a:pt x="11" y="62"/>
                    <a:pt x="11" y="69"/>
                  </a:cubicBezTo>
                  <a:cubicBezTo>
                    <a:pt x="11" y="84"/>
                    <a:pt x="24" y="96"/>
                    <a:pt x="39" y="96"/>
                  </a:cubicBezTo>
                  <a:cubicBezTo>
                    <a:pt x="54" y="96"/>
                    <a:pt x="66" y="84"/>
                    <a:pt x="66" y="69"/>
                  </a:cubicBezTo>
                  <a:cubicBezTo>
                    <a:pt x="66" y="62"/>
                    <a:pt x="64" y="56"/>
                    <a:pt x="60" y="51"/>
                  </a:cubicBezTo>
                  <a:lnTo>
                    <a:pt x="77" y="15"/>
                  </a:lnTo>
                  <a:close/>
                  <a:moveTo>
                    <a:pt x="1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19" y="7"/>
                  </a:lnTo>
                  <a:close/>
                  <a:moveTo>
                    <a:pt x="26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38" y="41"/>
                    <a:pt x="37" y="41"/>
                    <a:pt x="36" y="41"/>
                  </a:cubicBezTo>
                  <a:lnTo>
                    <a:pt x="26" y="21"/>
                  </a:lnTo>
                  <a:close/>
                  <a:moveTo>
                    <a:pt x="60" y="69"/>
                  </a:moveTo>
                  <a:cubicBezTo>
                    <a:pt x="60" y="81"/>
                    <a:pt x="51" y="90"/>
                    <a:pt x="39" y="90"/>
                  </a:cubicBezTo>
                  <a:cubicBezTo>
                    <a:pt x="27" y="90"/>
                    <a:pt x="17" y="81"/>
                    <a:pt x="17" y="69"/>
                  </a:cubicBezTo>
                  <a:cubicBezTo>
                    <a:pt x="17" y="57"/>
                    <a:pt x="27" y="47"/>
                    <a:pt x="39" y="47"/>
                  </a:cubicBezTo>
                  <a:cubicBezTo>
                    <a:pt x="51" y="47"/>
                    <a:pt x="60" y="57"/>
                    <a:pt x="60" y="69"/>
                  </a:cubicBezTo>
                  <a:close/>
                  <a:moveTo>
                    <a:pt x="39" y="49"/>
                  </a:moveTo>
                  <a:cubicBezTo>
                    <a:pt x="28" y="49"/>
                    <a:pt x="19" y="58"/>
                    <a:pt x="19" y="69"/>
                  </a:cubicBezTo>
                  <a:cubicBezTo>
                    <a:pt x="19" y="80"/>
                    <a:pt x="28" y="89"/>
                    <a:pt x="39" y="89"/>
                  </a:cubicBezTo>
                  <a:cubicBezTo>
                    <a:pt x="50" y="89"/>
                    <a:pt x="59" y="80"/>
                    <a:pt x="59" y="69"/>
                  </a:cubicBezTo>
                  <a:cubicBezTo>
                    <a:pt x="59" y="58"/>
                    <a:pt x="50" y="49"/>
                    <a:pt x="39" y="49"/>
                  </a:cubicBezTo>
                  <a:close/>
                  <a:moveTo>
                    <a:pt x="39" y="87"/>
                  </a:moveTo>
                  <a:cubicBezTo>
                    <a:pt x="29" y="87"/>
                    <a:pt x="21" y="79"/>
                    <a:pt x="21" y="69"/>
                  </a:cubicBezTo>
                  <a:cubicBezTo>
                    <a:pt x="21" y="59"/>
                    <a:pt x="29" y="51"/>
                    <a:pt x="39" y="51"/>
                  </a:cubicBezTo>
                  <a:cubicBezTo>
                    <a:pt x="49" y="51"/>
                    <a:pt x="57" y="59"/>
                    <a:pt x="57" y="69"/>
                  </a:cubicBezTo>
                  <a:cubicBezTo>
                    <a:pt x="57" y="79"/>
                    <a:pt x="49" y="87"/>
                    <a:pt x="39" y="87"/>
                  </a:cubicBezTo>
                  <a:close/>
                  <a:moveTo>
                    <a:pt x="42" y="57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7" y="61"/>
                    <a:pt x="33" y="6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2" y="78"/>
                    <a:pt x="42" y="78"/>
                    <a:pt x="42" y="78"/>
                  </a:cubicBezTo>
                  <a:lnTo>
                    <a:pt x="42" y="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085850" y="1528763"/>
              <a:ext cx="9144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1766577" y="1641863"/>
            <a:ext cx="2198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cs typeface="+mn-ea"/>
                <a:sym typeface="+mn-lt"/>
              </a:rPr>
              <a:t>XX</a:t>
            </a:r>
            <a:r>
              <a:rPr lang="zh-CN" altLang="en-US" sz="1400">
                <a:solidFill>
                  <a:schemeClr val="accent1"/>
                </a:solidFill>
                <a:cs typeface="+mn-ea"/>
                <a:sym typeface="+mn-lt"/>
              </a:rPr>
              <a:t>杯平面设计大赛一等奖</a:t>
            </a:r>
          </a:p>
        </p:txBody>
      </p:sp>
      <p:sp>
        <p:nvSpPr>
          <p:cNvPr id="63" name="矩形 62"/>
          <p:cNvSpPr/>
          <p:nvPr/>
        </p:nvSpPr>
        <p:spPr>
          <a:xfrm>
            <a:off x="1766577" y="1905440"/>
            <a:ext cx="1952015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543425" y="1492440"/>
            <a:ext cx="914400" cy="914400"/>
            <a:chOff x="1085850" y="1528763"/>
            <a:chExt cx="914400" cy="914400"/>
          </a:xfrm>
        </p:grpSpPr>
        <p:sp>
          <p:nvSpPr>
            <p:cNvPr id="65" name="Freeform 305"/>
            <p:cNvSpPr>
              <a:spLocks noEditPoints="1"/>
            </p:cNvSpPr>
            <p:nvPr/>
          </p:nvSpPr>
          <p:spPr bwMode="auto">
            <a:xfrm>
              <a:off x="1278512" y="1656150"/>
              <a:ext cx="529075" cy="659626"/>
            </a:xfrm>
            <a:custGeom>
              <a:avLst/>
              <a:gdLst>
                <a:gd name="T0" fmla="*/ 77 w 77"/>
                <a:gd name="T1" fmla="*/ 15 h 96"/>
                <a:gd name="T2" fmla="*/ 72 w 77"/>
                <a:gd name="T3" fmla="*/ 10 h 96"/>
                <a:gd name="T4" fmla="*/ 54 w 77"/>
                <a:gd name="T5" fmla="*/ 46 h 96"/>
                <a:gd name="T6" fmla="*/ 49 w 77"/>
                <a:gd name="T7" fmla="*/ 43 h 96"/>
                <a:gd name="T8" fmla="*/ 67 w 77"/>
                <a:gd name="T9" fmla="*/ 5 h 96"/>
                <a:gd name="T10" fmla="*/ 62 w 77"/>
                <a:gd name="T11" fmla="*/ 0 h 96"/>
                <a:gd name="T12" fmla="*/ 15 w 77"/>
                <a:gd name="T13" fmla="*/ 0 h 96"/>
                <a:gd name="T14" fmla="*/ 10 w 77"/>
                <a:gd name="T15" fmla="*/ 5 h 96"/>
                <a:gd name="T16" fmla="*/ 29 w 77"/>
                <a:gd name="T17" fmla="*/ 43 h 96"/>
                <a:gd name="T18" fmla="*/ 23 w 77"/>
                <a:gd name="T19" fmla="*/ 46 h 96"/>
                <a:gd name="T20" fmla="*/ 5 w 77"/>
                <a:gd name="T21" fmla="*/ 10 h 96"/>
                <a:gd name="T22" fmla="*/ 0 w 77"/>
                <a:gd name="T23" fmla="*/ 15 h 96"/>
                <a:gd name="T24" fmla="*/ 18 w 77"/>
                <a:gd name="T25" fmla="*/ 51 h 96"/>
                <a:gd name="T26" fmla="*/ 11 w 77"/>
                <a:gd name="T27" fmla="*/ 69 h 96"/>
                <a:gd name="T28" fmla="*/ 39 w 77"/>
                <a:gd name="T29" fmla="*/ 96 h 96"/>
                <a:gd name="T30" fmla="*/ 66 w 77"/>
                <a:gd name="T31" fmla="*/ 69 h 96"/>
                <a:gd name="T32" fmla="*/ 60 w 77"/>
                <a:gd name="T33" fmla="*/ 51 h 96"/>
                <a:gd name="T34" fmla="*/ 77 w 77"/>
                <a:gd name="T35" fmla="*/ 15 h 96"/>
                <a:gd name="T36" fmla="*/ 19 w 77"/>
                <a:gd name="T37" fmla="*/ 7 h 96"/>
                <a:gd name="T38" fmla="*/ 59 w 77"/>
                <a:gd name="T39" fmla="*/ 7 h 96"/>
                <a:gd name="T40" fmla="*/ 55 w 77"/>
                <a:gd name="T41" fmla="*/ 14 h 96"/>
                <a:gd name="T42" fmla="*/ 22 w 77"/>
                <a:gd name="T43" fmla="*/ 14 h 96"/>
                <a:gd name="T44" fmla="*/ 19 w 77"/>
                <a:gd name="T45" fmla="*/ 7 h 96"/>
                <a:gd name="T46" fmla="*/ 26 w 77"/>
                <a:gd name="T47" fmla="*/ 21 h 96"/>
                <a:gd name="T48" fmla="*/ 52 w 77"/>
                <a:gd name="T49" fmla="*/ 21 h 96"/>
                <a:gd name="T50" fmla="*/ 42 w 77"/>
                <a:gd name="T51" fmla="*/ 41 h 96"/>
                <a:gd name="T52" fmla="*/ 39 w 77"/>
                <a:gd name="T53" fmla="*/ 41 h 96"/>
                <a:gd name="T54" fmla="*/ 36 w 77"/>
                <a:gd name="T55" fmla="*/ 41 h 96"/>
                <a:gd name="T56" fmla="*/ 26 w 77"/>
                <a:gd name="T57" fmla="*/ 21 h 96"/>
                <a:gd name="T58" fmla="*/ 60 w 77"/>
                <a:gd name="T59" fmla="*/ 69 h 96"/>
                <a:gd name="T60" fmla="*/ 39 w 77"/>
                <a:gd name="T61" fmla="*/ 90 h 96"/>
                <a:gd name="T62" fmla="*/ 17 w 77"/>
                <a:gd name="T63" fmla="*/ 69 h 96"/>
                <a:gd name="T64" fmla="*/ 39 w 77"/>
                <a:gd name="T65" fmla="*/ 47 h 96"/>
                <a:gd name="T66" fmla="*/ 60 w 77"/>
                <a:gd name="T67" fmla="*/ 69 h 96"/>
                <a:gd name="T68" fmla="*/ 39 w 77"/>
                <a:gd name="T69" fmla="*/ 49 h 96"/>
                <a:gd name="T70" fmla="*/ 19 w 77"/>
                <a:gd name="T71" fmla="*/ 69 h 96"/>
                <a:gd name="T72" fmla="*/ 39 w 77"/>
                <a:gd name="T73" fmla="*/ 89 h 96"/>
                <a:gd name="T74" fmla="*/ 59 w 77"/>
                <a:gd name="T75" fmla="*/ 69 h 96"/>
                <a:gd name="T76" fmla="*/ 39 w 77"/>
                <a:gd name="T77" fmla="*/ 49 h 96"/>
                <a:gd name="T78" fmla="*/ 39 w 77"/>
                <a:gd name="T79" fmla="*/ 87 h 96"/>
                <a:gd name="T80" fmla="*/ 21 w 77"/>
                <a:gd name="T81" fmla="*/ 69 h 96"/>
                <a:gd name="T82" fmla="*/ 39 w 77"/>
                <a:gd name="T83" fmla="*/ 51 h 96"/>
                <a:gd name="T84" fmla="*/ 57 w 77"/>
                <a:gd name="T85" fmla="*/ 69 h 96"/>
                <a:gd name="T86" fmla="*/ 39 w 77"/>
                <a:gd name="T87" fmla="*/ 87 h 96"/>
                <a:gd name="T88" fmla="*/ 42 w 77"/>
                <a:gd name="T89" fmla="*/ 57 h 96"/>
                <a:gd name="T90" fmla="*/ 39 w 77"/>
                <a:gd name="T91" fmla="*/ 57 h 96"/>
                <a:gd name="T92" fmla="*/ 33 w 77"/>
                <a:gd name="T93" fmla="*/ 61 h 96"/>
                <a:gd name="T94" fmla="*/ 33 w 77"/>
                <a:gd name="T95" fmla="*/ 64 h 96"/>
                <a:gd name="T96" fmla="*/ 37 w 77"/>
                <a:gd name="T97" fmla="*/ 64 h 96"/>
                <a:gd name="T98" fmla="*/ 37 w 77"/>
                <a:gd name="T99" fmla="*/ 78 h 96"/>
                <a:gd name="T100" fmla="*/ 34 w 77"/>
                <a:gd name="T101" fmla="*/ 78 h 96"/>
                <a:gd name="T102" fmla="*/ 34 w 77"/>
                <a:gd name="T103" fmla="*/ 81 h 96"/>
                <a:gd name="T104" fmla="*/ 45 w 77"/>
                <a:gd name="T105" fmla="*/ 81 h 96"/>
                <a:gd name="T106" fmla="*/ 45 w 77"/>
                <a:gd name="T107" fmla="*/ 78 h 96"/>
                <a:gd name="T108" fmla="*/ 42 w 77"/>
                <a:gd name="T109" fmla="*/ 78 h 96"/>
                <a:gd name="T110" fmla="*/ 42 w 77"/>
                <a:gd name="T111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96">
                  <a:moveTo>
                    <a:pt x="77" y="15"/>
                  </a:moveTo>
                  <a:cubicBezTo>
                    <a:pt x="72" y="10"/>
                    <a:pt x="72" y="10"/>
                    <a:pt x="72" y="1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5"/>
                    <a:pt x="51" y="44"/>
                    <a:pt x="49" y="4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7" y="44"/>
                    <a:pt x="25" y="45"/>
                    <a:pt x="23" y="4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4" y="56"/>
                    <a:pt x="11" y="62"/>
                    <a:pt x="11" y="69"/>
                  </a:cubicBezTo>
                  <a:cubicBezTo>
                    <a:pt x="11" y="84"/>
                    <a:pt x="24" y="96"/>
                    <a:pt x="39" y="96"/>
                  </a:cubicBezTo>
                  <a:cubicBezTo>
                    <a:pt x="54" y="96"/>
                    <a:pt x="66" y="84"/>
                    <a:pt x="66" y="69"/>
                  </a:cubicBezTo>
                  <a:cubicBezTo>
                    <a:pt x="66" y="62"/>
                    <a:pt x="64" y="56"/>
                    <a:pt x="60" y="51"/>
                  </a:cubicBezTo>
                  <a:lnTo>
                    <a:pt x="77" y="15"/>
                  </a:lnTo>
                  <a:close/>
                  <a:moveTo>
                    <a:pt x="1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19" y="7"/>
                  </a:lnTo>
                  <a:close/>
                  <a:moveTo>
                    <a:pt x="26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38" y="41"/>
                    <a:pt x="37" y="41"/>
                    <a:pt x="36" y="41"/>
                  </a:cubicBezTo>
                  <a:lnTo>
                    <a:pt x="26" y="21"/>
                  </a:lnTo>
                  <a:close/>
                  <a:moveTo>
                    <a:pt x="60" y="69"/>
                  </a:moveTo>
                  <a:cubicBezTo>
                    <a:pt x="60" y="81"/>
                    <a:pt x="51" y="90"/>
                    <a:pt x="39" y="90"/>
                  </a:cubicBezTo>
                  <a:cubicBezTo>
                    <a:pt x="27" y="90"/>
                    <a:pt x="17" y="81"/>
                    <a:pt x="17" y="69"/>
                  </a:cubicBezTo>
                  <a:cubicBezTo>
                    <a:pt x="17" y="57"/>
                    <a:pt x="27" y="47"/>
                    <a:pt x="39" y="47"/>
                  </a:cubicBezTo>
                  <a:cubicBezTo>
                    <a:pt x="51" y="47"/>
                    <a:pt x="60" y="57"/>
                    <a:pt x="60" y="69"/>
                  </a:cubicBezTo>
                  <a:close/>
                  <a:moveTo>
                    <a:pt x="39" y="49"/>
                  </a:moveTo>
                  <a:cubicBezTo>
                    <a:pt x="28" y="49"/>
                    <a:pt x="19" y="58"/>
                    <a:pt x="19" y="69"/>
                  </a:cubicBezTo>
                  <a:cubicBezTo>
                    <a:pt x="19" y="80"/>
                    <a:pt x="28" y="89"/>
                    <a:pt x="39" y="89"/>
                  </a:cubicBezTo>
                  <a:cubicBezTo>
                    <a:pt x="50" y="89"/>
                    <a:pt x="59" y="80"/>
                    <a:pt x="59" y="69"/>
                  </a:cubicBezTo>
                  <a:cubicBezTo>
                    <a:pt x="59" y="58"/>
                    <a:pt x="50" y="49"/>
                    <a:pt x="39" y="49"/>
                  </a:cubicBezTo>
                  <a:close/>
                  <a:moveTo>
                    <a:pt x="39" y="87"/>
                  </a:moveTo>
                  <a:cubicBezTo>
                    <a:pt x="29" y="87"/>
                    <a:pt x="21" y="79"/>
                    <a:pt x="21" y="69"/>
                  </a:cubicBezTo>
                  <a:cubicBezTo>
                    <a:pt x="21" y="59"/>
                    <a:pt x="29" y="51"/>
                    <a:pt x="39" y="51"/>
                  </a:cubicBezTo>
                  <a:cubicBezTo>
                    <a:pt x="49" y="51"/>
                    <a:pt x="57" y="59"/>
                    <a:pt x="57" y="69"/>
                  </a:cubicBezTo>
                  <a:cubicBezTo>
                    <a:pt x="57" y="79"/>
                    <a:pt x="49" y="87"/>
                    <a:pt x="39" y="87"/>
                  </a:cubicBezTo>
                  <a:close/>
                  <a:moveTo>
                    <a:pt x="42" y="57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7" y="61"/>
                    <a:pt x="33" y="6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2" y="78"/>
                    <a:pt x="42" y="78"/>
                    <a:pt x="42" y="78"/>
                  </a:cubicBezTo>
                  <a:lnTo>
                    <a:pt x="42" y="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085850" y="1528763"/>
              <a:ext cx="9144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5538477" y="1619827"/>
            <a:ext cx="2198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cs typeface="+mn-ea"/>
                <a:sym typeface="+mn-lt"/>
              </a:rPr>
              <a:t>XX</a:t>
            </a:r>
            <a:r>
              <a:rPr lang="zh-CN" altLang="en-US" sz="1400">
                <a:solidFill>
                  <a:schemeClr val="accent1"/>
                </a:solidFill>
                <a:cs typeface="+mn-ea"/>
                <a:sym typeface="+mn-lt"/>
              </a:rPr>
              <a:t>杯平面设计大赛一等奖</a:t>
            </a:r>
          </a:p>
        </p:txBody>
      </p:sp>
      <p:sp>
        <p:nvSpPr>
          <p:cNvPr id="68" name="矩形 67"/>
          <p:cNvSpPr/>
          <p:nvPr/>
        </p:nvSpPr>
        <p:spPr>
          <a:xfrm>
            <a:off x="5538477" y="1883404"/>
            <a:ext cx="1952015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9" name="直接连接符 68"/>
          <p:cNvCxnSpPr/>
          <p:nvPr/>
        </p:nvCxnSpPr>
        <p:spPr bwMode="auto">
          <a:xfrm>
            <a:off x="1851880" y="1938622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直接连接符 69"/>
          <p:cNvCxnSpPr/>
          <p:nvPr/>
        </p:nvCxnSpPr>
        <p:spPr bwMode="auto">
          <a:xfrm>
            <a:off x="5645211" y="1938622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" name="组合 70"/>
          <p:cNvGrpSpPr/>
          <p:nvPr/>
        </p:nvGrpSpPr>
        <p:grpSpPr>
          <a:xfrm>
            <a:off x="771525" y="2893220"/>
            <a:ext cx="914400" cy="914400"/>
            <a:chOff x="1085850" y="1528763"/>
            <a:chExt cx="914400" cy="914400"/>
          </a:xfrm>
        </p:grpSpPr>
        <p:sp>
          <p:nvSpPr>
            <p:cNvPr id="72" name="Freeform 305"/>
            <p:cNvSpPr>
              <a:spLocks noEditPoints="1"/>
            </p:cNvSpPr>
            <p:nvPr/>
          </p:nvSpPr>
          <p:spPr bwMode="auto">
            <a:xfrm>
              <a:off x="1278512" y="1656150"/>
              <a:ext cx="529075" cy="659626"/>
            </a:xfrm>
            <a:custGeom>
              <a:avLst/>
              <a:gdLst>
                <a:gd name="T0" fmla="*/ 77 w 77"/>
                <a:gd name="T1" fmla="*/ 15 h 96"/>
                <a:gd name="T2" fmla="*/ 72 w 77"/>
                <a:gd name="T3" fmla="*/ 10 h 96"/>
                <a:gd name="T4" fmla="*/ 54 w 77"/>
                <a:gd name="T5" fmla="*/ 46 h 96"/>
                <a:gd name="T6" fmla="*/ 49 w 77"/>
                <a:gd name="T7" fmla="*/ 43 h 96"/>
                <a:gd name="T8" fmla="*/ 67 w 77"/>
                <a:gd name="T9" fmla="*/ 5 h 96"/>
                <a:gd name="T10" fmla="*/ 62 w 77"/>
                <a:gd name="T11" fmla="*/ 0 h 96"/>
                <a:gd name="T12" fmla="*/ 15 w 77"/>
                <a:gd name="T13" fmla="*/ 0 h 96"/>
                <a:gd name="T14" fmla="*/ 10 w 77"/>
                <a:gd name="T15" fmla="*/ 5 h 96"/>
                <a:gd name="T16" fmla="*/ 29 w 77"/>
                <a:gd name="T17" fmla="*/ 43 h 96"/>
                <a:gd name="T18" fmla="*/ 23 w 77"/>
                <a:gd name="T19" fmla="*/ 46 h 96"/>
                <a:gd name="T20" fmla="*/ 5 w 77"/>
                <a:gd name="T21" fmla="*/ 10 h 96"/>
                <a:gd name="T22" fmla="*/ 0 w 77"/>
                <a:gd name="T23" fmla="*/ 15 h 96"/>
                <a:gd name="T24" fmla="*/ 18 w 77"/>
                <a:gd name="T25" fmla="*/ 51 h 96"/>
                <a:gd name="T26" fmla="*/ 11 w 77"/>
                <a:gd name="T27" fmla="*/ 69 h 96"/>
                <a:gd name="T28" fmla="*/ 39 w 77"/>
                <a:gd name="T29" fmla="*/ 96 h 96"/>
                <a:gd name="T30" fmla="*/ 66 w 77"/>
                <a:gd name="T31" fmla="*/ 69 h 96"/>
                <a:gd name="T32" fmla="*/ 60 w 77"/>
                <a:gd name="T33" fmla="*/ 51 h 96"/>
                <a:gd name="T34" fmla="*/ 77 w 77"/>
                <a:gd name="T35" fmla="*/ 15 h 96"/>
                <a:gd name="T36" fmla="*/ 19 w 77"/>
                <a:gd name="T37" fmla="*/ 7 h 96"/>
                <a:gd name="T38" fmla="*/ 59 w 77"/>
                <a:gd name="T39" fmla="*/ 7 h 96"/>
                <a:gd name="T40" fmla="*/ 55 w 77"/>
                <a:gd name="T41" fmla="*/ 14 h 96"/>
                <a:gd name="T42" fmla="*/ 22 w 77"/>
                <a:gd name="T43" fmla="*/ 14 h 96"/>
                <a:gd name="T44" fmla="*/ 19 w 77"/>
                <a:gd name="T45" fmla="*/ 7 h 96"/>
                <a:gd name="T46" fmla="*/ 26 w 77"/>
                <a:gd name="T47" fmla="*/ 21 h 96"/>
                <a:gd name="T48" fmla="*/ 52 w 77"/>
                <a:gd name="T49" fmla="*/ 21 h 96"/>
                <a:gd name="T50" fmla="*/ 42 w 77"/>
                <a:gd name="T51" fmla="*/ 41 h 96"/>
                <a:gd name="T52" fmla="*/ 39 w 77"/>
                <a:gd name="T53" fmla="*/ 41 h 96"/>
                <a:gd name="T54" fmla="*/ 36 w 77"/>
                <a:gd name="T55" fmla="*/ 41 h 96"/>
                <a:gd name="T56" fmla="*/ 26 w 77"/>
                <a:gd name="T57" fmla="*/ 21 h 96"/>
                <a:gd name="T58" fmla="*/ 60 w 77"/>
                <a:gd name="T59" fmla="*/ 69 h 96"/>
                <a:gd name="T60" fmla="*/ 39 w 77"/>
                <a:gd name="T61" fmla="*/ 90 h 96"/>
                <a:gd name="T62" fmla="*/ 17 w 77"/>
                <a:gd name="T63" fmla="*/ 69 h 96"/>
                <a:gd name="T64" fmla="*/ 39 w 77"/>
                <a:gd name="T65" fmla="*/ 47 h 96"/>
                <a:gd name="T66" fmla="*/ 60 w 77"/>
                <a:gd name="T67" fmla="*/ 69 h 96"/>
                <a:gd name="T68" fmla="*/ 39 w 77"/>
                <a:gd name="T69" fmla="*/ 49 h 96"/>
                <a:gd name="T70" fmla="*/ 19 w 77"/>
                <a:gd name="T71" fmla="*/ 69 h 96"/>
                <a:gd name="T72" fmla="*/ 39 w 77"/>
                <a:gd name="T73" fmla="*/ 89 h 96"/>
                <a:gd name="T74" fmla="*/ 59 w 77"/>
                <a:gd name="T75" fmla="*/ 69 h 96"/>
                <a:gd name="T76" fmla="*/ 39 w 77"/>
                <a:gd name="T77" fmla="*/ 49 h 96"/>
                <a:gd name="T78" fmla="*/ 39 w 77"/>
                <a:gd name="T79" fmla="*/ 87 h 96"/>
                <a:gd name="T80" fmla="*/ 21 w 77"/>
                <a:gd name="T81" fmla="*/ 69 h 96"/>
                <a:gd name="T82" fmla="*/ 39 w 77"/>
                <a:gd name="T83" fmla="*/ 51 h 96"/>
                <a:gd name="T84" fmla="*/ 57 w 77"/>
                <a:gd name="T85" fmla="*/ 69 h 96"/>
                <a:gd name="T86" fmla="*/ 39 w 77"/>
                <a:gd name="T87" fmla="*/ 87 h 96"/>
                <a:gd name="T88" fmla="*/ 42 w 77"/>
                <a:gd name="T89" fmla="*/ 57 h 96"/>
                <a:gd name="T90" fmla="*/ 39 w 77"/>
                <a:gd name="T91" fmla="*/ 57 h 96"/>
                <a:gd name="T92" fmla="*/ 33 w 77"/>
                <a:gd name="T93" fmla="*/ 61 h 96"/>
                <a:gd name="T94" fmla="*/ 33 w 77"/>
                <a:gd name="T95" fmla="*/ 64 h 96"/>
                <a:gd name="T96" fmla="*/ 37 w 77"/>
                <a:gd name="T97" fmla="*/ 64 h 96"/>
                <a:gd name="T98" fmla="*/ 37 w 77"/>
                <a:gd name="T99" fmla="*/ 78 h 96"/>
                <a:gd name="T100" fmla="*/ 34 w 77"/>
                <a:gd name="T101" fmla="*/ 78 h 96"/>
                <a:gd name="T102" fmla="*/ 34 w 77"/>
                <a:gd name="T103" fmla="*/ 81 h 96"/>
                <a:gd name="T104" fmla="*/ 45 w 77"/>
                <a:gd name="T105" fmla="*/ 81 h 96"/>
                <a:gd name="T106" fmla="*/ 45 w 77"/>
                <a:gd name="T107" fmla="*/ 78 h 96"/>
                <a:gd name="T108" fmla="*/ 42 w 77"/>
                <a:gd name="T109" fmla="*/ 78 h 96"/>
                <a:gd name="T110" fmla="*/ 42 w 77"/>
                <a:gd name="T111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96">
                  <a:moveTo>
                    <a:pt x="77" y="15"/>
                  </a:moveTo>
                  <a:cubicBezTo>
                    <a:pt x="72" y="10"/>
                    <a:pt x="72" y="10"/>
                    <a:pt x="72" y="1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5"/>
                    <a:pt x="51" y="44"/>
                    <a:pt x="49" y="4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7" y="44"/>
                    <a:pt x="25" y="45"/>
                    <a:pt x="23" y="4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4" y="56"/>
                    <a:pt x="11" y="62"/>
                    <a:pt x="11" y="69"/>
                  </a:cubicBezTo>
                  <a:cubicBezTo>
                    <a:pt x="11" y="84"/>
                    <a:pt x="24" y="96"/>
                    <a:pt x="39" y="96"/>
                  </a:cubicBezTo>
                  <a:cubicBezTo>
                    <a:pt x="54" y="96"/>
                    <a:pt x="66" y="84"/>
                    <a:pt x="66" y="69"/>
                  </a:cubicBezTo>
                  <a:cubicBezTo>
                    <a:pt x="66" y="62"/>
                    <a:pt x="64" y="56"/>
                    <a:pt x="60" y="51"/>
                  </a:cubicBezTo>
                  <a:lnTo>
                    <a:pt x="77" y="15"/>
                  </a:lnTo>
                  <a:close/>
                  <a:moveTo>
                    <a:pt x="1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19" y="7"/>
                  </a:lnTo>
                  <a:close/>
                  <a:moveTo>
                    <a:pt x="26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38" y="41"/>
                    <a:pt x="37" y="41"/>
                    <a:pt x="36" y="41"/>
                  </a:cubicBezTo>
                  <a:lnTo>
                    <a:pt x="26" y="21"/>
                  </a:lnTo>
                  <a:close/>
                  <a:moveTo>
                    <a:pt x="60" y="69"/>
                  </a:moveTo>
                  <a:cubicBezTo>
                    <a:pt x="60" y="81"/>
                    <a:pt x="51" y="90"/>
                    <a:pt x="39" y="90"/>
                  </a:cubicBezTo>
                  <a:cubicBezTo>
                    <a:pt x="27" y="90"/>
                    <a:pt x="17" y="81"/>
                    <a:pt x="17" y="69"/>
                  </a:cubicBezTo>
                  <a:cubicBezTo>
                    <a:pt x="17" y="57"/>
                    <a:pt x="27" y="47"/>
                    <a:pt x="39" y="47"/>
                  </a:cubicBezTo>
                  <a:cubicBezTo>
                    <a:pt x="51" y="47"/>
                    <a:pt x="60" y="57"/>
                    <a:pt x="60" y="69"/>
                  </a:cubicBezTo>
                  <a:close/>
                  <a:moveTo>
                    <a:pt x="39" y="49"/>
                  </a:moveTo>
                  <a:cubicBezTo>
                    <a:pt x="28" y="49"/>
                    <a:pt x="19" y="58"/>
                    <a:pt x="19" y="69"/>
                  </a:cubicBezTo>
                  <a:cubicBezTo>
                    <a:pt x="19" y="80"/>
                    <a:pt x="28" y="89"/>
                    <a:pt x="39" y="89"/>
                  </a:cubicBezTo>
                  <a:cubicBezTo>
                    <a:pt x="50" y="89"/>
                    <a:pt x="59" y="80"/>
                    <a:pt x="59" y="69"/>
                  </a:cubicBezTo>
                  <a:cubicBezTo>
                    <a:pt x="59" y="58"/>
                    <a:pt x="50" y="49"/>
                    <a:pt x="39" y="49"/>
                  </a:cubicBezTo>
                  <a:close/>
                  <a:moveTo>
                    <a:pt x="39" y="87"/>
                  </a:moveTo>
                  <a:cubicBezTo>
                    <a:pt x="29" y="87"/>
                    <a:pt x="21" y="79"/>
                    <a:pt x="21" y="69"/>
                  </a:cubicBezTo>
                  <a:cubicBezTo>
                    <a:pt x="21" y="59"/>
                    <a:pt x="29" y="51"/>
                    <a:pt x="39" y="51"/>
                  </a:cubicBezTo>
                  <a:cubicBezTo>
                    <a:pt x="49" y="51"/>
                    <a:pt x="57" y="59"/>
                    <a:pt x="57" y="69"/>
                  </a:cubicBezTo>
                  <a:cubicBezTo>
                    <a:pt x="57" y="79"/>
                    <a:pt x="49" y="87"/>
                    <a:pt x="39" y="87"/>
                  </a:cubicBezTo>
                  <a:close/>
                  <a:moveTo>
                    <a:pt x="42" y="57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7" y="61"/>
                    <a:pt x="33" y="6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2" y="78"/>
                    <a:pt x="42" y="78"/>
                    <a:pt x="42" y="78"/>
                  </a:cubicBezTo>
                  <a:lnTo>
                    <a:pt x="42" y="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1085850" y="1528763"/>
              <a:ext cx="9144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1766577" y="3020607"/>
            <a:ext cx="2198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cs typeface="+mn-ea"/>
                <a:sym typeface="+mn-lt"/>
              </a:rPr>
              <a:t>XX</a:t>
            </a:r>
            <a:r>
              <a:rPr lang="zh-CN" altLang="en-US" sz="1400">
                <a:solidFill>
                  <a:schemeClr val="accent1"/>
                </a:solidFill>
                <a:cs typeface="+mn-ea"/>
                <a:sym typeface="+mn-lt"/>
              </a:rPr>
              <a:t>杯平面设计大赛一等奖</a:t>
            </a:r>
          </a:p>
        </p:txBody>
      </p:sp>
      <p:sp>
        <p:nvSpPr>
          <p:cNvPr id="75" name="矩形 74"/>
          <p:cNvSpPr/>
          <p:nvPr/>
        </p:nvSpPr>
        <p:spPr>
          <a:xfrm>
            <a:off x="1766577" y="3284184"/>
            <a:ext cx="1952015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4543425" y="2871184"/>
            <a:ext cx="914400" cy="914400"/>
            <a:chOff x="1085850" y="1528763"/>
            <a:chExt cx="914400" cy="914400"/>
          </a:xfrm>
        </p:grpSpPr>
        <p:sp>
          <p:nvSpPr>
            <p:cNvPr id="77" name="Freeform 305"/>
            <p:cNvSpPr>
              <a:spLocks noEditPoints="1"/>
            </p:cNvSpPr>
            <p:nvPr/>
          </p:nvSpPr>
          <p:spPr bwMode="auto">
            <a:xfrm>
              <a:off x="1278512" y="1656150"/>
              <a:ext cx="529075" cy="659626"/>
            </a:xfrm>
            <a:custGeom>
              <a:avLst/>
              <a:gdLst>
                <a:gd name="T0" fmla="*/ 77 w 77"/>
                <a:gd name="T1" fmla="*/ 15 h 96"/>
                <a:gd name="T2" fmla="*/ 72 w 77"/>
                <a:gd name="T3" fmla="*/ 10 h 96"/>
                <a:gd name="T4" fmla="*/ 54 w 77"/>
                <a:gd name="T5" fmla="*/ 46 h 96"/>
                <a:gd name="T6" fmla="*/ 49 w 77"/>
                <a:gd name="T7" fmla="*/ 43 h 96"/>
                <a:gd name="T8" fmla="*/ 67 w 77"/>
                <a:gd name="T9" fmla="*/ 5 h 96"/>
                <a:gd name="T10" fmla="*/ 62 w 77"/>
                <a:gd name="T11" fmla="*/ 0 h 96"/>
                <a:gd name="T12" fmla="*/ 15 w 77"/>
                <a:gd name="T13" fmla="*/ 0 h 96"/>
                <a:gd name="T14" fmla="*/ 10 w 77"/>
                <a:gd name="T15" fmla="*/ 5 h 96"/>
                <a:gd name="T16" fmla="*/ 29 w 77"/>
                <a:gd name="T17" fmla="*/ 43 h 96"/>
                <a:gd name="T18" fmla="*/ 23 w 77"/>
                <a:gd name="T19" fmla="*/ 46 h 96"/>
                <a:gd name="T20" fmla="*/ 5 w 77"/>
                <a:gd name="T21" fmla="*/ 10 h 96"/>
                <a:gd name="T22" fmla="*/ 0 w 77"/>
                <a:gd name="T23" fmla="*/ 15 h 96"/>
                <a:gd name="T24" fmla="*/ 18 w 77"/>
                <a:gd name="T25" fmla="*/ 51 h 96"/>
                <a:gd name="T26" fmla="*/ 11 w 77"/>
                <a:gd name="T27" fmla="*/ 69 h 96"/>
                <a:gd name="T28" fmla="*/ 39 w 77"/>
                <a:gd name="T29" fmla="*/ 96 h 96"/>
                <a:gd name="T30" fmla="*/ 66 w 77"/>
                <a:gd name="T31" fmla="*/ 69 h 96"/>
                <a:gd name="T32" fmla="*/ 60 w 77"/>
                <a:gd name="T33" fmla="*/ 51 h 96"/>
                <a:gd name="T34" fmla="*/ 77 w 77"/>
                <a:gd name="T35" fmla="*/ 15 h 96"/>
                <a:gd name="T36" fmla="*/ 19 w 77"/>
                <a:gd name="T37" fmla="*/ 7 h 96"/>
                <a:gd name="T38" fmla="*/ 59 w 77"/>
                <a:gd name="T39" fmla="*/ 7 h 96"/>
                <a:gd name="T40" fmla="*/ 55 w 77"/>
                <a:gd name="T41" fmla="*/ 14 h 96"/>
                <a:gd name="T42" fmla="*/ 22 w 77"/>
                <a:gd name="T43" fmla="*/ 14 h 96"/>
                <a:gd name="T44" fmla="*/ 19 w 77"/>
                <a:gd name="T45" fmla="*/ 7 h 96"/>
                <a:gd name="T46" fmla="*/ 26 w 77"/>
                <a:gd name="T47" fmla="*/ 21 h 96"/>
                <a:gd name="T48" fmla="*/ 52 w 77"/>
                <a:gd name="T49" fmla="*/ 21 h 96"/>
                <a:gd name="T50" fmla="*/ 42 w 77"/>
                <a:gd name="T51" fmla="*/ 41 h 96"/>
                <a:gd name="T52" fmla="*/ 39 w 77"/>
                <a:gd name="T53" fmla="*/ 41 h 96"/>
                <a:gd name="T54" fmla="*/ 36 w 77"/>
                <a:gd name="T55" fmla="*/ 41 h 96"/>
                <a:gd name="T56" fmla="*/ 26 w 77"/>
                <a:gd name="T57" fmla="*/ 21 h 96"/>
                <a:gd name="T58" fmla="*/ 60 w 77"/>
                <a:gd name="T59" fmla="*/ 69 h 96"/>
                <a:gd name="T60" fmla="*/ 39 w 77"/>
                <a:gd name="T61" fmla="*/ 90 h 96"/>
                <a:gd name="T62" fmla="*/ 17 w 77"/>
                <a:gd name="T63" fmla="*/ 69 h 96"/>
                <a:gd name="T64" fmla="*/ 39 w 77"/>
                <a:gd name="T65" fmla="*/ 47 h 96"/>
                <a:gd name="T66" fmla="*/ 60 w 77"/>
                <a:gd name="T67" fmla="*/ 69 h 96"/>
                <a:gd name="T68" fmla="*/ 39 w 77"/>
                <a:gd name="T69" fmla="*/ 49 h 96"/>
                <a:gd name="T70" fmla="*/ 19 w 77"/>
                <a:gd name="T71" fmla="*/ 69 h 96"/>
                <a:gd name="T72" fmla="*/ 39 w 77"/>
                <a:gd name="T73" fmla="*/ 89 h 96"/>
                <a:gd name="T74" fmla="*/ 59 w 77"/>
                <a:gd name="T75" fmla="*/ 69 h 96"/>
                <a:gd name="T76" fmla="*/ 39 w 77"/>
                <a:gd name="T77" fmla="*/ 49 h 96"/>
                <a:gd name="T78" fmla="*/ 39 w 77"/>
                <a:gd name="T79" fmla="*/ 87 h 96"/>
                <a:gd name="T80" fmla="*/ 21 w 77"/>
                <a:gd name="T81" fmla="*/ 69 h 96"/>
                <a:gd name="T82" fmla="*/ 39 w 77"/>
                <a:gd name="T83" fmla="*/ 51 h 96"/>
                <a:gd name="T84" fmla="*/ 57 w 77"/>
                <a:gd name="T85" fmla="*/ 69 h 96"/>
                <a:gd name="T86" fmla="*/ 39 w 77"/>
                <a:gd name="T87" fmla="*/ 87 h 96"/>
                <a:gd name="T88" fmla="*/ 42 w 77"/>
                <a:gd name="T89" fmla="*/ 57 h 96"/>
                <a:gd name="T90" fmla="*/ 39 w 77"/>
                <a:gd name="T91" fmla="*/ 57 h 96"/>
                <a:gd name="T92" fmla="*/ 33 w 77"/>
                <a:gd name="T93" fmla="*/ 61 h 96"/>
                <a:gd name="T94" fmla="*/ 33 w 77"/>
                <a:gd name="T95" fmla="*/ 64 h 96"/>
                <a:gd name="T96" fmla="*/ 37 w 77"/>
                <a:gd name="T97" fmla="*/ 64 h 96"/>
                <a:gd name="T98" fmla="*/ 37 w 77"/>
                <a:gd name="T99" fmla="*/ 78 h 96"/>
                <a:gd name="T100" fmla="*/ 34 w 77"/>
                <a:gd name="T101" fmla="*/ 78 h 96"/>
                <a:gd name="T102" fmla="*/ 34 w 77"/>
                <a:gd name="T103" fmla="*/ 81 h 96"/>
                <a:gd name="T104" fmla="*/ 45 w 77"/>
                <a:gd name="T105" fmla="*/ 81 h 96"/>
                <a:gd name="T106" fmla="*/ 45 w 77"/>
                <a:gd name="T107" fmla="*/ 78 h 96"/>
                <a:gd name="T108" fmla="*/ 42 w 77"/>
                <a:gd name="T109" fmla="*/ 78 h 96"/>
                <a:gd name="T110" fmla="*/ 42 w 77"/>
                <a:gd name="T111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96">
                  <a:moveTo>
                    <a:pt x="77" y="15"/>
                  </a:moveTo>
                  <a:cubicBezTo>
                    <a:pt x="72" y="10"/>
                    <a:pt x="72" y="10"/>
                    <a:pt x="72" y="1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5"/>
                    <a:pt x="51" y="44"/>
                    <a:pt x="49" y="4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7" y="44"/>
                    <a:pt x="25" y="45"/>
                    <a:pt x="23" y="4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4" y="56"/>
                    <a:pt x="11" y="62"/>
                    <a:pt x="11" y="69"/>
                  </a:cubicBezTo>
                  <a:cubicBezTo>
                    <a:pt x="11" y="84"/>
                    <a:pt x="24" y="96"/>
                    <a:pt x="39" y="96"/>
                  </a:cubicBezTo>
                  <a:cubicBezTo>
                    <a:pt x="54" y="96"/>
                    <a:pt x="66" y="84"/>
                    <a:pt x="66" y="69"/>
                  </a:cubicBezTo>
                  <a:cubicBezTo>
                    <a:pt x="66" y="62"/>
                    <a:pt x="64" y="56"/>
                    <a:pt x="60" y="51"/>
                  </a:cubicBezTo>
                  <a:lnTo>
                    <a:pt x="77" y="15"/>
                  </a:lnTo>
                  <a:close/>
                  <a:moveTo>
                    <a:pt x="1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19" y="7"/>
                  </a:lnTo>
                  <a:close/>
                  <a:moveTo>
                    <a:pt x="26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38" y="41"/>
                    <a:pt x="37" y="41"/>
                    <a:pt x="36" y="41"/>
                  </a:cubicBezTo>
                  <a:lnTo>
                    <a:pt x="26" y="21"/>
                  </a:lnTo>
                  <a:close/>
                  <a:moveTo>
                    <a:pt x="60" y="69"/>
                  </a:moveTo>
                  <a:cubicBezTo>
                    <a:pt x="60" y="81"/>
                    <a:pt x="51" y="90"/>
                    <a:pt x="39" y="90"/>
                  </a:cubicBezTo>
                  <a:cubicBezTo>
                    <a:pt x="27" y="90"/>
                    <a:pt x="17" y="81"/>
                    <a:pt x="17" y="69"/>
                  </a:cubicBezTo>
                  <a:cubicBezTo>
                    <a:pt x="17" y="57"/>
                    <a:pt x="27" y="47"/>
                    <a:pt x="39" y="47"/>
                  </a:cubicBezTo>
                  <a:cubicBezTo>
                    <a:pt x="51" y="47"/>
                    <a:pt x="60" y="57"/>
                    <a:pt x="60" y="69"/>
                  </a:cubicBezTo>
                  <a:close/>
                  <a:moveTo>
                    <a:pt x="39" y="49"/>
                  </a:moveTo>
                  <a:cubicBezTo>
                    <a:pt x="28" y="49"/>
                    <a:pt x="19" y="58"/>
                    <a:pt x="19" y="69"/>
                  </a:cubicBezTo>
                  <a:cubicBezTo>
                    <a:pt x="19" y="80"/>
                    <a:pt x="28" y="89"/>
                    <a:pt x="39" y="89"/>
                  </a:cubicBezTo>
                  <a:cubicBezTo>
                    <a:pt x="50" y="89"/>
                    <a:pt x="59" y="80"/>
                    <a:pt x="59" y="69"/>
                  </a:cubicBezTo>
                  <a:cubicBezTo>
                    <a:pt x="59" y="58"/>
                    <a:pt x="50" y="49"/>
                    <a:pt x="39" y="49"/>
                  </a:cubicBezTo>
                  <a:close/>
                  <a:moveTo>
                    <a:pt x="39" y="87"/>
                  </a:moveTo>
                  <a:cubicBezTo>
                    <a:pt x="29" y="87"/>
                    <a:pt x="21" y="79"/>
                    <a:pt x="21" y="69"/>
                  </a:cubicBezTo>
                  <a:cubicBezTo>
                    <a:pt x="21" y="59"/>
                    <a:pt x="29" y="51"/>
                    <a:pt x="39" y="51"/>
                  </a:cubicBezTo>
                  <a:cubicBezTo>
                    <a:pt x="49" y="51"/>
                    <a:pt x="57" y="59"/>
                    <a:pt x="57" y="69"/>
                  </a:cubicBezTo>
                  <a:cubicBezTo>
                    <a:pt x="57" y="79"/>
                    <a:pt x="49" y="87"/>
                    <a:pt x="39" y="87"/>
                  </a:cubicBezTo>
                  <a:close/>
                  <a:moveTo>
                    <a:pt x="42" y="57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7" y="61"/>
                    <a:pt x="33" y="6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2" y="78"/>
                    <a:pt x="42" y="78"/>
                    <a:pt x="42" y="78"/>
                  </a:cubicBezTo>
                  <a:lnTo>
                    <a:pt x="42" y="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085850" y="1528763"/>
              <a:ext cx="9144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5538477" y="2998571"/>
            <a:ext cx="2198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cs typeface="+mn-ea"/>
                <a:sym typeface="+mn-lt"/>
              </a:rPr>
              <a:t>XX</a:t>
            </a:r>
            <a:r>
              <a:rPr lang="zh-CN" altLang="en-US" sz="1400">
                <a:solidFill>
                  <a:schemeClr val="accent1"/>
                </a:solidFill>
                <a:cs typeface="+mn-ea"/>
                <a:sym typeface="+mn-lt"/>
              </a:rPr>
              <a:t>杯平面设计大赛一等奖</a:t>
            </a:r>
          </a:p>
        </p:txBody>
      </p:sp>
      <p:sp>
        <p:nvSpPr>
          <p:cNvPr id="80" name="矩形 79"/>
          <p:cNvSpPr/>
          <p:nvPr/>
        </p:nvSpPr>
        <p:spPr>
          <a:xfrm>
            <a:off x="5538477" y="3262148"/>
            <a:ext cx="1952015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1" name="直接连接符 80"/>
          <p:cNvCxnSpPr/>
          <p:nvPr/>
        </p:nvCxnSpPr>
        <p:spPr bwMode="auto">
          <a:xfrm>
            <a:off x="1851880" y="3317366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直接连接符 81"/>
          <p:cNvCxnSpPr/>
          <p:nvPr/>
        </p:nvCxnSpPr>
        <p:spPr bwMode="auto">
          <a:xfrm>
            <a:off x="5645211" y="3317366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691542" y="726729"/>
            <a:ext cx="1850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PROFESSIONAL SKILLS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矩形 22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  <a:cs typeface="+mn-ea"/>
                <a:sym typeface="+mn-lt"/>
              </a:rPr>
              <a:t>专业技能</a:t>
            </a:r>
            <a:endParaRPr lang="en-US" altLang="zh-CN" sz="18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00076" y="1843090"/>
            <a:ext cx="1353739" cy="135373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1867" y="2100263"/>
            <a:ext cx="1250156" cy="1044774"/>
          </a:xfrm>
          <a:custGeom>
            <a:avLst/>
            <a:gdLst>
              <a:gd name="connsiteX0" fmla="*/ 164681 w 1250156"/>
              <a:gd name="connsiteY0" fmla="*/ 0 h 1044774"/>
              <a:gd name="connsiteX1" fmla="*/ 1085475 w 1250156"/>
              <a:gd name="connsiteY1" fmla="*/ 0 h 1044774"/>
              <a:gd name="connsiteX2" fmla="*/ 1143403 w 1250156"/>
              <a:gd name="connsiteY2" fmla="*/ 70209 h 1044774"/>
              <a:gd name="connsiteX3" fmla="*/ 1250156 w 1250156"/>
              <a:gd name="connsiteY3" fmla="*/ 419696 h 1044774"/>
              <a:gd name="connsiteX4" fmla="*/ 625078 w 1250156"/>
              <a:gd name="connsiteY4" fmla="*/ 1044774 h 1044774"/>
              <a:gd name="connsiteX5" fmla="*/ 0 w 1250156"/>
              <a:gd name="connsiteY5" fmla="*/ 419696 h 1044774"/>
              <a:gd name="connsiteX6" fmla="*/ 106754 w 1250156"/>
              <a:gd name="connsiteY6" fmla="*/ 70209 h 104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6" h="1044774">
                <a:moveTo>
                  <a:pt x="164681" y="0"/>
                </a:moveTo>
                <a:lnTo>
                  <a:pt x="1085475" y="0"/>
                </a:lnTo>
                <a:lnTo>
                  <a:pt x="1143403" y="70209"/>
                </a:lnTo>
                <a:cubicBezTo>
                  <a:pt x="1210801" y="169972"/>
                  <a:pt x="1250156" y="290238"/>
                  <a:pt x="1250156" y="419696"/>
                </a:cubicBezTo>
                <a:cubicBezTo>
                  <a:pt x="1250156" y="764917"/>
                  <a:pt x="970299" y="1044774"/>
                  <a:pt x="625078" y="1044774"/>
                </a:cubicBezTo>
                <a:cubicBezTo>
                  <a:pt x="279857" y="1044774"/>
                  <a:pt x="0" y="764917"/>
                  <a:pt x="0" y="419696"/>
                </a:cubicBezTo>
                <a:cubicBezTo>
                  <a:pt x="0" y="290238"/>
                  <a:pt x="39355" y="169972"/>
                  <a:pt x="106754" y="702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0499" y="2253229"/>
            <a:ext cx="700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PS</a:t>
            </a:r>
          </a:p>
        </p:txBody>
      </p:sp>
      <p:sp>
        <p:nvSpPr>
          <p:cNvPr id="29" name="椭圆 28"/>
          <p:cNvSpPr/>
          <p:nvPr/>
        </p:nvSpPr>
        <p:spPr>
          <a:xfrm>
            <a:off x="2228749" y="1843090"/>
            <a:ext cx="1353739" cy="135373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2280540" y="2369941"/>
            <a:ext cx="1250156" cy="775096"/>
          </a:xfrm>
          <a:custGeom>
            <a:avLst/>
            <a:gdLst>
              <a:gd name="connsiteX0" fmla="*/ 20163 w 1250156"/>
              <a:gd name="connsiteY0" fmla="*/ 0 h 775096"/>
              <a:gd name="connsiteX1" fmla="*/ 1229993 w 1250156"/>
              <a:gd name="connsiteY1" fmla="*/ 0 h 775096"/>
              <a:gd name="connsiteX2" fmla="*/ 1237457 w 1250156"/>
              <a:gd name="connsiteY2" fmla="*/ 24043 h 775096"/>
              <a:gd name="connsiteX3" fmla="*/ 1250156 w 1250156"/>
              <a:gd name="connsiteY3" fmla="*/ 150018 h 775096"/>
              <a:gd name="connsiteX4" fmla="*/ 625078 w 1250156"/>
              <a:gd name="connsiteY4" fmla="*/ 775096 h 775096"/>
              <a:gd name="connsiteX5" fmla="*/ 0 w 1250156"/>
              <a:gd name="connsiteY5" fmla="*/ 150018 h 775096"/>
              <a:gd name="connsiteX6" fmla="*/ 12700 w 1250156"/>
              <a:gd name="connsiteY6" fmla="*/ 24043 h 77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6" h="775096">
                <a:moveTo>
                  <a:pt x="20163" y="0"/>
                </a:moveTo>
                <a:lnTo>
                  <a:pt x="1229993" y="0"/>
                </a:lnTo>
                <a:lnTo>
                  <a:pt x="1237457" y="24043"/>
                </a:lnTo>
                <a:cubicBezTo>
                  <a:pt x="1245783" y="64734"/>
                  <a:pt x="1250156" y="106866"/>
                  <a:pt x="1250156" y="150018"/>
                </a:cubicBezTo>
                <a:cubicBezTo>
                  <a:pt x="1250156" y="495239"/>
                  <a:pt x="970299" y="775096"/>
                  <a:pt x="625078" y="775096"/>
                </a:cubicBezTo>
                <a:cubicBezTo>
                  <a:pt x="279857" y="775096"/>
                  <a:pt x="0" y="495239"/>
                  <a:pt x="0" y="150018"/>
                </a:cubicBezTo>
                <a:cubicBezTo>
                  <a:pt x="0" y="106866"/>
                  <a:pt x="4373" y="64734"/>
                  <a:pt x="12700" y="24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608101" y="2299484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cs typeface="+mn-ea"/>
                <a:sym typeface="+mn-lt"/>
              </a:rPr>
              <a:t>AI</a:t>
            </a:r>
          </a:p>
        </p:txBody>
      </p:sp>
      <p:sp>
        <p:nvSpPr>
          <p:cNvPr id="32" name="椭圆 31"/>
          <p:cNvSpPr/>
          <p:nvPr/>
        </p:nvSpPr>
        <p:spPr>
          <a:xfrm>
            <a:off x="3857422" y="1843090"/>
            <a:ext cx="1353739" cy="135373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3909213" y="2351275"/>
            <a:ext cx="1250156" cy="793762"/>
          </a:xfrm>
          <a:custGeom>
            <a:avLst/>
            <a:gdLst>
              <a:gd name="connsiteX0" fmla="*/ 25957 w 1250156"/>
              <a:gd name="connsiteY0" fmla="*/ 0 h 793762"/>
              <a:gd name="connsiteX1" fmla="*/ 1224199 w 1250156"/>
              <a:gd name="connsiteY1" fmla="*/ 0 h 793762"/>
              <a:gd name="connsiteX2" fmla="*/ 1237457 w 1250156"/>
              <a:gd name="connsiteY2" fmla="*/ 42709 h 793762"/>
              <a:gd name="connsiteX3" fmla="*/ 1250156 w 1250156"/>
              <a:gd name="connsiteY3" fmla="*/ 168684 h 793762"/>
              <a:gd name="connsiteX4" fmla="*/ 625078 w 1250156"/>
              <a:gd name="connsiteY4" fmla="*/ 793762 h 793762"/>
              <a:gd name="connsiteX5" fmla="*/ 0 w 1250156"/>
              <a:gd name="connsiteY5" fmla="*/ 168684 h 793762"/>
              <a:gd name="connsiteX6" fmla="*/ 12700 w 1250156"/>
              <a:gd name="connsiteY6" fmla="*/ 42709 h 7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6" h="793762">
                <a:moveTo>
                  <a:pt x="25957" y="0"/>
                </a:moveTo>
                <a:lnTo>
                  <a:pt x="1224199" y="0"/>
                </a:lnTo>
                <a:lnTo>
                  <a:pt x="1237457" y="42709"/>
                </a:lnTo>
                <a:cubicBezTo>
                  <a:pt x="1245783" y="83400"/>
                  <a:pt x="1250156" y="125532"/>
                  <a:pt x="1250156" y="168684"/>
                </a:cubicBezTo>
                <a:cubicBezTo>
                  <a:pt x="1250156" y="513905"/>
                  <a:pt x="970299" y="793762"/>
                  <a:pt x="625078" y="793762"/>
                </a:cubicBezTo>
                <a:cubicBezTo>
                  <a:pt x="279857" y="793762"/>
                  <a:pt x="0" y="513905"/>
                  <a:pt x="0" y="168684"/>
                </a:cubicBezTo>
                <a:cubicBezTo>
                  <a:pt x="0" y="125532"/>
                  <a:pt x="4373" y="83400"/>
                  <a:pt x="12700" y="427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236774" y="2351274"/>
            <a:ext cx="647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cs typeface="+mn-ea"/>
                <a:sym typeface="+mn-lt"/>
              </a:rPr>
              <a:t>ID</a:t>
            </a:r>
          </a:p>
        </p:txBody>
      </p:sp>
      <p:sp>
        <p:nvSpPr>
          <p:cNvPr id="34" name="椭圆 33"/>
          <p:cNvSpPr/>
          <p:nvPr/>
        </p:nvSpPr>
        <p:spPr>
          <a:xfrm>
            <a:off x="5486095" y="1843090"/>
            <a:ext cx="1353739" cy="135373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5537886" y="2305021"/>
            <a:ext cx="1250156" cy="840017"/>
          </a:xfrm>
          <a:custGeom>
            <a:avLst/>
            <a:gdLst>
              <a:gd name="connsiteX0" fmla="*/ 40316 w 1250156"/>
              <a:gd name="connsiteY0" fmla="*/ 0 h 840017"/>
              <a:gd name="connsiteX1" fmla="*/ 1209841 w 1250156"/>
              <a:gd name="connsiteY1" fmla="*/ 0 h 840017"/>
              <a:gd name="connsiteX2" fmla="*/ 1237457 w 1250156"/>
              <a:gd name="connsiteY2" fmla="*/ 88964 h 840017"/>
              <a:gd name="connsiteX3" fmla="*/ 1250156 w 1250156"/>
              <a:gd name="connsiteY3" fmla="*/ 214939 h 840017"/>
              <a:gd name="connsiteX4" fmla="*/ 625078 w 1250156"/>
              <a:gd name="connsiteY4" fmla="*/ 840017 h 840017"/>
              <a:gd name="connsiteX5" fmla="*/ 0 w 1250156"/>
              <a:gd name="connsiteY5" fmla="*/ 214939 h 840017"/>
              <a:gd name="connsiteX6" fmla="*/ 12700 w 1250156"/>
              <a:gd name="connsiteY6" fmla="*/ 88964 h 84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6" h="840017">
                <a:moveTo>
                  <a:pt x="40316" y="0"/>
                </a:moveTo>
                <a:lnTo>
                  <a:pt x="1209841" y="0"/>
                </a:lnTo>
                <a:lnTo>
                  <a:pt x="1237457" y="88964"/>
                </a:lnTo>
                <a:cubicBezTo>
                  <a:pt x="1245783" y="129655"/>
                  <a:pt x="1250156" y="171786"/>
                  <a:pt x="1250156" y="214939"/>
                </a:cubicBezTo>
                <a:cubicBezTo>
                  <a:pt x="1250156" y="560160"/>
                  <a:pt x="970299" y="840017"/>
                  <a:pt x="625078" y="840017"/>
                </a:cubicBezTo>
                <a:cubicBezTo>
                  <a:pt x="279857" y="840017"/>
                  <a:pt x="0" y="560160"/>
                  <a:pt x="0" y="214939"/>
                </a:cubicBezTo>
                <a:cubicBezTo>
                  <a:pt x="0" y="171786"/>
                  <a:pt x="4373" y="129655"/>
                  <a:pt x="12700" y="88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25798" y="2305019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cs typeface="+mn-ea"/>
                <a:sym typeface="+mn-lt"/>
              </a:rPr>
              <a:t>CDR</a:t>
            </a:r>
          </a:p>
        </p:txBody>
      </p:sp>
      <p:sp>
        <p:nvSpPr>
          <p:cNvPr id="54" name="任意多边形 53"/>
          <p:cNvSpPr/>
          <p:nvPr/>
        </p:nvSpPr>
        <p:spPr>
          <a:xfrm>
            <a:off x="7166559" y="2101155"/>
            <a:ext cx="1250156" cy="1044774"/>
          </a:xfrm>
          <a:custGeom>
            <a:avLst/>
            <a:gdLst>
              <a:gd name="connsiteX0" fmla="*/ 164681 w 1250156"/>
              <a:gd name="connsiteY0" fmla="*/ 0 h 1044774"/>
              <a:gd name="connsiteX1" fmla="*/ 1085475 w 1250156"/>
              <a:gd name="connsiteY1" fmla="*/ 0 h 1044774"/>
              <a:gd name="connsiteX2" fmla="*/ 1143403 w 1250156"/>
              <a:gd name="connsiteY2" fmla="*/ 70209 h 1044774"/>
              <a:gd name="connsiteX3" fmla="*/ 1250156 w 1250156"/>
              <a:gd name="connsiteY3" fmla="*/ 419696 h 1044774"/>
              <a:gd name="connsiteX4" fmla="*/ 625078 w 1250156"/>
              <a:gd name="connsiteY4" fmla="*/ 1044774 h 1044774"/>
              <a:gd name="connsiteX5" fmla="*/ 0 w 1250156"/>
              <a:gd name="connsiteY5" fmla="*/ 419696 h 1044774"/>
              <a:gd name="connsiteX6" fmla="*/ 106754 w 1250156"/>
              <a:gd name="connsiteY6" fmla="*/ 70209 h 104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6" h="1044774">
                <a:moveTo>
                  <a:pt x="164681" y="0"/>
                </a:moveTo>
                <a:lnTo>
                  <a:pt x="1085475" y="0"/>
                </a:lnTo>
                <a:lnTo>
                  <a:pt x="1143403" y="70209"/>
                </a:lnTo>
                <a:cubicBezTo>
                  <a:pt x="1210801" y="169972"/>
                  <a:pt x="1250156" y="290238"/>
                  <a:pt x="1250156" y="419696"/>
                </a:cubicBezTo>
                <a:cubicBezTo>
                  <a:pt x="1250156" y="764917"/>
                  <a:pt x="970299" y="1044774"/>
                  <a:pt x="625078" y="1044774"/>
                </a:cubicBezTo>
                <a:cubicBezTo>
                  <a:pt x="279857" y="1044774"/>
                  <a:pt x="0" y="764917"/>
                  <a:pt x="0" y="419696"/>
                </a:cubicBezTo>
                <a:cubicBezTo>
                  <a:pt x="0" y="290238"/>
                  <a:pt x="39355" y="169972"/>
                  <a:pt x="106754" y="702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114768" y="1843090"/>
            <a:ext cx="1353739" cy="135373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425191" y="2356811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cs typeface="+mn-ea"/>
                <a:sym typeface="+mn-lt"/>
              </a:rPr>
              <a:t>VX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052989" y="726729"/>
            <a:ext cx="1127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HOBBIES</a:t>
            </a: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矩形 31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  <a:cs typeface="+mn-ea"/>
                <a:sym typeface="+mn-lt"/>
              </a:rPr>
              <a:t>业余爱好</a:t>
            </a:r>
            <a:endParaRPr lang="en-US" altLang="zh-CN" sz="18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19663" y="301649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cs typeface="+mn-ea"/>
                <a:sym typeface="+mn-lt"/>
              </a:rPr>
              <a:t>摄影</a:t>
            </a:r>
          </a:p>
        </p:txBody>
      </p:sp>
      <p:sp>
        <p:nvSpPr>
          <p:cNvPr id="15" name="矩形 14"/>
          <p:cNvSpPr/>
          <p:nvPr/>
        </p:nvSpPr>
        <p:spPr>
          <a:xfrm>
            <a:off x="592469" y="3323082"/>
            <a:ext cx="1952015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26548" y="301649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cs typeface="+mn-ea"/>
                <a:sym typeface="+mn-lt"/>
              </a:rPr>
              <a:t>烹饪</a:t>
            </a:r>
          </a:p>
        </p:txBody>
      </p:sp>
      <p:sp>
        <p:nvSpPr>
          <p:cNvPr id="18" name="矩形 17"/>
          <p:cNvSpPr/>
          <p:nvPr/>
        </p:nvSpPr>
        <p:spPr>
          <a:xfrm>
            <a:off x="2599354" y="3323082"/>
            <a:ext cx="1952015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8562" y="3016498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cs typeface="+mn-ea"/>
                <a:sym typeface="+mn-lt"/>
              </a:rPr>
              <a:t>画画</a:t>
            </a:r>
          </a:p>
        </p:txBody>
      </p:sp>
      <p:sp>
        <p:nvSpPr>
          <p:cNvPr id="21" name="矩形 20"/>
          <p:cNvSpPr/>
          <p:nvPr/>
        </p:nvSpPr>
        <p:spPr>
          <a:xfrm>
            <a:off x="4551369" y="3323082"/>
            <a:ext cx="1952015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30577" y="3016498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cs typeface="+mn-ea"/>
                <a:sym typeface="+mn-lt"/>
              </a:rPr>
              <a:t>跑步</a:t>
            </a:r>
          </a:p>
        </p:txBody>
      </p:sp>
      <p:sp>
        <p:nvSpPr>
          <p:cNvPr id="24" name="矩形 23"/>
          <p:cNvSpPr/>
          <p:nvPr/>
        </p:nvSpPr>
        <p:spPr>
          <a:xfrm>
            <a:off x="6503384" y="3323082"/>
            <a:ext cx="1952015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r="1688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8542" y="1071656"/>
            <a:ext cx="7710189" cy="3587116"/>
            <a:chOff x="261824" y="762000"/>
            <a:chExt cx="8212657" cy="3820886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24" y="762001"/>
              <a:ext cx="2696264" cy="381390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698" y="762000"/>
              <a:ext cx="2547257" cy="382088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563" y="762000"/>
              <a:ext cx="2665918" cy="177976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563" y="2796143"/>
              <a:ext cx="2665918" cy="177976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矩形 8"/>
          <p:cNvSpPr/>
          <p:nvPr/>
        </p:nvSpPr>
        <p:spPr>
          <a:xfrm>
            <a:off x="4095468" y="726729"/>
            <a:ext cx="1042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WORKS</a:t>
            </a: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矩形 10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  <a:cs typeface="+mn-ea"/>
                <a:sym typeface="+mn-lt"/>
              </a:rPr>
              <a:t>我的作品</a:t>
            </a:r>
            <a:endParaRPr lang="en-US" altLang="zh-CN" sz="180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2645230" cy="2284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21" y="2284073"/>
            <a:ext cx="2195483" cy="31047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54" y="2916585"/>
            <a:ext cx="2221572" cy="22215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8" y="2773816"/>
            <a:ext cx="4212771" cy="2369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46155" y="2695565"/>
            <a:ext cx="4451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rgbClr val="3A7450"/>
                </a:solidFill>
                <a:cs typeface="+mn-ea"/>
                <a:sym typeface="+mn-lt"/>
              </a:rPr>
              <a:t>我期待一个自我展示的舞台</a:t>
            </a:r>
          </a:p>
        </p:txBody>
      </p:sp>
      <p:sp>
        <p:nvSpPr>
          <p:cNvPr id="9" name="矩形 8"/>
          <p:cNvSpPr/>
          <p:nvPr/>
        </p:nvSpPr>
        <p:spPr>
          <a:xfrm>
            <a:off x="3963998" y="3228832"/>
            <a:ext cx="121600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smtClean="0">
                <a:solidFill>
                  <a:srgbClr val="3A7450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rgbClr val="3A7450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91218" y="3726926"/>
            <a:ext cx="259798" cy="209580"/>
            <a:chOff x="7342981" y="642937"/>
            <a:chExt cx="917575" cy="747713"/>
          </a:xfrm>
          <a:solidFill>
            <a:schemeClr val="accent1"/>
          </a:solidFill>
        </p:grpSpPr>
        <p:sp>
          <p:nvSpPr>
            <p:cNvPr id="11" name="Freeform 21"/>
            <p:cNvSpPr>
              <a:spLocks noEditPoints="1"/>
            </p:cNvSpPr>
            <p:nvPr/>
          </p:nvSpPr>
          <p:spPr bwMode="auto">
            <a:xfrm>
              <a:off x="7342981" y="642937"/>
              <a:ext cx="652462" cy="596900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8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2"/>
            <p:cNvSpPr>
              <a:spLocks noEditPoints="1"/>
            </p:cNvSpPr>
            <p:nvPr/>
          </p:nvSpPr>
          <p:spPr bwMode="auto">
            <a:xfrm>
              <a:off x="7708106" y="887412"/>
              <a:ext cx="552450" cy="503238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8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AutoShape 83"/>
          <p:cNvSpPr/>
          <p:nvPr/>
        </p:nvSpPr>
        <p:spPr bwMode="auto">
          <a:xfrm>
            <a:off x="4085079" y="3763978"/>
            <a:ext cx="205489" cy="1354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63759" y="3723994"/>
            <a:ext cx="1233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b="1" dirty="0">
                <a:solidFill>
                  <a:schemeClr val="accent1"/>
                </a:solidFill>
                <a:cs typeface="+mn-ea"/>
                <a:sym typeface="+mn-lt"/>
              </a:rPr>
              <a:t>XXXXXXX@163.com</a:t>
            </a:r>
          </a:p>
        </p:txBody>
      </p:sp>
      <p:sp>
        <p:nvSpPr>
          <p:cNvPr id="15" name="Freeform 28"/>
          <p:cNvSpPr>
            <a:spLocks noEditPoints="1"/>
          </p:cNvSpPr>
          <p:nvPr/>
        </p:nvSpPr>
        <p:spPr bwMode="auto">
          <a:xfrm>
            <a:off x="2898259" y="3722781"/>
            <a:ext cx="178477" cy="217871"/>
          </a:xfrm>
          <a:custGeom>
            <a:avLst/>
            <a:gdLst>
              <a:gd name="T0" fmla="*/ 312 w 444"/>
              <a:gd name="T1" fmla="*/ 482 h 542"/>
              <a:gd name="T2" fmla="*/ 248 w 444"/>
              <a:gd name="T3" fmla="*/ 378 h 542"/>
              <a:gd name="T4" fmla="*/ 154 w 444"/>
              <a:gd name="T5" fmla="*/ 300 h 542"/>
              <a:gd name="T6" fmla="*/ 138 w 444"/>
              <a:gd name="T7" fmla="*/ 180 h 542"/>
              <a:gd name="T8" fmla="*/ 86 w 444"/>
              <a:gd name="T9" fmla="*/ 70 h 542"/>
              <a:gd name="T10" fmla="*/ 36 w 444"/>
              <a:gd name="T11" fmla="*/ 50 h 542"/>
              <a:gd name="T12" fmla="*/ 4 w 444"/>
              <a:gd name="T13" fmla="*/ 88 h 542"/>
              <a:gd name="T14" fmla="*/ 2 w 444"/>
              <a:gd name="T15" fmla="*/ 124 h 542"/>
              <a:gd name="T16" fmla="*/ 6 w 444"/>
              <a:gd name="T17" fmla="*/ 148 h 542"/>
              <a:gd name="T18" fmla="*/ 40 w 444"/>
              <a:gd name="T19" fmla="*/ 246 h 542"/>
              <a:gd name="T20" fmla="*/ 138 w 444"/>
              <a:gd name="T21" fmla="*/ 424 h 542"/>
              <a:gd name="T22" fmla="*/ 204 w 444"/>
              <a:gd name="T23" fmla="*/ 506 h 542"/>
              <a:gd name="T24" fmla="*/ 232 w 444"/>
              <a:gd name="T25" fmla="*/ 532 h 542"/>
              <a:gd name="T26" fmla="*/ 276 w 444"/>
              <a:gd name="T27" fmla="*/ 542 h 542"/>
              <a:gd name="T28" fmla="*/ 316 w 444"/>
              <a:gd name="T29" fmla="*/ 528 h 542"/>
              <a:gd name="T30" fmla="*/ 370 w 444"/>
              <a:gd name="T31" fmla="*/ 0 h 542"/>
              <a:gd name="T32" fmla="*/ 348 w 444"/>
              <a:gd name="T33" fmla="*/ 14 h 542"/>
              <a:gd name="T34" fmla="*/ 352 w 444"/>
              <a:gd name="T35" fmla="*/ 40 h 542"/>
              <a:gd name="T36" fmla="*/ 386 w 444"/>
              <a:gd name="T37" fmla="*/ 100 h 542"/>
              <a:gd name="T38" fmla="*/ 398 w 444"/>
              <a:gd name="T39" fmla="*/ 172 h 542"/>
              <a:gd name="T40" fmla="*/ 390 w 444"/>
              <a:gd name="T41" fmla="*/ 228 h 542"/>
              <a:gd name="T42" fmla="*/ 360 w 444"/>
              <a:gd name="T43" fmla="*/ 294 h 542"/>
              <a:gd name="T44" fmla="*/ 344 w 444"/>
              <a:gd name="T45" fmla="*/ 322 h 542"/>
              <a:gd name="T46" fmla="*/ 358 w 444"/>
              <a:gd name="T47" fmla="*/ 344 h 542"/>
              <a:gd name="T48" fmla="*/ 384 w 444"/>
              <a:gd name="T49" fmla="*/ 338 h 542"/>
              <a:gd name="T50" fmla="*/ 428 w 444"/>
              <a:gd name="T51" fmla="*/ 264 h 542"/>
              <a:gd name="T52" fmla="*/ 444 w 444"/>
              <a:gd name="T53" fmla="*/ 172 h 542"/>
              <a:gd name="T54" fmla="*/ 436 w 444"/>
              <a:gd name="T55" fmla="*/ 106 h 542"/>
              <a:gd name="T56" fmla="*/ 400 w 444"/>
              <a:gd name="T57" fmla="*/ 26 h 542"/>
              <a:gd name="T58" fmla="*/ 328 w 444"/>
              <a:gd name="T59" fmla="*/ 100 h 542"/>
              <a:gd name="T60" fmla="*/ 348 w 444"/>
              <a:gd name="T61" fmla="*/ 178 h 542"/>
              <a:gd name="T62" fmla="*/ 334 w 444"/>
              <a:gd name="T63" fmla="*/ 238 h 542"/>
              <a:gd name="T64" fmla="*/ 308 w 444"/>
              <a:gd name="T65" fmla="*/ 266 h 542"/>
              <a:gd name="T66" fmla="*/ 284 w 444"/>
              <a:gd name="T67" fmla="*/ 258 h 542"/>
              <a:gd name="T68" fmla="*/ 284 w 444"/>
              <a:gd name="T69" fmla="*/ 232 h 542"/>
              <a:gd name="T70" fmla="*/ 302 w 444"/>
              <a:gd name="T71" fmla="*/ 178 h 542"/>
              <a:gd name="T72" fmla="*/ 294 w 444"/>
              <a:gd name="T73" fmla="*/ 134 h 542"/>
              <a:gd name="T74" fmla="*/ 286 w 444"/>
              <a:gd name="T75" fmla="*/ 102 h 542"/>
              <a:gd name="T76" fmla="*/ 306 w 444"/>
              <a:gd name="T77" fmla="*/ 86 h 542"/>
              <a:gd name="T78" fmla="*/ 328 w 444"/>
              <a:gd name="T79" fmla="*/ 100 h 542"/>
              <a:gd name="T80" fmla="*/ 308 w 444"/>
              <a:gd name="T81" fmla="*/ 436 h 542"/>
              <a:gd name="T82" fmla="*/ 292 w 444"/>
              <a:gd name="T83" fmla="*/ 354 h 542"/>
              <a:gd name="T84" fmla="*/ 322 w 444"/>
              <a:gd name="T85" fmla="*/ 382 h 542"/>
              <a:gd name="T86" fmla="*/ 374 w 444"/>
              <a:gd name="T87" fmla="*/ 468 h 542"/>
              <a:gd name="T88" fmla="*/ 156 w 444"/>
              <a:gd name="T89" fmla="*/ 168 h 542"/>
              <a:gd name="T90" fmla="*/ 122 w 444"/>
              <a:gd name="T91" fmla="*/ 100 h 542"/>
              <a:gd name="T92" fmla="*/ 112 w 444"/>
              <a:gd name="T93" fmla="*/ 8 h 542"/>
              <a:gd name="T94" fmla="*/ 158 w 444"/>
              <a:gd name="T95" fmla="*/ 82 h 542"/>
              <a:gd name="T96" fmla="*/ 178 w 444"/>
              <a:gd name="T97" fmla="*/ 156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44" h="542">
                <a:moveTo>
                  <a:pt x="316" y="528"/>
                </a:moveTo>
                <a:lnTo>
                  <a:pt x="338" y="514"/>
                </a:lnTo>
                <a:lnTo>
                  <a:pt x="338" y="514"/>
                </a:lnTo>
                <a:lnTo>
                  <a:pt x="312" y="482"/>
                </a:lnTo>
                <a:lnTo>
                  <a:pt x="290" y="448"/>
                </a:lnTo>
                <a:lnTo>
                  <a:pt x="290" y="448"/>
                </a:lnTo>
                <a:lnTo>
                  <a:pt x="268" y="414"/>
                </a:lnTo>
                <a:lnTo>
                  <a:pt x="248" y="378"/>
                </a:lnTo>
                <a:lnTo>
                  <a:pt x="214" y="396"/>
                </a:lnTo>
                <a:lnTo>
                  <a:pt x="214" y="396"/>
                </a:lnTo>
                <a:lnTo>
                  <a:pt x="184" y="350"/>
                </a:lnTo>
                <a:lnTo>
                  <a:pt x="154" y="300"/>
                </a:lnTo>
                <a:lnTo>
                  <a:pt x="128" y="250"/>
                </a:lnTo>
                <a:lnTo>
                  <a:pt x="104" y="198"/>
                </a:lnTo>
                <a:lnTo>
                  <a:pt x="138" y="180"/>
                </a:lnTo>
                <a:lnTo>
                  <a:pt x="138" y="180"/>
                </a:lnTo>
                <a:lnTo>
                  <a:pt x="120" y="144"/>
                </a:lnTo>
                <a:lnTo>
                  <a:pt x="102" y="108"/>
                </a:lnTo>
                <a:lnTo>
                  <a:pt x="102" y="108"/>
                </a:lnTo>
                <a:lnTo>
                  <a:pt x="86" y="70"/>
                </a:lnTo>
                <a:lnTo>
                  <a:pt x="72" y="30"/>
                </a:lnTo>
                <a:lnTo>
                  <a:pt x="50" y="42"/>
                </a:lnTo>
                <a:lnTo>
                  <a:pt x="50" y="42"/>
                </a:lnTo>
                <a:lnTo>
                  <a:pt x="36" y="50"/>
                </a:lnTo>
                <a:lnTo>
                  <a:pt x="24" y="60"/>
                </a:lnTo>
                <a:lnTo>
                  <a:pt x="16" y="68"/>
                </a:lnTo>
                <a:lnTo>
                  <a:pt x="8" y="78"/>
                </a:lnTo>
                <a:lnTo>
                  <a:pt x="4" y="88"/>
                </a:lnTo>
                <a:lnTo>
                  <a:pt x="0" y="100"/>
                </a:lnTo>
                <a:lnTo>
                  <a:pt x="0" y="110"/>
                </a:lnTo>
                <a:lnTo>
                  <a:pt x="0" y="122"/>
                </a:lnTo>
                <a:lnTo>
                  <a:pt x="2" y="124"/>
                </a:lnTo>
                <a:lnTo>
                  <a:pt x="2" y="124"/>
                </a:lnTo>
                <a:lnTo>
                  <a:pt x="2" y="124"/>
                </a:lnTo>
                <a:lnTo>
                  <a:pt x="6" y="148"/>
                </a:lnTo>
                <a:lnTo>
                  <a:pt x="6" y="148"/>
                </a:lnTo>
                <a:lnTo>
                  <a:pt x="6" y="148"/>
                </a:lnTo>
                <a:lnTo>
                  <a:pt x="6" y="148"/>
                </a:lnTo>
                <a:lnTo>
                  <a:pt x="22" y="198"/>
                </a:lnTo>
                <a:lnTo>
                  <a:pt x="40" y="246"/>
                </a:lnTo>
                <a:lnTo>
                  <a:pt x="60" y="292"/>
                </a:lnTo>
                <a:lnTo>
                  <a:pt x="84" y="338"/>
                </a:lnTo>
                <a:lnTo>
                  <a:pt x="110" y="382"/>
                </a:lnTo>
                <a:lnTo>
                  <a:pt x="138" y="424"/>
                </a:lnTo>
                <a:lnTo>
                  <a:pt x="170" y="464"/>
                </a:lnTo>
                <a:lnTo>
                  <a:pt x="202" y="504"/>
                </a:lnTo>
                <a:lnTo>
                  <a:pt x="202" y="504"/>
                </a:lnTo>
                <a:lnTo>
                  <a:pt x="204" y="506"/>
                </a:lnTo>
                <a:lnTo>
                  <a:pt x="204" y="506"/>
                </a:lnTo>
                <a:lnTo>
                  <a:pt x="222" y="524"/>
                </a:lnTo>
                <a:lnTo>
                  <a:pt x="222" y="524"/>
                </a:lnTo>
                <a:lnTo>
                  <a:pt x="232" y="532"/>
                </a:lnTo>
                <a:lnTo>
                  <a:pt x="242" y="538"/>
                </a:lnTo>
                <a:lnTo>
                  <a:pt x="252" y="540"/>
                </a:lnTo>
                <a:lnTo>
                  <a:pt x="264" y="542"/>
                </a:lnTo>
                <a:lnTo>
                  <a:pt x="276" y="542"/>
                </a:lnTo>
                <a:lnTo>
                  <a:pt x="288" y="538"/>
                </a:lnTo>
                <a:lnTo>
                  <a:pt x="302" y="534"/>
                </a:lnTo>
                <a:lnTo>
                  <a:pt x="316" y="528"/>
                </a:lnTo>
                <a:lnTo>
                  <a:pt x="316" y="528"/>
                </a:lnTo>
                <a:close/>
                <a:moveTo>
                  <a:pt x="386" y="8"/>
                </a:moveTo>
                <a:lnTo>
                  <a:pt x="386" y="8"/>
                </a:lnTo>
                <a:lnTo>
                  <a:pt x="380" y="2"/>
                </a:lnTo>
                <a:lnTo>
                  <a:pt x="370" y="0"/>
                </a:lnTo>
                <a:lnTo>
                  <a:pt x="362" y="2"/>
                </a:lnTo>
                <a:lnTo>
                  <a:pt x="354" y="6"/>
                </a:lnTo>
                <a:lnTo>
                  <a:pt x="354" y="6"/>
                </a:lnTo>
                <a:lnTo>
                  <a:pt x="348" y="14"/>
                </a:lnTo>
                <a:lnTo>
                  <a:pt x="346" y="22"/>
                </a:lnTo>
                <a:lnTo>
                  <a:pt x="348" y="32"/>
                </a:lnTo>
                <a:lnTo>
                  <a:pt x="352" y="40"/>
                </a:lnTo>
                <a:lnTo>
                  <a:pt x="352" y="40"/>
                </a:lnTo>
                <a:lnTo>
                  <a:pt x="364" y="54"/>
                </a:lnTo>
                <a:lnTo>
                  <a:pt x="372" y="68"/>
                </a:lnTo>
                <a:lnTo>
                  <a:pt x="380" y="84"/>
                </a:lnTo>
                <a:lnTo>
                  <a:pt x="386" y="100"/>
                </a:lnTo>
                <a:lnTo>
                  <a:pt x="392" y="118"/>
                </a:lnTo>
                <a:lnTo>
                  <a:pt x="396" y="136"/>
                </a:lnTo>
                <a:lnTo>
                  <a:pt x="398" y="154"/>
                </a:lnTo>
                <a:lnTo>
                  <a:pt x="398" y="172"/>
                </a:lnTo>
                <a:lnTo>
                  <a:pt x="398" y="172"/>
                </a:lnTo>
                <a:lnTo>
                  <a:pt x="396" y="192"/>
                </a:lnTo>
                <a:lnTo>
                  <a:pt x="394" y="210"/>
                </a:lnTo>
                <a:lnTo>
                  <a:pt x="390" y="228"/>
                </a:lnTo>
                <a:lnTo>
                  <a:pt x="386" y="246"/>
                </a:lnTo>
                <a:lnTo>
                  <a:pt x="378" y="264"/>
                </a:lnTo>
                <a:lnTo>
                  <a:pt x="370" y="280"/>
                </a:lnTo>
                <a:lnTo>
                  <a:pt x="360" y="294"/>
                </a:lnTo>
                <a:lnTo>
                  <a:pt x="350" y="306"/>
                </a:lnTo>
                <a:lnTo>
                  <a:pt x="350" y="306"/>
                </a:lnTo>
                <a:lnTo>
                  <a:pt x="346" y="314"/>
                </a:lnTo>
                <a:lnTo>
                  <a:pt x="344" y="322"/>
                </a:lnTo>
                <a:lnTo>
                  <a:pt x="346" y="332"/>
                </a:lnTo>
                <a:lnTo>
                  <a:pt x="350" y="338"/>
                </a:lnTo>
                <a:lnTo>
                  <a:pt x="350" y="338"/>
                </a:lnTo>
                <a:lnTo>
                  <a:pt x="358" y="344"/>
                </a:lnTo>
                <a:lnTo>
                  <a:pt x="368" y="346"/>
                </a:lnTo>
                <a:lnTo>
                  <a:pt x="376" y="344"/>
                </a:lnTo>
                <a:lnTo>
                  <a:pt x="384" y="338"/>
                </a:lnTo>
                <a:lnTo>
                  <a:pt x="384" y="338"/>
                </a:lnTo>
                <a:lnTo>
                  <a:pt x="398" y="322"/>
                </a:lnTo>
                <a:lnTo>
                  <a:pt x="410" y="304"/>
                </a:lnTo>
                <a:lnTo>
                  <a:pt x="420" y="284"/>
                </a:lnTo>
                <a:lnTo>
                  <a:pt x="428" y="264"/>
                </a:lnTo>
                <a:lnTo>
                  <a:pt x="436" y="242"/>
                </a:lnTo>
                <a:lnTo>
                  <a:pt x="440" y="220"/>
                </a:lnTo>
                <a:lnTo>
                  <a:pt x="444" y="196"/>
                </a:lnTo>
                <a:lnTo>
                  <a:pt x="444" y="172"/>
                </a:lnTo>
                <a:lnTo>
                  <a:pt x="444" y="172"/>
                </a:lnTo>
                <a:lnTo>
                  <a:pt x="444" y="150"/>
                </a:lnTo>
                <a:lnTo>
                  <a:pt x="442" y="128"/>
                </a:lnTo>
                <a:lnTo>
                  <a:pt x="436" y="106"/>
                </a:lnTo>
                <a:lnTo>
                  <a:pt x="430" y="84"/>
                </a:lnTo>
                <a:lnTo>
                  <a:pt x="422" y="64"/>
                </a:lnTo>
                <a:lnTo>
                  <a:pt x="412" y="44"/>
                </a:lnTo>
                <a:lnTo>
                  <a:pt x="400" y="26"/>
                </a:lnTo>
                <a:lnTo>
                  <a:pt x="386" y="8"/>
                </a:lnTo>
                <a:lnTo>
                  <a:pt x="386" y="8"/>
                </a:lnTo>
                <a:close/>
                <a:moveTo>
                  <a:pt x="328" y="100"/>
                </a:moveTo>
                <a:lnTo>
                  <a:pt x="328" y="100"/>
                </a:lnTo>
                <a:lnTo>
                  <a:pt x="338" y="120"/>
                </a:lnTo>
                <a:lnTo>
                  <a:pt x="344" y="140"/>
                </a:lnTo>
                <a:lnTo>
                  <a:pt x="348" y="160"/>
                </a:lnTo>
                <a:lnTo>
                  <a:pt x="348" y="178"/>
                </a:lnTo>
                <a:lnTo>
                  <a:pt x="348" y="178"/>
                </a:lnTo>
                <a:lnTo>
                  <a:pt x="346" y="198"/>
                </a:lnTo>
                <a:lnTo>
                  <a:pt x="340" y="218"/>
                </a:lnTo>
                <a:lnTo>
                  <a:pt x="334" y="238"/>
                </a:lnTo>
                <a:lnTo>
                  <a:pt x="324" y="256"/>
                </a:lnTo>
                <a:lnTo>
                  <a:pt x="324" y="256"/>
                </a:lnTo>
                <a:lnTo>
                  <a:pt x="318" y="262"/>
                </a:lnTo>
                <a:lnTo>
                  <a:pt x="308" y="266"/>
                </a:lnTo>
                <a:lnTo>
                  <a:pt x="300" y="266"/>
                </a:lnTo>
                <a:lnTo>
                  <a:pt x="292" y="264"/>
                </a:lnTo>
                <a:lnTo>
                  <a:pt x="292" y="264"/>
                </a:lnTo>
                <a:lnTo>
                  <a:pt x="284" y="258"/>
                </a:lnTo>
                <a:lnTo>
                  <a:pt x="280" y="250"/>
                </a:lnTo>
                <a:lnTo>
                  <a:pt x="280" y="240"/>
                </a:lnTo>
                <a:lnTo>
                  <a:pt x="284" y="232"/>
                </a:lnTo>
                <a:lnTo>
                  <a:pt x="284" y="232"/>
                </a:lnTo>
                <a:lnTo>
                  <a:pt x="290" y="218"/>
                </a:lnTo>
                <a:lnTo>
                  <a:pt x="296" y="204"/>
                </a:lnTo>
                <a:lnTo>
                  <a:pt x="300" y="192"/>
                </a:lnTo>
                <a:lnTo>
                  <a:pt x="302" y="178"/>
                </a:lnTo>
                <a:lnTo>
                  <a:pt x="302" y="178"/>
                </a:lnTo>
                <a:lnTo>
                  <a:pt x="300" y="164"/>
                </a:lnTo>
                <a:lnTo>
                  <a:pt x="298" y="150"/>
                </a:lnTo>
                <a:lnTo>
                  <a:pt x="294" y="134"/>
                </a:lnTo>
                <a:lnTo>
                  <a:pt x="288" y="120"/>
                </a:lnTo>
                <a:lnTo>
                  <a:pt x="288" y="120"/>
                </a:lnTo>
                <a:lnTo>
                  <a:pt x="284" y="112"/>
                </a:lnTo>
                <a:lnTo>
                  <a:pt x="286" y="102"/>
                </a:lnTo>
                <a:lnTo>
                  <a:pt x="290" y="94"/>
                </a:lnTo>
                <a:lnTo>
                  <a:pt x="298" y="90"/>
                </a:lnTo>
                <a:lnTo>
                  <a:pt x="298" y="90"/>
                </a:lnTo>
                <a:lnTo>
                  <a:pt x="306" y="86"/>
                </a:lnTo>
                <a:lnTo>
                  <a:pt x="316" y="88"/>
                </a:lnTo>
                <a:lnTo>
                  <a:pt x="324" y="92"/>
                </a:lnTo>
                <a:lnTo>
                  <a:pt x="328" y="100"/>
                </a:lnTo>
                <a:lnTo>
                  <a:pt x="328" y="100"/>
                </a:lnTo>
                <a:close/>
                <a:moveTo>
                  <a:pt x="358" y="504"/>
                </a:moveTo>
                <a:lnTo>
                  <a:pt x="358" y="504"/>
                </a:lnTo>
                <a:lnTo>
                  <a:pt x="332" y="470"/>
                </a:lnTo>
                <a:lnTo>
                  <a:pt x="308" y="436"/>
                </a:lnTo>
                <a:lnTo>
                  <a:pt x="308" y="436"/>
                </a:lnTo>
                <a:lnTo>
                  <a:pt x="286" y="402"/>
                </a:lnTo>
                <a:lnTo>
                  <a:pt x="266" y="368"/>
                </a:lnTo>
                <a:lnTo>
                  <a:pt x="292" y="354"/>
                </a:lnTo>
                <a:lnTo>
                  <a:pt x="292" y="354"/>
                </a:lnTo>
                <a:lnTo>
                  <a:pt x="298" y="358"/>
                </a:lnTo>
                <a:lnTo>
                  <a:pt x="310" y="368"/>
                </a:lnTo>
                <a:lnTo>
                  <a:pt x="322" y="382"/>
                </a:lnTo>
                <a:lnTo>
                  <a:pt x="336" y="400"/>
                </a:lnTo>
                <a:lnTo>
                  <a:pt x="350" y="422"/>
                </a:lnTo>
                <a:lnTo>
                  <a:pt x="362" y="444"/>
                </a:lnTo>
                <a:lnTo>
                  <a:pt x="374" y="468"/>
                </a:lnTo>
                <a:lnTo>
                  <a:pt x="382" y="492"/>
                </a:lnTo>
                <a:lnTo>
                  <a:pt x="358" y="504"/>
                </a:lnTo>
                <a:lnTo>
                  <a:pt x="358" y="504"/>
                </a:lnTo>
                <a:close/>
                <a:moveTo>
                  <a:pt x="156" y="168"/>
                </a:moveTo>
                <a:lnTo>
                  <a:pt x="156" y="168"/>
                </a:lnTo>
                <a:lnTo>
                  <a:pt x="138" y="134"/>
                </a:lnTo>
                <a:lnTo>
                  <a:pt x="122" y="100"/>
                </a:lnTo>
                <a:lnTo>
                  <a:pt x="122" y="100"/>
                </a:lnTo>
                <a:lnTo>
                  <a:pt x="106" y="60"/>
                </a:lnTo>
                <a:lnTo>
                  <a:pt x="90" y="20"/>
                </a:lnTo>
                <a:lnTo>
                  <a:pt x="112" y="8"/>
                </a:lnTo>
                <a:lnTo>
                  <a:pt x="112" y="8"/>
                </a:lnTo>
                <a:lnTo>
                  <a:pt x="124" y="20"/>
                </a:lnTo>
                <a:lnTo>
                  <a:pt x="136" y="38"/>
                </a:lnTo>
                <a:lnTo>
                  <a:pt x="148" y="58"/>
                </a:lnTo>
                <a:lnTo>
                  <a:pt x="158" y="82"/>
                </a:lnTo>
                <a:lnTo>
                  <a:pt x="168" y="106"/>
                </a:lnTo>
                <a:lnTo>
                  <a:pt x="174" y="128"/>
                </a:lnTo>
                <a:lnTo>
                  <a:pt x="178" y="144"/>
                </a:lnTo>
                <a:lnTo>
                  <a:pt x="178" y="156"/>
                </a:lnTo>
                <a:lnTo>
                  <a:pt x="156" y="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sz="800" ker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56125" y="3723994"/>
            <a:ext cx="1006792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chemeClr val="accent1"/>
                </a:solidFill>
                <a:cs typeface="+mn-ea"/>
                <a:sym typeface="+mn-lt"/>
              </a:rPr>
              <a:t>0123456789123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29531" y="3723994"/>
            <a:ext cx="864637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  <a:cs typeface="+mn-ea"/>
                <a:sym typeface="+mn-lt"/>
              </a:rPr>
              <a:t>weixin</a:t>
            </a:r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8849" y="1031770"/>
            <a:ext cx="1506302" cy="1506302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清新简约文艺范2">
      <a:dk1>
        <a:sysClr val="windowText" lastClr="000000"/>
      </a:dk1>
      <a:lt1>
        <a:sysClr val="window" lastClr="FFFFFF"/>
      </a:lt1>
      <a:dk2>
        <a:srgbClr val="E6FDFE"/>
      </a:dk2>
      <a:lt2>
        <a:srgbClr val="E7E6E6"/>
      </a:lt2>
      <a:accent1>
        <a:srgbClr val="3A7450"/>
      </a:accent1>
      <a:accent2>
        <a:srgbClr val="CEDD5B"/>
      </a:accent2>
      <a:accent3>
        <a:srgbClr val="FBE060"/>
      </a:accent3>
      <a:accent4>
        <a:srgbClr val="EB9C47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phak1ix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522</Words>
  <Application>Microsoft Office PowerPoint</Application>
  <PresentationFormat>全屏显示(16:9)</PresentationFormat>
  <Paragraphs>90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2016-09-09T16:49:00Z</dcterms:created>
  <dcterms:modified xsi:type="dcterms:W3CDTF">2023-01-11T01:57:10Z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796145A0672A47A0BA249CE4EB599E53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