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299" r:id="rId2"/>
    <p:sldId id="348" r:id="rId3"/>
    <p:sldId id="349" r:id="rId4"/>
    <p:sldId id="350" r:id="rId5"/>
    <p:sldId id="351" r:id="rId6"/>
    <p:sldId id="352" r:id="rId7"/>
    <p:sldId id="353" r:id="rId8"/>
    <p:sldId id="354" r:id="rId9"/>
    <p:sldId id="356" r:id="rId10"/>
    <p:sldId id="381" r:id="rId11"/>
    <p:sldId id="355" r:id="rId12"/>
    <p:sldId id="358" r:id="rId13"/>
    <p:sldId id="357" r:id="rId14"/>
    <p:sldId id="359" r:id="rId15"/>
    <p:sldId id="360" r:id="rId16"/>
    <p:sldId id="362" r:id="rId17"/>
    <p:sldId id="300" r:id="rId18"/>
    <p:sldId id="363" r:id="rId19"/>
    <p:sldId id="382" r:id="rId20"/>
    <p:sldId id="301" r:id="rId21"/>
    <p:sldId id="364" r:id="rId22"/>
    <p:sldId id="380" r:id="rId23"/>
    <p:sldId id="302" r:id="rId24"/>
    <p:sldId id="303" r:id="rId25"/>
    <p:sldId id="304" r:id="rId26"/>
    <p:sldId id="305" r:id="rId27"/>
    <p:sldId id="306" r:id="rId28"/>
    <p:sldId id="384" r:id="rId29"/>
    <p:sldId id="388" r:id="rId30"/>
    <p:sldId id="389" r:id="rId31"/>
    <p:sldId id="385" r:id="rId32"/>
    <p:sldId id="386" r:id="rId33"/>
    <p:sldId id="387" r:id="rId34"/>
    <p:sldId id="307" r:id="rId35"/>
    <p:sldId id="383" r:id="rId36"/>
    <p:sldId id="308" r:id="rId37"/>
    <p:sldId id="390" r:id="rId38"/>
    <p:sldId id="391" r:id="rId39"/>
    <p:sldId id="310" r:id="rId40"/>
    <p:sldId id="311" r:id="rId41"/>
    <p:sldId id="392" r:id="rId42"/>
    <p:sldId id="393" r:id="rId43"/>
    <p:sldId id="318" r:id="rId44"/>
    <p:sldId id="320" r:id="rId45"/>
    <p:sldId id="321" r:id="rId46"/>
    <p:sldId id="322" r:id="rId47"/>
    <p:sldId id="323" r:id="rId48"/>
    <p:sldId id="324" r:id="rId49"/>
    <p:sldId id="394" r:id="rId50"/>
    <p:sldId id="395" r:id="rId51"/>
    <p:sldId id="378" r:id="rId52"/>
  </p:sldIdLst>
  <p:sldSz cx="9144000" cy="6858000" type="screen4x3"/>
  <p:notesSz cx="6858000" cy="9144000"/>
  <p:defaultTextStyle>
    <a:defPPr>
      <a:defRPr lang="zh-CN"/>
    </a:defPPr>
    <a:lvl1pPr algn="l"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6600FF"/>
    <a:srgbClr val="CC3300"/>
    <a:srgbClr val="FF0000"/>
    <a:srgbClr val="3333FF"/>
    <a:srgbClr val="CC6600"/>
    <a:srgbClr val="0066FF"/>
    <a:srgbClr val="FF7C8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94" autoAdjust="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atin typeface="Arial" panose="020B0604020202020204" pitchFamily="34" charset="0"/>
              </a:defRPr>
            </a:lvl1pPr>
          </a:lstStyle>
          <a:p>
            <a:endParaRPr lang="en-US" altLang="zh-CN"/>
          </a:p>
        </p:txBody>
      </p:sp>
      <p:sp>
        <p:nvSpPr>
          <p:cNvPr id="481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atin typeface="Arial" panose="020B0604020202020204" pitchFamily="34" charset="0"/>
              </a:defRPr>
            </a:lvl1pPr>
          </a:lstStyle>
          <a:p>
            <a:endParaRPr lang="en-US" altLang="zh-CN"/>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atin typeface="Arial" panose="020B0604020202020204" pitchFamily="34" charset="0"/>
              </a:defRPr>
            </a:lvl1pPr>
          </a:lstStyle>
          <a:p>
            <a:endParaRPr lang="en-US" altLang="zh-CN"/>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atin typeface="Arial" panose="020B0604020202020204" pitchFamily="34" charset="0"/>
              </a:defRPr>
            </a:lvl1pPr>
          </a:lstStyle>
          <a:p>
            <a:fld id="{6D26C9A2-6201-4E77-B990-C74DEA0B7266}"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26C9A2-6201-4E77-B990-C74DEA0B7266}" type="slidenum">
              <a:rPr lang="en-US" altLang="zh-CN" smtClean="0"/>
              <a:t>6</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9725"/>
            <a:ext cx="2057400" cy="5786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9725"/>
            <a:ext cx="6019800" cy="57864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
          <p:cNvSpPr>
            <a:spLocks noChangeArrowheads="1"/>
          </p:cNvSpPr>
          <p:nvPr userDrawn="1"/>
        </p:nvSpPr>
        <p:spPr bwMode="auto">
          <a:xfrm>
            <a:off x="0" y="0"/>
            <a:ext cx="9153525" cy="6480175"/>
          </a:xfrm>
          <a:prstGeom prst="rect">
            <a:avLst/>
          </a:prstGeom>
          <a:noFill/>
          <a:ln w="9525">
            <a:noFill/>
            <a:miter lim="800000"/>
          </a:ln>
        </p:spPr>
        <p:txBody>
          <a:bodyPr anchor="ctr"/>
          <a:lstStyle/>
          <a:p>
            <a:pPr algn="ctr">
              <a:defRPr/>
            </a:pPr>
            <a:endParaRPr lang="zh-CN" altLang="en-US" sz="1800" b="0">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algn="ctr">
              <a:defRPr/>
            </a:pPr>
            <a:endParaRPr lang="zh-CN" altLang="en-US" sz="1800" b="0">
              <a:solidFill>
                <a:srgbClr val="FFFFFF"/>
              </a:solidFill>
              <a:latin typeface="Franklin Gothic Medium" panose="020B0603020102020204" pitchFamily="34" charset="0"/>
              <a:ea typeface="微软雅黑" panose="020B0503020204020204" pitchFamily="34" charset="-122"/>
            </a:endParaRPr>
          </a:p>
        </p:txBody>
      </p:sp>
      <p:sp>
        <p:nvSpPr>
          <p:cNvPr id="50180" name="标题占位符 1"/>
          <p:cNvSpPr>
            <a:spLocks noGrp="1" noChangeArrowheads="1"/>
          </p:cNvSpPr>
          <p:nvPr>
            <p:ph type="title"/>
          </p:nvPr>
        </p:nvSpPr>
        <p:spPr bwMode="auto">
          <a:xfrm>
            <a:off x="1825625" y="339725"/>
            <a:ext cx="6778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algn="ctr">
              <a:defRPr/>
            </a:pPr>
            <a:endParaRPr lang="zh-CN" altLang="en-US" sz="1800" b="0">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a:spLocks noChangeArrowheads="1"/>
          </p:cNvSpPr>
          <p:nvPr userDrawn="1"/>
        </p:nvSpPr>
        <p:spPr bwMode="auto">
          <a:xfrm>
            <a:off x="0" y="6742113"/>
            <a:ext cx="7380288" cy="115887"/>
          </a:xfrm>
          <a:prstGeom prst="rect">
            <a:avLst/>
          </a:prstGeom>
          <a:solidFill>
            <a:srgbClr val="339966"/>
          </a:solidFill>
          <a:ln w="9525">
            <a:noFill/>
            <a:miter lim="800000"/>
          </a:ln>
        </p:spPr>
        <p:txBody>
          <a:bodyPr anchor="ctr"/>
          <a:lstStyle/>
          <a:p>
            <a:pPr algn="ctr">
              <a:defRPr/>
            </a:pPr>
            <a:endParaRPr lang="zh-CN" altLang="en-US" sz="1800" b="0">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rtl="0" fontAlgn="base">
        <a:spcBef>
          <a:spcPct val="0"/>
        </a:spcBef>
        <a:spcAft>
          <a:spcPct val="0"/>
        </a:spcAft>
        <a:defRPr sz="2800" b="1">
          <a:solidFill>
            <a:srgbClr val="716F70"/>
          </a:solidFill>
          <a:latin typeface="+mj-lt"/>
          <a:ea typeface="+mj-ea"/>
          <a:cs typeface="+mj-cs"/>
        </a:defRPr>
      </a:lvl1pPr>
      <a:lvl2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2pPr>
      <a:lvl3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3pPr>
      <a:lvl4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4pPr>
      <a:lvl5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5pPr>
      <a:lvl6pPr marL="4572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6pPr>
      <a:lvl7pPr marL="9144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7pPr>
      <a:lvl8pPr marL="13716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8pPr>
      <a:lvl9pPr marL="18288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2800">
          <a:solidFill>
            <a:srgbClr val="716F70"/>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400">
          <a:solidFill>
            <a:srgbClr val="716F70"/>
          </a:solidFill>
          <a:latin typeface="+mn-lt"/>
          <a:ea typeface="+mn-ea"/>
        </a:defRPr>
      </a:lvl2pPr>
      <a:lvl3pPr marL="11430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3pPr>
      <a:lvl4pPr marL="16002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4pPr>
      <a:lvl5pPr marL="20574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file:///E:\2014-2015&#31179;&#35838;&#20214;&#21253;\&#21021;&#20013;&#35838;&#20214;&#21253;\&#20061;&#24180;&#32423;&#65288;&#19978;&#65289;\W&#29256;&#20061;&#24180;&#32423;&#19978;\Module%201\&#35838;&#20214;\&#38142;&#25509;&#36164;&#28304;\Module%201%20Unit%201%20Activity%206.mp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38142;&#25509;&#36164;&#28304;/Module%201%20Unit%201-3_clip.avi"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file:///E:\2014-2015&#31179;&#35838;&#20214;&#21253;\&#21021;&#20013;&#35838;&#20214;&#21253;\&#20061;&#24180;&#32423;&#65288;&#19978;&#65289;\W&#29256;&#20061;&#24180;&#32423;&#19978;\Module%201\&#35838;&#20214;\&#38142;&#25509;&#36164;&#28304;\Module%201%20Unit%201%20Activity%206.mp3"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file:///E:\2014-2015&#31179;&#35838;&#20214;&#21253;\&#21021;&#20013;&#35838;&#20214;&#21253;\&#20061;&#24180;&#32423;&#65288;&#19978;&#65289;\W&#29256;&#20061;&#24180;&#32423;&#19978;\Module%201\&#35838;&#20214;\&#38142;&#25509;&#36164;&#28304;\Module%201%20Unit%201%20Activity%206.mp3"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1042988" y="1262063"/>
            <a:ext cx="1368425" cy="1152525"/>
          </a:xfrm>
          <a:prstGeom prst="ellipse">
            <a:avLst/>
          </a:prstGeom>
          <a:gradFill rotWithShape="1">
            <a:gsLst>
              <a:gs pos="0">
                <a:schemeClr val="bg1"/>
              </a:gs>
              <a:gs pos="100000">
                <a:schemeClr val="accent1"/>
              </a:gs>
            </a:gsLst>
            <a:path path="shape">
              <a:fillToRect l="50000" t="50000" r="50000" b="50000"/>
            </a:path>
          </a:gradFill>
          <a:ln w="9525">
            <a:noFill/>
            <a:round/>
          </a:ln>
          <a:effectLst>
            <a:outerShdw dist="107763" dir="2700000" algn="ctr" rotWithShape="0">
              <a:schemeClr val="bg2">
                <a:alpha val="50000"/>
              </a:schemeClr>
            </a:outerShdw>
          </a:effectLst>
        </p:spPr>
        <p:txBody>
          <a:bodyPr wrap="none" anchor="ctr"/>
          <a:lstStyle/>
          <a:p>
            <a:pPr>
              <a:defRPr/>
            </a:pPr>
            <a:endParaRPr lang="zh-CN" altLang="en-US" sz="1800" b="0">
              <a:latin typeface="Arial" panose="020B0604020202020204" pitchFamily="34" charset="0"/>
            </a:endParaRPr>
          </a:p>
        </p:txBody>
      </p:sp>
      <p:sp>
        <p:nvSpPr>
          <p:cNvPr id="54275" name="Text Box 3"/>
          <p:cNvSpPr txBox="1">
            <a:spLocks noChangeArrowheads="1"/>
          </p:cNvSpPr>
          <p:nvPr/>
        </p:nvSpPr>
        <p:spPr bwMode="auto">
          <a:xfrm>
            <a:off x="1403350" y="1333501"/>
            <a:ext cx="1368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6600"/>
              <a:t>4</a:t>
            </a:r>
          </a:p>
        </p:txBody>
      </p:sp>
      <p:sp>
        <p:nvSpPr>
          <p:cNvPr id="54276" name="WordArt 4"/>
          <p:cNvSpPr>
            <a:spLocks noChangeArrowheads="1" noChangeShapeType="1" noTextEdit="1"/>
          </p:cNvSpPr>
          <p:nvPr/>
        </p:nvSpPr>
        <p:spPr bwMode="auto">
          <a:xfrm>
            <a:off x="2895600" y="1208088"/>
            <a:ext cx="5473700" cy="863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200" kern="10" dirty="0">
                <a:solidFill>
                  <a:srgbClr val="AE2A28"/>
                </a:solidFill>
                <a:latin typeface="Arial" panose="020B0604020202020204"/>
                <a:cs typeface="Arial" panose="020B0604020202020204"/>
              </a:rPr>
              <a:t>Rules and suggestions</a:t>
            </a:r>
            <a:endParaRPr lang="zh-CN" altLang="en-US" sz="5200" kern="10" dirty="0">
              <a:solidFill>
                <a:srgbClr val="AE2A28"/>
              </a:solidFill>
              <a:latin typeface="Arial" panose="020B0604020202020204"/>
              <a:cs typeface="Arial" panose="020B0604020202020204"/>
            </a:endParaRPr>
          </a:p>
        </p:txBody>
      </p:sp>
      <p:sp>
        <p:nvSpPr>
          <p:cNvPr id="54277" name="WordArt 5"/>
          <p:cNvSpPr>
            <a:spLocks noChangeArrowheads="1" noChangeShapeType="1" noTextEdit="1"/>
          </p:cNvSpPr>
          <p:nvPr/>
        </p:nvSpPr>
        <p:spPr bwMode="auto">
          <a:xfrm>
            <a:off x="971550" y="1106488"/>
            <a:ext cx="1600200" cy="533400"/>
          </a:xfrm>
          <a:prstGeom prst="rect">
            <a:avLst/>
          </a:prstGeom>
        </p:spPr>
        <p:txBody>
          <a:bodyPr spcFirstLastPara="1" wrap="none" fromWordArt="1">
            <a:prstTxWarp prst="textArchUp">
              <a:avLst>
                <a:gd name="adj" fmla="val 10685404"/>
              </a:avLst>
            </a:prstTxWarp>
          </a:bodyPr>
          <a:lstStyle/>
          <a:p>
            <a:pPr algn="ctr"/>
            <a:r>
              <a:rPr lang="en-US" altLang="zh-CN" sz="3600" kern="10">
                <a:ln w="9525">
                  <a:solidFill>
                    <a:srgbClr val="000000"/>
                  </a:solidFill>
                  <a:round/>
                </a:ln>
                <a:solidFill>
                  <a:srgbClr val="000000"/>
                </a:solidFill>
                <a:latin typeface="Arial" panose="020B0604020202020204"/>
                <a:cs typeface="Arial" panose="020B0604020202020204"/>
              </a:rPr>
              <a:t>Module</a:t>
            </a:r>
            <a:endParaRPr lang="zh-CN" altLang="en-US" sz="3600" kern="10">
              <a:ln w="9525">
                <a:solidFill>
                  <a:srgbClr val="000000"/>
                </a:solidFill>
                <a:round/>
              </a:ln>
              <a:solidFill>
                <a:srgbClr val="000000"/>
              </a:solidFill>
              <a:latin typeface="Arial" panose="020B0604020202020204"/>
              <a:cs typeface="Arial" panose="020B0604020202020204"/>
            </a:endParaRPr>
          </a:p>
        </p:txBody>
      </p:sp>
      <p:sp>
        <p:nvSpPr>
          <p:cNvPr id="54278" name="Text Box 6"/>
          <p:cNvSpPr txBox="1">
            <a:spLocks noChangeArrowheads="1"/>
          </p:cNvSpPr>
          <p:nvPr/>
        </p:nvSpPr>
        <p:spPr bwMode="auto">
          <a:xfrm>
            <a:off x="457200" y="2971800"/>
            <a:ext cx="8470900" cy="16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6100"/>
              </a:lnSpc>
              <a:spcBef>
                <a:spcPct val="50000"/>
              </a:spcBef>
            </a:pPr>
            <a:r>
              <a:rPr lang="en-US" altLang="zh-CN" sz="4400" dirty="0">
                <a:solidFill>
                  <a:srgbClr val="003399"/>
                </a:solidFill>
                <a:latin typeface="Times New Roman" panose="02020603050405020304" pitchFamily="18" charset="0"/>
              </a:rPr>
              <a:t>Unit 1 </a:t>
            </a:r>
            <a:r>
              <a:rPr lang="en-US" altLang="zh-CN" sz="4400" dirty="0" smtClean="0">
                <a:solidFill>
                  <a:srgbClr val="003399"/>
                </a:solidFill>
                <a:latin typeface="Times New Roman" panose="02020603050405020304" pitchFamily="18" charset="0"/>
              </a:rPr>
              <a:t>You </a:t>
            </a:r>
            <a:r>
              <a:rPr lang="en-US" altLang="zh-CN" sz="4400" dirty="0">
                <a:solidFill>
                  <a:srgbClr val="003399"/>
                </a:solidFill>
                <a:latin typeface="Times New Roman" panose="02020603050405020304" pitchFamily="18" charset="0"/>
              </a:rPr>
              <a:t>must be careful of falling stones.</a:t>
            </a:r>
          </a:p>
        </p:txBody>
      </p:sp>
      <p:sp>
        <p:nvSpPr>
          <p:cNvPr id="7" name="矩形 6"/>
          <p:cNvSpPr/>
          <p:nvPr/>
        </p:nvSpPr>
        <p:spPr>
          <a:xfrm>
            <a:off x="2729609" y="5715000"/>
            <a:ext cx="3554179" cy="53245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600"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kern="0" dirty="0">
              <a:solidFill>
                <a:srgbClr val="003399"/>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304800" y="968376"/>
            <a:ext cx="89154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3600" dirty="0">
                <a:solidFill>
                  <a:srgbClr val="FF0000"/>
                </a:solidFill>
                <a:latin typeface="Times New Roman" panose="02020603050405020304" pitchFamily="18" charset="0"/>
              </a:rPr>
              <a:t>Words:</a:t>
            </a:r>
          </a:p>
          <a:p>
            <a:pPr>
              <a:lnSpc>
                <a:spcPct val="90000"/>
              </a:lnSpc>
            </a:pPr>
            <a:r>
              <a:rPr lang="en-US" altLang="zh-CN" sz="3600" dirty="0">
                <a:latin typeface="Times New Roman" panose="02020603050405020304" pitchFamily="18" charset="0"/>
              </a:rPr>
              <a:t>sock   whenever    proper     edge     yourself     starve fairly    smooth      straight</a:t>
            </a:r>
          </a:p>
        </p:txBody>
      </p:sp>
      <p:sp>
        <p:nvSpPr>
          <p:cNvPr id="139267" name="Rectangle 3"/>
          <p:cNvSpPr>
            <a:spLocks noChangeArrowheads="1"/>
          </p:cNvSpPr>
          <p:nvPr/>
        </p:nvSpPr>
        <p:spPr bwMode="auto">
          <a:xfrm>
            <a:off x="304800" y="2541588"/>
            <a:ext cx="86868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zh-CN" sz="3600" dirty="0">
                <a:solidFill>
                  <a:srgbClr val="FF0000"/>
                </a:solidFill>
              </a:rPr>
              <a:t>Phrases:</a:t>
            </a:r>
          </a:p>
          <a:p>
            <a:pPr>
              <a:lnSpc>
                <a:spcPct val="90000"/>
              </a:lnSpc>
            </a:pPr>
            <a:r>
              <a:rPr lang="en-US" altLang="zh-CN" sz="3600" dirty="0"/>
              <a:t>set off         go off         in one go     </a:t>
            </a:r>
          </a:p>
          <a:p>
            <a:pPr>
              <a:lnSpc>
                <a:spcPct val="90000"/>
              </a:lnSpc>
            </a:pPr>
            <a:r>
              <a:rPr lang="en-US" altLang="zh-CN" sz="3600" dirty="0"/>
              <a:t>rock climbing      </a:t>
            </a:r>
          </a:p>
        </p:txBody>
      </p:sp>
      <p:sp>
        <p:nvSpPr>
          <p:cNvPr id="139268" name="Text Box 4"/>
          <p:cNvSpPr txBox="1">
            <a:spLocks noChangeArrowheads="1"/>
          </p:cNvSpPr>
          <p:nvPr/>
        </p:nvSpPr>
        <p:spPr bwMode="auto">
          <a:xfrm>
            <a:off x="327024" y="4114800"/>
            <a:ext cx="8512175" cy="2560638"/>
          </a:xfrm>
          <a:prstGeom prst="rect">
            <a:avLst/>
          </a:prstGeom>
          <a:solidFill>
            <a:schemeClr val="bg1">
              <a:alpha val="39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3600" dirty="0">
                <a:solidFill>
                  <a:srgbClr val="FF0000"/>
                </a:solidFill>
                <a:latin typeface="Times New Roman" panose="02020603050405020304" pitchFamily="18" charset="0"/>
              </a:rPr>
              <a:t>Patterns:</a:t>
            </a:r>
          </a:p>
          <a:p>
            <a:pPr>
              <a:lnSpc>
                <a:spcPct val="90000"/>
              </a:lnSpc>
            </a:pPr>
            <a:r>
              <a:rPr lang="en-US" altLang="zh-CN" sz="3600" dirty="0">
                <a:latin typeface="Times New Roman" panose="02020603050405020304" pitchFamily="18" charset="0"/>
              </a:rPr>
              <a:t>You should always wear proper clothes.</a:t>
            </a:r>
          </a:p>
          <a:p>
            <a:pPr>
              <a:lnSpc>
                <a:spcPct val="90000"/>
              </a:lnSpc>
            </a:pPr>
            <a:r>
              <a:rPr lang="en-US" altLang="zh-CN" sz="3600" dirty="0">
                <a:latin typeface="Times New Roman" panose="02020603050405020304" pitchFamily="18" charset="0"/>
              </a:rPr>
              <a:t>You mustn’t go off on your own.</a:t>
            </a:r>
          </a:p>
          <a:p>
            <a:pPr>
              <a:lnSpc>
                <a:spcPct val="90000"/>
              </a:lnSpc>
            </a:pPr>
            <a:r>
              <a:rPr lang="en-US" altLang="zh-CN" sz="3600" dirty="0">
                <a:latin typeface="Times New Roman" panose="02020603050405020304" pitchFamily="18" charset="0"/>
              </a:rPr>
              <a:t>It should be a fairly smooth walk to begin with.</a:t>
            </a:r>
          </a:p>
        </p:txBody>
      </p:sp>
      <p:sp>
        <p:nvSpPr>
          <p:cNvPr id="139269" name="WordArt 5"/>
          <p:cNvSpPr>
            <a:spLocks noChangeArrowheads="1" noChangeShapeType="1" noTextEdit="1"/>
          </p:cNvSpPr>
          <p:nvPr/>
        </p:nvSpPr>
        <p:spPr bwMode="auto">
          <a:xfrm>
            <a:off x="2782888" y="265113"/>
            <a:ext cx="3313112" cy="649287"/>
          </a:xfrm>
          <a:prstGeom prst="rect">
            <a:avLst/>
          </a:prstGeom>
        </p:spPr>
        <p:txBody>
          <a:bodyPr wrap="none" fromWordArt="1">
            <a:prstTxWarp prst="textPlain">
              <a:avLst>
                <a:gd name="adj" fmla="val 50000"/>
              </a:avLst>
            </a:prstTxWarp>
          </a:bodyPr>
          <a:lstStyle/>
          <a:p>
            <a:pPr algn="ctr"/>
            <a:r>
              <a:rPr lang="en-US" altLang="zh-CN"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omic Sans MS" panose="030F0702030302020204"/>
              </a:rPr>
              <a:t>Focus on</a:t>
            </a:r>
            <a:endParaRPr lang="zh-CN" altLang="en-US"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omic Sans MS" panose="030F0702030302020204"/>
            </a:endParaRPr>
          </a:p>
        </p:txBody>
      </p:sp>
      <p:pic>
        <p:nvPicPr>
          <p:cNvPr id="139270" name="Picture 6" descr="1111"/>
          <p:cNvPicPr>
            <a:picLocks noChangeAspect="1" noChangeArrowheads="1"/>
          </p:cNvPicPr>
          <p:nvPr/>
        </p:nvPicPr>
        <p:blipFill>
          <a:blip r:embed="rId2" cstate="email">
            <a:clrChange>
              <a:clrFrom>
                <a:srgbClr val="FFFEFF"/>
              </a:clrFrom>
              <a:clrTo>
                <a:srgbClr val="FFFEFF">
                  <a:alpha val="0"/>
                </a:srgbClr>
              </a:clrTo>
            </a:clrChange>
          </a:blip>
          <a:srcRect/>
          <a:stretch>
            <a:fillRect/>
          </a:stretch>
        </p:blipFill>
        <p:spPr bwMode="auto">
          <a:xfrm>
            <a:off x="7696200" y="533400"/>
            <a:ext cx="838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5181600" y="1295400"/>
            <a:ext cx="12954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a:solidFill>
                  <a:srgbClr val="3333FF"/>
                </a:solidFill>
              </a:rPr>
              <a:t>socks</a:t>
            </a:r>
          </a:p>
        </p:txBody>
      </p:sp>
      <p:sp>
        <p:nvSpPr>
          <p:cNvPr id="112645" name="Rectangle 5"/>
          <p:cNvSpPr>
            <a:spLocks noChangeArrowheads="1"/>
          </p:cNvSpPr>
          <p:nvPr/>
        </p:nvSpPr>
        <p:spPr bwMode="auto">
          <a:xfrm>
            <a:off x="4953000" y="1828800"/>
            <a:ext cx="142557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a:solidFill>
                  <a:srgbClr val="CC0066"/>
                </a:solidFill>
              </a:rPr>
              <a:t>n.</a:t>
            </a:r>
            <a:r>
              <a:rPr lang="en-US" altLang="zh-CN"/>
              <a:t> </a:t>
            </a:r>
            <a:r>
              <a:rPr lang="zh-CN" altLang="en-US"/>
              <a:t>短袜</a:t>
            </a:r>
          </a:p>
        </p:txBody>
      </p:sp>
      <p:sp>
        <p:nvSpPr>
          <p:cNvPr id="112646" name="Rectangle 6"/>
          <p:cNvSpPr>
            <a:spLocks noChangeArrowheads="1"/>
          </p:cNvSpPr>
          <p:nvPr/>
        </p:nvSpPr>
        <p:spPr bwMode="auto">
          <a:xfrm>
            <a:off x="1600200" y="4572000"/>
            <a:ext cx="97155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3333FF"/>
                </a:solidFill>
              </a:rPr>
              <a:t>edge</a:t>
            </a:r>
          </a:p>
        </p:txBody>
      </p:sp>
      <p:sp>
        <p:nvSpPr>
          <p:cNvPr id="112647" name="Rectangle 7"/>
          <p:cNvSpPr>
            <a:spLocks noChangeArrowheads="1"/>
          </p:cNvSpPr>
          <p:nvPr/>
        </p:nvSpPr>
        <p:spPr bwMode="auto">
          <a:xfrm>
            <a:off x="914400" y="5181600"/>
            <a:ext cx="224155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a:solidFill>
                  <a:srgbClr val="CC0066"/>
                </a:solidFill>
              </a:rPr>
              <a:t>n.</a:t>
            </a:r>
            <a:r>
              <a:rPr lang="en-US" altLang="zh-CN"/>
              <a:t> </a:t>
            </a:r>
            <a:r>
              <a:rPr lang="zh-CN" altLang="en-US"/>
              <a:t>边，边缘</a:t>
            </a:r>
          </a:p>
        </p:txBody>
      </p:sp>
      <p:pic>
        <p:nvPicPr>
          <p:cNvPr id="112649" name="Picture 9" descr="2010_4_14_17_25_3_6937"/>
          <p:cNvPicPr>
            <a:picLocks noChangeAspect="1" noChangeArrowheads="1"/>
          </p:cNvPicPr>
          <p:nvPr/>
        </p:nvPicPr>
        <p:blipFill>
          <a:blip r:embed="rId2" cstate="email"/>
          <a:srcRect/>
          <a:stretch>
            <a:fillRect/>
          </a:stretch>
        </p:blipFill>
        <p:spPr bwMode="auto">
          <a:xfrm>
            <a:off x="1447800" y="5334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2651" name="Picture 11" descr="t360_003x500"/>
          <p:cNvPicPr>
            <a:picLocks noChangeAspect="1" noChangeArrowheads="1"/>
          </p:cNvPicPr>
          <p:nvPr/>
        </p:nvPicPr>
        <p:blipFill>
          <a:blip r:embed="rId3" cstate="email"/>
          <a:srcRect/>
          <a:stretch>
            <a:fillRect/>
          </a:stretch>
        </p:blipFill>
        <p:spPr bwMode="auto">
          <a:xfrm>
            <a:off x="4648200" y="3962400"/>
            <a:ext cx="3505200" cy="2454275"/>
          </a:xfrm>
          <a:prstGeom prst="rect">
            <a:avLst/>
          </a:prstGeom>
          <a:noFill/>
          <a:extLst>
            <a:ext uri="{909E8E84-426E-40DD-AFC4-6F175D3DCCD1}">
              <a14:hiddenFill xmlns:a14="http://schemas.microsoft.com/office/drawing/2010/main">
                <a:solidFill>
                  <a:srgbClr val="FFFFFF"/>
                </a:solidFill>
              </a14:hiddenFill>
            </a:ext>
          </a:extLst>
        </p:spPr>
      </p:pic>
      <p:sp>
        <p:nvSpPr>
          <p:cNvPr id="112653" name="Line 13"/>
          <p:cNvSpPr>
            <a:spLocks noChangeShapeType="1"/>
          </p:cNvSpPr>
          <p:nvPr/>
        </p:nvSpPr>
        <p:spPr bwMode="auto">
          <a:xfrm flipV="1">
            <a:off x="3276600" y="5029200"/>
            <a:ext cx="1828800" cy="53340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fade">
                                      <p:cBhvr>
                                        <p:cTn id="7" dur="770" decel="100000"/>
                                        <p:tgtEl>
                                          <p:spTgt spid="112644"/>
                                        </p:tgtEl>
                                      </p:cBhvr>
                                    </p:animEffect>
                                    <p:animScale>
                                      <p:cBhvr>
                                        <p:cTn id="8" dur="770" decel="100000"/>
                                        <p:tgtEl>
                                          <p:spTgt spid="112644"/>
                                        </p:tgtEl>
                                      </p:cBhvr>
                                      <p:from x="10000" y="10000"/>
                                      <p:to x="200000" y="450000"/>
                                    </p:animScale>
                                    <p:animScale>
                                      <p:cBhvr>
                                        <p:cTn id="9" dur="1230" accel="100000" fill="hold">
                                          <p:stCondLst>
                                            <p:cond delay="770"/>
                                          </p:stCondLst>
                                        </p:cTn>
                                        <p:tgtEl>
                                          <p:spTgt spid="112644"/>
                                        </p:tgtEl>
                                      </p:cBhvr>
                                      <p:from x="200000" y="450000"/>
                                      <p:to x="100000" y="100000"/>
                                    </p:animScale>
                                    <p:set>
                                      <p:cBhvr>
                                        <p:cTn id="10" dur="770" fill="hold"/>
                                        <p:tgtEl>
                                          <p:spTgt spid="112644"/>
                                        </p:tgtEl>
                                        <p:attrNameLst>
                                          <p:attrName>ppt_x</p:attrName>
                                        </p:attrNameLst>
                                      </p:cBhvr>
                                      <p:to>
                                        <p:strVal val="(0.5)"/>
                                      </p:to>
                                    </p:set>
                                    <p:anim from="(0.5)" to="(#ppt_x)" calcmode="lin" valueType="num">
                                      <p:cBhvr>
                                        <p:cTn id="11" dur="1230" accel="100000" fill="hold">
                                          <p:stCondLst>
                                            <p:cond delay="770"/>
                                          </p:stCondLst>
                                        </p:cTn>
                                        <p:tgtEl>
                                          <p:spTgt spid="112644"/>
                                        </p:tgtEl>
                                        <p:attrNameLst>
                                          <p:attrName>ppt_x</p:attrName>
                                        </p:attrNameLst>
                                      </p:cBhvr>
                                    </p:anim>
                                    <p:set>
                                      <p:cBhvr>
                                        <p:cTn id="12" dur="770" fill="hold"/>
                                        <p:tgtEl>
                                          <p:spTgt spid="112644"/>
                                        </p:tgtEl>
                                        <p:attrNameLst>
                                          <p:attrName>ppt_y</p:attrName>
                                        </p:attrNameLst>
                                      </p:cBhvr>
                                      <p:to>
                                        <p:strVal val="(#ppt_y+0.4)"/>
                                      </p:to>
                                    </p:set>
                                    <p:anim from="(#ppt_y+0.4)" to="(#ppt_y)" calcmode="lin" valueType="num">
                                      <p:cBhvr>
                                        <p:cTn id="13" dur="1230" accel="100000" fill="hold">
                                          <p:stCondLst>
                                            <p:cond delay="770"/>
                                          </p:stCondLst>
                                        </p:cTn>
                                        <p:tgtEl>
                                          <p:spTgt spid="11264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12649"/>
                                        </p:tgtEl>
                                        <p:attrNameLst>
                                          <p:attrName>style.visibility</p:attrName>
                                        </p:attrNameLst>
                                      </p:cBhvr>
                                      <p:to>
                                        <p:strVal val="visible"/>
                                      </p:to>
                                    </p:set>
                                    <p:animEffect transition="in" filter="strips(downLeft)">
                                      <p:cBhvr>
                                        <p:cTn id="18" dur="500"/>
                                        <p:tgtEl>
                                          <p:spTgt spid="112649"/>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2645"/>
                                        </p:tgtEl>
                                        <p:attrNameLst>
                                          <p:attrName>style.visibility</p:attrName>
                                        </p:attrNameLst>
                                      </p:cBhvr>
                                      <p:to>
                                        <p:strVal val="visible"/>
                                      </p:to>
                                    </p:set>
                                    <p:animEffect transition="in" filter="fade">
                                      <p:cBhvr>
                                        <p:cTn id="23" dur="1000"/>
                                        <p:tgtEl>
                                          <p:spTgt spid="112645"/>
                                        </p:tgtEl>
                                      </p:cBhvr>
                                    </p:animEffect>
                                    <p:anim calcmode="lin" valueType="num">
                                      <p:cBhvr>
                                        <p:cTn id="24" dur="1000" fill="hold"/>
                                        <p:tgtEl>
                                          <p:spTgt spid="112645"/>
                                        </p:tgtEl>
                                        <p:attrNameLst>
                                          <p:attrName>ppt_x</p:attrName>
                                        </p:attrNameLst>
                                      </p:cBhvr>
                                      <p:tavLst>
                                        <p:tav tm="0">
                                          <p:val>
                                            <p:strVal val="#ppt_x"/>
                                          </p:val>
                                        </p:tav>
                                        <p:tav tm="100000">
                                          <p:val>
                                            <p:strVal val="#ppt_x"/>
                                          </p:val>
                                        </p:tav>
                                      </p:tavLst>
                                    </p:anim>
                                    <p:anim calcmode="lin" valueType="num">
                                      <p:cBhvr>
                                        <p:cTn id="25" dur="900" decel="100000" fill="hold"/>
                                        <p:tgtEl>
                                          <p:spTgt spid="11264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4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2646"/>
                                        </p:tgtEl>
                                        <p:attrNameLst>
                                          <p:attrName>style.visibility</p:attrName>
                                        </p:attrNameLst>
                                      </p:cBhvr>
                                      <p:to>
                                        <p:strVal val="visible"/>
                                      </p:to>
                                    </p:set>
                                    <p:animEffect transition="in" filter="fade">
                                      <p:cBhvr>
                                        <p:cTn id="31" dur="1000"/>
                                        <p:tgtEl>
                                          <p:spTgt spid="112646"/>
                                        </p:tgtEl>
                                      </p:cBhvr>
                                    </p:animEffect>
                                    <p:anim calcmode="lin" valueType="num">
                                      <p:cBhvr>
                                        <p:cTn id="32" dur="1000" fill="hold"/>
                                        <p:tgtEl>
                                          <p:spTgt spid="112646"/>
                                        </p:tgtEl>
                                        <p:attrNameLst>
                                          <p:attrName>ppt_x</p:attrName>
                                        </p:attrNameLst>
                                      </p:cBhvr>
                                      <p:tavLst>
                                        <p:tav tm="0">
                                          <p:val>
                                            <p:strVal val="#ppt_x"/>
                                          </p:val>
                                        </p:tav>
                                        <p:tav tm="100000">
                                          <p:val>
                                            <p:strVal val="#ppt_x"/>
                                          </p:val>
                                        </p:tav>
                                      </p:tavLst>
                                    </p:anim>
                                    <p:anim calcmode="lin" valueType="num">
                                      <p:cBhvr>
                                        <p:cTn id="33" dur="900" decel="100000" fill="hold"/>
                                        <p:tgtEl>
                                          <p:spTgt spid="11264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646"/>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12651"/>
                                        </p:tgtEl>
                                        <p:attrNameLst>
                                          <p:attrName>style.visibility</p:attrName>
                                        </p:attrNameLst>
                                      </p:cBhvr>
                                      <p:to>
                                        <p:strVal val="visible"/>
                                      </p:to>
                                    </p:set>
                                    <p:animEffect transition="in" filter="randombar(horizontal)">
                                      <p:cBhvr>
                                        <p:cTn id="39" dur="500"/>
                                        <p:tgtEl>
                                          <p:spTgt spid="112651"/>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12647"/>
                                        </p:tgtEl>
                                        <p:attrNameLst>
                                          <p:attrName>style.visibility</p:attrName>
                                        </p:attrNameLst>
                                      </p:cBhvr>
                                      <p:to>
                                        <p:strVal val="visible"/>
                                      </p:to>
                                    </p:set>
                                    <p:anim to="" calcmode="lin" valueType="num">
                                      <p:cBhvr>
                                        <p:cTn id="44" dur="1" fill="hold"/>
                                        <p:tgtEl>
                                          <p:spTgt spid="112647"/>
                                        </p:tgtEl>
                                      </p:cBhvr>
                                    </p:anim>
                                  </p:childTnLst>
                                </p:cTn>
                              </p:par>
                              <p:par>
                                <p:cTn id="45" presetID="24" presetClass="entr" presetSubtype="0" fill="hold" grpId="0" nodeType="withEffect">
                                  <p:stCondLst>
                                    <p:cond delay="0"/>
                                  </p:stCondLst>
                                  <p:childTnLst>
                                    <p:set>
                                      <p:cBhvr>
                                        <p:cTn id="46" dur="1" fill="hold">
                                          <p:stCondLst>
                                            <p:cond delay="0"/>
                                          </p:stCondLst>
                                        </p:cTn>
                                        <p:tgtEl>
                                          <p:spTgt spid="112653"/>
                                        </p:tgtEl>
                                        <p:attrNameLst>
                                          <p:attrName>style.visibility</p:attrName>
                                        </p:attrNameLst>
                                      </p:cBhvr>
                                      <p:to>
                                        <p:strVal val="visible"/>
                                      </p:to>
                                    </p:set>
                                    <p:anim to="" calcmode="lin" valueType="num">
                                      <p:cBhvr>
                                        <p:cTn id="47" dur="1" fill="hold"/>
                                        <p:tgtEl>
                                          <p:spTgt spid="11265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5" grpId="0"/>
      <p:bldP spid="112646" grpId="0"/>
      <p:bldP spid="112647" grpId="0"/>
      <p:bldP spid="1126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ChangeArrowheads="1"/>
          </p:cNvSpPr>
          <p:nvPr/>
        </p:nvSpPr>
        <p:spPr bwMode="auto">
          <a:xfrm>
            <a:off x="228600" y="4648200"/>
            <a:ext cx="258445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3333FF"/>
                </a:solidFill>
              </a:rPr>
              <a:t>rock climbing</a:t>
            </a:r>
          </a:p>
        </p:txBody>
      </p:sp>
      <p:sp>
        <p:nvSpPr>
          <p:cNvPr id="115717" name="Rectangle 5"/>
          <p:cNvSpPr>
            <a:spLocks noChangeArrowheads="1"/>
          </p:cNvSpPr>
          <p:nvPr/>
        </p:nvSpPr>
        <p:spPr bwMode="auto">
          <a:xfrm>
            <a:off x="914400" y="5105400"/>
            <a:ext cx="99695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a:t>攀岩</a:t>
            </a:r>
          </a:p>
        </p:txBody>
      </p:sp>
      <p:sp>
        <p:nvSpPr>
          <p:cNvPr id="115718" name="Rectangle 6"/>
          <p:cNvSpPr>
            <a:spLocks noChangeArrowheads="1"/>
          </p:cNvSpPr>
          <p:nvPr/>
        </p:nvSpPr>
        <p:spPr bwMode="auto">
          <a:xfrm>
            <a:off x="5715000" y="1143000"/>
            <a:ext cx="97155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3333FF"/>
                </a:solidFill>
              </a:rPr>
              <a:t>rock</a:t>
            </a:r>
          </a:p>
        </p:txBody>
      </p:sp>
      <p:sp>
        <p:nvSpPr>
          <p:cNvPr id="115719" name="Rectangle 7"/>
          <p:cNvSpPr>
            <a:spLocks noChangeArrowheads="1"/>
          </p:cNvSpPr>
          <p:nvPr/>
        </p:nvSpPr>
        <p:spPr bwMode="auto">
          <a:xfrm>
            <a:off x="5029200" y="1905000"/>
            <a:ext cx="224155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a:solidFill>
                  <a:srgbClr val="CC0066"/>
                </a:solidFill>
              </a:rPr>
              <a:t>n.</a:t>
            </a:r>
            <a:r>
              <a:rPr lang="en-US" altLang="zh-CN"/>
              <a:t> </a:t>
            </a:r>
            <a:r>
              <a:rPr lang="zh-CN" altLang="en-US"/>
              <a:t>岩；岩石</a:t>
            </a:r>
          </a:p>
        </p:txBody>
      </p:sp>
      <p:pic>
        <p:nvPicPr>
          <p:cNvPr id="115720" name="Picture 8"/>
          <p:cNvPicPr>
            <a:picLocks noChangeAspect="1" noChangeArrowheads="1"/>
          </p:cNvPicPr>
          <p:nvPr/>
        </p:nvPicPr>
        <p:blipFill>
          <a:blip r:embed="rId2" cstate="email"/>
          <a:srcRect/>
          <a:stretch>
            <a:fillRect/>
          </a:stretch>
        </p:blipFill>
        <p:spPr bwMode="auto">
          <a:xfrm>
            <a:off x="990600" y="609600"/>
            <a:ext cx="3733800" cy="2767013"/>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21" name="Picture 9"/>
          <p:cNvPicPr>
            <a:picLocks noChangeAspect="1" noChangeArrowheads="1"/>
          </p:cNvPicPr>
          <p:nvPr/>
        </p:nvPicPr>
        <p:blipFill>
          <a:blip r:embed="rId3" cstate="email"/>
          <a:srcRect/>
          <a:stretch>
            <a:fillRect/>
          </a:stretch>
        </p:blipFill>
        <p:spPr bwMode="auto">
          <a:xfrm>
            <a:off x="2743200" y="3581400"/>
            <a:ext cx="2560638" cy="30480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23" name="Picture 11" descr="20101221164914751"/>
          <p:cNvPicPr>
            <a:picLocks noChangeAspect="1" noChangeArrowheads="1"/>
          </p:cNvPicPr>
          <p:nvPr/>
        </p:nvPicPr>
        <p:blipFill>
          <a:blip r:embed="rId4" cstate="email"/>
          <a:srcRect/>
          <a:stretch>
            <a:fillRect/>
          </a:stretch>
        </p:blipFill>
        <p:spPr bwMode="auto">
          <a:xfrm>
            <a:off x="5257800" y="3276600"/>
            <a:ext cx="3733800"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randombar(horizontal)">
                                      <p:cBhvr>
                                        <p:cTn id="7" dur="500"/>
                                        <p:tgtEl>
                                          <p:spTgt spid="11571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5720"/>
                                        </p:tgtEl>
                                        <p:attrNameLst>
                                          <p:attrName>style.visibility</p:attrName>
                                        </p:attrNameLst>
                                      </p:cBhvr>
                                      <p:to>
                                        <p:strVal val="visible"/>
                                      </p:to>
                                    </p:set>
                                    <p:anim to="" calcmode="lin" valueType="num">
                                      <p:cBhvr>
                                        <p:cTn id="12" dur="1" fill="hold"/>
                                        <p:tgtEl>
                                          <p:spTgt spid="11572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5719"/>
                                        </p:tgtEl>
                                        <p:attrNameLst>
                                          <p:attrName>style.visibility</p:attrName>
                                        </p:attrNameLst>
                                      </p:cBhvr>
                                      <p:to>
                                        <p:strVal val="visible"/>
                                      </p:to>
                                    </p:set>
                                    <p:anim to="" calcmode="lin" valueType="num">
                                      <p:cBhvr>
                                        <p:cTn id="17" dur="1" fill="hold"/>
                                        <p:tgtEl>
                                          <p:spTgt spid="115719"/>
                                        </p:tgtEl>
                                      </p:cBhvr>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5716"/>
                                        </p:tgtEl>
                                        <p:attrNameLst>
                                          <p:attrName>style.visibility</p:attrName>
                                        </p:attrNameLst>
                                      </p:cBhvr>
                                      <p:to>
                                        <p:strVal val="visible"/>
                                      </p:to>
                                    </p:set>
                                    <p:animEffect transition="in" filter="randombar(horizontal)">
                                      <p:cBhvr>
                                        <p:cTn id="22" dur="500"/>
                                        <p:tgtEl>
                                          <p:spTgt spid="115716"/>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5721"/>
                                        </p:tgtEl>
                                        <p:attrNameLst>
                                          <p:attrName>style.visibility</p:attrName>
                                        </p:attrNameLst>
                                      </p:cBhvr>
                                      <p:to>
                                        <p:strVal val="visible"/>
                                      </p:to>
                                    </p:set>
                                    <p:anim to="" calcmode="lin" valueType="num">
                                      <p:cBhvr>
                                        <p:cTn id="27" dur="1" fill="hold"/>
                                        <p:tgtEl>
                                          <p:spTgt spid="115721"/>
                                        </p:tgtEl>
                                      </p:cBhvr>
                                    </p:anim>
                                  </p:childTnLst>
                                </p:cTn>
                              </p:par>
                              <p:par>
                                <p:cTn id="28" presetID="24" presetClass="entr" presetSubtype="0" fill="hold" nodeType="withEffect">
                                  <p:stCondLst>
                                    <p:cond delay="0"/>
                                  </p:stCondLst>
                                  <p:childTnLst>
                                    <p:set>
                                      <p:cBhvr>
                                        <p:cTn id="29" dur="1" fill="hold">
                                          <p:stCondLst>
                                            <p:cond delay="0"/>
                                          </p:stCondLst>
                                        </p:cTn>
                                        <p:tgtEl>
                                          <p:spTgt spid="115723"/>
                                        </p:tgtEl>
                                        <p:attrNameLst>
                                          <p:attrName>style.visibility</p:attrName>
                                        </p:attrNameLst>
                                      </p:cBhvr>
                                      <p:to>
                                        <p:strVal val="visible"/>
                                      </p:to>
                                    </p:set>
                                    <p:anim to="" calcmode="lin" valueType="num">
                                      <p:cBhvr>
                                        <p:cTn id="30" dur="1" fill="hold"/>
                                        <p:tgtEl>
                                          <p:spTgt spid="115723"/>
                                        </p:tgtEl>
                                      </p:cBhvr>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15717"/>
                                        </p:tgtEl>
                                        <p:attrNameLst>
                                          <p:attrName>style.visibility</p:attrName>
                                        </p:attrNameLst>
                                      </p:cBhvr>
                                      <p:to>
                                        <p:strVal val="visible"/>
                                      </p:to>
                                    </p:set>
                                    <p:animEffect transition="in" filter="strips(downLeft)">
                                      <p:cBhvr>
                                        <p:cTn id="35"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7" grpId="0"/>
      <p:bldP spid="115718" grpId="0"/>
      <p:bldP spid="1157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685800" y="1447800"/>
            <a:ext cx="250348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a:solidFill>
                  <a:srgbClr val="CC0066"/>
                </a:solidFill>
              </a:rPr>
              <a:t>v.</a:t>
            </a:r>
            <a:r>
              <a:rPr lang="zh-CN" altLang="en-US"/>
              <a:t>挨饿，饿死</a:t>
            </a:r>
          </a:p>
        </p:txBody>
      </p:sp>
      <p:sp>
        <p:nvSpPr>
          <p:cNvPr id="114693" name="Rectangle 5"/>
          <p:cNvSpPr>
            <a:spLocks noChangeArrowheads="1"/>
          </p:cNvSpPr>
          <p:nvPr/>
        </p:nvSpPr>
        <p:spPr bwMode="auto">
          <a:xfrm>
            <a:off x="1295400" y="838200"/>
            <a:ext cx="134461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20000"/>
              </a:spcBef>
              <a:buFont typeface="Arial" panose="020B0604020202020204" pitchFamily="34" charset="0"/>
              <a:buNone/>
            </a:pPr>
            <a:r>
              <a:rPr lang="en-US" altLang="zh-CN">
                <a:solidFill>
                  <a:srgbClr val="3333FF"/>
                </a:solidFill>
              </a:rPr>
              <a:t>starve</a:t>
            </a:r>
            <a:r>
              <a:rPr lang="en-US" altLang="zh-CN"/>
              <a:t> </a:t>
            </a:r>
          </a:p>
        </p:txBody>
      </p:sp>
      <p:sp>
        <p:nvSpPr>
          <p:cNvPr id="114696" name="Rectangle 8"/>
          <p:cNvSpPr>
            <a:spLocks noChangeArrowheads="1"/>
          </p:cNvSpPr>
          <p:nvPr/>
        </p:nvSpPr>
        <p:spPr bwMode="auto">
          <a:xfrm>
            <a:off x="5943600" y="5257800"/>
            <a:ext cx="132397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a:solidFill>
                  <a:srgbClr val="CC0066"/>
                </a:solidFill>
              </a:rPr>
              <a:t>n.</a:t>
            </a:r>
            <a:r>
              <a:rPr lang="zh-CN" altLang="en-US"/>
              <a:t>石头</a:t>
            </a:r>
          </a:p>
        </p:txBody>
      </p:sp>
      <p:sp>
        <p:nvSpPr>
          <p:cNvPr id="114697" name="Rectangle 9"/>
          <p:cNvSpPr>
            <a:spLocks noChangeArrowheads="1"/>
          </p:cNvSpPr>
          <p:nvPr/>
        </p:nvSpPr>
        <p:spPr bwMode="auto">
          <a:xfrm>
            <a:off x="6096000" y="4572000"/>
            <a:ext cx="10842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20000"/>
              </a:spcBef>
              <a:buFont typeface="Arial" panose="020B0604020202020204" pitchFamily="34" charset="0"/>
              <a:buNone/>
            </a:pPr>
            <a:r>
              <a:rPr lang="en-US" altLang="zh-CN">
                <a:solidFill>
                  <a:srgbClr val="3333FF"/>
                </a:solidFill>
              </a:rPr>
              <a:t>stone</a:t>
            </a:r>
          </a:p>
        </p:txBody>
      </p:sp>
      <p:pic>
        <p:nvPicPr>
          <p:cNvPr id="114698" name="Picture 10" descr="starving"/>
          <p:cNvPicPr>
            <a:picLocks noChangeAspect="1" noChangeArrowheads="1"/>
          </p:cNvPicPr>
          <p:nvPr/>
        </p:nvPicPr>
        <p:blipFill>
          <a:blip r:embed="rId2" cstate="email"/>
          <a:srcRect/>
          <a:stretch>
            <a:fillRect/>
          </a:stretch>
        </p:blipFill>
        <p:spPr bwMode="auto">
          <a:xfrm>
            <a:off x="4114800" y="457200"/>
            <a:ext cx="29337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4700" name="Picture 12" descr="u=625494899,3010510994&amp;fm=23&amp;gp=0"/>
          <p:cNvPicPr>
            <a:picLocks noChangeAspect="1" noChangeArrowheads="1"/>
          </p:cNvPicPr>
          <p:nvPr/>
        </p:nvPicPr>
        <p:blipFill>
          <a:blip r:embed="rId3"/>
          <a:srcRect/>
          <a:stretch>
            <a:fillRect/>
          </a:stretch>
        </p:blipFill>
        <p:spPr bwMode="auto">
          <a:xfrm>
            <a:off x="685800" y="3733800"/>
            <a:ext cx="4572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 to="" calcmode="lin" valueType="num">
                                      <p:cBhvr>
                                        <p:cTn id="7" dur="1" fill="hold"/>
                                        <p:tgtEl>
                                          <p:spTgt spid="11469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4698"/>
                                        </p:tgtEl>
                                        <p:attrNameLst>
                                          <p:attrName>style.visibility</p:attrName>
                                        </p:attrNameLst>
                                      </p:cBhvr>
                                      <p:to>
                                        <p:strVal val="visible"/>
                                      </p:to>
                                    </p:set>
                                    <p:anim to="" calcmode="lin" valueType="num">
                                      <p:cBhvr>
                                        <p:cTn id="12" dur="1" fill="hold"/>
                                        <p:tgtEl>
                                          <p:spTgt spid="11469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4692"/>
                                        </p:tgtEl>
                                        <p:attrNameLst>
                                          <p:attrName>style.visibility</p:attrName>
                                        </p:attrNameLst>
                                      </p:cBhvr>
                                      <p:to>
                                        <p:strVal val="visible"/>
                                      </p:to>
                                    </p:set>
                                    <p:anim to="" calcmode="lin" valueType="num">
                                      <p:cBhvr>
                                        <p:cTn id="17" dur="1" fill="hold"/>
                                        <p:tgtEl>
                                          <p:spTgt spid="114692"/>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4697"/>
                                        </p:tgtEl>
                                        <p:attrNameLst>
                                          <p:attrName>style.visibility</p:attrName>
                                        </p:attrNameLst>
                                      </p:cBhvr>
                                      <p:to>
                                        <p:strVal val="visible"/>
                                      </p:to>
                                    </p:set>
                                    <p:anim to="" calcmode="lin" valueType="num">
                                      <p:cBhvr>
                                        <p:cTn id="22" dur="1" fill="hold"/>
                                        <p:tgtEl>
                                          <p:spTgt spid="114697"/>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4700"/>
                                        </p:tgtEl>
                                        <p:attrNameLst>
                                          <p:attrName>style.visibility</p:attrName>
                                        </p:attrNameLst>
                                      </p:cBhvr>
                                      <p:to>
                                        <p:strVal val="visible"/>
                                      </p:to>
                                    </p:set>
                                    <p:anim to="" calcmode="lin" valueType="num">
                                      <p:cBhvr>
                                        <p:cTn id="27" dur="1" fill="hold"/>
                                        <p:tgtEl>
                                          <p:spTgt spid="11470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4696"/>
                                        </p:tgtEl>
                                        <p:attrNameLst>
                                          <p:attrName>style.visibility</p:attrName>
                                        </p:attrNameLst>
                                      </p:cBhvr>
                                      <p:to>
                                        <p:strVal val="visible"/>
                                      </p:to>
                                    </p:set>
                                    <p:anim to="" calcmode="lin" valueType="num">
                                      <p:cBhvr>
                                        <p:cTn id="32" dur="1" fill="hold"/>
                                        <p:tgtEl>
                                          <p:spTgt spid="11469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p:bldP spid="114696" grpId="0"/>
      <p:bldP spid="1146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8" name="Picture 12" descr="sy_20110820111407035027"/>
          <p:cNvPicPr>
            <a:picLocks noChangeAspect="1" noChangeArrowheads="1"/>
          </p:cNvPicPr>
          <p:nvPr/>
        </p:nvPicPr>
        <p:blipFill>
          <a:blip r:embed="rId2" cstate="email"/>
          <a:srcRect/>
          <a:stretch>
            <a:fillRect/>
          </a:stretch>
        </p:blipFill>
        <p:spPr bwMode="auto">
          <a:xfrm>
            <a:off x="3733800" y="1371600"/>
            <a:ext cx="51054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16740" name="Rectangle 4"/>
          <p:cNvSpPr>
            <a:spLocks noChangeArrowheads="1"/>
          </p:cNvSpPr>
          <p:nvPr/>
        </p:nvSpPr>
        <p:spPr bwMode="auto">
          <a:xfrm>
            <a:off x="990600" y="838200"/>
            <a:ext cx="144462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3333FF"/>
                </a:solidFill>
              </a:rPr>
              <a:t>smooth</a:t>
            </a:r>
          </a:p>
        </p:txBody>
      </p:sp>
      <p:sp>
        <p:nvSpPr>
          <p:cNvPr id="116741" name="Rectangle 5"/>
          <p:cNvSpPr>
            <a:spLocks noChangeArrowheads="1"/>
          </p:cNvSpPr>
          <p:nvPr/>
        </p:nvSpPr>
        <p:spPr bwMode="auto">
          <a:xfrm>
            <a:off x="228600" y="1447800"/>
            <a:ext cx="4572000" cy="1066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i="1">
                <a:solidFill>
                  <a:srgbClr val="CC0066"/>
                </a:solidFill>
              </a:rPr>
              <a:t>adi.</a:t>
            </a:r>
            <a:r>
              <a:rPr lang="en-US" altLang="zh-CN"/>
              <a:t> </a:t>
            </a:r>
            <a:r>
              <a:rPr lang="zh-CN" altLang="en-US"/>
              <a:t>无困难的；</a:t>
            </a:r>
          </a:p>
          <a:p>
            <a:r>
              <a:rPr lang="zh-CN" altLang="en-US"/>
              <a:t>顺利的；平坦的</a:t>
            </a:r>
          </a:p>
        </p:txBody>
      </p:sp>
      <p:sp>
        <p:nvSpPr>
          <p:cNvPr id="116742" name="Rectangle 6"/>
          <p:cNvSpPr>
            <a:spLocks noChangeArrowheads="1"/>
          </p:cNvSpPr>
          <p:nvPr/>
        </p:nvSpPr>
        <p:spPr bwMode="auto">
          <a:xfrm>
            <a:off x="3352800" y="5257800"/>
            <a:ext cx="153511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3333FF"/>
                </a:solidFill>
              </a:rPr>
              <a:t>straight</a:t>
            </a:r>
          </a:p>
        </p:txBody>
      </p:sp>
      <p:sp>
        <p:nvSpPr>
          <p:cNvPr id="116743" name="Rectangle 7"/>
          <p:cNvSpPr>
            <a:spLocks noChangeArrowheads="1"/>
          </p:cNvSpPr>
          <p:nvPr/>
        </p:nvSpPr>
        <p:spPr bwMode="auto">
          <a:xfrm>
            <a:off x="2209800" y="5791200"/>
            <a:ext cx="335121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a:solidFill>
                  <a:srgbClr val="CC0066"/>
                </a:solidFill>
              </a:rPr>
              <a:t>adj.</a:t>
            </a:r>
            <a:r>
              <a:rPr lang="en-US" altLang="zh-CN"/>
              <a:t> </a:t>
            </a:r>
            <a:r>
              <a:rPr lang="zh-CN" altLang="en-US"/>
              <a:t>直的；笔直的</a:t>
            </a:r>
          </a:p>
        </p:txBody>
      </p:sp>
      <p:sp>
        <p:nvSpPr>
          <p:cNvPr id="116746" name="Line 10"/>
          <p:cNvSpPr>
            <a:spLocks noChangeShapeType="1"/>
          </p:cNvSpPr>
          <p:nvPr/>
        </p:nvSpPr>
        <p:spPr bwMode="auto">
          <a:xfrm>
            <a:off x="2438400" y="1219200"/>
            <a:ext cx="3429000" cy="259080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16749" name="Line 13"/>
          <p:cNvSpPr>
            <a:spLocks noChangeShapeType="1"/>
          </p:cNvSpPr>
          <p:nvPr/>
        </p:nvSpPr>
        <p:spPr bwMode="auto">
          <a:xfrm flipV="1">
            <a:off x="4953000" y="4267200"/>
            <a:ext cx="1295400" cy="137160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6748"/>
                                        </p:tgtEl>
                                        <p:attrNameLst>
                                          <p:attrName>style.visibility</p:attrName>
                                        </p:attrNameLst>
                                      </p:cBhvr>
                                      <p:to>
                                        <p:strVal val="visible"/>
                                      </p:to>
                                    </p:set>
                                    <p:anim to="" calcmode="lin" valueType="num">
                                      <p:cBhvr>
                                        <p:cTn id="7" dur="1" fill="hold"/>
                                        <p:tgtEl>
                                          <p:spTgt spid="11674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6740"/>
                                        </p:tgtEl>
                                        <p:attrNameLst>
                                          <p:attrName>style.visibility</p:attrName>
                                        </p:attrNameLst>
                                      </p:cBhvr>
                                      <p:to>
                                        <p:strVal val="visible"/>
                                      </p:to>
                                    </p:set>
                                    <p:anim to="" calcmode="lin" valueType="num">
                                      <p:cBhvr>
                                        <p:cTn id="12" dur="1" fill="hold"/>
                                        <p:tgtEl>
                                          <p:spTgt spid="116740"/>
                                        </p:tgtEl>
                                      </p:cBhvr>
                                    </p:anim>
                                  </p:childTnLst>
                                </p:cTn>
                              </p:par>
                              <p:par>
                                <p:cTn id="13" presetID="24" presetClass="entr" presetSubtype="0" fill="hold" grpId="0" nodeType="withEffect">
                                  <p:stCondLst>
                                    <p:cond delay="0"/>
                                  </p:stCondLst>
                                  <p:childTnLst>
                                    <p:set>
                                      <p:cBhvr>
                                        <p:cTn id="14" dur="1" fill="hold">
                                          <p:stCondLst>
                                            <p:cond delay="0"/>
                                          </p:stCondLst>
                                        </p:cTn>
                                        <p:tgtEl>
                                          <p:spTgt spid="116746"/>
                                        </p:tgtEl>
                                        <p:attrNameLst>
                                          <p:attrName>style.visibility</p:attrName>
                                        </p:attrNameLst>
                                      </p:cBhvr>
                                      <p:to>
                                        <p:strVal val="visible"/>
                                      </p:to>
                                    </p:set>
                                    <p:anim to="" calcmode="lin" valueType="num">
                                      <p:cBhvr>
                                        <p:cTn id="15" dur="1" fill="hold"/>
                                        <p:tgtEl>
                                          <p:spTgt spid="116746"/>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16741"/>
                                        </p:tgtEl>
                                        <p:attrNameLst>
                                          <p:attrName>style.visibility</p:attrName>
                                        </p:attrNameLst>
                                      </p:cBhvr>
                                      <p:to>
                                        <p:strVal val="visible"/>
                                      </p:to>
                                    </p:set>
                                    <p:anim to="" calcmode="lin" valueType="num">
                                      <p:cBhvr>
                                        <p:cTn id="20" dur="1" fill="hold"/>
                                        <p:tgtEl>
                                          <p:spTgt spid="116741"/>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16742"/>
                                        </p:tgtEl>
                                        <p:attrNameLst>
                                          <p:attrName>style.visibility</p:attrName>
                                        </p:attrNameLst>
                                      </p:cBhvr>
                                      <p:to>
                                        <p:strVal val="visible"/>
                                      </p:to>
                                    </p:set>
                                    <p:anim to="" calcmode="lin" valueType="num">
                                      <p:cBhvr>
                                        <p:cTn id="25" dur="1" fill="hold"/>
                                        <p:tgtEl>
                                          <p:spTgt spid="116742"/>
                                        </p:tgtEl>
                                      </p:cBhvr>
                                    </p:anim>
                                  </p:childTnLst>
                                </p:cTn>
                              </p:par>
                              <p:par>
                                <p:cTn id="26" presetID="24" presetClass="entr" presetSubtype="0" fill="hold" grpId="0" nodeType="withEffect">
                                  <p:stCondLst>
                                    <p:cond delay="0"/>
                                  </p:stCondLst>
                                  <p:childTnLst>
                                    <p:set>
                                      <p:cBhvr>
                                        <p:cTn id="27" dur="1" fill="hold">
                                          <p:stCondLst>
                                            <p:cond delay="0"/>
                                          </p:stCondLst>
                                        </p:cTn>
                                        <p:tgtEl>
                                          <p:spTgt spid="116749"/>
                                        </p:tgtEl>
                                        <p:attrNameLst>
                                          <p:attrName>style.visibility</p:attrName>
                                        </p:attrNameLst>
                                      </p:cBhvr>
                                      <p:to>
                                        <p:strVal val="visible"/>
                                      </p:to>
                                    </p:set>
                                    <p:anim to="" calcmode="lin" valueType="num">
                                      <p:cBhvr>
                                        <p:cTn id="28" dur="1" fill="hold"/>
                                        <p:tgtEl>
                                          <p:spTgt spid="116749"/>
                                        </p:tgtEl>
                                      </p:cBhvr>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6743"/>
                                        </p:tgtEl>
                                        <p:attrNameLst>
                                          <p:attrName>style.visibility</p:attrName>
                                        </p:attrNameLst>
                                      </p:cBhvr>
                                      <p:to>
                                        <p:strVal val="visible"/>
                                      </p:to>
                                    </p:set>
                                    <p:animEffect transition="in" filter="dissolve">
                                      <p:cBhvr>
                                        <p:cTn id="33"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1" grpId="0"/>
      <p:bldP spid="116742" grpId="0"/>
      <p:bldP spid="116743" grpId="0"/>
      <p:bldP spid="116746" grpId="0" animBg="1"/>
      <p:bldP spid="1167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762000" y="838200"/>
            <a:ext cx="28194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3333FF"/>
                </a:solidFill>
              </a:rPr>
              <a:t>suggestion</a:t>
            </a:r>
          </a:p>
        </p:txBody>
      </p:sp>
      <p:sp>
        <p:nvSpPr>
          <p:cNvPr id="117765" name="Text Box 5"/>
          <p:cNvSpPr txBox="1">
            <a:spLocks noChangeArrowheads="1"/>
          </p:cNvSpPr>
          <p:nvPr/>
        </p:nvSpPr>
        <p:spPr bwMode="auto">
          <a:xfrm>
            <a:off x="685800" y="1447800"/>
            <a:ext cx="28194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i="1">
                <a:solidFill>
                  <a:srgbClr val="CC0066"/>
                </a:solidFill>
              </a:rPr>
              <a:t>n.</a:t>
            </a:r>
            <a:r>
              <a:rPr lang="en-US" altLang="zh-CN"/>
              <a:t> </a:t>
            </a:r>
            <a:r>
              <a:rPr lang="zh-CN" altLang="en-US"/>
              <a:t>建议；提议</a:t>
            </a:r>
          </a:p>
        </p:txBody>
      </p:sp>
      <p:sp>
        <p:nvSpPr>
          <p:cNvPr id="117766" name="Text Box 6"/>
          <p:cNvSpPr txBox="1">
            <a:spLocks noChangeArrowheads="1"/>
          </p:cNvSpPr>
          <p:nvPr/>
        </p:nvSpPr>
        <p:spPr bwMode="auto">
          <a:xfrm>
            <a:off x="5486400" y="5105400"/>
            <a:ext cx="15240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3333FF"/>
                </a:solidFill>
              </a:rPr>
              <a:t>rule</a:t>
            </a:r>
          </a:p>
        </p:txBody>
      </p:sp>
      <p:sp>
        <p:nvSpPr>
          <p:cNvPr id="117767" name="Text Box 7"/>
          <p:cNvSpPr txBox="1">
            <a:spLocks noChangeArrowheads="1"/>
          </p:cNvSpPr>
          <p:nvPr/>
        </p:nvSpPr>
        <p:spPr bwMode="auto">
          <a:xfrm>
            <a:off x="4648200" y="5791200"/>
            <a:ext cx="28194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i="1">
                <a:solidFill>
                  <a:srgbClr val="CC0066"/>
                </a:solidFill>
              </a:rPr>
              <a:t>n.</a:t>
            </a:r>
            <a:r>
              <a:rPr lang="en-US" altLang="zh-CN"/>
              <a:t> </a:t>
            </a:r>
            <a:r>
              <a:rPr lang="zh-CN" altLang="en-US"/>
              <a:t>规定；规则</a:t>
            </a:r>
          </a:p>
        </p:txBody>
      </p:sp>
      <p:pic>
        <p:nvPicPr>
          <p:cNvPr id="117768" name="Picture 8" descr="2009112322312637"/>
          <p:cNvPicPr>
            <a:picLocks noChangeAspect="1" noChangeArrowheads="1"/>
          </p:cNvPicPr>
          <p:nvPr/>
        </p:nvPicPr>
        <p:blipFill>
          <a:blip r:embed="rId2" cstate="email"/>
          <a:srcRect/>
          <a:stretch>
            <a:fillRect/>
          </a:stretch>
        </p:blipFill>
        <p:spPr bwMode="auto">
          <a:xfrm>
            <a:off x="3962400" y="381000"/>
            <a:ext cx="3330575" cy="4495800"/>
          </a:xfrm>
          <a:prstGeom prst="rect">
            <a:avLst/>
          </a:prstGeom>
          <a:noFill/>
          <a:extLst>
            <a:ext uri="{909E8E84-426E-40DD-AFC4-6F175D3DCCD1}">
              <a14:hiddenFill xmlns:a14="http://schemas.microsoft.com/office/drawing/2010/main">
                <a:solidFill>
                  <a:srgbClr val="FFFFFF"/>
                </a:solidFill>
              </a14:hiddenFill>
            </a:ext>
          </a:extLst>
        </p:spPr>
      </p:pic>
      <p:pic>
        <p:nvPicPr>
          <p:cNvPr id="117770" name="Picture 10" descr="0480050039"/>
          <p:cNvPicPr>
            <a:picLocks noChangeAspect="1" noChangeArrowheads="1"/>
          </p:cNvPicPr>
          <p:nvPr/>
        </p:nvPicPr>
        <p:blipFill>
          <a:blip r:embed="rId3" cstate="email"/>
          <a:srcRect/>
          <a:stretch>
            <a:fillRect/>
          </a:stretch>
        </p:blipFill>
        <p:spPr bwMode="auto">
          <a:xfrm>
            <a:off x="609600" y="2514600"/>
            <a:ext cx="2825750" cy="421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strips(downLeft)">
                                      <p:cBhvr>
                                        <p:cTn id="7" dur="500"/>
                                        <p:tgtEl>
                                          <p:spTgt spid="1177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7768"/>
                                        </p:tgtEl>
                                        <p:attrNameLst>
                                          <p:attrName>style.visibility</p:attrName>
                                        </p:attrNameLst>
                                      </p:cBhvr>
                                      <p:to>
                                        <p:strVal val="visible"/>
                                      </p:to>
                                    </p:set>
                                    <p:anim calcmode="lin" valueType="num">
                                      <p:cBhvr>
                                        <p:cTn id="12" dur="500" fill="hold"/>
                                        <p:tgtEl>
                                          <p:spTgt spid="117768"/>
                                        </p:tgtEl>
                                        <p:attrNameLst>
                                          <p:attrName>ppt_w</p:attrName>
                                        </p:attrNameLst>
                                      </p:cBhvr>
                                      <p:tavLst>
                                        <p:tav tm="0">
                                          <p:val>
                                            <p:fltVal val="0"/>
                                          </p:val>
                                        </p:tav>
                                        <p:tav tm="100000">
                                          <p:val>
                                            <p:strVal val="#ppt_w"/>
                                          </p:val>
                                        </p:tav>
                                      </p:tavLst>
                                    </p:anim>
                                    <p:anim calcmode="lin" valueType="num">
                                      <p:cBhvr>
                                        <p:cTn id="13" dur="500" fill="hold"/>
                                        <p:tgtEl>
                                          <p:spTgt spid="117768"/>
                                        </p:tgtEl>
                                        <p:attrNameLst>
                                          <p:attrName>ppt_h</p:attrName>
                                        </p:attrNameLst>
                                      </p:cBhvr>
                                      <p:tavLst>
                                        <p:tav tm="0">
                                          <p:val>
                                            <p:fltVal val="0"/>
                                          </p:val>
                                        </p:tav>
                                        <p:tav tm="100000">
                                          <p:val>
                                            <p:strVal val="#ppt_h"/>
                                          </p:val>
                                        </p:tav>
                                      </p:tavLst>
                                    </p:anim>
                                    <p:animEffect transition="in" filter="fade">
                                      <p:cBhvr>
                                        <p:cTn id="14" dur="500"/>
                                        <p:tgtEl>
                                          <p:spTgt spid="11776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7765"/>
                                        </p:tgtEl>
                                        <p:attrNameLst>
                                          <p:attrName>style.visibility</p:attrName>
                                        </p:attrNameLst>
                                      </p:cBhvr>
                                      <p:to>
                                        <p:strVal val="visible"/>
                                      </p:to>
                                    </p:set>
                                    <p:animEffect transition="in" filter="fade">
                                      <p:cBhvr>
                                        <p:cTn id="19" dur="1000"/>
                                        <p:tgtEl>
                                          <p:spTgt spid="117765"/>
                                        </p:tgtEl>
                                      </p:cBhvr>
                                    </p:animEffect>
                                    <p:anim calcmode="lin" valueType="num">
                                      <p:cBhvr>
                                        <p:cTn id="20" dur="1000" fill="hold"/>
                                        <p:tgtEl>
                                          <p:spTgt spid="117765"/>
                                        </p:tgtEl>
                                        <p:attrNameLst>
                                          <p:attrName>ppt_x</p:attrName>
                                        </p:attrNameLst>
                                      </p:cBhvr>
                                      <p:tavLst>
                                        <p:tav tm="0">
                                          <p:val>
                                            <p:strVal val="#ppt_x"/>
                                          </p:val>
                                        </p:tav>
                                        <p:tav tm="100000">
                                          <p:val>
                                            <p:strVal val="#ppt_x"/>
                                          </p:val>
                                        </p:tav>
                                      </p:tavLst>
                                    </p:anim>
                                    <p:anim calcmode="lin" valueType="num">
                                      <p:cBhvr>
                                        <p:cTn id="21" dur="900" decel="100000" fill="hold"/>
                                        <p:tgtEl>
                                          <p:spTgt spid="11776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776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7766">
                                            <p:txEl>
                                              <p:pRg st="0" end="0"/>
                                            </p:txEl>
                                          </p:spTgt>
                                        </p:tgtEl>
                                        <p:attrNameLst>
                                          <p:attrName>style.visibility</p:attrName>
                                        </p:attrNameLst>
                                      </p:cBhvr>
                                      <p:to>
                                        <p:strVal val="visible"/>
                                      </p:to>
                                    </p:set>
                                    <p:anim to="" calcmode="lin" valueType="num">
                                      <p:cBhvr>
                                        <p:cTn id="27" dur="1" fill="hold"/>
                                        <p:tgtEl>
                                          <p:spTgt spid="117766">
                                            <p:txEl>
                                              <p:pRg st="0" end="0"/>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 to="" calcmode="lin" valueType="num">
                                      <p:cBhvr>
                                        <p:cTn id="32" dur="1" fill="hold"/>
                                        <p:tgtEl>
                                          <p:spTgt spid="117770"/>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7767"/>
                                        </p:tgtEl>
                                        <p:attrNameLst>
                                          <p:attrName>style.visibility</p:attrName>
                                        </p:attrNameLst>
                                      </p:cBhvr>
                                      <p:to>
                                        <p:strVal val="visible"/>
                                      </p:to>
                                    </p:set>
                                    <p:anim to="" calcmode="lin" valueType="num">
                                      <p:cBhvr>
                                        <p:cTn id="37" dur="1" fill="hold"/>
                                        <p:tgtEl>
                                          <p:spTgt spid="11776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p:bldP spid="1177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762000" y="838200"/>
            <a:ext cx="28194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3333FF"/>
                </a:solidFill>
              </a:rPr>
              <a:t>stream</a:t>
            </a:r>
          </a:p>
        </p:txBody>
      </p:sp>
      <p:sp>
        <p:nvSpPr>
          <p:cNvPr id="119811" name="Text Box 3"/>
          <p:cNvSpPr txBox="1">
            <a:spLocks noChangeArrowheads="1"/>
          </p:cNvSpPr>
          <p:nvPr/>
        </p:nvSpPr>
        <p:spPr bwMode="auto">
          <a:xfrm>
            <a:off x="685800" y="1447800"/>
            <a:ext cx="28194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i="1">
                <a:solidFill>
                  <a:srgbClr val="CC0066"/>
                </a:solidFill>
              </a:rPr>
              <a:t>n.</a:t>
            </a:r>
            <a:r>
              <a:rPr lang="en-US" altLang="zh-CN"/>
              <a:t> </a:t>
            </a:r>
            <a:r>
              <a:rPr lang="zh-CN" altLang="en-US"/>
              <a:t>小溪；溪流</a:t>
            </a:r>
          </a:p>
        </p:txBody>
      </p:sp>
      <p:sp>
        <p:nvSpPr>
          <p:cNvPr id="119812" name="Text Box 4"/>
          <p:cNvSpPr txBox="1">
            <a:spLocks noChangeArrowheads="1"/>
          </p:cNvSpPr>
          <p:nvPr/>
        </p:nvSpPr>
        <p:spPr bwMode="auto">
          <a:xfrm>
            <a:off x="5486400" y="5105400"/>
            <a:ext cx="2590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3333FF"/>
                </a:solidFill>
              </a:rPr>
              <a:t>lead the way</a:t>
            </a:r>
          </a:p>
        </p:txBody>
      </p:sp>
      <p:sp>
        <p:nvSpPr>
          <p:cNvPr id="119813" name="Text Box 5"/>
          <p:cNvSpPr txBox="1">
            <a:spLocks noChangeArrowheads="1"/>
          </p:cNvSpPr>
          <p:nvPr/>
        </p:nvSpPr>
        <p:spPr bwMode="auto">
          <a:xfrm>
            <a:off x="6096000" y="5715000"/>
            <a:ext cx="11430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zh-CN" altLang="en-US"/>
              <a:t>带路</a:t>
            </a:r>
          </a:p>
        </p:txBody>
      </p:sp>
      <p:pic>
        <p:nvPicPr>
          <p:cNvPr id="119817" name="Picture 9" descr="u=1179138533,279514357&amp;fm=21&amp;gp=0"/>
          <p:cNvPicPr>
            <a:picLocks noChangeAspect="1" noChangeArrowheads="1"/>
          </p:cNvPicPr>
          <p:nvPr/>
        </p:nvPicPr>
        <p:blipFill>
          <a:blip r:embed="rId2"/>
          <a:srcRect/>
          <a:stretch>
            <a:fillRect/>
          </a:stretch>
        </p:blipFill>
        <p:spPr bwMode="auto">
          <a:xfrm>
            <a:off x="3733800" y="762000"/>
            <a:ext cx="4267200" cy="2862263"/>
          </a:xfrm>
          <a:prstGeom prst="rect">
            <a:avLst/>
          </a:prstGeom>
          <a:noFill/>
          <a:extLst>
            <a:ext uri="{909E8E84-426E-40DD-AFC4-6F175D3DCCD1}">
              <a14:hiddenFill xmlns:a14="http://schemas.microsoft.com/office/drawing/2010/main">
                <a:solidFill>
                  <a:srgbClr val="FFFFFF"/>
                </a:solidFill>
              </a14:hiddenFill>
            </a:ext>
          </a:extLst>
        </p:spPr>
      </p:pic>
      <p:pic>
        <p:nvPicPr>
          <p:cNvPr id="119819" name="Picture 11" descr="171849a6"/>
          <p:cNvPicPr>
            <a:picLocks noChangeAspect="1" noChangeArrowheads="1"/>
          </p:cNvPicPr>
          <p:nvPr/>
        </p:nvPicPr>
        <p:blipFill>
          <a:blip r:embed="rId3" cstate="email"/>
          <a:srcRect/>
          <a:stretch>
            <a:fillRect/>
          </a:stretch>
        </p:blipFill>
        <p:spPr bwMode="auto">
          <a:xfrm>
            <a:off x="990600" y="3581400"/>
            <a:ext cx="3886200" cy="2959100"/>
          </a:xfrm>
          <a:prstGeom prst="rect">
            <a:avLst/>
          </a:prstGeom>
          <a:noFill/>
          <a:extLst>
            <a:ext uri="{909E8E84-426E-40DD-AFC4-6F175D3DCCD1}">
              <a14:hiddenFill xmlns:a14="http://schemas.microsoft.com/office/drawing/2010/main">
                <a:solidFill>
                  <a:srgbClr val="FFFFFF"/>
                </a:solidFill>
              </a14:hiddenFill>
            </a:ext>
          </a:extLst>
        </p:spPr>
      </p:pic>
      <p:sp>
        <p:nvSpPr>
          <p:cNvPr id="119820" name="Line 12"/>
          <p:cNvSpPr>
            <a:spLocks noChangeShapeType="1"/>
          </p:cNvSpPr>
          <p:nvPr/>
        </p:nvSpPr>
        <p:spPr bwMode="auto">
          <a:xfrm flipH="1" flipV="1">
            <a:off x="2971800" y="5410200"/>
            <a:ext cx="2514600" cy="38100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to="" calcmode="lin" valueType="num">
                                      <p:cBhvr>
                                        <p:cTn id="7" dur="1" fill="hold"/>
                                        <p:tgtEl>
                                          <p:spTgt spid="11981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9817"/>
                                        </p:tgtEl>
                                        <p:attrNameLst>
                                          <p:attrName>style.visibility</p:attrName>
                                        </p:attrNameLst>
                                      </p:cBhvr>
                                      <p:to>
                                        <p:strVal val="visible"/>
                                      </p:to>
                                    </p:set>
                                    <p:anim to="" calcmode="lin" valueType="num">
                                      <p:cBhvr>
                                        <p:cTn id="12" dur="1" fill="hold"/>
                                        <p:tgtEl>
                                          <p:spTgt spid="11981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gtEl>
                                        <p:attrNameLst>
                                          <p:attrName>style.visibility</p:attrName>
                                        </p:attrNameLst>
                                      </p:cBhvr>
                                      <p:to>
                                        <p:strVal val="visible"/>
                                      </p:to>
                                    </p:set>
                                    <p:anim to="" calcmode="lin" valueType="num">
                                      <p:cBhvr>
                                        <p:cTn id="17" dur="1" fill="hold"/>
                                        <p:tgtEl>
                                          <p:spTgt spid="119811"/>
                                        </p:tgtEl>
                                      </p:cBhvr>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9812"/>
                                        </p:tgtEl>
                                        <p:attrNameLst>
                                          <p:attrName>style.visibility</p:attrName>
                                        </p:attrNameLst>
                                      </p:cBhvr>
                                      <p:to>
                                        <p:strVal val="visible"/>
                                      </p:to>
                                    </p:set>
                                    <p:anim calcmode="lin" valueType="num">
                                      <p:cBhvr>
                                        <p:cTn id="22" dur="500" fill="hold"/>
                                        <p:tgtEl>
                                          <p:spTgt spid="119812"/>
                                        </p:tgtEl>
                                        <p:attrNameLst>
                                          <p:attrName>ppt_w</p:attrName>
                                        </p:attrNameLst>
                                      </p:cBhvr>
                                      <p:tavLst>
                                        <p:tav tm="0">
                                          <p:val>
                                            <p:fltVal val="0"/>
                                          </p:val>
                                        </p:tav>
                                        <p:tav tm="100000">
                                          <p:val>
                                            <p:strVal val="#ppt_w"/>
                                          </p:val>
                                        </p:tav>
                                      </p:tavLst>
                                    </p:anim>
                                    <p:anim calcmode="lin" valueType="num">
                                      <p:cBhvr>
                                        <p:cTn id="23" dur="500" fill="hold"/>
                                        <p:tgtEl>
                                          <p:spTgt spid="119812"/>
                                        </p:tgtEl>
                                        <p:attrNameLst>
                                          <p:attrName>ppt_h</p:attrName>
                                        </p:attrNameLst>
                                      </p:cBhvr>
                                      <p:tavLst>
                                        <p:tav tm="0">
                                          <p:val>
                                            <p:fltVal val="0"/>
                                          </p:val>
                                        </p:tav>
                                        <p:tav tm="100000">
                                          <p:val>
                                            <p:strVal val="#ppt_h"/>
                                          </p:val>
                                        </p:tav>
                                      </p:tavLst>
                                    </p:anim>
                                    <p:animEffect transition="in" filter="fade">
                                      <p:cBhvr>
                                        <p:cTn id="24" dur="500"/>
                                        <p:tgtEl>
                                          <p:spTgt spid="1198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9819"/>
                                        </p:tgtEl>
                                        <p:attrNameLst>
                                          <p:attrName>style.visibility</p:attrName>
                                        </p:attrNameLst>
                                      </p:cBhvr>
                                      <p:to>
                                        <p:strVal val="visible"/>
                                      </p:to>
                                    </p:set>
                                    <p:animEffect transition="in" filter="strips(downLeft)">
                                      <p:cBhvr>
                                        <p:cTn id="29" dur="500"/>
                                        <p:tgtEl>
                                          <p:spTgt spid="11981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9813"/>
                                        </p:tgtEl>
                                        <p:attrNameLst>
                                          <p:attrName>style.visibility</p:attrName>
                                        </p:attrNameLst>
                                      </p:cBhvr>
                                      <p:to>
                                        <p:strVal val="visible"/>
                                      </p:to>
                                    </p:set>
                                    <p:animEffect transition="in" filter="dissolve">
                                      <p:cBhvr>
                                        <p:cTn id="34" dur="500"/>
                                        <p:tgtEl>
                                          <p:spTgt spid="1198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9820"/>
                                        </p:tgtEl>
                                        <p:attrNameLst>
                                          <p:attrName>style.visibility</p:attrName>
                                        </p:attrNameLst>
                                      </p:cBhvr>
                                      <p:to>
                                        <p:strVal val="visible"/>
                                      </p:to>
                                    </p:set>
                                    <p:animEffect transition="in" filter="dissolve">
                                      <p:cBhvr>
                                        <p:cTn id="37" dur="500"/>
                                        <p:tgtEl>
                                          <p:spTgt spid="119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p:bldP spid="119812" grpId="0"/>
      <p:bldP spid="119813" grpId="0"/>
      <p:bldP spid="1198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609600" y="1981200"/>
            <a:ext cx="49530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solidFill>
                  <a:schemeClr val="tx2"/>
                </a:solidFill>
                <a:latin typeface="Arial" panose="020B0604020202020204" pitchFamily="34" charset="0"/>
              </a:rPr>
              <a:t>Look at the photo. Then say what suggestions you can give to people who go walking in the mountains.</a:t>
            </a:r>
          </a:p>
        </p:txBody>
      </p:sp>
      <p:sp>
        <p:nvSpPr>
          <p:cNvPr id="55303" name="Oval 7"/>
          <p:cNvSpPr>
            <a:spLocks noChangeArrowheads="1"/>
          </p:cNvSpPr>
          <p:nvPr/>
        </p:nvSpPr>
        <p:spPr bwMode="auto">
          <a:xfrm>
            <a:off x="152400" y="2057400"/>
            <a:ext cx="381000" cy="381000"/>
          </a:xfrm>
          <a:prstGeom prst="ellipse">
            <a:avLst/>
          </a:prstGeom>
          <a:solidFill>
            <a:srgbClr val="FF7C8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latin typeface="宋体" panose="02010600030101010101" pitchFamily="2" charset="-122"/>
              </a:rPr>
              <a:t>1</a:t>
            </a:r>
          </a:p>
        </p:txBody>
      </p:sp>
      <p:sp>
        <p:nvSpPr>
          <p:cNvPr id="55304" name="Text Box 8"/>
          <p:cNvSpPr txBox="1">
            <a:spLocks noChangeArrowheads="1"/>
          </p:cNvSpPr>
          <p:nvPr/>
        </p:nvSpPr>
        <p:spPr bwMode="auto">
          <a:xfrm>
            <a:off x="1752600" y="8382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dirty="0">
                <a:solidFill>
                  <a:srgbClr val="CC0066"/>
                </a:solidFill>
                <a:latin typeface="Comic Sans MS" panose="030F0702030302020204" pitchFamily="66" charset="0"/>
              </a:rPr>
              <a:t>Listening and vocabulary</a:t>
            </a:r>
          </a:p>
        </p:txBody>
      </p:sp>
      <p:pic>
        <p:nvPicPr>
          <p:cNvPr id="55305" name="Picture 9" descr="图片1"/>
          <p:cNvPicPr>
            <a:picLocks noChangeAspect="1" noChangeArrowheads="1"/>
          </p:cNvPicPr>
          <p:nvPr/>
        </p:nvPicPr>
        <p:blipFill>
          <a:blip r:embed="rId2"/>
          <a:srcRect/>
          <a:stretch>
            <a:fillRect/>
          </a:stretch>
        </p:blipFill>
        <p:spPr bwMode="auto">
          <a:xfrm>
            <a:off x="5638800" y="2209800"/>
            <a:ext cx="3114675"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descr="4ec07893f175e"/>
          <p:cNvPicPr>
            <a:picLocks noChangeAspect="1" noChangeArrowheads="1"/>
          </p:cNvPicPr>
          <p:nvPr/>
        </p:nvPicPr>
        <p:blipFill>
          <a:blip r:embed="rId2" cstate="email"/>
          <a:srcRect/>
          <a:stretch>
            <a:fillRect/>
          </a:stretch>
        </p:blipFill>
        <p:spPr bwMode="auto">
          <a:xfrm>
            <a:off x="1447800" y="3733800"/>
            <a:ext cx="5257800" cy="2627313"/>
          </a:xfrm>
          <a:prstGeom prst="rect">
            <a:avLst/>
          </a:prstGeom>
          <a:noFill/>
          <a:extLst>
            <a:ext uri="{909E8E84-426E-40DD-AFC4-6F175D3DCCD1}">
              <a14:hiddenFill xmlns:a14="http://schemas.microsoft.com/office/drawing/2010/main">
                <a:solidFill>
                  <a:srgbClr val="FFFFFF"/>
                </a:solidFill>
              </a14:hiddenFill>
            </a:ext>
          </a:extLst>
        </p:spPr>
      </p:pic>
      <p:sp>
        <p:nvSpPr>
          <p:cNvPr id="120837" name="AutoShape 5"/>
          <p:cNvSpPr>
            <a:spLocks noChangeArrowheads="1"/>
          </p:cNvSpPr>
          <p:nvPr/>
        </p:nvSpPr>
        <p:spPr bwMode="auto">
          <a:xfrm>
            <a:off x="1219200" y="838200"/>
            <a:ext cx="6858000" cy="2743200"/>
          </a:xfrm>
          <a:prstGeom prst="wedgeEllipseCallout">
            <a:avLst>
              <a:gd name="adj1" fmla="val 12685"/>
              <a:gd name="adj2" fmla="val 65394"/>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dirty="0"/>
              <a:t>I suggest that they should be careful of the falling stones and shouldn’t stay there for a long time.</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descr="th?id=H"/>
          <p:cNvPicPr>
            <a:picLocks noChangeAspect="1" noChangeArrowheads="1"/>
          </p:cNvPicPr>
          <p:nvPr/>
        </p:nvPicPr>
        <p:blipFill>
          <a:blip r:embed="rId2"/>
          <a:srcRect/>
          <a:stretch>
            <a:fillRect/>
          </a:stretch>
        </p:blipFill>
        <p:spPr bwMode="auto">
          <a:xfrm>
            <a:off x="2895600" y="2438400"/>
            <a:ext cx="3048000" cy="2265363"/>
          </a:xfrm>
          <a:prstGeom prst="rect">
            <a:avLst/>
          </a:prstGeom>
          <a:noFill/>
          <a:extLst>
            <a:ext uri="{909E8E84-426E-40DD-AFC4-6F175D3DCCD1}">
              <a14:hiddenFill xmlns:a14="http://schemas.microsoft.com/office/drawing/2010/main">
                <a:solidFill>
                  <a:srgbClr val="FFFFFF"/>
                </a:solidFill>
              </a14:hiddenFill>
            </a:ext>
          </a:extLst>
        </p:spPr>
      </p:pic>
      <p:sp>
        <p:nvSpPr>
          <p:cNvPr id="141316" name="Text Box 4"/>
          <p:cNvSpPr txBox="1">
            <a:spLocks noChangeArrowheads="1"/>
          </p:cNvSpPr>
          <p:nvPr/>
        </p:nvSpPr>
        <p:spPr bwMode="auto">
          <a:xfrm>
            <a:off x="5791200" y="2057400"/>
            <a:ext cx="3124200" cy="1076325"/>
          </a:xfrm>
          <a:prstGeom prst="rect">
            <a:avLst/>
          </a:prstGeom>
          <a:noFill/>
          <a:ln w="9525">
            <a:solidFill>
              <a:srgbClr val="00CC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lgn="ctr">
              <a:spcBef>
                <a:spcPct val="50000"/>
              </a:spcBef>
            </a:pPr>
            <a:r>
              <a:rPr lang="en-US" altLang="zh-CN">
                <a:solidFill>
                  <a:srgbClr val="3333FF"/>
                </a:solidFill>
              </a:rPr>
              <a:t> take some food and water</a:t>
            </a:r>
          </a:p>
        </p:txBody>
      </p:sp>
      <p:sp>
        <p:nvSpPr>
          <p:cNvPr id="141317" name="Text Box 5"/>
          <p:cNvSpPr txBox="1">
            <a:spLocks noChangeArrowheads="1"/>
          </p:cNvSpPr>
          <p:nvPr/>
        </p:nvSpPr>
        <p:spPr bwMode="auto">
          <a:xfrm>
            <a:off x="2971800" y="838200"/>
            <a:ext cx="3352800" cy="1076325"/>
          </a:xfrm>
          <a:prstGeom prst="rect">
            <a:avLst/>
          </a:prstGeom>
          <a:noFill/>
          <a:ln w="9525">
            <a:solidFill>
              <a:srgbClr val="00CC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lgn="ctr">
              <a:spcBef>
                <a:spcPct val="50000"/>
              </a:spcBef>
            </a:pPr>
            <a:r>
              <a:rPr lang="en-US" altLang="zh-CN" dirty="0">
                <a:solidFill>
                  <a:srgbClr val="FF3399"/>
                </a:solidFill>
              </a:rPr>
              <a:t> go walking with your friends</a:t>
            </a:r>
          </a:p>
        </p:txBody>
      </p:sp>
      <p:sp>
        <p:nvSpPr>
          <p:cNvPr id="141318" name="Text Box 6"/>
          <p:cNvSpPr txBox="1">
            <a:spLocks noChangeArrowheads="1"/>
          </p:cNvSpPr>
          <p:nvPr/>
        </p:nvSpPr>
        <p:spPr bwMode="auto">
          <a:xfrm>
            <a:off x="5486400" y="3810000"/>
            <a:ext cx="3276600" cy="2051050"/>
          </a:xfrm>
          <a:prstGeom prst="rect">
            <a:avLst/>
          </a:prstGeom>
          <a:noFill/>
          <a:ln w="9525">
            <a:solidFill>
              <a:srgbClr val="00CC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lgn="ctr">
              <a:spcBef>
                <a:spcPct val="50000"/>
              </a:spcBef>
            </a:pPr>
            <a:r>
              <a:rPr lang="en-US" altLang="zh-CN">
                <a:solidFill>
                  <a:srgbClr val="009900"/>
                </a:solidFill>
              </a:rPr>
              <a:t> inspect your emergency and first aid kits before the hike</a:t>
            </a:r>
          </a:p>
        </p:txBody>
      </p:sp>
      <p:sp>
        <p:nvSpPr>
          <p:cNvPr id="141319" name="Text Box 7"/>
          <p:cNvSpPr txBox="1">
            <a:spLocks noChangeArrowheads="1"/>
          </p:cNvSpPr>
          <p:nvPr/>
        </p:nvSpPr>
        <p:spPr bwMode="auto">
          <a:xfrm>
            <a:off x="228600" y="2971800"/>
            <a:ext cx="2514600" cy="1563688"/>
          </a:xfrm>
          <a:prstGeom prst="rect">
            <a:avLst/>
          </a:prstGeom>
          <a:noFill/>
          <a:ln w="9525">
            <a:solidFill>
              <a:srgbClr val="00CC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lgn="ctr">
              <a:spcBef>
                <a:spcPct val="50000"/>
              </a:spcBef>
            </a:pPr>
            <a:r>
              <a:rPr lang="en-US" altLang="zh-CN">
                <a:solidFill>
                  <a:srgbClr val="FF3300"/>
                </a:solidFill>
              </a:rPr>
              <a:t> wear comfortable shoes</a:t>
            </a:r>
          </a:p>
        </p:txBody>
      </p:sp>
      <p:sp>
        <p:nvSpPr>
          <p:cNvPr id="141320" name="Text Box 8"/>
          <p:cNvSpPr txBox="1">
            <a:spLocks noChangeArrowheads="1"/>
          </p:cNvSpPr>
          <p:nvPr/>
        </p:nvSpPr>
        <p:spPr bwMode="auto">
          <a:xfrm>
            <a:off x="1066800" y="4800600"/>
            <a:ext cx="4114800" cy="1076325"/>
          </a:xfrm>
          <a:prstGeom prst="rect">
            <a:avLst/>
          </a:prstGeom>
          <a:noFill/>
          <a:ln w="9525">
            <a:solidFill>
              <a:srgbClr val="00CC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lgn="ctr">
              <a:spcBef>
                <a:spcPct val="50000"/>
              </a:spcBef>
            </a:pPr>
            <a:r>
              <a:rPr lang="en-US" altLang="zh-CN"/>
              <a:t> have a haircut before the hike if possible</a:t>
            </a:r>
          </a:p>
        </p:txBody>
      </p:sp>
      <p:sp>
        <p:nvSpPr>
          <p:cNvPr id="141321" name="Text Box 9"/>
          <p:cNvSpPr txBox="1">
            <a:spLocks noChangeArrowheads="1"/>
          </p:cNvSpPr>
          <p:nvPr/>
        </p:nvSpPr>
        <p:spPr bwMode="auto">
          <a:xfrm>
            <a:off x="609600" y="1219200"/>
            <a:ext cx="2286000" cy="1076325"/>
          </a:xfrm>
          <a:prstGeom prst="rect">
            <a:avLst/>
          </a:prstGeom>
          <a:noFill/>
          <a:ln w="9525">
            <a:solidFill>
              <a:srgbClr val="00CC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lgn="ctr"/>
            <a:r>
              <a:rPr lang="en-US" altLang="zh-CN" dirty="0">
                <a:solidFill>
                  <a:srgbClr val="6600CC"/>
                </a:solidFill>
              </a:rPr>
              <a:t>No </a:t>
            </a:r>
            <a:r>
              <a:rPr lang="en-US" altLang="zh-CN" dirty="0" err="1">
                <a:solidFill>
                  <a:srgbClr val="6600CC"/>
                </a:solidFill>
              </a:rPr>
              <a:t>selfies</a:t>
            </a:r>
            <a:endParaRPr lang="en-US" altLang="zh-CN" dirty="0">
              <a:solidFill>
                <a:srgbClr val="6600CC"/>
              </a:solidFill>
            </a:endParaRPr>
          </a:p>
          <a:p>
            <a:pPr algn="ctr"/>
            <a:r>
              <a:rPr lang="en-US" altLang="zh-CN" dirty="0">
                <a:solidFill>
                  <a:srgbClr val="6600CC"/>
                </a:solidFill>
              </a:rPr>
              <a:t>(</a:t>
            </a:r>
            <a:r>
              <a:rPr lang="zh-CN" altLang="en-US" dirty="0">
                <a:solidFill>
                  <a:srgbClr val="6600CC"/>
                </a:solidFill>
              </a:rPr>
              <a:t>自拍</a:t>
            </a:r>
            <a:r>
              <a:rPr lang="en-US" altLang="zh-CN" dirty="0">
                <a:solidFill>
                  <a:srgbClr val="6600CC"/>
                </a:solidFill>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anim to="" calcmode="lin" valueType="num">
                                      <p:cBhvr>
                                        <p:cTn id="7" dur="1" fill="hold"/>
                                        <p:tgtEl>
                                          <p:spTgt spid="14131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1317"/>
                                        </p:tgtEl>
                                        <p:attrNameLst>
                                          <p:attrName>style.visibility</p:attrName>
                                        </p:attrNameLst>
                                      </p:cBhvr>
                                      <p:to>
                                        <p:strVal val="visible"/>
                                      </p:to>
                                    </p:set>
                                    <p:anim to="" calcmode="lin" valueType="num">
                                      <p:cBhvr>
                                        <p:cTn id="12" dur="1" fill="hold"/>
                                        <p:tgtEl>
                                          <p:spTgt spid="14131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1321"/>
                                        </p:tgtEl>
                                        <p:attrNameLst>
                                          <p:attrName>style.visibility</p:attrName>
                                        </p:attrNameLst>
                                      </p:cBhvr>
                                      <p:to>
                                        <p:strVal val="visible"/>
                                      </p:to>
                                    </p:set>
                                    <p:anim to="" calcmode="lin" valueType="num">
                                      <p:cBhvr>
                                        <p:cTn id="17" dur="1" fill="hold"/>
                                        <p:tgtEl>
                                          <p:spTgt spid="14132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41319">
                                            <p:txEl>
                                              <p:pRg st="0" end="0"/>
                                            </p:txEl>
                                          </p:spTgt>
                                        </p:tgtEl>
                                        <p:attrNameLst>
                                          <p:attrName>style.visibility</p:attrName>
                                        </p:attrNameLst>
                                      </p:cBhvr>
                                      <p:to>
                                        <p:strVal val="visible"/>
                                      </p:to>
                                    </p:set>
                                    <p:anim to="" calcmode="lin" valueType="num">
                                      <p:cBhvr>
                                        <p:cTn id="22" dur="1" fill="hold"/>
                                        <p:tgtEl>
                                          <p:spTgt spid="141319">
                                            <p:txEl>
                                              <p:pRg st="0" end="0"/>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1320"/>
                                        </p:tgtEl>
                                        <p:attrNameLst>
                                          <p:attrName>style.visibility</p:attrName>
                                        </p:attrNameLst>
                                      </p:cBhvr>
                                      <p:to>
                                        <p:strVal val="visible"/>
                                      </p:to>
                                    </p:set>
                                    <p:anim to="" calcmode="lin" valueType="num">
                                      <p:cBhvr>
                                        <p:cTn id="27" dur="1" fill="hold"/>
                                        <p:tgtEl>
                                          <p:spTgt spid="14132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1318"/>
                                        </p:tgtEl>
                                        <p:attrNameLst>
                                          <p:attrName>style.visibility</p:attrName>
                                        </p:attrNameLst>
                                      </p:cBhvr>
                                      <p:to>
                                        <p:strVal val="visible"/>
                                      </p:to>
                                    </p:set>
                                    <p:anim to="" calcmode="lin" valueType="num">
                                      <p:cBhvr>
                                        <p:cTn id="32" dur="1" fill="hold"/>
                                        <p:tgtEl>
                                          <p:spTgt spid="141318"/>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41316"/>
                                        </p:tgtEl>
                                        <p:attrNameLst>
                                          <p:attrName>style.visibility</p:attrName>
                                        </p:attrNameLst>
                                      </p:cBhvr>
                                      <p:to>
                                        <p:strVal val="visible"/>
                                      </p:to>
                                    </p:set>
                                    <p:anim to="" calcmode="lin" valueType="num">
                                      <p:cBhvr>
                                        <p:cTn id="37" dur="1" fill="hold"/>
                                        <p:tgtEl>
                                          <p:spTgt spid="1413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41317" grpId="0" animBg="1"/>
      <p:bldP spid="141318" grpId="0" animBg="1"/>
      <p:bldP spid="141320" grpId="0" animBg="1"/>
      <p:bldP spid="1413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WordArt 4"/>
          <p:cNvSpPr>
            <a:spLocks noChangeArrowheads="1" noChangeShapeType="1" noTextEdit="1"/>
          </p:cNvSpPr>
          <p:nvPr/>
        </p:nvSpPr>
        <p:spPr bwMode="auto">
          <a:xfrm>
            <a:off x="1981200" y="914400"/>
            <a:ext cx="4595813" cy="914400"/>
          </a:xfrm>
          <a:prstGeom prst="rect">
            <a:avLst/>
          </a:prstGeom>
        </p:spPr>
        <p:txBody>
          <a:bodyPr wrap="none" fromWordArt="1">
            <a:prstTxWarp prst="textPlain">
              <a:avLst>
                <a:gd name="adj" fmla="val 50000"/>
              </a:avLst>
            </a:prstTxWarp>
          </a:bodyPr>
          <a:lstStyle/>
          <a:p>
            <a:pPr algn="ctr"/>
            <a:r>
              <a:rPr lang="en-US" altLang="zh-CN" sz="3600" kern="10" dirty="0">
                <a:ln w="15875">
                  <a:solidFill>
                    <a:srgbClr val="FF0000"/>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panose="030F0702030302020204"/>
              </a:rPr>
              <a:t>Language goals</a:t>
            </a:r>
            <a:endParaRPr lang="zh-CN" altLang="en-US" sz="3600" kern="10" dirty="0">
              <a:ln w="15875">
                <a:solidFill>
                  <a:srgbClr val="FF0000"/>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panose="030F0702030302020204"/>
            </a:endParaRPr>
          </a:p>
        </p:txBody>
      </p:sp>
      <p:sp>
        <p:nvSpPr>
          <p:cNvPr id="104453" name="Rectangle 5"/>
          <p:cNvSpPr>
            <a:spLocks noChangeArrowheads="1"/>
          </p:cNvSpPr>
          <p:nvPr/>
        </p:nvSpPr>
        <p:spPr bwMode="auto">
          <a:xfrm>
            <a:off x="762000" y="2514600"/>
            <a:ext cx="8072438" cy="1066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rgbClr val="000000"/>
                </a:solidFill>
              </a:rPr>
              <a:t>To understand conversations</a:t>
            </a:r>
            <a:r>
              <a:rPr lang="en-US" altLang="zh-CN" dirty="0"/>
              <a:t> </a:t>
            </a:r>
            <a:r>
              <a:rPr lang="en-US" altLang="zh-CN" dirty="0">
                <a:solidFill>
                  <a:srgbClr val="000000"/>
                </a:solidFill>
              </a:rPr>
              <a:t>of talking about</a:t>
            </a:r>
          </a:p>
          <a:p>
            <a:r>
              <a:rPr lang="en-US" altLang="zh-CN" dirty="0">
                <a:solidFill>
                  <a:srgbClr val="000000"/>
                </a:solidFill>
              </a:rPr>
              <a:t> rules and giving suggestions.</a:t>
            </a:r>
          </a:p>
        </p:txBody>
      </p:sp>
      <p:sp>
        <p:nvSpPr>
          <p:cNvPr id="104454" name="Rectangle 6"/>
          <p:cNvSpPr>
            <a:spLocks noChangeArrowheads="1"/>
          </p:cNvSpPr>
          <p:nvPr/>
        </p:nvSpPr>
        <p:spPr bwMode="auto">
          <a:xfrm>
            <a:off x="762000" y="3810000"/>
            <a:ext cx="70024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0000"/>
                </a:solidFill>
              </a:rPr>
              <a:t>To use modal verbs to give instruction. </a:t>
            </a:r>
            <a:endParaRPr lang="en-US" altLang="zh-CN" dirty="0">
              <a:solidFill>
                <a:srgbClr val="000000"/>
              </a:solidFill>
            </a:endParaRPr>
          </a:p>
        </p:txBody>
      </p:sp>
      <p:pic>
        <p:nvPicPr>
          <p:cNvPr id="104455" name="Picture 7" descr="u=3928370242,469382227&amp;fm=21&amp;gp=0"/>
          <p:cNvPicPr>
            <a:picLocks noChangeAspect="1" noChangeArrowheads="1" noCrop="1"/>
          </p:cNvPicPr>
          <p:nvPr/>
        </p:nvPicPr>
        <p:blipFill>
          <a:blip r:embed="rId2"/>
          <a:srcRect/>
          <a:stretch>
            <a:fillRect/>
          </a:stretch>
        </p:blipFill>
        <p:spPr bwMode="auto">
          <a:xfrm>
            <a:off x="0" y="2362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4456" name="Picture 8" descr="u=3928370242,469382227&amp;fm=21&amp;gp=0"/>
          <p:cNvPicPr>
            <a:picLocks noChangeAspect="1" noChangeArrowheads="1" noCrop="1"/>
          </p:cNvPicPr>
          <p:nvPr/>
        </p:nvPicPr>
        <p:blipFill>
          <a:blip r:embed="rId2"/>
          <a:srcRect/>
          <a:stretch>
            <a:fillRect/>
          </a:stretch>
        </p:blipFill>
        <p:spPr bwMode="auto">
          <a:xfrm>
            <a:off x="0" y="35814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609600" y="2133600"/>
            <a:ext cx="8229600" cy="3503613"/>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altLang="zh-CN" dirty="0">
                <a:solidFill>
                  <a:schemeClr val="accent1"/>
                </a:solidFill>
              </a:rPr>
              <a:t>1</a:t>
            </a:r>
            <a:r>
              <a:rPr lang="en-US" altLang="zh-CN" dirty="0">
                <a:solidFill>
                  <a:srgbClr val="0066FF"/>
                </a:solidFill>
              </a:rPr>
              <a:t> </a:t>
            </a:r>
            <a:r>
              <a:rPr lang="en-US" altLang="zh-CN" dirty="0"/>
              <a:t> When is Betty </a:t>
            </a:r>
            <a:r>
              <a:rPr lang="en-US" altLang="zh-CN" dirty="0">
                <a:solidFill>
                  <a:srgbClr val="FF0000"/>
                </a:solidFill>
              </a:rPr>
              <a:t>leaving for</a:t>
            </a:r>
            <a:r>
              <a:rPr lang="en-US" altLang="zh-CN" dirty="0"/>
              <a:t> the trip?</a:t>
            </a:r>
          </a:p>
          <a:p>
            <a:pPr marL="342900" indent="-342900">
              <a:buFontTx/>
              <a:buChar char="•"/>
            </a:pPr>
            <a:endParaRPr lang="en-US" altLang="zh-CN" dirty="0"/>
          </a:p>
          <a:p>
            <a:pPr marL="342900" indent="-342900">
              <a:buFontTx/>
              <a:buChar char="•"/>
            </a:pPr>
            <a:endParaRPr lang="en-US" altLang="zh-CN" dirty="0"/>
          </a:p>
          <a:p>
            <a:pPr marL="342900" indent="-342900"/>
            <a:r>
              <a:rPr lang="en-US" altLang="zh-CN" dirty="0">
                <a:solidFill>
                  <a:schemeClr val="accent1"/>
                </a:solidFill>
              </a:rPr>
              <a:t>2 </a:t>
            </a:r>
            <a:r>
              <a:rPr lang="en-US" altLang="zh-CN" dirty="0"/>
              <a:t> What is </a:t>
            </a:r>
            <a:r>
              <a:rPr lang="en-US" altLang="zh-CN" dirty="0" err="1"/>
              <a:t>Mr</a:t>
            </a:r>
            <a:r>
              <a:rPr lang="en-US" altLang="zh-CN" dirty="0"/>
              <a:t> Jackson going to tell the  </a:t>
            </a:r>
          </a:p>
          <a:p>
            <a:pPr marL="342900" indent="-342900"/>
            <a:r>
              <a:rPr lang="en-US" altLang="zh-CN" dirty="0"/>
              <a:t>    students?</a:t>
            </a:r>
          </a:p>
          <a:p>
            <a:pPr marL="342900" indent="-342900"/>
            <a:endParaRPr lang="en-US" altLang="zh-CN" dirty="0"/>
          </a:p>
          <a:p>
            <a:pPr marL="342900" indent="-342900"/>
            <a:endParaRPr lang="en-US" altLang="zh-CN" dirty="0"/>
          </a:p>
        </p:txBody>
      </p:sp>
      <p:sp>
        <p:nvSpPr>
          <p:cNvPr id="56326" name="Rectangle 6"/>
          <p:cNvSpPr>
            <a:spLocks noChangeArrowheads="1"/>
          </p:cNvSpPr>
          <p:nvPr/>
        </p:nvSpPr>
        <p:spPr bwMode="auto">
          <a:xfrm>
            <a:off x="762000" y="533400"/>
            <a:ext cx="669607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tx2"/>
                </a:solidFill>
                <a:latin typeface="Arial" panose="020B0604020202020204" pitchFamily="34" charset="0"/>
              </a:rPr>
              <a:t>Listen and answer the questions. </a:t>
            </a:r>
          </a:p>
        </p:txBody>
      </p:sp>
      <p:sp>
        <p:nvSpPr>
          <p:cNvPr id="56327" name="Oval 7"/>
          <p:cNvSpPr>
            <a:spLocks noChangeArrowheads="1"/>
          </p:cNvSpPr>
          <p:nvPr/>
        </p:nvSpPr>
        <p:spPr bwMode="auto">
          <a:xfrm>
            <a:off x="304800" y="609600"/>
            <a:ext cx="381000" cy="381000"/>
          </a:xfrm>
          <a:prstGeom prst="ellipse">
            <a:avLst/>
          </a:prstGeom>
          <a:solidFill>
            <a:srgbClr val="FF7C8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latin typeface="宋体" panose="02010600030101010101" pitchFamily="2" charset="-122"/>
              </a:rPr>
              <a:t>2</a:t>
            </a:r>
          </a:p>
        </p:txBody>
      </p:sp>
      <p:pic>
        <p:nvPicPr>
          <p:cNvPr id="56328" name="Picture 8" descr="00132">
            <a:hlinkClick r:id="rId2" action="ppaction://hlinkfile"/>
          </p:cNvPr>
          <p:cNvPicPr>
            <a:picLocks noChangeAspect="1" noChangeArrowheads="1"/>
          </p:cNvPicPr>
          <p:nvPr/>
        </p:nvPicPr>
        <p:blipFill>
          <a:blip r:embed="rId3" cstate="email"/>
          <a:srcRect/>
          <a:stretch>
            <a:fillRect/>
          </a:stretch>
        </p:blipFill>
        <p:spPr bwMode="auto">
          <a:xfrm>
            <a:off x="7772400" y="533400"/>
            <a:ext cx="838200" cy="75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533400" y="990600"/>
            <a:ext cx="7772400" cy="44783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342900" indent="-342900"/>
            <a:r>
              <a:rPr lang="en-US" altLang="zh-CN" dirty="0">
                <a:solidFill>
                  <a:schemeClr val="accent1"/>
                </a:solidFill>
              </a:rPr>
              <a:t>3</a:t>
            </a:r>
            <a:r>
              <a:rPr lang="en-US" altLang="zh-CN" dirty="0"/>
              <a:t> What does Betty’s mum suggest Betty  should not do?</a:t>
            </a:r>
          </a:p>
          <a:p>
            <a:pPr marL="342900" indent="-342900">
              <a:buFontTx/>
              <a:buChar char="•"/>
            </a:pPr>
            <a:endParaRPr lang="en-US" altLang="zh-CN" dirty="0"/>
          </a:p>
          <a:p>
            <a:pPr marL="342900" indent="-342900">
              <a:buFontTx/>
              <a:buChar char="•"/>
            </a:pPr>
            <a:endParaRPr lang="en-US" altLang="zh-CN" dirty="0"/>
          </a:p>
          <a:p>
            <a:pPr marL="342900" indent="-342900"/>
            <a:r>
              <a:rPr lang="en-US" altLang="zh-CN" dirty="0">
                <a:solidFill>
                  <a:schemeClr val="accent1"/>
                </a:solidFill>
              </a:rPr>
              <a:t>4</a:t>
            </a:r>
            <a:r>
              <a:rPr lang="en-US" altLang="zh-CN" dirty="0"/>
              <a:t> Does Betty think the trip will be dangerous?</a:t>
            </a:r>
          </a:p>
          <a:p>
            <a:pPr marL="342900" indent="-342900">
              <a:buFontTx/>
              <a:buChar char="•"/>
            </a:pPr>
            <a:endParaRPr lang="en-US" altLang="zh-CN" dirty="0"/>
          </a:p>
          <a:p>
            <a:pPr marL="342900" indent="-342900">
              <a:buFontTx/>
              <a:buChar char="•"/>
            </a:pPr>
            <a:endParaRPr lang="en-US" altLang="zh-CN" dirty="0"/>
          </a:p>
          <a:p>
            <a:pPr marL="342900" indent="-342900"/>
            <a:endParaRPr lang="en-US" altLang="zh-CN"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1403350" y="1228725"/>
            <a:ext cx="5976938" cy="790575"/>
          </a:xfrm>
          <a:prstGeom prst="rect">
            <a:avLst/>
          </a:prstGeom>
        </p:spPr>
        <p:txBody>
          <a:bodyPr wrap="none" fromWordArt="1">
            <a:prstTxWarp prst="textPlain">
              <a:avLst>
                <a:gd name="adj" fmla="val 50000"/>
              </a:avLst>
            </a:prstTxWarp>
          </a:bodyPr>
          <a:lstStyle/>
          <a:p>
            <a:pPr algn="ctr"/>
            <a:r>
              <a:rPr lang="en-US" altLang="zh-CN"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Arial Black" panose="020B0A04020102020204"/>
              </a:rPr>
              <a:t>Watch and read</a:t>
            </a:r>
            <a:endParaRPr lang="zh-CN" alt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Arial Black" panose="020B0A04020102020204"/>
            </a:endParaRPr>
          </a:p>
        </p:txBody>
      </p:sp>
      <p:pic>
        <p:nvPicPr>
          <p:cNvPr id="138243" name="Picture 3" descr="1230">
            <a:hlinkClick r:id="rId2"/>
          </p:cNvPr>
          <p:cNvPicPr>
            <a:picLocks noChangeAspect="1" noChangeArrowheads="1"/>
          </p:cNvPicPr>
          <p:nvPr/>
        </p:nvPicPr>
        <p:blipFill>
          <a:blip r:embed="rId3"/>
          <a:srcRect/>
          <a:stretch>
            <a:fillRect/>
          </a:stretch>
        </p:blipFill>
        <p:spPr bwMode="auto">
          <a:xfrm>
            <a:off x="3124200" y="3048000"/>
            <a:ext cx="25209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out)">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1066800" y="457200"/>
            <a:ext cx="340677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tx2"/>
                </a:solidFill>
                <a:latin typeface="Arial" panose="020B0604020202020204" pitchFamily="34" charset="0"/>
              </a:rPr>
              <a:t>Listen and read. </a:t>
            </a:r>
          </a:p>
        </p:txBody>
      </p:sp>
      <p:sp>
        <p:nvSpPr>
          <p:cNvPr id="57349" name="Oval 5"/>
          <p:cNvSpPr>
            <a:spLocks noChangeArrowheads="1"/>
          </p:cNvSpPr>
          <p:nvPr/>
        </p:nvSpPr>
        <p:spPr bwMode="auto">
          <a:xfrm>
            <a:off x="609600" y="533400"/>
            <a:ext cx="381000" cy="381000"/>
          </a:xfrm>
          <a:prstGeom prst="ellipse">
            <a:avLst/>
          </a:prstGeom>
          <a:solidFill>
            <a:srgbClr val="FF7C8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dirty="0">
                <a:latin typeface="宋体" panose="02010600030101010101" pitchFamily="2" charset="-122"/>
              </a:rPr>
              <a:t>3</a:t>
            </a:r>
          </a:p>
        </p:txBody>
      </p:sp>
      <p:sp>
        <p:nvSpPr>
          <p:cNvPr id="57350" name="Rectangle 6"/>
          <p:cNvSpPr>
            <a:spLocks noChangeArrowheads="1"/>
          </p:cNvSpPr>
          <p:nvPr/>
        </p:nvSpPr>
        <p:spPr bwMode="auto">
          <a:xfrm>
            <a:off x="304800" y="1295400"/>
            <a:ext cx="8686800" cy="521652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dirty="0" err="1"/>
              <a:t>Mr</a:t>
            </a:r>
            <a:r>
              <a:rPr lang="en-US" altLang="zh-CN" sz="2800" dirty="0"/>
              <a:t> Jackson: OK, please pay attention for a moment!   </a:t>
            </a:r>
          </a:p>
          <a:p>
            <a:r>
              <a:rPr lang="en-US" altLang="zh-CN" sz="2800" dirty="0"/>
              <a:t>                       Before we </a:t>
            </a:r>
            <a:r>
              <a:rPr lang="en-US" altLang="zh-CN" sz="2800" dirty="0">
                <a:solidFill>
                  <a:srgbClr val="FF0000"/>
                </a:solidFill>
              </a:rPr>
              <a:t>set off</a:t>
            </a:r>
            <a:r>
              <a:rPr lang="en-US" altLang="zh-CN" sz="2800" dirty="0"/>
              <a:t>, there are a few rules and  </a:t>
            </a:r>
          </a:p>
          <a:p>
            <a:r>
              <a:rPr lang="en-US" altLang="zh-CN" sz="2800" dirty="0"/>
              <a:t>                       suggestions for you.</a:t>
            </a:r>
          </a:p>
          <a:p>
            <a:r>
              <a:rPr lang="en-US" altLang="zh-CN" sz="2800" dirty="0"/>
              <a:t>All:                Yes, </a:t>
            </a:r>
            <a:r>
              <a:rPr lang="en-US" altLang="zh-CN" sz="2800" dirty="0" err="1"/>
              <a:t>Mr</a:t>
            </a:r>
            <a:r>
              <a:rPr lang="en-US" altLang="zh-CN" sz="2800" dirty="0"/>
              <a:t> Jackson. </a:t>
            </a:r>
          </a:p>
          <a:p>
            <a:r>
              <a:rPr lang="en-US" altLang="zh-CN" sz="2800" dirty="0" err="1"/>
              <a:t>Mr</a:t>
            </a:r>
            <a:r>
              <a:rPr lang="en-US" altLang="zh-CN" sz="2800" dirty="0"/>
              <a:t> Jackson: First, is everyone wearing strong shoes   </a:t>
            </a:r>
          </a:p>
          <a:p>
            <a:r>
              <a:rPr lang="en-US" altLang="zh-CN" sz="2800" dirty="0"/>
              <a:t>                       and thick socks? </a:t>
            </a:r>
          </a:p>
          <a:p>
            <a:r>
              <a:rPr lang="en-US" altLang="zh-CN" sz="2800" dirty="0"/>
              <a:t>All:                Yes, </a:t>
            </a:r>
            <a:r>
              <a:rPr lang="en-US" altLang="zh-CN" sz="2800" dirty="0" err="1"/>
              <a:t>Mr</a:t>
            </a:r>
            <a:r>
              <a:rPr lang="en-US" altLang="zh-CN" sz="2800" dirty="0"/>
              <a:t> Jackson.</a:t>
            </a:r>
          </a:p>
          <a:p>
            <a:r>
              <a:rPr lang="en-US" altLang="zh-CN" sz="2800" dirty="0" err="1"/>
              <a:t>Mr</a:t>
            </a:r>
            <a:r>
              <a:rPr lang="en-US" altLang="zh-CN" sz="2800" dirty="0"/>
              <a:t> Jackson: OK,</a:t>
            </a:r>
            <a:r>
              <a:rPr lang="en-US" altLang="zh-CN" sz="2800" dirty="0">
                <a:solidFill>
                  <a:srgbClr val="FF0000"/>
                </a:solidFill>
              </a:rPr>
              <a:t> </a:t>
            </a:r>
            <a:r>
              <a:rPr lang="en-US" altLang="zh-CN" sz="2800" dirty="0"/>
              <a:t>whenever you go walking in the hills, </a:t>
            </a:r>
          </a:p>
          <a:p>
            <a:r>
              <a:rPr lang="en-US" altLang="zh-CN" sz="2800" dirty="0"/>
              <a:t>                       you should always wear proper clothes.  </a:t>
            </a:r>
          </a:p>
          <a:p>
            <a:r>
              <a:rPr lang="en-US" altLang="zh-CN" sz="2800" dirty="0"/>
              <a:t>                       Now, you mustn’t walk too close to the  </a:t>
            </a:r>
          </a:p>
          <a:p>
            <a:r>
              <a:rPr lang="en-US" altLang="zh-CN" sz="2800" dirty="0"/>
              <a:t>                       edge of the hill path because you might </a:t>
            </a:r>
          </a:p>
          <a:p>
            <a:r>
              <a:rPr lang="en-US" altLang="zh-CN" sz="2800" dirty="0"/>
              <a:t>                       fall and hurt yourselves. Is that clear?</a:t>
            </a:r>
          </a:p>
        </p:txBody>
      </p:sp>
      <p:pic>
        <p:nvPicPr>
          <p:cNvPr id="57351" name="Picture 7" descr="00132">
            <a:hlinkClick r:id="rId2" action="ppaction://hlinkfile"/>
          </p:cNvPr>
          <p:cNvPicPr>
            <a:picLocks noChangeAspect="1" noChangeArrowheads="1"/>
          </p:cNvPicPr>
          <p:nvPr/>
        </p:nvPicPr>
        <p:blipFill>
          <a:blip r:embed="rId3" cstate="email"/>
          <a:srcRect/>
          <a:stretch>
            <a:fillRect/>
          </a:stretch>
        </p:blipFill>
        <p:spPr bwMode="auto">
          <a:xfrm>
            <a:off x="7772400" y="533400"/>
            <a:ext cx="838200" cy="75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152400" y="533400"/>
            <a:ext cx="8763000" cy="6070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a:t>All:                 Yes.</a:t>
            </a:r>
          </a:p>
          <a:p>
            <a:r>
              <a:rPr lang="en-US" altLang="zh-CN" sz="2800"/>
              <a:t>Mr Jackson:  And you have to keep together so you   </a:t>
            </a:r>
          </a:p>
          <a:p>
            <a:r>
              <a:rPr lang="en-US" altLang="zh-CN" sz="2800"/>
              <a:t>                        don’t get lost. You mustn’t go off on your  </a:t>
            </a:r>
          </a:p>
          <a:p>
            <a:r>
              <a:rPr lang="en-US" altLang="zh-CN" sz="2800"/>
              <a:t>                        own.</a:t>
            </a:r>
          </a:p>
          <a:p>
            <a:r>
              <a:rPr lang="en-US" altLang="zh-CN" sz="2800"/>
              <a:t>All:                 No, we won’t, Mr Jackson. </a:t>
            </a:r>
          </a:p>
          <a:p>
            <a:r>
              <a:rPr lang="en-US" altLang="zh-CN" sz="2800"/>
              <a:t>Daming:        Can we have </a:t>
            </a:r>
            <a:r>
              <a:rPr lang="en-US" altLang="zh-CN" sz="2800">
                <a:solidFill>
                  <a:srgbClr val="FF0000"/>
                </a:solidFill>
              </a:rPr>
              <a:t>something to eat</a:t>
            </a:r>
            <a:r>
              <a:rPr lang="en-US" altLang="zh-CN" sz="2800"/>
              <a:t> now? I’m  </a:t>
            </a:r>
          </a:p>
          <a:p>
            <a:r>
              <a:rPr lang="en-US" altLang="zh-CN" sz="2800"/>
              <a:t>                       </a:t>
            </a:r>
            <a:r>
              <a:rPr lang="en-US" altLang="zh-CN" sz="2800">
                <a:solidFill>
                  <a:srgbClr val="FF0000"/>
                </a:solidFill>
              </a:rPr>
              <a:t>starving</a:t>
            </a:r>
            <a:r>
              <a:rPr lang="en-US" altLang="zh-CN" sz="2800"/>
              <a:t>!</a:t>
            </a:r>
          </a:p>
          <a:p>
            <a:r>
              <a:rPr lang="en-US" altLang="zh-CN" sz="2800"/>
              <a:t>Mr Jackson: No, you can’t, Daming! You just had  </a:t>
            </a:r>
          </a:p>
          <a:p>
            <a:r>
              <a:rPr lang="en-US" altLang="zh-CN" sz="2800"/>
              <a:t>                       breakfast an hour ago. Let’s start </a:t>
            </a:r>
          </a:p>
          <a:p>
            <a:r>
              <a:rPr lang="en-US" altLang="zh-CN" sz="2800"/>
              <a:t>                       walking, and we’ll stop at noon for our  </a:t>
            </a:r>
          </a:p>
          <a:p>
            <a:r>
              <a:rPr lang="en-US" altLang="zh-CN" sz="2800"/>
              <a:t>                       picnic. Don’t drink all your water in one  </a:t>
            </a:r>
          </a:p>
          <a:p>
            <a:r>
              <a:rPr lang="en-US" altLang="zh-CN" sz="2800"/>
              <a:t>                       go. You may need some later. </a:t>
            </a:r>
          </a:p>
          <a:p>
            <a:r>
              <a:rPr lang="en-US" altLang="zh-CN" sz="2800"/>
              <a:t>Betty:            Can we go rock climbing?</a:t>
            </a:r>
          </a:p>
          <a:p>
            <a:endParaRPr lang="en-US" altLang="zh-CN" sz="280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07" name="Group 15"/>
          <p:cNvGrpSpPr/>
          <p:nvPr/>
        </p:nvGrpSpPr>
        <p:grpSpPr bwMode="auto">
          <a:xfrm>
            <a:off x="5410200" y="3733800"/>
            <a:ext cx="3581400" cy="2989263"/>
            <a:chOff x="3360" y="2304"/>
            <a:chExt cx="2256" cy="1883"/>
          </a:xfrm>
        </p:grpSpPr>
        <p:pic>
          <p:nvPicPr>
            <p:cNvPr id="59401" name="Picture 9"/>
            <p:cNvPicPr>
              <a:picLocks noChangeAspect="1" noChangeArrowheads="1"/>
            </p:cNvPicPr>
            <p:nvPr/>
          </p:nvPicPr>
          <p:blipFill>
            <a:blip r:embed="rId2"/>
            <a:srcRect/>
            <a:stretch>
              <a:fillRect/>
            </a:stretch>
          </p:blipFill>
          <p:spPr bwMode="auto">
            <a:xfrm>
              <a:off x="3360" y="2304"/>
              <a:ext cx="2256" cy="1883"/>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2" name="Text Box 10"/>
            <p:cNvSpPr txBox="1">
              <a:spLocks noChangeArrowheads="1"/>
            </p:cNvSpPr>
            <p:nvPr/>
          </p:nvSpPr>
          <p:spPr bwMode="auto">
            <a:xfrm>
              <a:off x="3648" y="2640"/>
              <a:ext cx="1632" cy="28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chemeClr val="accent1"/>
                  </a:solidFill>
                </a:rPr>
                <a:t>Everyday English</a:t>
              </a:r>
            </a:p>
          </p:txBody>
        </p:sp>
        <p:sp>
          <p:nvSpPr>
            <p:cNvPr id="59404" name="Rectangle 12"/>
            <p:cNvSpPr>
              <a:spLocks noChangeArrowheads="1"/>
            </p:cNvSpPr>
            <p:nvPr/>
          </p:nvSpPr>
          <p:spPr bwMode="auto">
            <a:xfrm>
              <a:off x="3792" y="2928"/>
              <a:ext cx="1632" cy="7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a:t>Please pay attention </a:t>
              </a:r>
            </a:p>
            <a:p>
              <a:r>
                <a:rPr lang="en-US" altLang="zh-CN" sz="1800"/>
                <a:t>for a moment! </a:t>
              </a:r>
            </a:p>
            <a:p>
              <a:r>
                <a:rPr lang="en-US" altLang="zh-CN" sz="1800"/>
                <a:t>   I’m starving!</a:t>
              </a:r>
            </a:p>
            <a:p>
              <a:endParaRPr lang="en-US" altLang="zh-CN" sz="1800"/>
            </a:p>
          </p:txBody>
        </p:sp>
        <p:sp>
          <p:nvSpPr>
            <p:cNvPr id="59405" name="AutoShape 13"/>
            <p:cNvSpPr>
              <a:spLocks noChangeArrowheads="1"/>
            </p:cNvSpPr>
            <p:nvPr/>
          </p:nvSpPr>
          <p:spPr bwMode="auto">
            <a:xfrm>
              <a:off x="3696" y="3024"/>
              <a:ext cx="96" cy="96"/>
            </a:xfrm>
            <a:prstGeom prst="diamond">
              <a:avLst/>
            </a:prstGeom>
            <a:solidFill>
              <a:srgbClr val="FF7C8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406" name="AutoShape 14"/>
            <p:cNvSpPr>
              <a:spLocks noChangeArrowheads="1"/>
            </p:cNvSpPr>
            <p:nvPr/>
          </p:nvSpPr>
          <p:spPr bwMode="auto">
            <a:xfrm>
              <a:off x="3792" y="3360"/>
              <a:ext cx="96" cy="96"/>
            </a:xfrm>
            <a:prstGeom prst="diamond">
              <a:avLst/>
            </a:prstGeom>
            <a:solidFill>
              <a:srgbClr val="FF7C8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9398" name="Rectangle 6"/>
          <p:cNvSpPr>
            <a:spLocks noChangeArrowheads="1"/>
          </p:cNvSpPr>
          <p:nvPr/>
        </p:nvSpPr>
        <p:spPr bwMode="auto">
          <a:xfrm>
            <a:off x="152400" y="685800"/>
            <a:ext cx="8613775" cy="5643563"/>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a:t>Mr Jackson: No, you can’t. And you must be careful </a:t>
            </a:r>
          </a:p>
          <a:p>
            <a:r>
              <a:rPr lang="en-US" altLang="zh-CN" sz="2800"/>
              <a:t>                       of falling stones. OK, </a:t>
            </a:r>
            <a:r>
              <a:rPr lang="en-US" altLang="zh-CN" sz="2800">
                <a:solidFill>
                  <a:srgbClr val="FF0000"/>
                </a:solidFill>
              </a:rPr>
              <a:t>off we go</a:t>
            </a:r>
            <a:r>
              <a:rPr lang="en-US" altLang="zh-CN" sz="2800"/>
              <a:t>, down this </a:t>
            </a:r>
          </a:p>
          <a:p>
            <a:r>
              <a:rPr lang="en-US" altLang="zh-CN" sz="2800"/>
              <a:t>                       path, and across the stream, and then </a:t>
            </a:r>
          </a:p>
          <a:p>
            <a:r>
              <a:rPr lang="en-US" altLang="zh-CN" sz="2800"/>
              <a:t>                       we’ll…</a:t>
            </a:r>
          </a:p>
          <a:p>
            <a:r>
              <a:rPr lang="en-US" altLang="zh-CN" sz="2800"/>
              <a:t>Daming:        … have lunch?</a:t>
            </a:r>
          </a:p>
          <a:p>
            <a:r>
              <a:rPr lang="en-US" altLang="zh-CN" sz="2800"/>
              <a:t>Mr Jackson: … have lunch when we get up to the top.</a:t>
            </a:r>
          </a:p>
          <a:p>
            <a:r>
              <a:rPr lang="en-US" altLang="zh-CN" sz="2800"/>
              <a:t>                       Come on! I’ll </a:t>
            </a:r>
            <a:r>
              <a:rPr lang="en-US" altLang="zh-CN" sz="2800">
                <a:solidFill>
                  <a:srgbClr val="FF0000"/>
                </a:solidFill>
              </a:rPr>
              <a:t>lead the way</a:t>
            </a:r>
            <a:r>
              <a:rPr lang="en-US" altLang="zh-CN" sz="2800"/>
              <a:t>. It should be</a:t>
            </a:r>
          </a:p>
          <a:p>
            <a:r>
              <a:rPr lang="en-US" altLang="zh-CN" sz="2800"/>
              <a:t>                       a fairly smooth walk</a:t>
            </a:r>
          </a:p>
          <a:p>
            <a:r>
              <a:rPr lang="en-US" altLang="zh-CN" sz="2800"/>
              <a:t>                       to begin with because </a:t>
            </a:r>
          </a:p>
          <a:p>
            <a:r>
              <a:rPr lang="en-US" altLang="zh-CN" sz="2800"/>
              <a:t>                       it’s a straight path, </a:t>
            </a:r>
          </a:p>
          <a:p>
            <a:r>
              <a:rPr lang="en-US" altLang="zh-CN" sz="2800"/>
              <a:t>                       but it’ll start to get</a:t>
            </a:r>
          </a:p>
          <a:p>
            <a:r>
              <a:rPr lang="en-US" altLang="zh-CN" sz="2800"/>
              <a:t>                       difficult soon!</a:t>
            </a:r>
          </a:p>
          <a:p>
            <a:endParaRPr lang="en-US" altLang="zh-CN"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9407"/>
                                        </p:tgtEl>
                                        <p:attrNameLst>
                                          <p:attrName>style.visibility</p:attrName>
                                        </p:attrNameLst>
                                      </p:cBhvr>
                                      <p:to>
                                        <p:strVal val="visible"/>
                                      </p:to>
                                    </p:set>
                                    <p:anim to="" calcmode="lin" valueType="num">
                                      <p:cBhvr>
                                        <p:cTn id="7" dur="1" fill="hold"/>
                                        <p:tgtEl>
                                          <p:spTgt spid="5940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228600" y="533400"/>
            <a:ext cx="65198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tx2"/>
                </a:solidFill>
                <a:latin typeface="Arial" panose="020B0604020202020204" pitchFamily="34" charset="0"/>
              </a:rPr>
              <a:t>Now choose the correct answer. </a:t>
            </a:r>
          </a:p>
        </p:txBody>
      </p:sp>
      <p:sp>
        <p:nvSpPr>
          <p:cNvPr id="60421" name="Rectangle 5"/>
          <p:cNvSpPr>
            <a:spLocks noChangeArrowheads="1"/>
          </p:cNvSpPr>
          <p:nvPr/>
        </p:nvSpPr>
        <p:spPr bwMode="auto">
          <a:xfrm>
            <a:off x="228600" y="1447800"/>
            <a:ext cx="8763000" cy="49657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solidFill>
                  <a:schemeClr val="accent1"/>
                </a:solidFill>
              </a:rPr>
              <a:t>1</a:t>
            </a:r>
            <a:r>
              <a:rPr lang="en-US" altLang="zh-CN" dirty="0"/>
              <a:t> </a:t>
            </a:r>
            <a:r>
              <a:rPr lang="en-US" altLang="zh-CN" dirty="0" err="1"/>
              <a:t>Mr</a:t>
            </a:r>
            <a:r>
              <a:rPr lang="en-US" altLang="zh-CN" dirty="0"/>
              <a:t> Jackson gives a lot of rules and  </a:t>
            </a:r>
          </a:p>
          <a:p>
            <a:r>
              <a:rPr lang="en-US" altLang="zh-CN" dirty="0"/>
              <a:t>   suggestions, so he probably ________.</a:t>
            </a:r>
          </a:p>
          <a:p>
            <a:r>
              <a:rPr lang="en-US" altLang="zh-CN" dirty="0"/>
              <a:t>   </a:t>
            </a:r>
            <a:r>
              <a:rPr lang="en-US" altLang="zh-CN" dirty="0">
                <a:solidFill>
                  <a:srgbClr val="FF7C80"/>
                </a:solidFill>
              </a:rPr>
              <a:t>a)</a:t>
            </a:r>
            <a:r>
              <a:rPr lang="en-US" altLang="zh-CN" dirty="0"/>
              <a:t> is happy about walking in the hills</a:t>
            </a:r>
          </a:p>
          <a:p>
            <a:r>
              <a:rPr lang="en-US" altLang="zh-CN" dirty="0">
                <a:solidFill>
                  <a:srgbClr val="FF7C80"/>
                </a:solidFill>
              </a:rPr>
              <a:t>   b)</a:t>
            </a:r>
            <a:r>
              <a:rPr lang="en-US" altLang="zh-CN" dirty="0"/>
              <a:t> has never been to the hills</a:t>
            </a:r>
          </a:p>
          <a:p>
            <a:r>
              <a:rPr lang="en-US" altLang="zh-CN" dirty="0">
                <a:solidFill>
                  <a:srgbClr val="FF7C80"/>
                </a:solidFill>
              </a:rPr>
              <a:t>   c)</a:t>
            </a:r>
            <a:r>
              <a:rPr lang="en-US" altLang="zh-CN" dirty="0"/>
              <a:t> has a lot of experience of walking in the hills </a:t>
            </a:r>
          </a:p>
          <a:p>
            <a:r>
              <a:rPr lang="en-US" altLang="zh-CN" dirty="0">
                <a:solidFill>
                  <a:schemeClr val="accent1"/>
                </a:solidFill>
              </a:rPr>
              <a:t>2</a:t>
            </a:r>
            <a:r>
              <a:rPr lang="en-US" altLang="zh-CN" dirty="0"/>
              <a:t> The children might hurt themselves if they  </a:t>
            </a:r>
          </a:p>
          <a:p>
            <a:r>
              <a:rPr lang="en-US" altLang="zh-CN" dirty="0"/>
              <a:t>    ________.</a:t>
            </a:r>
          </a:p>
          <a:p>
            <a:r>
              <a:rPr lang="en-US" altLang="zh-CN" dirty="0">
                <a:solidFill>
                  <a:srgbClr val="FF7C80"/>
                </a:solidFill>
              </a:rPr>
              <a:t>  a)</a:t>
            </a:r>
            <a:r>
              <a:rPr lang="en-US" altLang="zh-CN" dirty="0"/>
              <a:t> walk along the edge of the hill path</a:t>
            </a:r>
          </a:p>
          <a:p>
            <a:r>
              <a:rPr lang="en-US" altLang="zh-CN" dirty="0">
                <a:solidFill>
                  <a:srgbClr val="FF7C80"/>
                </a:solidFill>
              </a:rPr>
              <a:t>  b)</a:t>
            </a:r>
            <a:r>
              <a:rPr lang="en-US" altLang="zh-CN" dirty="0"/>
              <a:t> wear proper clothes</a:t>
            </a:r>
          </a:p>
          <a:p>
            <a:r>
              <a:rPr lang="en-US" altLang="zh-CN" dirty="0">
                <a:solidFill>
                  <a:srgbClr val="FF7C80"/>
                </a:solidFill>
              </a:rPr>
              <a:t>  c)</a:t>
            </a:r>
            <a:r>
              <a:rPr lang="en-US" altLang="zh-CN" dirty="0"/>
              <a:t> drink all their water before lunch </a:t>
            </a:r>
          </a:p>
        </p:txBody>
      </p:sp>
      <p:sp>
        <p:nvSpPr>
          <p:cNvPr id="60422" name="Text Box 6"/>
          <p:cNvSpPr txBox="1">
            <a:spLocks noChangeArrowheads="1"/>
          </p:cNvSpPr>
          <p:nvPr/>
        </p:nvSpPr>
        <p:spPr bwMode="auto">
          <a:xfrm>
            <a:off x="5943600" y="1905000"/>
            <a:ext cx="609600" cy="6413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a:solidFill>
                  <a:srgbClr val="CC0066"/>
                </a:solidFill>
              </a:rPr>
              <a:t>c</a:t>
            </a:r>
          </a:p>
        </p:txBody>
      </p:sp>
      <p:sp>
        <p:nvSpPr>
          <p:cNvPr id="60423" name="Text Box 7"/>
          <p:cNvSpPr txBox="1">
            <a:spLocks noChangeArrowheads="1"/>
          </p:cNvSpPr>
          <p:nvPr/>
        </p:nvSpPr>
        <p:spPr bwMode="auto">
          <a:xfrm>
            <a:off x="1219200" y="4343400"/>
            <a:ext cx="609600" cy="6413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a:solidFill>
                  <a:srgbClr val="CC0066"/>
                </a:solidFill>
              </a:rPr>
              <a:t>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 to="" calcmode="lin" valueType="num">
                                      <p:cBhvr>
                                        <p:cTn id="7" dur="1" fill="hold"/>
                                        <p:tgtEl>
                                          <p:spTgt spid="6042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0423"/>
                                        </p:tgtEl>
                                        <p:attrNameLst>
                                          <p:attrName>style.visibility</p:attrName>
                                        </p:attrNameLst>
                                      </p:cBhvr>
                                      <p:to>
                                        <p:strVal val="visible"/>
                                      </p:to>
                                    </p:set>
                                    <p:anim to="" calcmode="lin" valueType="num">
                                      <p:cBhvr>
                                        <p:cTn id="12" dur="1" fill="hold"/>
                                        <p:tgtEl>
                                          <p:spTgt spid="6042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228600" y="762000"/>
            <a:ext cx="8534400" cy="204152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solidFill>
                  <a:schemeClr val="accent1"/>
                </a:solidFill>
              </a:rPr>
              <a:t>3</a:t>
            </a:r>
            <a:r>
              <a:rPr lang="en-US" altLang="zh-CN" dirty="0"/>
              <a:t> Before they have lunch, they ________. </a:t>
            </a:r>
          </a:p>
          <a:p>
            <a:r>
              <a:rPr lang="en-US" altLang="zh-CN" dirty="0">
                <a:solidFill>
                  <a:srgbClr val="FF7C80"/>
                </a:solidFill>
              </a:rPr>
              <a:t>   a)</a:t>
            </a:r>
            <a:r>
              <a:rPr lang="en-US" altLang="zh-CN" dirty="0"/>
              <a:t> have to get up to the top</a:t>
            </a:r>
          </a:p>
          <a:p>
            <a:r>
              <a:rPr lang="en-US" altLang="zh-CN" dirty="0"/>
              <a:t>   </a:t>
            </a:r>
            <a:r>
              <a:rPr lang="en-US" altLang="zh-CN" dirty="0">
                <a:solidFill>
                  <a:srgbClr val="FF7C80"/>
                </a:solidFill>
              </a:rPr>
              <a:t>b)</a:t>
            </a:r>
            <a:r>
              <a:rPr lang="en-US" altLang="zh-CN" dirty="0"/>
              <a:t> can have something to eat</a:t>
            </a:r>
          </a:p>
          <a:p>
            <a:r>
              <a:rPr lang="en-US" altLang="zh-CN" dirty="0">
                <a:solidFill>
                  <a:srgbClr val="FF7C80"/>
                </a:solidFill>
              </a:rPr>
              <a:t>   c)</a:t>
            </a:r>
            <a:r>
              <a:rPr lang="en-US" altLang="zh-CN" dirty="0"/>
              <a:t> can go rock climbing</a:t>
            </a:r>
          </a:p>
        </p:txBody>
      </p:sp>
      <p:sp>
        <p:nvSpPr>
          <p:cNvPr id="61445" name="Text Box 5"/>
          <p:cNvSpPr txBox="1">
            <a:spLocks noChangeArrowheads="1"/>
          </p:cNvSpPr>
          <p:nvPr/>
        </p:nvSpPr>
        <p:spPr bwMode="auto">
          <a:xfrm>
            <a:off x="6172200" y="762000"/>
            <a:ext cx="609600" cy="6413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a:solidFill>
                  <a:srgbClr val="CC0066"/>
                </a:solidFill>
              </a:rPr>
              <a:t>a</a:t>
            </a:r>
          </a:p>
        </p:txBody>
      </p:sp>
      <p:grpSp>
        <p:nvGrpSpPr>
          <p:cNvPr id="61451" name="Group 11"/>
          <p:cNvGrpSpPr/>
          <p:nvPr/>
        </p:nvGrpSpPr>
        <p:grpSpPr bwMode="auto">
          <a:xfrm>
            <a:off x="2895600" y="2743200"/>
            <a:ext cx="6248400" cy="3810000"/>
            <a:chOff x="1824" y="1728"/>
            <a:chExt cx="3936" cy="2400"/>
          </a:xfrm>
        </p:grpSpPr>
        <p:pic>
          <p:nvPicPr>
            <p:cNvPr id="61447" name="Picture 7" descr="u=1019051996,1818883454&amp;fm=23&amp;gp=0"/>
            <p:cNvPicPr>
              <a:picLocks noChangeAspect="1" noChangeArrowheads="1"/>
            </p:cNvPicPr>
            <p:nvPr/>
          </p:nvPicPr>
          <p:blipFill>
            <a:blip r:embed="rId2"/>
            <a:srcRect/>
            <a:stretch>
              <a:fillRect/>
            </a:stretch>
          </p:blipFill>
          <p:spPr bwMode="auto">
            <a:xfrm>
              <a:off x="1824" y="1728"/>
              <a:ext cx="3936" cy="2400"/>
            </a:xfrm>
            <a:prstGeom prst="rect">
              <a:avLst/>
            </a:prstGeom>
            <a:noFill/>
            <a:extLst>
              <a:ext uri="{909E8E84-426E-40DD-AFC4-6F175D3DCCD1}">
                <a14:hiddenFill xmlns:a14="http://schemas.microsoft.com/office/drawing/2010/main">
                  <a:solidFill>
                    <a:srgbClr val="FFFFFF"/>
                  </a:solidFill>
                </a14:hiddenFill>
              </a:ext>
            </a:extLst>
          </p:spPr>
        </p:pic>
        <p:sp>
          <p:nvSpPr>
            <p:cNvPr id="61448" name="Rectangle 8"/>
            <p:cNvSpPr>
              <a:spLocks noChangeArrowheads="1"/>
            </p:cNvSpPr>
            <p:nvPr/>
          </p:nvSpPr>
          <p:spPr bwMode="auto">
            <a:xfrm>
              <a:off x="2832" y="2064"/>
              <a:ext cx="2064" cy="327"/>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a:solidFill>
                    <a:srgbClr val="0066FF"/>
                  </a:solidFill>
                  <a:latin typeface="Comic Sans MS" panose="030F0702030302020204" pitchFamily="66" charset="0"/>
                </a:rPr>
                <a:t>Learning to learn</a:t>
              </a:r>
              <a:endParaRPr lang="en-US" altLang="zh-CN" sz="2400" i="1">
                <a:solidFill>
                  <a:srgbClr val="0066FF"/>
                </a:solidFill>
              </a:endParaRPr>
            </a:p>
          </p:txBody>
        </p:sp>
        <p:sp>
          <p:nvSpPr>
            <p:cNvPr id="61450" name="Rectangle 10"/>
            <p:cNvSpPr>
              <a:spLocks noChangeArrowheads="1"/>
            </p:cNvSpPr>
            <p:nvPr/>
          </p:nvSpPr>
          <p:spPr bwMode="auto">
            <a:xfrm>
              <a:off x="2688" y="2352"/>
              <a:ext cx="2276" cy="1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dirty="0"/>
                <a:t>When you give </a:t>
              </a:r>
            </a:p>
            <a:p>
              <a:r>
                <a:rPr lang="en-US" altLang="zh-CN" sz="2400" i="1" dirty="0"/>
                <a:t>suggestions, you may use</a:t>
              </a:r>
            </a:p>
            <a:p>
              <a:r>
                <a:rPr lang="en-US" altLang="zh-CN" sz="2400" i="1" dirty="0">
                  <a:solidFill>
                    <a:schemeClr val="accent1"/>
                  </a:solidFill>
                </a:rPr>
                <a:t>can, must, have to, should, </a:t>
              </a:r>
            </a:p>
            <a:p>
              <a:r>
                <a:rPr lang="en-US" altLang="zh-CN" sz="2400" i="1" dirty="0">
                  <a:solidFill>
                    <a:schemeClr val="accent1"/>
                  </a:solidFill>
                </a:rPr>
                <a:t>mustn’t and shouldn’t,</a:t>
              </a:r>
              <a:r>
                <a:rPr lang="en-US" altLang="zh-CN" sz="2400" i="1" dirty="0"/>
                <a:t> </a:t>
              </a:r>
            </a:p>
            <a:p>
              <a:r>
                <a:rPr lang="en-US" altLang="zh-CN" sz="2400" i="1" dirty="0"/>
                <a:t>depending on the strength </a:t>
              </a:r>
            </a:p>
            <a:p>
              <a:r>
                <a:rPr lang="en-US" altLang="zh-CN" sz="2400" i="1" dirty="0"/>
                <a:t>of your advice.</a:t>
              </a:r>
            </a:p>
          </p:txBody>
        </p:sp>
      </p:grpSp>
      <p:pic>
        <p:nvPicPr>
          <p:cNvPr id="61452" name="Picture 12" descr="cybk-0026"/>
          <p:cNvPicPr>
            <a:picLocks noChangeAspect="1" noChangeArrowheads="1"/>
          </p:cNvPicPr>
          <p:nvPr/>
        </p:nvPicPr>
        <p:blipFill>
          <a:blip r:embed="rId3" cstate="email"/>
          <a:srcRect/>
          <a:stretch>
            <a:fillRect/>
          </a:stretch>
        </p:blipFill>
        <p:spPr bwMode="auto">
          <a:xfrm>
            <a:off x="533400" y="3505200"/>
            <a:ext cx="2346325"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to="" calcmode="lin" valueType="num">
                                      <p:cBhvr>
                                        <p:cTn id="7" dur="1" fill="hold"/>
                                        <p:tgtEl>
                                          <p:spTgt spid="6144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51"/>
                                        </p:tgtEl>
                                        <p:attrNameLst>
                                          <p:attrName>style.visibility</p:attrName>
                                        </p:attrNameLst>
                                      </p:cBhvr>
                                      <p:to>
                                        <p:strVal val="visible"/>
                                      </p:to>
                                    </p:set>
                                    <p:anim to="" calcmode="lin" valueType="num">
                                      <p:cBhvr>
                                        <p:cTn id="12" dur="1" fill="hold"/>
                                        <p:tgtEl>
                                          <p:spTgt spid="6145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2365375" y="339725"/>
            <a:ext cx="6778625" cy="777875"/>
          </a:xfrm>
        </p:spPr>
        <p:txBody>
          <a:bodyPr/>
          <a:lstStyle/>
          <a:p>
            <a:r>
              <a:rPr lang="en-US" altLang="zh-CN" sz="3600" dirty="0">
                <a:solidFill>
                  <a:schemeClr val="tx2"/>
                </a:solidFill>
                <a:latin typeface="Arial" panose="020B0604020202020204" pitchFamily="34" charset="0"/>
              </a:rPr>
              <a:t>Language points</a:t>
            </a:r>
          </a:p>
        </p:txBody>
      </p:sp>
      <p:sp>
        <p:nvSpPr>
          <p:cNvPr id="143363" name="Rectangle 3"/>
          <p:cNvSpPr>
            <a:spLocks noGrp="1" noChangeArrowheads="1"/>
          </p:cNvSpPr>
          <p:nvPr>
            <p:ph type="body" idx="4294967295"/>
          </p:nvPr>
        </p:nvSpPr>
        <p:spPr bwMode="auto">
          <a:xfrm>
            <a:off x="609600" y="1371600"/>
            <a:ext cx="8229600"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buFont typeface="Arial" panose="020B0604020202020204" pitchFamily="34" charset="0"/>
              <a:buAutoNum type="arabicPeriod"/>
            </a:pPr>
            <a:r>
              <a:rPr lang="en-US" altLang="zh-CN" sz="3200" b="1" dirty="0">
                <a:solidFill>
                  <a:schemeClr val="tx1"/>
                </a:solidFill>
                <a:latin typeface="Times New Roman" panose="02020603050405020304" pitchFamily="18" charset="0"/>
              </a:rPr>
              <a:t>When is Betty </a:t>
            </a:r>
            <a:r>
              <a:rPr lang="en-US" altLang="zh-CN" sz="3200" b="1" dirty="0">
                <a:solidFill>
                  <a:srgbClr val="FF0000"/>
                </a:solidFill>
                <a:latin typeface="Times New Roman" panose="02020603050405020304" pitchFamily="18" charset="0"/>
              </a:rPr>
              <a:t>leaving for</a:t>
            </a:r>
            <a:r>
              <a:rPr lang="en-US" altLang="zh-CN" sz="3200" b="1" dirty="0">
                <a:solidFill>
                  <a:schemeClr val="tx1"/>
                </a:solidFill>
                <a:latin typeface="Times New Roman" panose="02020603050405020304" pitchFamily="18" charset="0"/>
              </a:rPr>
              <a:t> the trip?  </a:t>
            </a:r>
            <a:r>
              <a:rPr lang="zh-CN" altLang="en-US" sz="3200" b="1" dirty="0">
                <a:solidFill>
                  <a:schemeClr val="tx1"/>
                </a:solidFill>
                <a:latin typeface="Times New Roman" panose="02020603050405020304" pitchFamily="18" charset="0"/>
              </a:rPr>
              <a:t>贝蒂什么时候出发去旅行？</a:t>
            </a:r>
          </a:p>
          <a:p>
            <a:pPr marL="533400" indent="-533400">
              <a:buFont typeface="Arial" panose="020B0604020202020204" pitchFamily="34" charset="0"/>
              <a:buNone/>
            </a:pPr>
            <a:endParaRPr lang="zh-CN" altLang="en-US" sz="3200" b="1" dirty="0">
              <a:solidFill>
                <a:schemeClr val="tx1"/>
              </a:solidFill>
              <a:latin typeface="Times New Roman" panose="02020603050405020304" pitchFamily="18" charset="0"/>
            </a:endParaRPr>
          </a:p>
          <a:p>
            <a:pPr marL="533400" indent="-533400">
              <a:buFont typeface="Arial" panose="020B0604020202020204" pitchFamily="34" charset="0"/>
              <a:buNone/>
            </a:pPr>
            <a:r>
              <a:rPr lang="zh-CN" altLang="en-US" sz="3200" b="1" dirty="0">
                <a:solidFill>
                  <a:schemeClr val="tx1"/>
                </a:solidFill>
                <a:latin typeface="Times New Roman" panose="02020603050405020304" pitchFamily="18" charset="0"/>
              </a:rPr>
              <a:t>      </a:t>
            </a:r>
            <a:r>
              <a:rPr lang="en-US" altLang="zh-CN" sz="3200" b="1" dirty="0">
                <a:solidFill>
                  <a:srgbClr val="6600FF"/>
                </a:solidFill>
                <a:latin typeface="Times New Roman" panose="02020603050405020304" pitchFamily="18" charset="0"/>
              </a:rPr>
              <a:t>leave for</a:t>
            </a:r>
            <a:r>
              <a:rPr lang="en-US" altLang="zh-CN" sz="3200" b="1" dirty="0">
                <a:solidFill>
                  <a:schemeClr val="tx1"/>
                </a:solidFill>
                <a:latin typeface="Times New Roman" panose="02020603050405020304" pitchFamily="18" charset="0"/>
              </a:rPr>
              <a:t> </a:t>
            </a:r>
            <a:r>
              <a:rPr lang="zh-CN" altLang="en-US" sz="3200" b="1" dirty="0">
                <a:solidFill>
                  <a:schemeClr val="tx1"/>
                </a:solidFill>
                <a:latin typeface="Times New Roman" panose="02020603050405020304" pitchFamily="18" charset="0"/>
              </a:rPr>
              <a:t>意为</a:t>
            </a:r>
            <a:r>
              <a:rPr lang="zh-CN" altLang="en-US" sz="3200" b="1" dirty="0">
                <a:solidFill>
                  <a:srgbClr val="6600FF"/>
                </a:solidFill>
                <a:latin typeface="Times New Roman" panose="02020603050405020304" pitchFamily="18" charset="0"/>
              </a:rPr>
              <a:t>“出发去某地”</a:t>
            </a:r>
            <a:r>
              <a:rPr lang="zh-CN" altLang="en-US" sz="3200" b="1" dirty="0">
                <a:solidFill>
                  <a:schemeClr val="tx1"/>
                </a:solidFill>
                <a:latin typeface="Times New Roman" panose="02020603050405020304" pitchFamily="18" charset="0"/>
              </a:rPr>
              <a:t>，后接的是目</a:t>
            </a:r>
          </a:p>
          <a:p>
            <a:pPr marL="533400" indent="-533400">
              <a:buFont typeface="Arial" panose="020B0604020202020204" pitchFamily="34" charset="0"/>
              <a:buNone/>
            </a:pPr>
            <a:r>
              <a:rPr lang="zh-CN" altLang="en-US" sz="3200" b="1" dirty="0">
                <a:solidFill>
                  <a:schemeClr val="tx1"/>
                </a:solidFill>
                <a:latin typeface="Times New Roman" panose="02020603050405020304" pitchFamily="18" charset="0"/>
              </a:rPr>
              <a:t>     的地。如：</a:t>
            </a:r>
          </a:p>
          <a:p>
            <a:pPr marL="533400" indent="-533400">
              <a:buFont typeface="Arial" panose="020B0604020202020204" pitchFamily="34" charset="0"/>
              <a:buNone/>
            </a:pPr>
            <a:r>
              <a:rPr lang="zh-CN" altLang="en-US" sz="3200" b="1" dirty="0">
                <a:solidFill>
                  <a:schemeClr val="tx1"/>
                </a:solidFill>
                <a:latin typeface="Times New Roman" panose="02020603050405020304" pitchFamily="18" charset="0"/>
              </a:rPr>
              <a:t>      </a:t>
            </a:r>
            <a:r>
              <a:rPr lang="en-US" altLang="zh-CN" sz="3200" b="1" dirty="0">
                <a:solidFill>
                  <a:schemeClr val="tx1"/>
                </a:solidFill>
                <a:latin typeface="Times New Roman" panose="02020603050405020304" pitchFamily="18" charset="0"/>
              </a:rPr>
              <a:t>I will </a:t>
            </a:r>
            <a:r>
              <a:rPr lang="en-US" altLang="zh-CN" sz="3200" b="1" i="1" dirty="0">
                <a:solidFill>
                  <a:srgbClr val="CC0066"/>
                </a:solidFill>
                <a:latin typeface="Times New Roman" panose="02020603050405020304" pitchFamily="18" charset="0"/>
              </a:rPr>
              <a:t>leave for</a:t>
            </a:r>
            <a:r>
              <a:rPr lang="en-US" altLang="zh-CN" sz="3200" b="1" dirty="0">
                <a:solidFill>
                  <a:schemeClr val="tx1"/>
                </a:solidFill>
                <a:latin typeface="Times New Roman" panose="02020603050405020304" pitchFamily="18" charset="0"/>
              </a:rPr>
              <a:t> Xi’an from Shanghai this afternoon.</a:t>
            </a:r>
          </a:p>
          <a:p>
            <a:pPr marL="533400" indent="-533400">
              <a:buFont typeface="Arial" panose="020B0604020202020204" pitchFamily="34" charset="0"/>
              <a:buNone/>
            </a:pPr>
            <a:r>
              <a:rPr lang="en-US" altLang="zh-CN" sz="3200" b="1" dirty="0">
                <a:solidFill>
                  <a:schemeClr val="tx1"/>
                </a:solidFill>
                <a:latin typeface="Times New Roman" panose="02020603050405020304" pitchFamily="18" charset="0"/>
              </a:rPr>
              <a:t>     </a:t>
            </a:r>
            <a:r>
              <a:rPr lang="zh-CN" altLang="en-US" sz="3200" b="1" dirty="0">
                <a:solidFill>
                  <a:schemeClr val="tx1"/>
                </a:solidFill>
                <a:latin typeface="Times New Roman" panose="02020603050405020304" pitchFamily="18" charset="0"/>
              </a:rPr>
              <a:t>今天下午我将要离开上海去往西安。</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3363">
                                            <p:txEl>
                                              <p:pRg st="2" end="2"/>
                                            </p:txEl>
                                          </p:spTgt>
                                        </p:tgtEl>
                                        <p:attrNameLst>
                                          <p:attrName>style.visibility</p:attrName>
                                        </p:attrNameLst>
                                      </p:cBhvr>
                                      <p:to>
                                        <p:strVal val="visible"/>
                                      </p:to>
                                    </p:set>
                                    <p:anim to="" calcmode="lin" valueType="num">
                                      <p:cBhvr>
                                        <p:cTn id="7" dur="1" fill="hold"/>
                                        <p:tgtEl>
                                          <p:spTgt spid="143363">
                                            <p:txEl>
                                              <p:pRg st="2" end="2"/>
                                            </p:txEl>
                                          </p:spTgt>
                                        </p:tgtEl>
                                      </p:cBhvr>
                                    </p:anim>
                                  </p:childTnLst>
                                </p:cTn>
                              </p:par>
                              <p:par>
                                <p:cTn id="8" presetID="24" presetClass="entr" presetSubtype="0" fill="hold" nodeType="withEffect">
                                  <p:stCondLst>
                                    <p:cond delay="0"/>
                                  </p:stCondLst>
                                  <p:childTnLst>
                                    <p:set>
                                      <p:cBhvr>
                                        <p:cTn id="9" dur="1" fill="hold">
                                          <p:stCondLst>
                                            <p:cond delay="0"/>
                                          </p:stCondLst>
                                        </p:cTn>
                                        <p:tgtEl>
                                          <p:spTgt spid="143363">
                                            <p:txEl>
                                              <p:pRg st="3" end="3"/>
                                            </p:txEl>
                                          </p:spTgt>
                                        </p:tgtEl>
                                        <p:attrNameLst>
                                          <p:attrName>style.visibility</p:attrName>
                                        </p:attrNameLst>
                                      </p:cBhvr>
                                      <p:to>
                                        <p:strVal val="visible"/>
                                      </p:to>
                                    </p:set>
                                    <p:anim to="" calcmode="lin" valueType="num">
                                      <p:cBhvr>
                                        <p:cTn id="10" dur="1" fill="hold"/>
                                        <p:tgtEl>
                                          <p:spTgt spid="143363">
                                            <p:txEl>
                                              <p:pRg st="3" end="3"/>
                                            </p:txEl>
                                          </p:spTgt>
                                        </p:tgtEl>
                                      </p:cBhvr>
                                    </p:anim>
                                  </p:childTnLst>
                                </p:cTn>
                              </p:par>
                              <p:par>
                                <p:cTn id="11" presetID="24" presetClass="entr" presetSubtype="0" fill="hold" nodeType="withEffect">
                                  <p:stCondLst>
                                    <p:cond delay="0"/>
                                  </p:stCondLst>
                                  <p:childTnLst>
                                    <p:set>
                                      <p:cBhvr>
                                        <p:cTn id="12" dur="1" fill="hold">
                                          <p:stCondLst>
                                            <p:cond delay="0"/>
                                          </p:stCondLst>
                                        </p:cTn>
                                        <p:tgtEl>
                                          <p:spTgt spid="143363">
                                            <p:txEl>
                                              <p:pRg st="4" end="4"/>
                                            </p:txEl>
                                          </p:spTgt>
                                        </p:tgtEl>
                                        <p:attrNameLst>
                                          <p:attrName>style.visibility</p:attrName>
                                        </p:attrNameLst>
                                      </p:cBhvr>
                                      <p:to>
                                        <p:strVal val="visible"/>
                                      </p:to>
                                    </p:set>
                                    <p:anim to="" calcmode="lin" valueType="num">
                                      <p:cBhvr>
                                        <p:cTn id="13" dur="1" fill="hold"/>
                                        <p:tgtEl>
                                          <p:spTgt spid="143363">
                                            <p:txEl>
                                              <p:pRg st="4" end="4"/>
                                            </p:txEl>
                                          </p:spTgt>
                                        </p:tgtEl>
                                      </p:cBhvr>
                                    </p:anim>
                                  </p:childTnLst>
                                </p:cTn>
                              </p:par>
                              <p:par>
                                <p:cTn id="14" presetID="24" presetClass="entr" presetSubtype="0" fill="hold" nodeType="withEffect">
                                  <p:stCondLst>
                                    <p:cond delay="0"/>
                                  </p:stCondLst>
                                  <p:childTnLst>
                                    <p:set>
                                      <p:cBhvr>
                                        <p:cTn id="15" dur="1" fill="hold">
                                          <p:stCondLst>
                                            <p:cond delay="0"/>
                                          </p:stCondLst>
                                        </p:cTn>
                                        <p:tgtEl>
                                          <p:spTgt spid="143363">
                                            <p:txEl>
                                              <p:pRg st="5" end="5"/>
                                            </p:txEl>
                                          </p:spTgt>
                                        </p:tgtEl>
                                        <p:attrNameLst>
                                          <p:attrName>style.visibility</p:attrName>
                                        </p:attrNameLst>
                                      </p:cBhvr>
                                      <p:to>
                                        <p:strVal val="visible"/>
                                      </p:to>
                                    </p:set>
                                    <p:anim to="" calcmode="lin" valueType="num">
                                      <p:cBhvr>
                                        <p:cTn id="16" dur="1" fill="hold"/>
                                        <p:tgtEl>
                                          <p:spTgt spid="143363">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ChangeArrowheads="1"/>
          </p:cNvSpPr>
          <p:nvPr/>
        </p:nvSpPr>
        <p:spPr bwMode="auto">
          <a:xfrm>
            <a:off x="152400" y="533400"/>
            <a:ext cx="8618538" cy="16525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pPr>
            <a:r>
              <a:rPr lang="en-US" altLang="zh-CN" sz="3600" dirty="0"/>
              <a:t>2. Before we </a:t>
            </a:r>
            <a:r>
              <a:rPr lang="en-US" altLang="zh-CN" sz="3600" dirty="0">
                <a:solidFill>
                  <a:srgbClr val="FF0000"/>
                </a:solidFill>
              </a:rPr>
              <a:t>set off</a:t>
            </a:r>
            <a:r>
              <a:rPr lang="en-US" altLang="zh-CN" sz="3600" dirty="0"/>
              <a:t>, there are a few rules  </a:t>
            </a:r>
          </a:p>
          <a:p>
            <a:r>
              <a:rPr lang="en-US" altLang="zh-CN" sz="3600" dirty="0"/>
              <a:t>    and suggestions for you.</a:t>
            </a:r>
          </a:p>
          <a:p>
            <a:r>
              <a:rPr lang="en-US" altLang="zh-CN" sz="3400" dirty="0"/>
              <a:t>    </a:t>
            </a:r>
            <a:r>
              <a:rPr lang="zh-CN" altLang="en-US" sz="3400" dirty="0"/>
              <a:t>在我们出发前，我要先讲几条纪律和建议。</a:t>
            </a:r>
          </a:p>
        </p:txBody>
      </p:sp>
      <p:sp>
        <p:nvSpPr>
          <p:cNvPr id="147460" name="Text Box 4"/>
          <p:cNvSpPr txBox="1">
            <a:spLocks noChangeArrowheads="1"/>
          </p:cNvSpPr>
          <p:nvPr/>
        </p:nvSpPr>
        <p:spPr bwMode="auto">
          <a:xfrm>
            <a:off x="533400" y="2362200"/>
            <a:ext cx="8153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spcBef>
                <a:spcPct val="50000"/>
              </a:spcBef>
            </a:pPr>
            <a:r>
              <a:rPr lang="en-US" altLang="zh-CN" sz="3600" dirty="0">
                <a:solidFill>
                  <a:srgbClr val="FF3300"/>
                </a:solidFill>
              </a:rPr>
              <a:t>set off</a:t>
            </a:r>
            <a:r>
              <a:rPr lang="zh-CN" altLang="en-US" sz="3600" dirty="0"/>
              <a:t>最常用的意思有：</a:t>
            </a:r>
            <a:r>
              <a:rPr lang="zh-CN" altLang="en-US" sz="3600" dirty="0">
                <a:solidFill>
                  <a:srgbClr val="3333FF"/>
                </a:solidFill>
              </a:rPr>
              <a:t>出发，动身，启程</a:t>
            </a:r>
            <a:r>
              <a:rPr lang="zh-CN" altLang="en-US" sz="3600" dirty="0"/>
              <a:t>。如： </a:t>
            </a:r>
          </a:p>
        </p:txBody>
      </p:sp>
      <p:sp>
        <p:nvSpPr>
          <p:cNvPr id="147461" name="Text Box 5"/>
          <p:cNvSpPr txBox="1">
            <a:spLocks noChangeArrowheads="1"/>
          </p:cNvSpPr>
          <p:nvPr/>
        </p:nvSpPr>
        <p:spPr bwMode="auto">
          <a:xfrm>
            <a:off x="609600" y="5257800"/>
            <a:ext cx="8305800" cy="11271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3400" dirty="0"/>
              <a:t>你要是想赶上那班火车，咱们最好马上动身去火车站。</a:t>
            </a:r>
            <a:endParaRPr lang="zh-CN" altLang="en-US" sz="3400" u="sng" dirty="0"/>
          </a:p>
        </p:txBody>
      </p:sp>
      <p:sp>
        <p:nvSpPr>
          <p:cNvPr id="147463" name="Text Box 7"/>
          <p:cNvSpPr txBox="1">
            <a:spLocks noChangeArrowheads="1"/>
          </p:cNvSpPr>
          <p:nvPr/>
        </p:nvSpPr>
        <p:spPr bwMode="auto">
          <a:xfrm>
            <a:off x="533400" y="3886200"/>
            <a:ext cx="8229600" cy="11271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CN" sz="3400" dirty="0"/>
              <a:t>If you want to catch that train we’d better </a:t>
            </a:r>
            <a:r>
              <a:rPr lang="en-US" altLang="zh-CN" sz="3400" dirty="0">
                <a:solidFill>
                  <a:srgbClr val="CC00CC"/>
                </a:solidFill>
              </a:rPr>
              <a:t>set off</a:t>
            </a:r>
            <a:r>
              <a:rPr lang="en-US" altLang="zh-CN" sz="3400" dirty="0"/>
              <a:t> for the station immediately.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checkerboard(across)">
                                      <p:cBhvr>
                                        <p:cTn id="7" dur="500"/>
                                        <p:tgtEl>
                                          <p:spTgt spid="1474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7460"/>
                                        </p:tgtEl>
                                        <p:attrNameLst>
                                          <p:attrName>style.visibility</p:attrName>
                                        </p:attrNameLst>
                                      </p:cBhvr>
                                      <p:to>
                                        <p:strVal val="visible"/>
                                      </p:to>
                                    </p:set>
                                    <p:animEffect transition="in" filter="checkerboard(across)">
                                      <p:cBhvr>
                                        <p:cTn id="12" dur="500"/>
                                        <p:tgtEl>
                                          <p:spTgt spid="14746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47461"/>
                                        </p:tgtEl>
                                        <p:attrNameLst>
                                          <p:attrName>style.visibility</p:attrName>
                                        </p:attrNameLst>
                                      </p:cBhvr>
                                      <p:to>
                                        <p:strVal val="visible"/>
                                      </p:to>
                                    </p:set>
                                    <p:animEffect transition="in" filter="checkerboard(across)">
                                      <p:cBhvr>
                                        <p:cTn id="15" dur="500"/>
                                        <p:tgtEl>
                                          <p:spTgt spid="14746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47463"/>
                                        </p:tgtEl>
                                        <p:attrNameLst>
                                          <p:attrName>style.visibility</p:attrName>
                                        </p:attrNameLst>
                                      </p:cBhvr>
                                      <p:to>
                                        <p:strVal val="visible"/>
                                      </p:to>
                                    </p:set>
                                    <p:animEffect transition="in" filter="checkerboard(across)">
                                      <p:cBhvr>
                                        <p:cTn id="20" dur="5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p:bldP spid="147460" grpId="0"/>
      <p:bldP spid="147461" grpId="0"/>
      <p:bldP spid="147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7" name="Picture 5" descr="u=3636114409,3078207441&amp;fm=23&amp;gp=0"/>
          <p:cNvPicPr>
            <a:picLocks noChangeAspect="1" noChangeArrowheads="1"/>
          </p:cNvPicPr>
          <p:nvPr/>
        </p:nvPicPr>
        <p:blipFill>
          <a:blip r:embed="rId2"/>
          <a:srcRect/>
          <a:stretch>
            <a:fillRect/>
          </a:stretch>
        </p:blipFill>
        <p:spPr bwMode="auto">
          <a:xfrm>
            <a:off x="228600" y="3048000"/>
            <a:ext cx="4953000" cy="3495675"/>
          </a:xfrm>
          <a:prstGeom prst="rect">
            <a:avLst/>
          </a:prstGeom>
          <a:noFill/>
          <a:extLst>
            <a:ext uri="{909E8E84-426E-40DD-AFC4-6F175D3DCCD1}">
              <a14:hiddenFill xmlns:a14="http://schemas.microsoft.com/office/drawing/2010/main">
                <a:solidFill>
                  <a:srgbClr val="FFFFFF"/>
                </a:solidFill>
              </a14:hiddenFill>
            </a:ext>
          </a:extLst>
        </p:spPr>
      </p:pic>
      <p:sp>
        <p:nvSpPr>
          <p:cNvPr id="105478" name="AutoShape 6"/>
          <p:cNvSpPr>
            <a:spLocks noChangeArrowheads="1"/>
          </p:cNvSpPr>
          <p:nvPr/>
        </p:nvSpPr>
        <p:spPr bwMode="auto">
          <a:xfrm>
            <a:off x="3581400" y="990600"/>
            <a:ext cx="5257800" cy="2667000"/>
          </a:xfrm>
          <a:prstGeom prst="wedgeRoundRectCallout">
            <a:avLst>
              <a:gd name="adj1" fmla="val -41426"/>
              <a:gd name="adj2" fmla="val 62264"/>
              <a:gd name="adj3" fmla="val 16667"/>
            </a:avLst>
          </a:prstGeom>
          <a:noFill/>
          <a:ln w="28575">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dirty="0"/>
              <a:t>How much do you know about traffic signs? What should you do when you see the following traffic signs?</a:t>
            </a:r>
          </a:p>
        </p:txBody>
      </p:sp>
      <p:sp>
        <p:nvSpPr>
          <p:cNvPr id="105479" name="WordArt 7"/>
          <p:cNvSpPr>
            <a:spLocks noChangeArrowheads="1" noChangeShapeType="1" noTextEdit="1"/>
          </p:cNvSpPr>
          <p:nvPr/>
        </p:nvSpPr>
        <p:spPr bwMode="auto">
          <a:xfrm>
            <a:off x="304800" y="685800"/>
            <a:ext cx="3048000" cy="990600"/>
          </a:xfrm>
          <a:prstGeom prst="rect">
            <a:avLst/>
          </a:prstGeom>
        </p:spPr>
        <p:txBody>
          <a:bodyPr wrap="none" fromWordArt="1">
            <a:prstTxWarp prst="textDoubleWave1">
              <a:avLst>
                <a:gd name="adj1" fmla="val 6500"/>
                <a:gd name="adj2" fmla="val 0"/>
              </a:avLst>
            </a:prstTxWarp>
          </a:bodyPr>
          <a:lstStyle/>
          <a:p>
            <a:pPr algn="ctr"/>
            <a:r>
              <a:rPr lang="en-US" altLang="zh-CN" sz="3600" kern="10" spc="-360" dirty="0">
                <a:ln w="12700">
                  <a:solidFill>
                    <a:srgbClr val="FF00FF"/>
                  </a:solidFill>
                  <a:round/>
                </a:ln>
                <a:solidFill>
                  <a:srgbClr val="33CCFF"/>
                </a:solidFill>
                <a:effectLst>
                  <a:outerShdw dist="125724" dir="18900000" algn="ctr" rotWithShape="0">
                    <a:srgbClr val="000099"/>
                  </a:outerShdw>
                </a:effectLst>
                <a:latin typeface="Comic Sans MS" panose="030F0702030302020204"/>
              </a:rPr>
              <a:t>Warm up</a:t>
            </a:r>
            <a:endParaRPr lang="zh-CN" altLang="en-US" sz="3600" kern="10" spc="-360" dirty="0">
              <a:ln w="12700">
                <a:solidFill>
                  <a:srgbClr val="FF00FF"/>
                </a:solidFill>
                <a:round/>
              </a:ln>
              <a:solidFill>
                <a:srgbClr val="33CCFF"/>
              </a:solidFill>
              <a:effectLst>
                <a:outerShdw dist="125724" dir="18900000" algn="ctr" rotWithShape="0">
                  <a:srgbClr val="000099"/>
                </a:outerShdw>
              </a:effectLst>
              <a:latin typeface="Comic Sans MS" panose="030F0702030302020204"/>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to="" calcmode="lin" valueType="num">
                                      <p:cBhvr>
                                        <p:cTn id="7" dur="1" fill="hold"/>
                                        <p:tgtEl>
                                          <p:spTgt spid="105477"/>
                                        </p:tgtEl>
                                      </p:cBhvr>
                                    </p:anim>
                                  </p:childTnLst>
                                </p:cTn>
                              </p:par>
                              <p:par>
                                <p:cTn id="8" presetID="24" presetClass="entr" presetSubtype="0" fill="hold" grpId="0" nodeType="withEffect">
                                  <p:stCondLst>
                                    <p:cond delay="0"/>
                                  </p:stCondLst>
                                  <p:childTnLst>
                                    <p:set>
                                      <p:cBhvr>
                                        <p:cTn id="9" dur="1" fill="hold">
                                          <p:stCondLst>
                                            <p:cond delay="0"/>
                                          </p:stCondLst>
                                        </p:cTn>
                                        <p:tgtEl>
                                          <p:spTgt spid="105478"/>
                                        </p:tgtEl>
                                        <p:attrNameLst>
                                          <p:attrName>style.visibility</p:attrName>
                                        </p:attrNameLst>
                                      </p:cBhvr>
                                      <p:to>
                                        <p:strVal val="visible"/>
                                      </p:to>
                                    </p:set>
                                    <p:anim to="" calcmode="lin" valueType="num">
                                      <p:cBhvr>
                                        <p:cTn id="10" dur="1" fill="hold"/>
                                        <p:tgtEl>
                                          <p:spTgt spid="10547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228600" y="561975"/>
            <a:ext cx="8686800" cy="11906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3600" dirty="0"/>
              <a:t>3. </a:t>
            </a:r>
            <a:r>
              <a:rPr lang="en-US" altLang="zh-CN" sz="3600" dirty="0">
                <a:solidFill>
                  <a:srgbClr val="6600FF"/>
                </a:solidFill>
              </a:rPr>
              <a:t>Can we have </a:t>
            </a:r>
            <a:r>
              <a:rPr lang="en-US" altLang="zh-CN" sz="3600" dirty="0">
                <a:solidFill>
                  <a:srgbClr val="FF3300"/>
                </a:solidFill>
              </a:rPr>
              <a:t>something to eat</a:t>
            </a:r>
            <a:r>
              <a:rPr lang="en-US" altLang="zh-CN" sz="3600" dirty="0">
                <a:solidFill>
                  <a:srgbClr val="6600FF"/>
                </a:solidFill>
              </a:rPr>
              <a:t> now?</a:t>
            </a:r>
          </a:p>
          <a:p>
            <a:r>
              <a:rPr lang="en-US" altLang="zh-CN" sz="3600" dirty="0"/>
              <a:t>    </a:t>
            </a:r>
            <a:r>
              <a:rPr lang="zh-CN" altLang="en-US" sz="3600" dirty="0"/>
              <a:t>我们现在能吃点东西吗？</a:t>
            </a:r>
          </a:p>
        </p:txBody>
      </p:sp>
      <p:sp>
        <p:nvSpPr>
          <p:cNvPr id="148483" name="Text Box 3"/>
          <p:cNvSpPr txBox="1">
            <a:spLocks noChangeArrowheads="1"/>
          </p:cNvSpPr>
          <p:nvPr/>
        </p:nvSpPr>
        <p:spPr bwMode="auto">
          <a:xfrm>
            <a:off x="609600" y="1984375"/>
            <a:ext cx="8229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spcBef>
                <a:spcPct val="50000"/>
              </a:spcBef>
            </a:pPr>
            <a:r>
              <a:rPr lang="zh-CN" altLang="en-US" sz="3600" dirty="0">
                <a:solidFill>
                  <a:srgbClr val="3333FF"/>
                </a:solidFill>
              </a:rPr>
              <a:t>修饰不定代词</a:t>
            </a:r>
            <a:r>
              <a:rPr lang="en-US" altLang="zh-CN" sz="3600" dirty="0"/>
              <a:t>something, nothing, anything, somebody, nobody</a:t>
            </a:r>
            <a:r>
              <a:rPr lang="zh-CN" altLang="en-US" sz="3600" dirty="0"/>
              <a:t>等的</a:t>
            </a:r>
            <a:r>
              <a:rPr lang="zh-CN" altLang="en-US" sz="3600" dirty="0">
                <a:solidFill>
                  <a:srgbClr val="3333FF"/>
                </a:solidFill>
              </a:rPr>
              <a:t>形容词和动词不定式</a:t>
            </a:r>
            <a:r>
              <a:rPr lang="zh-CN" altLang="en-US" sz="3600" dirty="0"/>
              <a:t>要</a:t>
            </a:r>
            <a:r>
              <a:rPr lang="zh-CN" altLang="en-US" sz="3600" dirty="0">
                <a:solidFill>
                  <a:srgbClr val="3333FF"/>
                </a:solidFill>
              </a:rPr>
              <a:t>放在代词后面</a:t>
            </a:r>
            <a:r>
              <a:rPr lang="zh-CN" altLang="en-US" sz="3600" dirty="0"/>
              <a:t>。如：</a:t>
            </a:r>
          </a:p>
        </p:txBody>
      </p:sp>
      <p:sp>
        <p:nvSpPr>
          <p:cNvPr id="148484" name="Text Box 4"/>
          <p:cNvSpPr txBox="1">
            <a:spLocks noChangeArrowheads="1"/>
          </p:cNvSpPr>
          <p:nvPr/>
        </p:nvSpPr>
        <p:spPr bwMode="auto">
          <a:xfrm>
            <a:off x="533400" y="4005263"/>
            <a:ext cx="8382000" cy="20145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CN" sz="3600" dirty="0"/>
              <a:t>Hello! I have </a:t>
            </a:r>
            <a:r>
              <a:rPr lang="en-US" altLang="zh-CN" sz="3600" dirty="0">
                <a:solidFill>
                  <a:srgbClr val="FF3399"/>
                </a:solidFill>
              </a:rPr>
              <a:t>something important to tell</a:t>
            </a:r>
            <a:r>
              <a:rPr lang="en-US" altLang="zh-CN" sz="3600" dirty="0"/>
              <a:t> you.</a:t>
            </a:r>
          </a:p>
          <a:p>
            <a:pPr>
              <a:spcBef>
                <a:spcPct val="50000"/>
              </a:spcBef>
            </a:pPr>
            <a:r>
              <a:rPr lang="zh-CN" altLang="en-US" sz="3600" dirty="0"/>
              <a:t>你好！我有重要的事情要告诉你。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blinds(horizontal)">
                                      <p:cBhvr>
                                        <p:cTn id="7" dur="500"/>
                                        <p:tgtEl>
                                          <p:spTgt spid="1484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483"/>
                                        </p:tgtEl>
                                        <p:attrNameLst>
                                          <p:attrName>style.visibility</p:attrName>
                                        </p:attrNameLst>
                                      </p:cBhvr>
                                      <p:to>
                                        <p:strVal val="visible"/>
                                      </p:to>
                                    </p:set>
                                    <p:animEffect transition="in" filter="blinds(horizontal)">
                                      <p:cBhvr>
                                        <p:cTn id="12" dur="500"/>
                                        <p:tgtEl>
                                          <p:spTgt spid="1484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8484">
                                            <p:txEl>
                                              <p:pRg st="0" end="0"/>
                                            </p:txEl>
                                          </p:spTgt>
                                        </p:tgtEl>
                                        <p:attrNameLst>
                                          <p:attrName>style.visibility</p:attrName>
                                        </p:attrNameLst>
                                      </p:cBhvr>
                                      <p:to>
                                        <p:strVal val="visible"/>
                                      </p:to>
                                    </p:set>
                                    <p:animEffect transition="in" filter="blinds(horizontal)">
                                      <p:cBhvr>
                                        <p:cTn id="17" dur="500"/>
                                        <p:tgtEl>
                                          <p:spTgt spid="1484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8484">
                                            <p:txEl>
                                              <p:pRg st="1" end="1"/>
                                            </p:txEl>
                                          </p:spTgt>
                                        </p:tgtEl>
                                        <p:attrNameLst>
                                          <p:attrName>style.visibility</p:attrName>
                                        </p:attrNameLst>
                                      </p:cBhvr>
                                      <p:to>
                                        <p:strVal val="visible"/>
                                      </p:to>
                                    </p:set>
                                    <p:animEffect transition="in" filter="blinds(horizontal)">
                                      <p:cBhvr>
                                        <p:cTn id="22" dur="500"/>
                                        <p:tgtEl>
                                          <p:spTgt spid="1484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p:bldP spid="14848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81000" y="685800"/>
            <a:ext cx="8229600" cy="301307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120000"/>
              </a:lnSpc>
            </a:pPr>
            <a:r>
              <a:rPr lang="en-US" altLang="zh-CN" dirty="0"/>
              <a:t>4. I’m </a:t>
            </a:r>
            <a:r>
              <a:rPr lang="en-US" altLang="zh-CN" dirty="0">
                <a:solidFill>
                  <a:srgbClr val="FF0000"/>
                </a:solidFill>
              </a:rPr>
              <a:t>starving</a:t>
            </a:r>
            <a:r>
              <a:rPr lang="en-US" altLang="zh-CN" dirty="0"/>
              <a:t>! </a:t>
            </a:r>
            <a:r>
              <a:rPr lang="zh-CN" altLang="en-US" dirty="0"/>
              <a:t>我都快饿死了！</a:t>
            </a:r>
          </a:p>
          <a:p>
            <a:pPr>
              <a:lnSpc>
                <a:spcPct val="120000"/>
              </a:lnSpc>
            </a:pPr>
            <a:endParaRPr lang="zh-CN" altLang="en-US" dirty="0"/>
          </a:p>
          <a:p>
            <a:pPr>
              <a:lnSpc>
                <a:spcPct val="120000"/>
              </a:lnSpc>
            </a:pPr>
            <a:r>
              <a:rPr lang="zh-CN" altLang="en-US" dirty="0"/>
              <a:t>口语中，人们常用</a:t>
            </a:r>
            <a:r>
              <a:rPr lang="en-US" altLang="zh-CN" dirty="0"/>
              <a:t>starving</a:t>
            </a:r>
            <a:r>
              <a:rPr lang="zh-CN" altLang="en-US" dirty="0"/>
              <a:t>表示“非常饿”。   </a:t>
            </a:r>
          </a:p>
          <a:p>
            <a:pPr>
              <a:lnSpc>
                <a:spcPct val="120000"/>
              </a:lnSpc>
            </a:pPr>
            <a:r>
              <a:rPr lang="zh-CN" altLang="en-US" dirty="0"/>
              <a:t>如：</a:t>
            </a:r>
            <a:r>
              <a:rPr lang="en-US" altLang="zh-CN" dirty="0"/>
              <a:t>What’s for lunch?  I’m </a:t>
            </a:r>
            <a:r>
              <a:rPr lang="en-US" altLang="zh-CN" i="1" dirty="0">
                <a:solidFill>
                  <a:srgbClr val="CC00CC"/>
                </a:solidFill>
              </a:rPr>
              <a:t>starving</a:t>
            </a:r>
            <a:r>
              <a:rPr lang="en-US" altLang="zh-CN" dirty="0"/>
              <a:t>!</a:t>
            </a:r>
          </a:p>
          <a:p>
            <a:pPr>
              <a:lnSpc>
                <a:spcPct val="120000"/>
              </a:lnSpc>
            </a:pPr>
            <a:r>
              <a:rPr lang="en-US" altLang="zh-CN" dirty="0"/>
              <a:t>        </a:t>
            </a:r>
            <a:r>
              <a:rPr lang="zh-CN" altLang="en-US" dirty="0"/>
              <a:t>午饭吃什么？我快饿死了！</a:t>
            </a:r>
          </a:p>
        </p:txBody>
      </p:sp>
      <p:pic>
        <p:nvPicPr>
          <p:cNvPr id="144387" name="Picture 3" descr="u=3047012599,3722345452&amp;fm=21&amp;gp=0"/>
          <p:cNvPicPr>
            <a:picLocks noChangeAspect="1" noChangeArrowheads="1" noCrop="1"/>
          </p:cNvPicPr>
          <p:nvPr/>
        </p:nvPicPr>
        <p:blipFill>
          <a:blip r:embed="rId2"/>
          <a:srcRect/>
          <a:stretch>
            <a:fillRect/>
          </a:stretch>
        </p:blipFill>
        <p:spPr bwMode="auto">
          <a:xfrm>
            <a:off x="3810000" y="3684588"/>
            <a:ext cx="5095875" cy="2754312"/>
          </a:xfrm>
          <a:prstGeom prst="rect">
            <a:avLst/>
          </a:prstGeom>
          <a:noFill/>
          <a:extLst>
            <a:ext uri="{909E8E84-426E-40DD-AFC4-6F175D3DCCD1}">
              <a14:hiddenFill xmlns:a14="http://schemas.microsoft.com/office/drawing/2010/main">
                <a:solidFill>
                  <a:srgbClr val="FFFFFF"/>
                </a:solidFill>
              </a14:hiddenFill>
            </a:ext>
          </a:extLst>
        </p:spPr>
      </p:pic>
      <p:pic>
        <p:nvPicPr>
          <p:cNvPr id="144388" name="Picture 4"/>
          <p:cNvPicPr>
            <a:picLocks noChangeAspect="1" noChangeArrowheads="1"/>
          </p:cNvPicPr>
          <p:nvPr/>
        </p:nvPicPr>
        <p:blipFill>
          <a:blip r:embed="rId3" cstate="email"/>
          <a:srcRect/>
          <a:stretch>
            <a:fillRect/>
          </a:stretch>
        </p:blipFill>
        <p:spPr bwMode="auto">
          <a:xfrm>
            <a:off x="0" y="4875213"/>
            <a:ext cx="4114800" cy="17716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4386">
                                            <p:txEl>
                                              <p:pRg st="2" end="2"/>
                                            </p:txEl>
                                          </p:spTgt>
                                        </p:tgtEl>
                                        <p:attrNameLst>
                                          <p:attrName>style.visibility</p:attrName>
                                        </p:attrNameLst>
                                      </p:cBhvr>
                                      <p:to>
                                        <p:strVal val="visible"/>
                                      </p:to>
                                    </p:set>
                                    <p:anim to="" calcmode="lin" valueType="num">
                                      <p:cBhvr>
                                        <p:cTn id="7" dur="1" fill="hold"/>
                                        <p:tgtEl>
                                          <p:spTgt spid="144386">
                                            <p:txEl>
                                              <p:pRg st="2" end="2"/>
                                            </p:txEl>
                                          </p:spTgt>
                                        </p:tgtEl>
                                      </p:cBhvr>
                                    </p:anim>
                                  </p:childTnLst>
                                </p:cTn>
                              </p:par>
                              <p:par>
                                <p:cTn id="8" presetID="24" presetClass="entr" presetSubtype="0" fill="hold" nodeType="withEffect">
                                  <p:stCondLst>
                                    <p:cond delay="0"/>
                                  </p:stCondLst>
                                  <p:childTnLst>
                                    <p:set>
                                      <p:cBhvr>
                                        <p:cTn id="9" dur="1" fill="hold">
                                          <p:stCondLst>
                                            <p:cond delay="0"/>
                                          </p:stCondLst>
                                        </p:cTn>
                                        <p:tgtEl>
                                          <p:spTgt spid="144386">
                                            <p:txEl>
                                              <p:pRg st="3" end="3"/>
                                            </p:txEl>
                                          </p:spTgt>
                                        </p:tgtEl>
                                        <p:attrNameLst>
                                          <p:attrName>style.visibility</p:attrName>
                                        </p:attrNameLst>
                                      </p:cBhvr>
                                      <p:to>
                                        <p:strVal val="visible"/>
                                      </p:to>
                                    </p:set>
                                    <p:anim to="" calcmode="lin" valueType="num">
                                      <p:cBhvr>
                                        <p:cTn id="10" dur="1" fill="hold"/>
                                        <p:tgtEl>
                                          <p:spTgt spid="144386">
                                            <p:txEl>
                                              <p:pRg st="3" end="3"/>
                                            </p:txEl>
                                          </p:spTgt>
                                        </p:tgtEl>
                                      </p:cBhvr>
                                    </p:anim>
                                  </p:childTnLst>
                                </p:cTn>
                              </p:par>
                              <p:par>
                                <p:cTn id="11" presetID="24" presetClass="entr" presetSubtype="0" fill="hold" nodeType="withEffect">
                                  <p:stCondLst>
                                    <p:cond delay="0"/>
                                  </p:stCondLst>
                                  <p:childTnLst>
                                    <p:set>
                                      <p:cBhvr>
                                        <p:cTn id="12" dur="1" fill="hold">
                                          <p:stCondLst>
                                            <p:cond delay="0"/>
                                          </p:stCondLst>
                                        </p:cTn>
                                        <p:tgtEl>
                                          <p:spTgt spid="144386">
                                            <p:txEl>
                                              <p:pRg st="4" end="4"/>
                                            </p:txEl>
                                          </p:spTgt>
                                        </p:tgtEl>
                                        <p:attrNameLst>
                                          <p:attrName>style.visibility</p:attrName>
                                        </p:attrNameLst>
                                      </p:cBhvr>
                                      <p:to>
                                        <p:strVal val="visible"/>
                                      </p:to>
                                    </p:set>
                                    <p:anim to="" calcmode="lin" valueType="num">
                                      <p:cBhvr>
                                        <p:cTn id="13" dur="1" fill="hold"/>
                                        <p:tgtEl>
                                          <p:spTgt spid="144386">
                                            <p:txEl>
                                              <p:pRg st="4" end="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228600" y="609600"/>
            <a:ext cx="8763000" cy="56959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115000"/>
              </a:lnSpc>
            </a:pPr>
            <a:r>
              <a:rPr lang="en-US" altLang="zh-CN"/>
              <a:t>5. OK, </a:t>
            </a:r>
            <a:r>
              <a:rPr lang="en-US" altLang="zh-CN">
                <a:solidFill>
                  <a:srgbClr val="FF0000"/>
                </a:solidFill>
              </a:rPr>
              <a:t>off we go</a:t>
            </a:r>
            <a:r>
              <a:rPr lang="en-US" altLang="zh-CN"/>
              <a:t>, down this path, and across the  </a:t>
            </a:r>
          </a:p>
          <a:p>
            <a:pPr>
              <a:lnSpc>
                <a:spcPct val="115000"/>
              </a:lnSpc>
            </a:pPr>
            <a:r>
              <a:rPr lang="en-US" altLang="zh-CN"/>
              <a:t>    stream, and then we’ll… </a:t>
            </a:r>
            <a:r>
              <a:rPr lang="zh-CN" altLang="en-US"/>
              <a:t>好，我们出发，沿着</a:t>
            </a:r>
          </a:p>
          <a:p>
            <a:pPr>
              <a:lnSpc>
                <a:spcPct val="115000"/>
              </a:lnSpc>
            </a:pPr>
            <a:r>
              <a:rPr lang="zh-CN" altLang="en-US"/>
              <a:t>    这条路，穿过小溪，然后我们就要</a:t>
            </a:r>
            <a:r>
              <a:rPr lang="en-US" altLang="zh-CN"/>
              <a:t>……</a:t>
            </a:r>
          </a:p>
          <a:p>
            <a:pPr>
              <a:lnSpc>
                <a:spcPct val="115000"/>
              </a:lnSpc>
            </a:pPr>
            <a:endParaRPr lang="en-US" altLang="zh-CN"/>
          </a:p>
          <a:p>
            <a:pPr>
              <a:lnSpc>
                <a:spcPct val="115000"/>
              </a:lnSpc>
            </a:pPr>
            <a:r>
              <a:rPr lang="zh-CN" altLang="en-US"/>
              <a:t>此句中的</a:t>
            </a:r>
            <a:r>
              <a:rPr lang="en-US" altLang="zh-CN"/>
              <a:t>off we go </a:t>
            </a:r>
            <a:r>
              <a:rPr lang="zh-CN" altLang="en-US"/>
              <a:t>为完全倒装，</a:t>
            </a:r>
            <a:r>
              <a:rPr lang="zh-CN" altLang="en-US">
                <a:solidFill>
                  <a:srgbClr val="6600FF"/>
                </a:solidFill>
              </a:rPr>
              <a:t>当句首为副词或表示地点的介词短语</a:t>
            </a:r>
            <a:r>
              <a:rPr lang="zh-CN" altLang="en-US"/>
              <a:t>时采用</a:t>
            </a:r>
            <a:r>
              <a:rPr lang="zh-CN" altLang="en-US">
                <a:solidFill>
                  <a:srgbClr val="6600FF"/>
                </a:solidFill>
              </a:rPr>
              <a:t>完全倒装</a:t>
            </a:r>
            <a:r>
              <a:rPr lang="zh-CN" altLang="en-US"/>
              <a:t>，句型结构为：</a:t>
            </a:r>
            <a:r>
              <a:rPr lang="zh-CN" altLang="en-US">
                <a:solidFill>
                  <a:srgbClr val="6600FF"/>
                </a:solidFill>
              </a:rPr>
              <a:t>状语</a:t>
            </a:r>
            <a:r>
              <a:rPr lang="en-US" altLang="zh-CN">
                <a:solidFill>
                  <a:srgbClr val="6600FF"/>
                </a:solidFill>
              </a:rPr>
              <a:t>( </a:t>
            </a:r>
            <a:r>
              <a:rPr lang="zh-CN" altLang="en-US">
                <a:solidFill>
                  <a:srgbClr val="6600FF"/>
                </a:solidFill>
              </a:rPr>
              <a:t>时间、地点</a:t>
            </a:r>
            <a:r>
              <a:rPr lang="en-US" altLang="zh-CN">
                <a:solidFill>
                  <a:srgbClr val="6600FF"/>
                </a:solidFill>
              </a:rPr>
              <a:t>……)+</a:t>
            </a:r>
            <a:r>
              <a:rPr lang="zh-CN" altLang="en-US">
                <a:solidFill>
                  <a:srgbClr val="6600FF"/>
                </a:solidFill>
              </a:rPr>
              <a:t>谓语</a:t>
            </a:r>
            <a:r>
              <a:rPr lang="en-US" altLang="zh-CN">
                <a:solidFill>
                  <a:srgbClr val="6600FF"/>
                </a:solidFill>
              </a:rPr>
              <a:t>+</a:t>
            </a:r>
            <a:r>
              <a:rPr lang="zh-CN" altLang="en-US">
                <a:solidFill>
                  <a:srgbClr val="6600FF"/>
                </a:solidFill>
              </a:rPr>
              <a:t>主语</a:t>
            </a:r>
            <a:r>
              <a:rPr lang="en-US" altLang="zh-CN">
                <a:solidFill>
                  <a:srgbClr val="6600FF"/>
                </a:solidFill>
              </a:rPr>
              <a:t>(</a:t>
            </a:r>
            <a:r>
              <a:rPr lang="zh-CN" altLang="en-US">
                <a:solidFill>
                  <a:srgbClr val="6600FF"/>
                </a:solidFill>
              </a:rPr>
              <a:t>必须是名词而不是代词</a:t>
            </a:r>
            <a:r>
              <a:rPr lang="en-US" altLang="zh-CN">
                <a:solidFill>
                  <a:srgbClr val="6600FF"/>
                </a:solidFill>
              </a:rPr>
              <a:t>)</a:t>
            </a:r>
            <a:r>
              <a:rPr lang="zh-CN" altLang="en-US"/>
              <a:t>。如：</a:t>
            </a:r>
          </a:p>
          <a:p>
            <a:pPr>
              <a:lnSpc>
                <a:spcPct val="115000"/>
              </a:lnSpc>
            </a:pPr>
            <a:r>
              <a:rPr lang="en-US" altLang="zh-CN" i="1">
                <a:solidFill>
                  <a:srgbClr val="CC0066"/>
                </a:solidFill>
              </a:rPr>
              <a:t>In</a:t>
            </a:r>
            <a:r>
              <a:rPr lang="en-US" altLang="zh-CN"/>
              <a:t> came the doctor. </a:t>
            </a:r>
            <a:r>
              <a:rPr lang="zh-CN" altLang="en-US"/>
              <a:t>医生进来了。</a:t>
            </a:r>
          </a:p>
          <a:p>
            <a:pPr>
              <a:lnSpc>
                <a:spcPct val="115000"/>
              </a:lnSpc>
            </a:pPr>
            <a:r>
              <a:rPr lang="en-US" altLang="zh-CN" i="1">
                <a:solidFill>
                  <a:srgbClr val="CC0066"/>
                </a:solidFill>
              </a:rPr>
              <a:t>Under the tree</a:t>
            </a:r>
            <a:r>
              <a:rPr lang="en-US" altLang="zh-CN"/>
              <a:t> are some children. </a:t>
            </a:r>
            <a:r>
              <a:rPr lang="zh-CN" altLang="en-US"/>
              <a:t>树下有些孩子。</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5410">
                                            <p:txEl>
                                              <p:pRg st="4" end="4"/>
                                            </p:txEl>
                                          </p:spTgt>
                                        </p:tgtEl>
                                        <p:attrNameLst>
                                          <p:attrName>style.visibility</p:attrName>
                                        </p:attrNameLst>
                                      </p:cBhvr>
                                      <p:to>
                                        <p:strVal val="visible"/>
                                      </p:to>
                                    </p:set>
                                    <p:anim to="" calcmode="lin" valueType="num">
                                      <p:cBhvr>
                                        <p:cTn id="7" dur="1" fill="hold"/>
                                        <p:tgtEl>
                                          <p:spTgt spid="145410">
                                            <p:txEl>
                                              <p:pRg st="4" end="4"/>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5410">
                                            <p:txEl>
                                              <p:pRg st="5" end="5"/>
                                            </p:txEl>
                                          </p:spTgt>
                                        </p:tgtEl>
                                        <p:attrNameLst>
                                          <p:attrName>style.visibility</p:attrName>
                                        </p:attrNameLst>
                                      </p:cBhvr>
                                      <p:to>
                                        <p:strVal val="visible"/>
                                      </p:to>
                                    </p:set>
                                    <p:anim to="" calcmode="lin" valueType="num">
                                      <p:cBhvr>
                                        <p:cTn id="12" dur="1" fill="hold"/>
                                        <p:tgtEl>
                                          <p:spTgt spid="145410">
                                            <p:txEl>
                                              <p:pRg st="5" end="5"/>
                                            </p:txEl>
                                          </p:spTgt>
                                        </p:tgtEl>
                                      </p:cBhvr>
                                    </p:anim>
                                  </p:childTnLst>
                                </p:cTn>
                              </p:par>
                              <p:par>
                                <p:cTn id="13" presetID="24" presetClass="entr" presetSubtype="0" fill="hold" nodeType="withEffect">
                                  <p:stCondLst>
                                    <p:cond delay="0"/>
                                  </p:stCondLst>
                                  <p:childTnLst>
                                    <p:set>
                                      <p:cBhvr>
                                        <p:cTn id="14" dur="1" fill="hold">
                                          <p:stCondLst>
                                            <p:cond delay="0"/>
                                          </p:stCondLst>
                                        </p:cTn>
                                        <p:tgtEl>
                                          <p:spTgt spid="145410">
                                            <p:txEl>
                                              <p:pRg st="6" end="6"/>
                                            </p:txEl>
                                          </p:spTgt>
                                        </p:tgtEl>
                                        <p:attrNameLst>
                                          <p:attrName>style.visibility</p:attrName>
                                        </p:attrNameLst>
                                      </p:cBhvr>
                                      <p:to>
                                        <p:strVal val="visible"/>
                                      </p:to>
                                    </p:set>
                                    <p:anim to="" calcmode="lin" valueType="num">
                                      <p:cBhvr>
                                        <p:cTn id="15" dur="1" fill="hold"/>
                                        <p:tgtEl>
                                          <p:spTgt spid="145410">
                                            <p:txEl>
                                              <p:pRg st="6" end="6"/>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04800" y="533400"/>
            <a:ext cx="8534400" cy="56959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342900" indent="-342900">
              <a:lnSpc>
                <a:spcPct val="115000"/>
              </a:lnSpc>
            </a:pPr>
            <a:r>
              <a:rPr lang="en-US" altLang="zh-CN"/>
              <a:t>6. </a:t>
            </a:r>
            <a:r>
              <a:rPr lang="en-US" altLang="zh-CN">
                <a:solidFill>
                  <a:srgbClr val="FF0000"/>
                </a:solidFill>
              </a:rPr>
              <a:t>Come on</a:t>
            </a:r>
            <a:r>
              <a:rPr lang="en-US" altLang="zh-CN"/>
              <a:t>! I’ll </a:t>
            </a:r>
            <a:r>
              <a:rPr lang="en-US" altLang="zh-CN">
                <a:solidFill>
                  <a:srgbClr val="FF0000"/>
                </a:solidFill>
              </a:rPr>
              <a:t>lead the way</a:t>
            </a:r>
            <a:r>
              <a:rPr lang="en-US" altLang="zh-CN"/>
              <a:t>. </a:t>
            </a:r>
            <a:r>
              <a:rPr lang="zh-CN" altLang="en-US"/>
              <a:t>走吧！我来带路。</a:t>
            </a:r>
          </a:p>
          <a:p>
            <a:pPr marL="342900" indent="-342900">
              <a:lnSpc>
                <a:spcPct val="115000"/>
              </a:lnSpc>
              <a:buFontTx/>
              <a:buAutoNum type="arabicParenBoth"/>
            </a:pPr>
            <a:r>
              <a:rPr lang="en-US" altLang="zh-CN"/>
              <a:t>come on </a:t>
            </a:r>
            <a:r>
              <a:rPr lang="zh-CN" altLang="en-US"/>
              <a:t>在不同的情境中有不同的意思，可  </a:t>
            </a:r>
          </a:p>
          <a:p>
            <a:pPr marL="342900" indent="-342900">
              <a:lnSpc>
                <a:spcPct val="115000"/>
              </a:lnSpc>
            </a:pPr>
            <a:r>
              <a:rPr lang="zh-CN" altLang="en-US"/>
              <a:t>     表示</a:t>
            </a:r>
            <a:r>
              <a:rPr lang="zh-CN" altLang="en-US">
                <a:solidFill>
                  <a:srgbClr val="6600FF"/>
                </a:solidFill>
              </a:rPr>
              <a:t>“快一点”</a:t>
            </a:r>
            <a:r>
              <a:rPr lang="zh-CN" altLang="en-US"/>
              <a:t>或者表示</a:t>
            </a:r>
            <a:r>
              <a:rPr lang="zh-CN" altLang="en-US">
                <a:solidFill>
                  <a:srgbClr val="6600FF"/>
                </a:solidFill>
              </a:rPr>
              <a:t>不相信</a:t>
            </a:r>
            <a:r>
              <a:rPr lang="zh-CN" altLang="en-US"/>
              <a:t>。如：</a:t>
            </a:r>
          </a:p>
          <a:p>
            <a:pPr marL="342900" indent="-342900">
              <a:lnSpc>
                <a:spcPct val="115000"/>
              </a:lnSpc>
            </a:pPr>
            <a:r>
              <a:rPr lang="zh-CN" altLang="en-US"/>
              <a:t>     </a:t>
            </a:r>
            <a:r>
              <a:rPr lang="en-US" altLang="zh-CN" i="1">
                <a:solidFill>
                  <a:srgbClr val="CC0066"/>
                </a:solidFill>
              </a:rPr>
              <a:t>Come on</a:t>
            </a:r>
            <a:r>
              <a:rPr lang="en-US" altLang="zh-CN"/>
              <a:t> ! We are going to be late. </a:t>
            </a:r>
          </a:p>
          <a:p>
            <a:pPr marL="342900" indent="-342900">
              <a:lnSpc>
                <a:spcPct val="115000"/>
              </a:lnSpc>
            </a:pPr>
            <a:r>
              <a:rPr lang="en-US" altLang="zh-CN"/>
              <a:t>     </a:t>
            </a:r>
            <a:r>
              <a:rPr lang="zh-CN" altLang="en-US"/>
              <a:t>快点！我们要迟到了！</a:t>
            </a:r>
          </a:p>
          <a:p>
            <a:pPr marL="342900" indent="-342900">
              <a:lnSpc>
                <a:spcPct val="115000"/>
              </a:lnSpc>
            </a:pPr>
            <a:r>
              <a:rPr lang="zh-CN" altLang="en-US"/>
              <a:t>     </a:t>
            </a:r>
            <a:r>
              <a:rPr lang="en-US" altLang="zh-CN"/>
              <a:t>Oh, </a:t>
            </a:r>
            <a:r>
              <a:rPr lang="en-US" altLang="zh-CN" i="1">
                <a:solidFill>
                  <a:srgbClr val="CC0066"/>
                </a:solidFill>
              </a:rPr>
              <a:t>come on</a:t>
            </a:r>
            <a:r>
              <a:rPr lang="en-US" altLang="zh-CN"/>
              <a:t>! I could do it in ten minutes.</a:t>
            </a:r>
          </a:p>
          <a:p>
            <a:pPr marL="342900" indent="-342900">
              <a:lnSpc>
                <a:spcPct val="115000"/>
              </a:lnSpc>
            </a:pPr>
            <a:r>
              <a:rPr lang="en-US" altLang="zh-CN"/>
              <a:t>    </a:t>
            </a:r>
            <a:r>
              <a:rPr lang="zh-CN" altLang="en-US"/>
              <a:t>得了吧，我十分钟就能干完。</a:t>
            </a:r>
          </a:p>
          <a:p>
            <a:pPr marL="342900" indent="-342900">
              <a:lnSpc>
                <a:spcPct val="115000"/>
              </a:lnSpc>
            </a:pPr>
            <a:r>
              <a:rPr lang="en-US" altLang="zh-CN"/>
              <a:t>(2) lead </a:t>
            </a:r>
            <a:r>
              <a:rPr lang="zh-CN" altLang="en-US"/>
              <a:t>在这里表示</a:t>
            </a:r>
            <a:r>
              <a:rPr lang="zh-CN" altLang="en-US">
                <a:solidFill>
                  <a:srgbClr val="6600FF"/>
                </a:solidFill>
              </a:rPr>
              <a:t>“带</a:t>
            </a:r>
            <a:r>
              <a:rPr lang="en-US" altLang="zh-CN">
                <a:solidFill>
                  <a:srgbClr val="6600FF"/>
                </a:solidFill>
              </a:rPr>
              <a:t>(</a:t>
            </a:r>
            <a:r>
              <a:rPr lang="zh-CN" altLang="en-US">
                <a:solidFill>
                  <a:srgbClr val="6600FF"/>
                </a:solidFill>
              </a:rPr>
              <a:t>路</a:t>
            </a:r>
            <a:r>
              <a:rPr lang="en-US" altLang="zh-CN">
                <a:solidFill>
                  <a:srgbClr val="6600FF"/>
                </a:solidFill>
              </a:rPr>
              <a:t>)</a:t>
            </a:r>
            <a:r>
              <a:rPr lang="zh-CN" altLang="en-US">
                <a:solidFill>
                  <a:srgbClr val="6600FF"/>
                </a:solidFill>
              </a:rPr>
              <a:t>；领</a:t>
            </a:r>
            <a:r>
              <a:rPr lang="en-US" altLang="zh-CN">
                <a:solidFill>
                  <a:srgbClr val="6600FF"/>
                </a:solidFill>
              </a:rPr>
              <a:t>(</a:t>
            </a:r>
            <a:r>
              <a:rPr lang="zh-CN" altLang="en-US">
                <a:solidFill>
                  <a:srgbClr val="6600FF"/>
                </a:solidFill>
              </a:rPr>
              <a:t>路</a:t>
            </a:r>
            <a:r>
              <a:rPr lang="en-US" altLang="zh-CN">
                <a:solidFill>
                  <a:srgbClr val="6600FF"/>
                </a:solidFill>
              </a:rPr>
              <a:t>)</a:t>
            </a:r>
            <a:r>
              <a:rPr lang="zh-CN" altLang="en-US"/>
              <a:t>。如：</a:t>
            </a:r>
          </a:p>
          <a:p>
            <a:pPr marL="342900" indent="-342900">
              <a:lnSpc>
                <a:spcPct val="115000"/>
              </a:lnSpc>
            </a:pPr>
            <a:r>
              <a:rPr lang="zh-CN" altLang="en-US"/>
              <a:t>     </a:t>
            </a:r>
            <a:r>
              <a:rPr lang="en-US" altLang="zh-CN"/>
              <a:t>I don’t know the way. You’d better </a:t>
            </a:r>
            <a:r>
              <a:rPr lang="en-US" altLang="zh-CN" i="1">
                <a:solidFill>
                  <a:srgbClr val="CC0066"/>
                </a:solidFill>
              </a:rPr>
              <a:t>lead</a:t>
            </a:r>
            <a:r>
              <a:rPr lang="en-US" altLang="zh-CN"/>
              <a:t>.</a:t>
            </a:r>
          </a:p>
          <a:p>
            <a:pPr marL="342900" indent="-342900">
              <a:lnSpc>
                <a:spcPct val="115000"/>
              </a:lnSpc>
            </a:pPr>
            <a:r>
              <a:rPr lang="en-US" altLang="zh-CN"/>
              <a:t>    </a:t>
            </a:r>
            <a:r>
              <a:rPr lang="zh-CN" altLang="en-US"/>
              <a:t>我不认识路，所以最好你带路。</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6434">
                                            <p:txEl>
                                              <p:pRg st="1" end="1"/>
                                            </p:txEl>
                                          </p:spTgt>
                                        </p:tgtEl>
                                        <p:attrNameLst>
                                          <p:attrName>style.visibility</p:attrName>
                                        </p:attrNameLst>
                                      </p:cBhvr>
                                      <p:to>
                                        <p:strVal val="visible"/>
                                      </p:to>
                                    </p:set>
                                    <p:anim to="" calcmode="lin" valueType="num">
                                      <p:cBhvr>
                                        <p:cTn id="7" dur="1" fill="hold"/>
                                        <p:tgtEl>
                                          <p:spTgt spid="146434">
                                            <p:txEl>
                                              <p:pRg st="1" end="1"/>
                                            </p:txEl>
                                          </p:spTgt>
                                        </p:tgtEl>
                                      </p:cBhvr>
                                    </p:anim>
                                  </p:childTnLst>
                                </p:cTn>
                              </p:par>
                              <p:par>
                                <p:cTn id="8" presetID="24" presetClass="entr" presetSubtype="0" fill="hold" nodeType="withEffect">
                                  <p:stCondLst>
                                    <p:cond delay="0"/>
                                  </p:stCondLst>
                                  <p:childTnLst>
                                    <p:set>
                                      <p:cBhvr>
                                        <p:cTn id="9" dur="1" fill="hold">
                                          <p:stCondLst>
                                            <p:cond delay="0"/>
                                          </p:stCondLst>
                                        </p:cTn>
                                        <p:tgtEl>
                                          <p:spTgt spid="146434">
                                            <p:txEl>
                                              <p:pRg st="2" end="2"/>
                                            </p:txEl>
                                          </p:spTgt>
                                        </p:tgtEl>
                                        <p:attrNameLst>
                                          <p:attrName>style.visibility</p:attrName>
                                        </p:attrNameLst>
                                      </p:cBhvr>
                                      <p:to>
                                        <p:strVal val="visible"/>
                                      </p:to>
                                    </p:set>
                                    <p:anim to="" calcmode="lin" valueType="num">
                                      <p:cBhvr>
                                        <p:cTn id="10" dur="1" fill="hold"/>
                                        <p:tgtEl>
                                          <p:spTgt spid="146434">
                                            <p:txEl>
                                              <p:pRg st="2" end="2"/>
                                            </p:txEl>
                                          </p:spTgt>
                                        </p:tgtEl>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46434">
                                            <p:txEl>
                                              <p:pRg st="3" end="3"/>
                                            </p:txEl>
                                          </p:spTgt>
                                        </p:tgtEl>
                                        <p:attrNameLst>
                                          <p:attrName>style.visibility</p:attrName>
                                        </p:attrNameLst>
                                      </p:cBhvr>
                                      <p:to>
                                        <p:strVal val="visible"/>
                                      </p:to>
                                    </p:set>
                                    <p:anim to="" calcmode="lin" valueType="num">
                                      <p:cBhvr>
                                        <p:cTn id="15" dur="1" fill="hold"/>
                                        <p:tgtEl>
                                          <p:spTgt spid="146434">
                                            <p:txEl>
                                              <p:pRg st="3" end="3"/>
                                            </p:txEl>
                                          </p:spTgt>
                                        </p:tgtEl>
                                      </p:cBhvr>
                                    </p:anim>
                                  </p:childTnLst>
                                </p:cTn>
                              </p:par>
                              <p:par>
                                <p:cTn id="16" presetID="24" presetClass="entr" presetSubtype="0" fill="hold" nodeType="withEffect">
                                  <p:stCondLst>
                                    <p:cond delay="0"/>
                                  </p:stCondLst>
                                  <p:childTnLst>
                                    <p:set>
                                      <p:cBhvr>
                                        <p:cTn id="17" dur="1" fill="hold">
                                          <p:stCondLst>
                                            <p:cond delay="0"/>
                                          </p:stCondLst>
                                        </p:cTn>
                                        <p:tgtEl>
                                          <p:spTgt spid="146434">
                                            <p:txEl>
                                              <p:pRg st="4" end="4"/>
                                            </p:txEl>
                                          </p:spTgt>
                                        </p:tgtEl>
                                        <p:attrNameLst>
                                          <p:attrName>style.visibility</p:attrName>
                                        </p:attrNameLst>
                                      </p:cBhvr>
                                      <p:to>
                                        <p:strVal val="visible"/>
                                      </p:to>
                                    </p:set>
                                    <p:anim to="" calcmode="lin" valueType="num">
                                      <p:cBhvr>
                                        <p:cTn id="18" dur="1" fill="hold"/>
                                        <p:tgtEl>
                                          <p:spTgt spid="146434">
                                            <p:txEl>
                                              <p:pRg st="4" end="4"/>
                                            </p:txEl>
                                          </p:spTgt>
                                        </p:tgtEl>
                                      </p:cBhvr>
                                    </p:anim>
                                  </p:childTnLst>
                                </p:cTn>
                              </p:par>
                              <p:par>
                                <p:cTn id="19" presetID="24" presetClass="entr" presetSubtype="0" fill="hold" nodeType="withEffect">
                                  <p:stCondLst>
                                    <p:cond delay="0"/>
                                  </p:stCondLst>
                                  <p:childTnLst>
                                    <p:set>
                                      <p:cBhvr>
                                        <p:cTn id="20" dur="1" fill="hold">
                                          <p:stCondLst>
                                            <p:cond delay="0"/>
                                          </p:stCondLst>
                                        </p:cTn>
                                        <p:tgtEl>
                                          <p:spTgt spid="146434">
                                            <p:txEl>
                                              <p:pRg st="5" end="5"/>
                                            </p:txEl>
                                          </p:spTgt>
                                        </p:tgtEl>
                                        <p:attrNameLst>
                                          <p:attrName>style.visibility</p:attrName>
                                        </p:attrNameLst>
                                      </p:cBhvr>
                                      <p:to>
                                        <p:strVal val="visible"/>
                                      </p:to>
                                    </p:set>
                                    <p:anim to="" calcmode="lin" valueType="num">
                                      <p:cBhvr>
                                        <p:cTn id="21" dur="1" fill="hold"/>
                                        <p:tgtEl>
                                          <p:spTgt spid="146434">
                                            <p:txEl>
                                              <p:pRg st="5" end="5"/>
                                            </p:txEl>
                                          </p:spTgt>
                                        </p:tgtEl>
                                      </p:cBhvr>
                                    </p:anim>
                                  </p:childTnLst>
                                </p:cTn>
                              </p:par>
                              <p:par>
                                <p:cTn id="22" presetID="24" presetClass="entr" presetSubtype="0" fill="hold" nodeType="withEffect">
                                  <p:stCondLst>
                                    <p:cond delay="0"/>
                                  </p:stCondLst>
                                  <p:childTnLst>
                                    <p:set>
                                      <p:cBhvr>
                                        <p:cTn id="23" dur="1" fill="hold">
                                          <p:stCondLst>
                                            <p:cond delay="0"/>
                                          </p:stCondLst>
                                        </p:cTn>
                                        <p:tgtEl>
                                          <p:spTgt spid="146434">
                                            <p:txEl>
                                              <p:pRg st="6" end="6"/>
                                            </p:txEl>
                                          </p:spTgt>
                                        </p:tgtEl>
                                        <p:attrNameLst>
                                          <p:attrName>style.visibility</p:attrName>
                                        </p:attrNameLst>
                                      </p:cBhvr>
                                      <p:to>
                                        <p:strVal val="visible"/>
                                      </p:to>
                                    </p:set>
                                    <p:anim to="" calcmode="lin" valueType="num">
                                      <p:cBhvr>
                                        <p:cTn id="24" dur="1" fill="hold"/>
                                        <p:tgtEl>
                                          <p:spTgt spid="146434">
                                            <p:txEl>
                                              <p:pRg st="6" end="6"/>
                                            </p:txEl>
                                          </p:spTgt>
                                        </p:tgtEl>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46434">
                                            <p:txEl>
                                              <p:pRg st="7" end="7"/>
                                            </p:txEl>
                                          </p:spTgt>
                                        </p:tgtEl>
                                        <p:attrNameLst>
                                          <p:attrName>style.visibility</p:attrName>
                                        </p:attrNameLst>
                                      </p:cBhvr>
                                      <p:to>
                                        <p:strVal val="visible"/>
                                      </p:to>
                                    </p:set>
                                    <p:anim to="" calcmode="lin" valueType="num">
                                      <p:cBhvr>
                                        <p:cTn id="29" dur="1" fill="hold"/>
                                        <p:tgtEl>
                                          <p:spTgt spid="146434">
                                            <p:txEl>
                                              <p:pRg st="7" end="7"/>
                                            </p:txEl>
                                          </p:spTgt>
                                        </p:tgtEl>
                                      </p:cBhvr>
                                    </p:anim>
                                  </p:childTnLst>
                                </p:cTn>
                              </p:par>
                              <p:par>
                                <p:cTn id="30" presetID="24" presetClass="entr" presetSubtype="0" fill="hold" nodeType="withEffect">
                                  <p:stCondLst>
                                    <p:cond delay="0"/>
                                  </p:stCondLst>
                                  <p:childTnLst>
                                    <p:set>
                                      <p:cBhvr>
                                        <p:cTn id="31" dur="1" fill="hold">
                                          <p:stCondLst>
                                            <p:cond delay="0"/>
                                          </p:stCondLst>
                                        </p:cTn>
                                        <p:tgtEl>
                                          <p:spTgt spid="146434">
                                            <p:txEl>
                                              <p:pRg st="8" end="8"/>
                                            </p:txEl>
                                          </p:spTgt>
                                        </p:tgtEl>
                                        <p:attrNameLst>
                                          <p:attrName>style.visibility</p:attrName>
                                        </p:attrNameLst>
                                      </p:cBhvr>
                                      <p:to>
                                        <p:strVal val="visible"/>
                                      </p:to>
                                    </p:set>
                                    <p:anim to="" calcmode="lin" valueType="num">
                                      <p:cBhvr>
                                        <p:cTn id="32" dur="1" fill="hold"/>
                                        <p:tgtEl>
                                          <p:spTgt spid="146434">
                                            <p:txEl>
                                              <p:pRg st="8" end="8"/>
                                            </p:txEl>
                                          </p:spTgt>
                                        </p:tgtEl>
                                      </p:cBhvr>
                                    </p:anim>
                                  </p:childTnLst>
                                </p:cTn>
                              </p:par>
                              <p:par>
                                <p:cTn id="33" presetID="24" presetClass="entr" presetSubtype="0" fill="hold" nodeType="withEffect">
                                  <p:stCondLst>
                                    <p:cond delay="0"/>
                                  </p:stCondLst>
                                  <p:childTnLst>
                                    <p:set>
                                      <p:cBhvr>
                                        <p:cTn id="34" dur="1" fill="hold">
                                          <p:stCondLst>
                                            <p:cond delay="0"/>
                                          </p:stCondLst>
                                        </p:cTn>
                                        <p:tgtEl>
                                          <p:spTgt spid="146434">
                                            <p:txEl>
                                              <p:pRg st="9" end="9"/>
                                            </p:txEl>
                                          </p:spTgt>
                                        </p:tgtEl>
                                        <p:attrNameLst>
                                          <p:attrName>style.visibility</p:attrName>
                                        </p:attrNameLst>
                                      </p:cBhvr>
                                      <p:to>
                                        <p:strVal val="visible"/>
                                      </p:to>
                                    </p:set>
                                    <p:anim to="" calcmode="lin" valueType="num">
                                      <p:cBhvr>
                                        <p:cTn id="35" dur="1" fill="hold"/>
                                        <p:tgtEl>
                                          <p:spTgt spid="146434">
                                            <p:txEl>
                                              <p:pRg st="9" end="9"/>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685800" y="228600"/>
            <a:ext cx="7486650" cy="1066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chemeClr val="tx2"/>
                </a:solidFill>
                <a:latin typeface="Arial" panose="020B0604020202020204" pitchFamily="34" charset="0"/>
              </a:rPr>
              <a:t>Make notes about Mr Jackson’s rules </a:t>
            </a:r>
          </a:p>
          <a:p>
            <a:r>
              <a:rPr lang="en-US" altLang="zh-CN">
                <a:solidFill>
                  <a:schemeClr val="tx2"/>
                </a:solidFill>
                <a:latin typeface="Arial" panose="020B0604020202020204" pitchFamily="34" charset="0"/>
              </a:rPr>
              <a:t>and suggestions.</a:t>
            </a:r>
          </a:p>
        </p:txBody>
      </p:sp>
      <p:sp>
        <p:nvSpPr>
          <p:cNvPr id="62469" name="Oval 5"/>
          <p:cNvSpPr>
            <a:spLocks noChangeArrowheads="1"/>
          </p:cNvSpPr>
          <p:nvPr/>
        </p:nvSpPr>
        <p:spPr bwMode="auto">
          <a:xfrm>
            <a:off x="304800" y="304800"/>
            <a:ext cx="381000" cy="381000"/>
          </a:xfrm>
          <a:prstGeom prst="ellipse">
            <a:avLst/>
          </a:prstGeom>
          <a:solidFill>
            <a:srgbClr val="FF7C8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latin typeface="宋体" panose="02010600030101010101" pitchFamily="2" charset="-122"/>
              </a:rPr>
              <a:t>4</a:t>
            </a:r>
          </a:p>
        </p:txBody>
      </p:sp>
      <p:sp>
        <p:nvSpPr>
          <p:cNvPr id="62470" name="Rectangle 6"/>
          <p:cNvSpPr>
            <a:spLocks noChangeArrowheads="1"/>
          </p:cNvSpPr>
          <p:nvPr/>
        </p:nvSpPr>
        <p:spPr bwMode="auto">
          <a:xfrm>
            <a:off x="304800" y="1752600"/>
            <a:ext cx="8534400" cy="49212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altLang="zh-CN"/>
              <a:t>You should _____________________________. </a:t>
            </a:r>
          </a:p>
          <a:p>
            <a:pPr>
              <a:lnSpc>
                <a:spcPct val="110000"/>
              </a:lnSpc>
            </a:pPr>
            <a:r>
              <a:rPr lang="en-US" altLang="zh-CN"/>
              <a:t>You can’t    _____________________________.</a:t>
            </a:r>
          </a:p>
          <a:p>
            <a:pPr>
              <a:lnSpc>
                <a:spcPct val="110000"/>
              </a:lnSpc>
            </a:pPr>
            <a:r>
              <a:rPr lang="en-US" altLang="zh-CN"/>
              <a:t>You mustn't ____________________________</a:t>
            </a:r>
          </a:p>
          <a:p>
            <a:pPr>
              <a:lnSpc>
                <a:spcPct val="110000"/>
              </a:lnSpc>
            </a:pPr>
            <a:r>
              <a:rPr lang="en-US" altLang="zh-CN"/>
              <a:t>                       ________. </a:t>
            </a:r>
          </a:p>
          <a:p>
            <a:pPr>
              <a:lnSpc>
                <a:spcPct val="110000"/>
              </a:lnSpc>
            </a:pPr>
            <a:r>
              <a:rPr lang="en-US" altLang="zh-CN"/>
              <a:t>Don’t ___________________________________.</a:t>
            </a:r>
          </a:p>
          <a:p>
            <a:pPr>
              <a:lnSpc>
                <a:spcPct val="110000"/>
              </a:lnSpc>
            </a:pPr>
            <a:r>
              <a:rPr lang="en-US" altLang="zh-CN"/>
              <a:t>You have to ______________________________. </a:t>
            </a:r>
          </a:p>
          <a:p>
            <a:pPr>
              <a:lnSpc>
                <a:spcPct val="110000"/>
              </a:lnSpc>
            </a:pPr>
            <a:r>
              <a:rPr lang="en-US" altLang="zh-CN"/>
              <a:t>You can’t    ______________________________.</a:t>
            </a:r>
          </a:p>
          <a:p>
            <a:pPr>
              <a:lnSpc>
                <a:spcPct val="110000"/>
              </a:lnSpc>
            </a:pPr>
            <a:r>
              <a:rPr lang="en-US" altLang="zh-CN"/>
              <a:t>You mustn’ t _____________________________. </a:t>
            </a:r>
          </a:p>
          <a:p>
            <a:pPr>
              <a:lnSpc>
                <a:spcPct val="110000"/>
              </a:lnSpc>
            </a:pPr>
            <a:r>
              <a:rPr lang="en-US" altLang="zh-CN"/>
              <a:t>You must    ______________________________.</a:t>
            </a:r>
          </a:p>
        </p:txBody>
      </p:sp>
      <p:sp>
        <p:nvSpPr>
          <p:cNvPr id="62471" name="Rectangle 7"/>
          <p:cNvSpPr>
            <a:spLocks noChangeArrowheads="1"/>
          </p:cNvSpPr>
          <p:nvPr/>
        </p:nvSpPr>
        <p:spPr bwMode="auto">
          <a:xfrm>
            <a:off x="2438400" y="1752600"/>
            <a:ext cx="491331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always wear proper clothes</a:t>
            </a:r>
          </a:p>
        </p:txBody>
      </p:sp>
      <p:sp>
        <p:nvSpPr>
          <p:cNvPr id="62472" name="Rectangle 8"/>
          <p:cNvSpPr>
            <a:spLocks noChangeArrowheads="1"/>
          </p:cNvSpPr>
          <p:nvPr/>
        </p:nvSpPr>
        <p:spPr bwMode="auto">
          <a:xfrm>
            <a:off x="2667000" y="2895600"/>
            <a:ext cx="7315200" cy="1066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a:solidFill>
                  <a:srgbClr val="FF0000"/>
                </a:solidFill>
              </a:rPr>
              <a:t>walk too close to the edge of the</a:t>
            </a:r>
          </a:p>
          <a:p>
            <a:r>
              <a:rPr lang="en-US" altLang="zh-CN">
                <a:solidFill>
                  <a:srgbClr val="FF0000"/>
                </a:solidFill>
              </a:rPr>
              <a:t> hill path</a:t>
            </a:r>
          </a:p>
        </p:txBody>
      </p:sp>
      <p:sp>
        <p:nvSpPr>
          <p:cNvPr id="62473" name="Rectangle 9"/>
          <p:cNvSpPr>
            <a:spLocks noChangeArrowheads="1"/>
          </p:cNvSpPr>
          <p:nvPr/>
        </p:nvSpPr>
        <p:spPr bwMode="auto">
          <a:xfrm>
            <a:off x="2438400" y="4495800"/>
            <a:ext cx="65532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a:solidFill>
                  <a:srgbClr val="FF0000"/>
                </a:solidFill>
              </a:rPr>
              <a:t>keep together so you don’t get lost</a:t>
            </a:r>
          </a:p>
        </p:txBody>
      </p:sp>
      <p:sp>
        <p:nvSpPr>
          <p:cNvPr id="62474" name="Rectangle 10"/>
          <p:cNvSpPr>
            <a:spLocks noChangeArrowheads="1"/>
          </p:cNvSpPr>
          <p:nvPr/>
        </p:nvSpPr>
        <p:spPr bwMode="auto">
          <a:xfrm>
            <a:off x="2743200" y="5562600"/>
            <a:ext cx="45720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a:solidFill>
                  <a:srgbClr val="FF0000"/>
                </a:solidFill>
              </a:rPr>
              <a:t>go off on your own</a:t>
            </a:r>
          </a:p>
        </p:txBody>
      </p:sp>
      <p:sp>
        <p:nvSpPr>
          <p:cNvPr id="62475" name="Rectangle 11"/>
          <p:cNvSpPr>
            <a:spLocks noChangeArrowheads="1"/>
          </p:cNvSpPr>
          <p:nvPr/>
        </p:nvSpPr>
        <p:spPr bwMode="auto">
          <a:xfrm>
            <a:off x="1447800" y="3962400"/>
            <a:ext cx="65532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a:solidFill>
                  <a:srgbClr val="FF0000"/>
                </a:solidFill>
              </a:rPr>
              <a:t>drink all your water in one go</a:t>
            </a:r>
          </a:p>
        </p:txBody>
      </p:sp>
      <p:sp>
        <p:nvSpPr>
          <p:cNvPr id="62476" name="Rectangle 12"/>
          <p:cNvSpPr>
            <a:spLocks noChangeArrowheads="1"/>
          </p:cNvSpPr>
          <p:nvPr/>
        </p:nvSpPr>
        <p:spPr bwMode="auto">
          <a:xfrm>
            <a:off x="2438400" y="2286000"/>
            <a:ext cx="309245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go rock climbing</a:t>
            </a:r>
          </a:p>
        </p:txBody>
      </p:sp>
      <p:sp>
        <p:nvSpPr>
          <p:cNvPr id="62477" name="Rectangle 13"/>
          <p:cNvSpPr>
            <a:spLocks noChangeArrowheads="1"/>
          </p:cNvSpPr>
          <p:nvPr/>
        </p:nvSpPr>
        <p:spPr bwMode="auto">
          <a:xfrm>
            <a:off x="2362200" y="6096000"/>
            <a:ext cx="55626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a:solidFill>
                  <a:srgbClr val="FF0000"/>
                </a:solidFill>
              </a:rPr>
              <a:t>be careful of falling stones</a:t>
            </a:r>
          </a:p>
        </p:txBody>
      </p:sp>
      <p:sp>
        <p:nvSpPr>
          <p:cNvPr id="62478" name="Rectangle 14"/>
          <p:cNvSpPr>
            <a:spLocks noChangeArrowheads="1"/>
          </p:cNvSpPr>
          <p:nvPr/>
        </p:nvSpPr>
        <p:spPr bwMode="auto">
          <a:xfrm>
            <a:off x="2438400" y="5029200"/>
            <a:ext cx="57150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a:solidFill>
                  <a:srgbClr val="FF0000"/>
                </a:solidFill>
              </a:rPr>
              <a:t>have something to eat now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strips(downLeft)">
                                      <p:cBhvr>
                                        <p:cTn id="7" dur="500"/>
                                        <p:tgtEl>
                                          <p:spTgt spid="6247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2476"/>
                                        </p:tgtEl>
                                        <p:attrNameLst>
                                          <p:attrName>style.visibility</p:attrName>
                                        </p:attrNameLst>
                                      </p:cBhvr>
                                      <p:to>
                                        <p:strVal val="visible"/>
                                      </p:to>
                                    </p:set>
                                    <p:anim to="" calcmode="lin" valueType="num">
                                      <p:cBhvr>
                                        <p:cTn id="12" dur="1" fill="hold"/>
                                        <p:tgtEl>
                                          <p:spTgt spid="6247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2472"/>
                                        </p:tgtEl>
                                        <p:attrNameLst>
                                          <p:attrName>style.visibility</p:attrName>
                                        </p:attrNameLst>
                                      </p:cBhvr>
                                      <p:to>
                                        <p:strVal val="visible"/>
                                      </p:to>
                                    </p:set>
                                    <p:anim to="" calcmode="lin" valueType="num">
                                      <p:cBhvr>
                                        <p:cTn id="17" dur="1" fill="hold"/>
                                        <p:tgtEl>
                                          <p:spTgt spid="62472"/>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2475"/>
                                        </p:tgtEl>
                                        <p:attrNameLst>
                                          <p:attrName>style.visibility</p:attrName>
                                        </p:attrNameLst>
                                      </p:cBhvr>
                                      <p:to>
                                        <p:strVal val="visible"/>
                                      </p:to>
                                    </p:set>
                                    <p:anim to="" calcmode="lin" valueType="num">
                                      <p:cBhvr>
                                        <p:cTn id="22" dur="1" fill="hold"/>
                                        <p:tgtEl>
                                          <p:spTgt spid="62475"/>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2473"/>
                                        </p:tgtEl>
                                        <p:attrNameLst>
                                          <p:attrName>style.visibility</p:attrName>
                                        </p:attrNameLst>
                                      </p:cBhvr>
                                      <p:to>
                                        <p:strVal val="visible"/>
                                      </p:to>
                                    </p:set>
                                    <p:anim to="" calcmode="lin" valueType="num">
                                      <p:cBhvr>
                                        <p:cTn id="27" dur="1" fill="hold"/>
                                        <p:tgtEl>
                                          <p:spTgt spid="62473"/>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2478"/>
                                        </p:tgtEl>
                                        <p:attrNameLst>
                                          <p:attrName>style.visibility</p:attrName>
                                        </p:attrNameLst>
                                      </p:cBhvr>
                                      <p:to>
                                        <p:strVal val="visible"/>
                                      </p:to>
                                    </p:set>
                                    <p:anim to="" calcmode="lin" valueType="num">
                                      <p:cBhvr>
                                        <p:cTn id="32" dur="1" fill="hold"/>
                                        <p:tgtEl>
                                          <p:spTgt spid="62478"/>
                                        </p:tgtEl>
                                      </p:cBhvr>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2474"/>
                                        </p:tgtEl>
                                        <p:attrNameLst>
                                          <p:attrName>style.visibility</p:attrName>
                                        </p:attrNameLst>
                                      </p:cBhvr>
                                      <p:to>
                                        <p:strVal val="visible"/>
                                      </p:to>
                                    </p:set>
                                    <p:animEffect transition="in" filter="fade">
                                      <p:cBhvr>
                                        <p:cTn id="37" dur="1000"/>
                                        <p:tgtEl>
                                          <p:spTgt spid="62474"/>
                                        </p:tgtEl>
                                      </p:cBhvr>
                                    </p:animEffect>
                                    <p:anim calcmode="lin" valueType="num">
                                      <p:cBhvr>
                                        <p:cTn id="38" dur="1000" fill="hold"/>
                                        <p:tgtEl>
                                          <p:spTgt spid="62474"/>
                                        </p:tgtEl>
                                        <p:attrNameLst>
                                          <p:attrName>ppt_x</p:attrName>
                                        </p:attrNameLst>
                                      </p:cBhvr>
                                      <p:tavLst>
                                        <p:tav tm="0">
                                          <p:val>
                                            <p:strVal val="#ppt_x"/>
                                          </p:val>
                                        </p:tav>
                                        <p:tav tm="100000">
                                          <p:val>
                                            <p:strVal val="#ppt_x"/>
                                          </p:val>
                                        </p:tav>
                                      </p:tavLst>
                                    </p:anim>
                                    <p:anim calcmode="lin" valueType="num">
                                      <p:cBhvr>
                                        <p:cTn id="39" dur="900" decel="100000" fill="hold"/>
                                        <p:tgtEl>
                                          <p:spTgt spid="6247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2474"/>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62477"/>
                                        </p:tgtEl>
                                        <p:attrNameLst>
                                          <p:attrName>style.visibility</p:attrName>
                                        </p:attrNameLst>
                                      </p:cBhvr>
                                      <p:to>
                                        <p:strVal val="visible"/>
                                      </p:to>
                                    </p:set>
                                    <p:anim to="" calcmode="lin" valueType="num">
                                      <p:cBhvr>
                                        <p:cTn id="45" dur="1" fill="hold"/>
                                        <p:tgtEl>
                                          <p:spTgt spid="6247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P spid="62472" grpId="0"/>
      <p:bldP spid="62473" grpId="0"/>
      <p:bldP spid="62474" grpId="0"/>
      <p:bldP spid="62475" grpId="0"/>
      <p:bldP spid="62476" grpId="0"/>
      <p:bldP spid="62477" grpId="0"/>
      <p:bldP spid="624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WordArt 2"/>
          <p:cNvSpPr>
            <a:spLocks noChangeArrowheads="1" noChangeShapeType="1" noTextEdit="1"/>
          </p:cNvSpPr>
          <p:nvPr/>
        </p:nvSpPr>
        <p:spPr bwMode="auto">
          <a:xfrm>
            <a:off x="381000" y="381000"/>
            <a:ext cx="2819400" cy="990600"/>
          </a:xfrm>
          <a:prstGeom prst="rect">
            <a:avLst/>
          </a:prstGeom>
        </p:spPr>
        <p:txBody>
          <a:bodyPr wrap="none" fromWordArt="1">
            <a:prstTxWarp prst="textPlain">
              <a:avLst>
                <a:gd name="adj" fmla="val 50000"/>
              </a:avLst>
            </a:prstTxWarp>
          </a:bodyPr>
          <a:lstStyle/>
          <a:p>
            <a:pPr algn="ctr"/>
            <a:r>
              <a:rPr lang="en-US" altLang="zh-CN" sz="4400" kern="10">
                <a:ln w="19050">
                  <a:solidFill>
                    <a:srgbClr val="99CCFF"/>
                  </a:solidFill>
                  <a:round/>
                </a:ln>
                <a:solidFill>
                  <a:srgbClr val="0066CC"/>
                </a:solidFill>
                <a:effectLst>
                  <a:outerShdw dist="35921" dir="2700000" algn="ctr" rotWithShape="0">
                    <a:srgbClr val="990000"/>
                  </a:outerShdw>
                </a:effectLst>
                <a:latin typeface="Comic Sans MS" panose="030F0702030302020204"/>
              </a:rPr>
              <a:t>Role-play</a:t>
            </a:r>
            <a:endParaRPr lang="zh-CN" altLang="en-US" sz="4400" kern="10">
              <a:ln w="19050">
                <a:solidFill>
                  <a:srgbClr val="99CCFF"/>
                </a:solidFill>
                <a:round/>
              </a:ln>
              <a:solidFill>
                <a:srgbClr val="0066CC"/>
              </a:solidFill>
              <a:effectLst>
                <a:outerShdw dist="35921" dir="2700000" algn="ctr" rotWithShape="0">
                  <a:srgbClr val="990000"/>
                </a:outerShdw>
              </a:effectLst>
              <a:latin typeface="Comic Sans MS" panose="030F0702030302020204"/>
            </a:endParaRPr>
          </a:p>
        </p:txBody>
      </p:sp>
      <p:sp>
        <p:nvSpPr>
          <p:cNvPr id="142339" name="Text Box 3"/>
          <p:cNvSpPr txBox="1">
            <a:spLocks noChangeArrowheads="1"/>
          </p:cNvSpPr>
          <p:nvPr/>
        </p:nvSpPr>
        <p:spPr bwMode="auto">
          <a:xfrm>
            <a:off x="1692275" y="2133600"/>
            <a:ext cx="66960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AutoNum type="arabicPeriod"/>
            </a:pPr>
            <a:r>
              <a:rPr lang="en-US" altLang="zh-CN" sz="4000" i="1">
                <a:solidFill>
                  <a:schemeClr val="accent2"/>
                </a:solidFill>
                <a:latin typeface="Times New Roman" panose="02020603050405020304" pitchFamily="18" charset="0"/>
              </a:rPr>
              <a:t>Role play the conversation</a:t>
            </a:r>
            <a:r>
              <a:rPr lang="en-US" altLang="zh-CN" sz="1800" b="0"/>
              <a:t>   </a:t>
            </a:r>
          </a:p>
          <a:p>
            <a:r>
              <a:rPr lang="en-US" altLang="zh-CN" sz="4000" i="1">
                <a:solidFill>
                  <a:schemeClr val="accent2"/>
                </a:solidFill>
                <a:latin typeface="Times New Roman" panose="02020603050405020304" pitchFamily="18" charset="0"/>
              </a:rPr>
              <a:t>   in groups;</a:t>
            </a:r>
          </a:p>
          <a:p>
            <a:r>
              <a:rPr lang="en-US" altLang="zh-CN" sz="4000" i="1">
                <a:solidFill>
                  <a:srgbClr val="FF3399"/>
                </a:solidFill>
                <a:latin typeface="Times New Roman" panose="02020603050405020304" pitchFamily="18" charset="0"/>
              </a:rPr>
              <a:t>2.</a:t>
            </a:r>
            <a:r>
              <a:rPr lang="en-US" altLang="zh-CN" sz="4000" i="1">
                <a:solidFill>
                  <a:schemeClr val="accent2"/>
                </a:solidFill>
                <a:latin typeface="Times New Roman" panose="02020603050405020304" pitchFamily="18" charset="0"/>
              </a:rPr>
              <a:t> Role play the conversation</a:t>
            </a:r>
            <a:r>
              <a:rPr lang="en-US" altLang="zh-CN" sz="1800" b="0"/>
              <a:t> </a:t>
            </a:r>
            <a:r>
              <a:rPr lang="en-US" altLang="zh-CN" sz="4000" i="1">
                <a:solidFill>
                  <a:schemeClr val="accent2"/>
                </a:solidFill>
                <a:latin typeface="Times New Roman" panose="02020603050405020304" pitchFamily="18" charset="0"/>
              </a:rPr>
              <a:t>in front of the class</a:t>
            </a:r>
          </a:p>
        </p:txBody>
      </p:sp>
      <p:sp>
        <p:nvSpPr>
          <p:cNvPr id="142340" name="Oval 4"/>
          <p:cNvSpPr>
            <a:spLocks noChangeArrowheads="1"/>
          </p:cNvSpPr>
          <p:nvPr/>
        </p:nvSpPr>
        <p:spPr bwMode="auto">
          <a:xfrm>
            <a:off x="304800" y="1660525"/>
            <a:ext cx="8686800" cy="3352800"/>
          </a:xfrm>
          <a:prstGeom prst="ellipse">
            <a:avLst/>
          </a:prstGeom>
          <a:noFill/>
          <a:ln w="38100" cmpd="dbl">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2341" name="AutoShape 5" descr="th?id=H"/>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342" name="Text Box 6"/>
          <p:cNvSpPr txBox="1">
            <a:spLocks noChangeArrowheads="1"/>
          </p:cNvSpPr>
          <p:nvPr/>
        </p:nvSpPr>
        <p:spPr bwMode="auto">
          <a:xfrm>
            <a:off x="1066800" y="2286000"/>
            <a:ext cx="7162800" cy="2206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5000"/>
              </a:lnSpc>
              <a:spcBef>
                <a:spcPct val="50000"/>
              </a:spcBef>
            </a:pPr>
            <a:r>
              <a:rPr lang="en-US" altLang="zh-CN" sz="6600">
                <a:effectLst>
                  <a:outerShdw blurRad="38100" dist="38100" dir="2700000" algn="tl">
                    <a:srgbClr val="FFFFFF"/>
                  </a:outerShdw>
                </a:effectLst>
                <a:latin typeface="Monotype Corsiva" panose="03010101010201010101" pitchFamily="66" charset="0"/>
              </a:rPr>
              <a:t>Let’s see which group does the best.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strips(downLeft)">
                                      <p:cBhvr>
                                        <p:cTn id="7" dur="500"/>
                                        <p:tgtEl>
                                          <p:spTgt spid="14233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42339"/>
                                        </p:tgtEl>
                                        <p:attrNameLst>
                                          <p:attrName>style.visibility</p:attrName>
                                        </p:attrNameLst>
                                      </p:cBhvr>
                                      <p:to>
                                        <p:strVal val="visible"/>
                                      </p:to>
                                    </p:set>
                                    <p:animEffect transition="in" filter="strips(downLeft)">
                                      <p:cBhvr>
                                        <p:cTn id="11" dur="500"/>
                                        <p:tgtEl>
                                          <p:spTgt spid="142339"/>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42340"/>
                                        </p:tgtEl>
                                        <p:attrNameLst>
                                          <p:attrName>style.visibility</p:attrName>
                                        </p:attrNameLst>
                                      </p:cBhvr>
                                      <p:to>
                                        <p:strVal val="visible"/>
                                      </p:to>
                                    </p:set>
                                    <p:animEffect transition="in" filter="strips(downLeft)">
                                      <p:cBhvr>
                                        <p:cTn id="14" dur="500"/>
                                        <p:tgtEl>
                                          <p:spTgt spid="14234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2342"/>
                                        </p:tgtEl>
                                        <p:attrNameLst>
                                          <p:attrName>style.visibility</p:attrName>
                                        </p:attrNameLst>
                                      </p:cBhvr>
                                      <p:to>
                                        <p:strVal val="visible"/>
                                      </p:to>
                                    </p:set>
                                    <p:anim calcmode="lin" valueType="num">
                                      <p:cBhvr>
                                        <p:cTn id="19" dur="250" decel="50000" fill="hold">
                                          <p:stCondLst>
                                            <p:cond delay="0"/>
                                          </p:stCondLst>
                                        </p:cTn>
                                        <p:tgtEl>
                                          <p:spTgt spid="142342"/>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142342"/>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142342"/>
                                        </p:tgtEl>
                                        <p:attrNameLst>
                                          <p:attrName>ppt_w</p:attrName>
                                        </p:attrNameLst>
                                      </p:cBhvr>
                                      <p:tavLst>
                                        <p:tav tm="0">
                                          <p:val>
                                            <p:strVal val="#ppt_w*.05"/>
                                          </p:val>
                                        </p:tav>
                                        <p:tav tm="100000">
                                          <p:val>
                                            <p:strVal val="#ppt_w"/>
                                          </p:val>
                                        </p:tav>
                                      </p:tavLst>
                                    </p:anim>
                                    <p:anim calcmode="lin" valueType="num">
                                      <p:cBhvr>
                                        <p:cTn id="22" dur="500" fill="hold"/>
                                        <p:tgtEl>
                                          <p:spTgt spid="142342"/>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142342"/>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142342"/>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142342"/>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p:bldP spid="142339" grpId="0"/>
      <p:bldP spid="142340" grpId="0" animBg="1"/>
      <p:bldP spid="1423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7" name="Picture 9" descr="0240010184"/>
          <p:cNvPicPr>
            <a:picLocks noChangeAspect="1" noChangeArrowheads="1"/>
          </p:cNvPicPr>
          <p:nvPr/>
        </p:nvPicPr>
        <p:blipFill>
          <a:blip r:embed="rId2"/>
          <a:srcRect/>
          <a:stretch>
            <a:fillRect/>
          </a:stretch>
        </p:blipFill>
        <p:spPr bwMode="auto">
          <a:xfrm>
            <a:off x="381000" y="1676400"/>
            <a:ext cx="8458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3492" name="Rectangle 4"/>
          <p:cNvSpPr>
            <a:spLocks noChangeArrowheads="1"/>
          </p:cNvSpPr>
          <p:nvPr/>
        </p:nvSpPr>
        <p:spPr bwMode="auto">
          <a:xfrm>
            <a:off x="533400" y="457200"/>
            <a:ext cx="7735888" cy="1066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chemeClr val="tx2"/>
                </a:solidFill>
                <a:latin typeface="Arial" panose="020B0604020202020204" pitchFamily="34" charset="0"/>
              </a:rPr>
              <a:t>Complete the passage with the correct </a:t>
            </a:r>
          </a:p>
          <a:p>
            <a:r>
              <a:rPr lang="en-US" altLang="zh-CN">
                <a:solidFill>
                  <a:schemeClr val="tx2"/>
                </a:solidFill>
                <a:latin typeface="Arial" panose="020B0604020202020204" pitchFamily="34" charset="0"/>
              </a:rPr>
              <a:t>form of the words in the box.</a:t>
            </a:r>
          </a:p>
        </p:txBody>
      </p:sp>
      <p:sp>
        <p:nvSpPr>
          <p:cNvPr id="63493" name="Oval 5"/>
          <p:cNvSpPr>
            <a:spLocks noChangeArrowheads="1"/>
          </p:cNvSpPr>
          <p:nvPr/>
        </p:nvSpPr>
        <p:spPr bwMode="auto">
          <a:xfrm>
            <a:off x="152400" y="533400"/>
            <a:ext cx="381000" cy="381000"/>
          </a:xfrm>
          <a:prstGeom prst="ellipse">
            <a:avLst/>
          </a:prstGeom>
          <a:solidFill>
            <a:srgbClr val="FF7C8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latin typeface="宋体" panose="02010600030101010101" pitchFamily="2" charset="-122"/>
              </a:rPr>
              <a:t>5</a:t>
            </a:r>
          </a:p>
        </p:txBody>
      </p:sp>
      <p:sp>
        <p:nvSpPr>
          <p:cNvPr id="63494" name="Rectangle 6"/>
          <p:cNvSpPr>
            <a:spLocks noChangeArrowheads="1"/>
          </p:cNvSpPr>
          <p:nvPr/>
        </p:nvSpPr>
        <p:spPr bwMode="auto">
          <a:xfrm>
            <a:off x="1066800" y="1905000"/>
            <a:ext cx="706913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CC6600"/>
                </a:solidFill>
              </a:rPr>
              <a:t>smooth  stone  straight  thick  whenever</a:t>
            </a:r>
          </a:p>
        </p:txBody>
      </p:sp>
      <p:sp>
        <p:nvSpPr>
          <p:cNvPr id="63498" name="Rectangle 10"/>
          <p:cNvSpPr>
            <a:spLocks noChangeArrowheads="1"/>
          </p:cNvSpPr>
          <p:nvPr/>
        </p:nvSpPr>
        <p:spPr bwMode="auto">
          <a:xfrm>
            <a:off x="0" y="3124200"/>
            <a:ext cx="9144000" cy="30162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altLang="zh-CN">
                <a:solidFill>
                  <a:schemeClr val="accent1"/>
                </a:solidFill>
              </a:rPr>
              <a:t>(1)</a:t>
            </a:r>
            <a:r>
              <a:rPr lang="en-US" altLang="zh-CN"/>
              <a:t> _________ you  walk  in  the  hills,  you   </a:t>
            </a:r>
          </a:p>
          <a:p>
            <a:pPr marL="342900" indent="-342900"/>
            <a:r>
              <a:rPr lang="en-US" altLang="zh-CN"/>
              <a:t>     must  wear  strong  shoes  and </a:t>
            </a:r>
            <a:r>
              <a:rPr lang="en-US" altLang="zh-CN">
                <a:solidFill>
                  <a:schemeClr val="accent1"/>
                </a:solidFill>
              </a:rPr>
              <a:t>(2)</a:t>
            </a:r>
            <a:r>
              <a:rPr lang="en-US" altLang="zh-CN"/>
              <a:t> _______</a:t>
            </a:r>
          </a:p>
          <a:p>
            <a:pPr marL="342900" indent="-342900"/>
            <a:r>
              <a:rPr lang="en-US" altLang="zh-CN"/>
              <a:t>     socks. The walk may be fairly </a:t>
            </a:r>
            <a:r>
              <a:rPr lang="en-US" altLang="zh-CN">
                <a:solidFill>
                  <a:schemeClr val="accent1"/>
                </a:solidFill>
              </a:rPr>
              <a:t>(3)</a:t>
            </a:r>
            <a:r>
              <a:rPr lang="en-US" altLang="zh-CN"/>
              <a:t> _______</a:t>
            </a:r>
          </a:p>
          <a:p>
            <a:pPr marL="342900" indent="-342900"/>
            <a:r>
              <a:rPr lang="en-US" altLang="zh-CN"/>
              <a:t>     at the start because the path is </a:t>
            </a:r>
            <a:r>
              <a:rPr lang="en-US" altLang="zh-CN">
                <a:solidFill>
                  <a:schemeClr val="accent1"/>
                </a:solidFill>
              </a:rPr>
              <a:t>(4)</a:t>
            </a:r>
            <a:r>
              <a:rPr lang="en-US" altLang="zh-CN"/>
              <a:t> _______, </a:t>
            </a:r>
          </a:p>
          <a:p>
            <a:pPr marL="342900" indent="-342900"/>
            <a:r>
              <a:rPr lang="en-US" altLang="zh-CN"/>
              <a:t>     but  later  it  may  get  difficult. You  should     </a:t>
            </a:r>
          </a:p>
          <a:p>
            <a:pPr marL="342900" indent="-342900"/>
            <a:r>
              <a:rPr lang="en-US" altLang="zh-CN"/>
              <a:t>     also be careful of </a:t>
            </a:r>
            <a:r>
              <a:rPr lang="en-US" altLang="zh-CN">
                <a:solidFill>
                  <a:schemeClr val="accent1"/>
                </a:solidFill>
              </a:rPr>
              <a:t>(5)</a:t>
            </a:r>
            <a:r>
              <a:rPr lang="en-US" altLang="zh-CN"/>
              <a:t> _____ falling  from above.</a:t>
            </a:r>
          </a:p>
        </p:txBody>
      </p:sp>
      <p:sp>
        <p:nvSpPr>
          <p:cNvPr id="63499" name="Rectangle 11"/>
          <p:cNvSpPr>
            <a:spLocks noChangeArrowheads="1"/>
          </p:cNvSpPr>
          <p:nvPr/>
        </p:nvSpPr>
        <p:spPr bwMode="auto">
          <a:xfrm>
            <a:off x="685800" y="3124200"/>
            <a:ext cx="19685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CC0066"/>
                </a:solidFill>
              </a:rPr>
              <a:t>Whenever</a:t>
            </a:r>
          </a:p>
        </p:txBody>
      </p:sp>
      <p:sp>
        <p:nvSpPr>
          <p:cNvPr id="63500" name="Rectangle 12"/>
          <p:cNvSpPr>
            <a:spLocks noChangeArrowheads="1"/>
          </p:cNvSpPr>
          <p:nvPr/>
        </p:nvSpPr>
        <p:spPr bwMode="auto">
          <a:xfrm>
            <a:off x="6705600" y="3581400"/>
            <a:ext cx="106362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CC0066"/>
                </a:solidFill>
              </a:rPr>
              <a:t>thick</a:t>
            </a:r>
          </a:p>
        </p:txBody>
      </p:sp>
      <p:sp>
        <p:nvSpPr>
          <p:cNvPr id="63501" name="Rectangle 13"/>
          <p:cNvSpPr>
            <a:spLocks noChangeArrowheads="1"/>
          </p:cNvSpPr>
          <p:nvPr/>
        </p:nvSpPr>
        <p:spPr bwMode="auto">
          <a:xfrm>
            <a:off x="6477000" y="4114800"/>
            <a:ext cx="1447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CC0066"/>
                </a:solidFill>
              </a:rPr>
              <a:t>smooth</a:t>
            </a:r>
          </a:p>
        </p:txBody>
      </p:sp>
      <p:sp>
        <p:nvSpPr>
          <p:cNvPr id="63502" name="Rectangle 14"/>
          <p:cNvSpPr>
            <a:spLocks noChangeArrowheads="1"/>
          </p:cNvSpPr>
          <p:nvPr/>
        </p:nvSpPr>
        <p:spPr bwMode="auto">
          <a:xfrm>
            <a:off x="6477000" y="4572000"/>
            <a:ext cx="153828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CC0066"/>
                </a:solidFill>
              </a:rPr>
              <a:t>straight</a:t>
            </a:r>
          </a:p>
        </p:txBody>
      </p:sp>
      <p:sp>
        <p:nvSpPr>
          <p:cNvPr id="63503" name="Rectangle 15"/>
          <p:cNvSpPr>
            <a:spLocks noChangeArrowheads="1"/>
          </p:cNvSpPr>
          <p:nvPr/>
        </p:nvSpPr>
        <p:spPr bwMode="auto">
          <a:xfrm>
            <a:off x="4038600" y="5562600"/>
            <a:ext cx="134778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CC0066"/>
                </a:solidFill>
              </a:rPr>
              <a:t> stones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3499"/>
                                        </p:tgtEl>
                                        <p:attrNameLst>
                                          <p:attrName>style.visibility</p:attrName>
                                        </p:attrNameLst>
                                      </p:cBhvr>
                                      <p:to>
                                        <p:strVal val="visible"/>
                                      </p:to>
                                    </p:set>
                                    <p:animEffect transition="in" filter="fade">
                                      <p:cBhvr>
                                        <p:cTn id="7" dur="1000"/>
                                        <p:tgtEl>
                                          <p:spTgt spid="63499"/>
                                        </p:tgtEl>
                                      </p:cBhvr>
                                    </p:animEffect>
                                    <p:anim calcmode="lin" valueType="num">
                                      <p:cBhvr>
                                        <p:cTn id="8" dur="1000" fill="hold"/>
                                        <p:tgtEl>
                                          <p:spTgt spid="63499"/>
                                        </p:tgtEl>
                                        <p:attrNameLst>
                                          <p:attrName>ppt_x</p:attrName>
                                        </p:attrNameLst>
                                      </p:cBhvr>
                                      <p:tavLst>
                                        <p:tav tm="0">
                                          <p:val>
                                            <p:strVal val="#ppt_x"/>
                                          </p:val>
                                        </p:tav>
                                        <p:tav tm="100000">
                                          <p:val>
                                            <p:strVal val="#ppt_x"/>
                                          </p:val>
                                        </p:tav>
                                      </p:tavLst>
                                    </p:anim>
                                    <p:anim calcmode="lin" valueType="num">
                                      <p:cBhvr>
                                        <p:cTn id="9" dur="900" decel="100000" fill="hold"/>
                                        <p:tgtEl>
                                          <p:spTgt spid="6349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49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3500"/>
                                        </p:tgtEl>
                                        <p:attrNameLst>
                                          <p:attrName>style.visibility</p:attrName>
                                        </p:attrNameLst>
                                      </p:cBhvr>
                                      <p:to>
                                        <p:strVal val="visible"/>
                                      </p:to>
                                    </p:set>
                                    <p:animEffect transition="in" filter="fade">
                                      <p:cBhvr>
                                        <p:cTn id="15" dur="1000"/>
                                        <p:tgtEl>
                                          <p:spTgt spid="63500"/>
                                        </p:tgtEl>
                                      </p:cBhvr>
                                    </p:animEffect>
                                    <p:anim calcmode="lin" valueType="num">
                                      <p:cBhvr>
                                        <p:cTn id="16" dur="1000" fill="hold"/>
                                        <p:tgtEl>
                                          <p:spTgt spid="63500"/>
                                        </p:tgtEl>
                                        <p:attrNameLst>
                                          <p:attrName>ppt_x</p:attrName>
                                        </p:attrNameLst>
                                      </p:cBhvr>
                                      <p:tavLst>
                                        <p:tav tm="0">
                                          <p:val>
                                            <p:strVal val="#ppt_x"/>
                                          </p:val>
                                        </p:tav>
                                        <p:tav tm="100000">
                                          <p:val>
                                            <p:strVal val="#ppt_x"/>
                                          </p:val>
                                        </p:tav>
                                      </p:tavLst>
                                    </p:anim>
                                    <p:anim calcmode="lin" valueType="num">
                                      <p:cBhvr>
                                        <p:cTn id="17" dur="900" decel="100000" fill="hold"/>
                                        <p:tgtEl>
                                          <p:spTgt spid="6350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350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3501"/>
                                        </p:tgtEl>
                                        <p:attrNameLst>
                                          <p:attrName>style.visibility</p:attrName>
                                        </p:attrNameLst>
                                      </p:cBhvr>
                                      <p:to>
                                        <p:strVal val="visible"/>
                                      </p:to>
                                    </p:set>
                                    <p:animEffect transition="in" filter="fade">
                                      <p:cBhvr>
                                        <p:cTn id="23" dur="1000"/>
                                        <p:tgtEl>
                                          <p:spTgt spid="63501"/>
                                        </p:tgtEl>
                                      </p:cBhvr>
                                    </p:animEffect>
                                    <p:anim calcmode="lin" valueType="num">
                                      <p:cBhvr>
                                        <p:cTn id="24" dur="1000" fill="hold"/>
                                        <p:tgtEl>
                                          <p:spTgt spid="63501"/>
                                        </p:tgtEl>
                                        <p:attrNameLst>
                                          <p:attrName>ppt_x</p:attrName>
                                        </p:attrNameLst>
                                      </p:cBhvr>
                                      <p:tavLst>
                                        <p:tav tm="0">
                                          <p:val>
                                            <p:strVal val="#ppt_x"/>
                                          </p:val>
                                        </p:tav>
                                        <p:tav tm="100000">
                                          <p:val>
                                            <p:strVal val="#ppt_x"/>
                                          </p:val>
                                        </p:tav>
                                      </p:tavLst>
                                    </p:anim>
                                    <p:anim calcmode="lin" valueType="num">
                                      <p:cBhvr>
                                        <p:cTn id="25" dur="900" decel="100000" fill="hold"/>
                                        <p:tgtEl>
                                          <p:spTgt spid="6350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50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3502"/>
                                        </p:tgtEl>
                                        <p:attrNameLst>
                                          <p:attrName>style.visibility</p:attrName>
                                        </p:attrNameLst>
                                      </p:cBhvr>
                                      <p:to>
                                        <p:strVal val="visible"/>
                                      </p:to>
                                    </p:set>
                                    <p:animEffect transition="in" filter="fade">
                                      <p:cBhvr>
                                        <p:cTn id="31" dur="1000"/>
                                        <p:tgtEl>
                                          <p:spTgt spid="63502"/>
                                        </p:tgtEl>
                                      </p:cBhvr>
                                    </p:animEffect>
                                    <p:anim calcmode="lin" valueType="num">
                                      <p:cBhvr>
                                        <p:cTn id="32" dur="1000" fill="hold"/>
                                        <p:tgtEl>
                                          <p:spTgt spid="63502"/>
                                        </p:tgtEl>
                                        <p:attrNameLst>
                                          <p:attrName>ppt_x</p:attrName>
                                        </p:attrNameLst>
                                      </p:cBhvr>
                                      <p:tavLst>
                                        <p:tav tm="0">
                                          <p:val>
                                            <p:strVal val="#ppt_x"/>
                                          </p:val>
                                        </p:tav>
                                        <p:tav tm="100000">
                                          <p:val>
                                            <p:strVal val="#ppt_x"/>
                                          </p:val>
                                        </p:tav>
                                      </p:tavLst>
                                    </p:anim>
                                    <p:anim calcmode="lin" valueType="num">
                                      <p:cBhvr>
                                        <p:cTn id="33" dur="900" decel="100000" fill="hold"/>
                                        <p:tgtEl>
                                          <p:spTgt spid="6350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350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3503"/>
                                        </p:tgtEl>
                                        <p:attrNameLst>
                                          <p:attrName>style.visibility</p:attrName>
                                        </p:attrNameLst>
                                      </p:cBhvr>
                                      <p:to>
                                        <p:strVal val="visible"/>
                                      </p:to>
                                    </p:set>
                                    <p:animEffect transition="in" filter="fade">
                                      <p:cBhvr>
                                        <p:cTn id="39" dur="1000"/>
                                        <p:tgtEl>
                                          <p:spTgt spid="63503"/>
                                        </p:tgtEl>
                                      </p:cBhvr>
                                    </p:animEffect>
                                    <p:anim calcmode="lin" valueType="num">
                                      <p:cBhvr>
                                        <p:cTn id="40" dur="1000" fill="hold"/>
                                        <p:tgtEl>
                                          <p:spTgt spid="63503"/>
                                        </p:tgtEl>
                                        <p:attrNameLst>
                                          <p:attrName>ppt_x</p:attrName>
                                        </p:attrNameLst>
                                      </p:cBhvr>
                                      <p:tavLst>
                                        <p:tav tm="0">
                                          <p:val>
                                            <p:strVal val="#ppt_x"/>
                                          </p:val>
                                        </p:tav>
                                        <p:tav tm="100000">
                                          <p:val>
                                            <p:strVal val="#ppt_x"/>
                                          </p:val>
                                        </p:tav>
                                      </p:tavLst>
                                    </p:anim>
                                    <p:anim calcmode="lin" valueType="num">
                                      <p:cBhvr>
                                        <p:cTn id="41" dur="900" decel="100000" fill="hold"/>
                                        <p:tgtEl>
                                          <p:spTgt spid="6350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35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p:bldP spid="63500" grpId="0"/>
      <p:bldP spid="63501" grpId="0"/>
      <p:bldP spid="63502" grpId="0"/>
      <p:bldP spid="6350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304800" y="1524000"/>
            <a:ext cx="8534400" cy="5003800"/>
          </a:xfrm>
          <a:prstGeom prst="rect">
            <a:avLst/>
          </a:prstGeom>
          <a:noFill/>
          <a:ln w="38100" cmpd="dbl">
            <a:solidFill>
              <a:srgbClr val="00CC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lvl1pPr marL="685800" indent="-685800">
              <a:defRPr>
                <a:solidFill>
                  <a:schemeClr val="tx1"/>
                </a:solidFill>
                <a:latin typeface="Arial" panose="020B0604020202020204" pitchFamily="34" charset="0"/>
                <a:ea typeface="宋体" panose="02010600030101010101" pitchFamily="2" charset="-122"/>
              </a:defRPr>
            </a:lvl1pPr>
            <a:lvl2pPr marL="1143000" indent="-685800">
              <a:defRPr>
                <a:solidFill>
                  <a:schemeClr val="tx1"/>
                </a:solidFill>
                <a:latin typeface="Arial" panose="020B0604020202020204" pitchFamily="34" charset="0"/>
                <a:ea typeface="宋体" panose="02010600030101010101" pitchFamily="2" charset="-122"/>
              </a:defRPr>
            </a:lvl2pPr>
            <a:lvl3pPr marL="1600200" indent="-685800">
              <a:defRPr>
                <a:solidFill>
                  <a:schemeClr val="tx1"/>
                </a:solidFill>
                <a:latin typeface="Arial" panose="020B0604020202020204" pitchFamily="34" charset="0"/>
                <a:ea typeface="宋体" panose="02010600030101010101" pitchFamily="2" charset="-122"/>
              </a:defRPr>
            </a:lvl3pPr>
            <a:lvl4pPr marL="2057400" indent="-685800">
              <a:defRPr>
                <a:solidFill>
                  <a:schemeClr val="tx1"/>
                </a:solidFill>
                <a:latin typeface="Arial" panose="020B0604020202020204" pitchFamily="34" charset="0"/>
                <a:ea typeface="宋体" panose="02010600030101010101" pitchFamily="2" charset="-122"/>
              </a:defRPr>
            </a:lvl4pPr>
            <a:lvl5pPr marL="2514600" indent="-685800">
              <a:defRPr>
                <a:solidFill>
                  <a:schemeClr val="tx1"/>
                </a:solidFill>
                <a:latin typeface="Arial" panose="020B0604020202020204" pitchFamily="34" charset="0"/>
                <a:ea typeface="宋体" panose="02010600030101010101" pitchFamily="2" charset="-122"/>
              </a:defRPr>
            </a:lvl5pPr>
            <a:lvl6pPr marL="2971800" indent="-6858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429000" indent="-6858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886200" indent="-6858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343400" indent="-685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dirty="0">
                <a:solidFill>
                  <a:srgbClr val="0000FF"/>
                </a:solidFill>
                <a:latin typeface="Times New Roman" panose="02020603050405020304" pitchFamily="18" charset="0"/>
              </a:rPr>
              <a:t>英语连读的规则：</a:t>
            </a:r>
          </a:p>
          <a:p>
            <a:r>
              <a:rPr lang="en-US" altLang="zh-CN" dirty="0">
                <a:latin typeface="Times New Roman" panose="02020603050405020304" pitchFamily="18" charset="0"/>
              </a:rPr>
              <a:t>1.</a:t>
            </a:r>
            <a:r>
              <a:rPr lang="en-US" altLang="zh-CN" dirty="0">
                <a:solidFill>
                  <a:srgbClr val="FF33CC"/>
                </a:solidFill>
                <a:latin typeface="Times New Roman" panose="02020603050405020304" pitchFamily="18" charset="0"/>
              </a:rPr>
              <a:t>  “</a:t>
            </a:r>
            <a:r>
              <a:rPr lang="zh-CN" altLang="en-US" dirty="0">
                <a:solidFill>
                  <a:srgbClr val="FF33CC"/>
                </a:solidFill>
                <a:latin typeface="Times New Roman" panose="02020603050405020304" pitchFamily="18" charset="0"/>
              </a:rPr>
              <a:t>辅音</a:t>
            </a:r>
            <a:r>
              <a:rPr lang="en-US" altLang="zh-CN" dirty="0">
                <a:solidFill>
                  <a:srgbClr val="FF33CC"/>
                </a:solidFill>
                <a:latin typeface="Times New Roman" panose="02020603050405020304" pitchFamily="18" charset="0"/>
              </a:rPr>
              <a:t>+</a:t>
            </a:r>
            <a:r>
              <a:rPr lang="zh-CN" altLang="en-US" dirty="0">
                <a:solidFill>
                  <a:srgbClr val="FF33CC"/>
                </a:solidFill>
                <a:latin typeface="Times New Roman" panose="02020603050405020304" pitchFamily="18" charset="0"/>
              </a:rPr>
              <a:t>元音”型</a:t>
            </a:r>
            <a:r>
              <a:rPr lang="zh-CN" altLang="en-US" dirty="0">
                <a:latin typeface="Times New Roman" panose="02020603050405020304" pitchFamily="18" charset="0"/>
              </a:rPr>
              <a:t>（即相邻两词中的前一  </a:t>
            </a:r>
          </a:p>
          <a:p>
            <a:r>
              <a:rPr lang="zh-CN" altLang="en-US" dirty="0">
                <a:latin typeface="Times New Roman" panose="02020603050405020304" pitchFamily="18" charset="0"/>
              </a:rPr>
              <a:t>      个词是以辅音结尾，后一个词以元音 开头）</a:t>
            </a:r>
          </a:p>
          <a:p>
            <a:r>
              <a:rPr lang="en-US" altLang="zh-CN" dirty="0">
                <a:latin typeface="Times New Roman" panose="02020603050405020304" pitchFamily="18" charset="0"/>
              </a:rPr>
              <a:t>2. </a:t>
            </a:r>
            <a:r>
              <a:rPr lang="en-US" altLang="zh-CN" dirty="0">
                <a:solidFill>
                  <a:srgbClr val="FF33CC"/>
                </a:solidFill>
                <a:latin typeface="Times New Roman" panose="02020603050405020304" pitchFamily="18" charset="0"/>
              </a:rPr>
              <a:t>“</a:t>
            </a:r>
            <a:r>
              <a:rPr lang="zh-CN" altLang="en-US" dirty="0">
                <a:solidFill>
                  <a:srgbClr val="FF33CC"/>
                </a:solidFill>
                <a:latin typeface="Times New Roman" panose="02020603050405020304" pitchFamily="18" charset="0"/>
              </a:rPr>
              <a:t>辅音</a:t>
            </a:r>
            <a:r>
              <a:rPr lang="en-US" altLang="zh-CN" dirty="0">
                <a:solidFill>
                  <a:srgbClr val="FF33CC"/>
                </a:solidFill>
                <a:latin typeface="Times New Roman" panose="02020603050405020304" pitchFamily="18" charset="0"/>
              </a:rPr>
              <a:t>+</a:t>
            </a:r>
            <a:r>
              <a:rPr lang="zh-CN" altLang="en-US" dirty="0">
                <a:solidFill>
                  <a:srgbClr val="FF33CC"/>
                </a:solidFill>
                <a:latin typeface="Times New Roman" panose="02020603050405020304" pitchFamily="18" charset="0"/>
              </a:rPr>
              <a:t>半元音”型</a:t>
            </a:r>
            <a:r>
              <a:rPr lang="zh-CN" altLang="en-US" dirty="0">
                <a:latin typeface="Times New Roman" panose="02020603050405020304" pitchFamily="18" charset="0"/>
              </a:rPr>
              <a:t>（即前一个词以元音开头，后一个词以</a:t>
            </a:r>
            <a:r>
              <a:rPr lang="en-US" altLang="zh-CN" dirty="0">
                <a:latin typeface="Times New Roman" panose="02020603050405020304" pitchFamily="18" charset="0"/>
              </a:rPr>
              <a:t>/j/,/w/</a:t>
            </a:r>
            <a:r>
              <a:rPr lang="zh-CN" altLang="en-US" dirty="0">
                <a:latin typeface="Times New Roman" panose="02020603050405020304" pitchFamily="18" charset="0"/>
              </a:rPr>
              <a:t>开头）</a:t>
            </a:r>
          </a:p>
          <a:p>
            <a:r>
              <a:rPr lang="en-US" altLang="zh-CN" dirty="0">
                <a:latin typeface="Times New Roman" panose="02020603050405020304" pitchFamily="18" charset="0"/>
              </a:rPr>
              <a:t>3. </a:t>
            </a:r>
            <a:r>
              <a:rPr lang="en-US" altLang="zh-CN" dirty="0">
                <a:solidFill>
                  <a:srgbClr val="FF33CC"/>
                </a:solidFill>
                <a:latin typeface="Times New Roman" panose="02020603050405020304" pitchFamily="18" charset="0"/>
              </a:rPr>
              <a:t>“</a:t>
            </a:r>
            <a:r>
              <a:rPr lang="zh-CN" altLang="en-US" dirty="0">
                <a:solidFill>
                  <a:srgbClr val="FF33CC"/>
                </a:solidFill>
                <a:latin typeface="Times New Roman" panose="02020603050405020304" pitchFamily="18" charset="0"/>
              </a:rPr>
              <a:t>元音</a:t>
            </a:r>
            <a:r>
              <a:rPr lang="en-US" altLang="zh-CN" dirty="0">
                <a:solidFill>
                  <a:srgbClr val="FF33CC"/>
                </a:solidFill>
                <a:latin typeface="Times New Roman" panose="02020603050405020304" pitchFamily="18" charset="0"/>
              </a:rPr>
              <a:t>+</a:t>
            </a:r>
            <a:r>
              <a:rPr lang="zh-CN" altLang="en-US" dirty="0">
                <a:solidFill>
                  <a:srgbClr val="FF33CC"/>
                </a:solidFill>
                <a:latin typeface="Times New Roman" panose="02020603050405020304" pitchFamily="18" charset="0"/>
              </a:rPr>
              <a:t>元音”型</a:t>
            </a:r>
            <a:r>
              <a:rPr lang="zh-CN" altLang="en-US" dirty="0">
                <a:latin typeface="Times New Roman" panose="02020603050405020304" pitchFamily="18" charset="0"/>
              </a:rPr>
              <a:t>（即前一个词以元音结尾，后一个词以元音开头，这两个词往往要自然而不间断地连读）</a:t>
            </a:r>
          </a:p>
          <a:p>
            <a:r>
              <a:rPr lang="zh-CN" altLang="en-US" dirty="0">
                <a:solidFill>
                  <a:srgbClr val="6600FF"/>
                </a:solidFill>
                <a:latin typeface="Times New Roman" panose="02020603050405020304" pitchFamily="18" charset="0"/>
              </a:rPr>
              <a:t>注意：</a:t>
            </a:r>
            <a:r>
              <a:rPr lang="zh-CN" altLang="en-US" dirty="0">
                <a:latin typeface="Times New Roman" panose="02020603050405020304" pitchFamily="18" charset="0"/>
              </a:rPr>
              <a:t>若前一个词的结尾和后一个词的开头相同，这两个词要连读。</a:t>
            </a:r>
          </a:p>
        </p:txBody>
      </p:sp>
      <p:sp>
        <p:nvSpPr>
          <p:cNvPr id="149507" name="Rectangle 3"/>
          <p:cNvSpPr>
            <a:spLocks noChangeArrowheads="1"/>
          </p:cNvSpPr>
          <p:nvPr/>
        </p:nvSpPr>
        <p:spPr bwMode="auto">
          <a:xfrm>
            <a:off x="1600200" y="685800"/>
            <a:ext cx="538797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rgbClr val="CC0066"/>
                </a:solidFill>
                <a:latin typeface="Comic Sans MS" panose="030F0702030302020204" pitchFamily="66" charset="0"/>
              </a:rPr>
              <a:t>Pronunciation and speaking</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Text Box 5"/>
          <p:cNvSpPr txBox="1">
            <a:spLocks noChangeArrowheads="1"/>
          </p:cNvSpPr>
          <p:nvPr/>
        </p:nvSpPr>
        <p:spPr bwMode="auto">
          <a:xfrm>
            <a:off x="304800" y="2133600"/>
            <a:ext cx="8534400" cy="2847975"/>
          </a:xfrm>
          <a:prstGeom prst="rect">
            <a:avLst/>
          </a:prstGeom>
          <a:noFill/>
          <a:ln w="9525">
            <a:solidFill>
              <a:srgbClr val="FF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a:spAutoFit/>
          </a:bodyPr>
          <a:lstStyle/>
          <a:p>
            <a:pPr>
              <a:spcBef>
                <a:spcPct val="50000"/>
              </a:spcBef>
            </a:pPr>
            <a:r>
              <a:rPr lang="en-US" altLang="zh-CN" sz="3600" dirty="0"/>
              <a:t>    Whenever you go walking in the hills, you should always wear proper clothes. Now, you mustn’t walk too close to the edge of the hill path because you might fall and hurt yourselves.</a:t>
            </a:r>
          </a:p>
        </p:txBody>
      </p:sp>
      <p:sp>
        <p:nvSpPr>
          <p:cNvPr id="150536" name="Arc 8"/>
          <p:cNvSpPr/>
          <p:nvPr/>
        </p:nvSpPr>
        <p:spPr bwMode="auto">
          <a:xfrm rot="7878987">
            <a:off x="5795963" y="2509837"/>
            <a:ext cx="319088"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37" name="Arc 9"/>
          <p:cNvSpPr/>
          <p:nvPr/>
        </p:nvSpPr>
        <p:spPr bwMode="auto">
          <a:xfrm rot="7878987">
            <a:off x="2443163" y="3043237"/>
            <a:ext cx="319088"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38" name="Arc 10"/>
          <p:cNvSpPr/>
          <p:nvPr/>
        </p:nvSpPr>
        <p:spPr bwMode="auto">
          <a:xfrm rot="7878987">
            <a:off x="1300163" y="4110037"/>
            <a:ext cx="319088"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39" name="Arc 11"/>
          <p:cNvSpPr/>
          <p:nvPr/>
        </p:nvSpPr>
        <p:spPr bwMode="auto">
          <a:xfrm rot="7878987">
            <a:off x="7929563" y="4186237"/>
            <a:ext cx="319088"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0" name="Arc 12"/>
          <p:cNvSpPr/>
          <p:nvPr/>
        </p:nvSpPr>
        <p:spPr bwMode="auto">
          <a:xfrm rot="7878987">
            <a:off x="1985963" y="4719637"/>
            <a:ext cx="319088"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544" name="Rectangle 16"/>
          <p:cNvSpPr>
            <a:spLocks noChangeArrowheads="1"/>
          </p:cNvSpPr>
          <p:nvPr/>
        </p:nvSpPr>
        <p:spPr bwMode="auto">
          <a:xfrm>
            <a:off x="762000" y="762000"/>
            <a:ext cx="7329488" cy="1066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tx2"/>
                </a:solidFill>
                <a:latin typeface="Arial" panose="020B0604020202020204" pitchFamily="34" charset="0"/>
              </a:rPr>
              <a:t>Read and predict how the speaker is </a:t>
            </a:r>
          </a:p>
          <a:p>
            <a:r>
              <a:rPr lang="en-US" altLang="zh-CN" dirty="0">
                <a:solidFill>
                  <a:schemeClr val="tx2"/>
                </a:solidFill>
                <a:latin typeface="Arial" panose="020B0604020202020204" pitchFamily="34" charset="0"/>
              </a:rPr>
              <a:t>likely to link the words.</a:t>
            </a:r>
          </a:p>
        </p:txBody>
      </p:sp>
      <p:sp>
        <p:nvSpPr>
          <p:cNvPr id="150545" name="Oval 17"/>
          <p:cNvSpPr>
            <a:spLocks noChangeArrowheads="1"/>
          </p:cNvSpPr>
          <p:nvPr/>
        </p:nvSpPr>
        <p:spPr bwMode="auto">
          <a:xfrm>
            <a:off x="228600" y="838200"/>
            <a:ext cx="381000" cy="381000"/>
          </a:xfrm>
          <a:prstGeom prst="ellipse">
            <a:avLst/>
          </a:prstGeom>
          <a:solidFill>
            <a:srgbClr val="FF7C8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latin typeface="宋体" panose="02010600030101010101" pitchFamily="2" charset="-122"/>
              </a:rPr>
              <a:t>6</a:t>
            </a:r>
          </a:p>
        </p:txBody>
      </p:sp>
      <p:sp>
        <p:nvSpPr>
          <p:cNvPr id="150546" name="Rectangle 18"/>
          <p:cNvSpPr>
            <a:spLocks noChangeArrowheads="1"/>
          </p:cNvSpPr>
          <p:nvPr/>
        </p:nvSpPr>
        <p:spPr bwMode="auto">
          <a:xfrm>
            <a:off x="609600" y="5483225"/>
            <a:ext cx="442118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tx2"/>
                </a:solidFill>
                <a:latin typeface="Arial" panose="020B0604020202020204" pitchFamily="34" charset="0"/>
              </a:rPr>
              <a:t>Now listen and check.</a:t>
            </a:r>
          </a:p>
        </p:txBody>
      </p:sp>
      <p:pic>
        <p:nvPicPr>
          <p:cNvPr id="150547" name="Picture 19" descr="00132">
            <a:hlinkClick r:id="rId2" action="ppaction://hlinkfile"/>
          </p:cNvPr>
          <p:cNvPicPr>
            <a:picLocks noChangeAspect="1" noChangeArrowheads="1"/>
          </p:cNvPicPr>
          <p:nvPr/>
        </p:nvPicPr>
        <p:blipFill>
          <a:blip r:embed="rId3" cstate="email"/>
          <a:srcRect/>
          <a:stretch>
            <a:fillRect/>
          </a:stretch>
        </p:blipFill>
        <p:spPr bwMode="auto">
          <a:xfrm>
            <a:off x="5257800" y="5410200"/>
            <a:ext cx="838200" cy="75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slide(fromBottom)">
                                      <p:cBhvr>
                                        <p:cTn id="7" dur="500"/>
                                        <p:tgtEl>
                                          <p:spTgt spid="15053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0537"/>
                                        </p:tgtEl>
                                        <p:attrNameLst>
                                          <p:attrName>style.visibility</p:attrName>
                                        </p:attrNameLst>
                                      </p:cBhvr>
                                      <p:to>
                                        <p:strVal val="visible"/>
                                      </p:to>
                                    </p:set>
                                    <p:animEffect transition="in" filter="slide(fromBottom)">
                                      <p:cBhvr>
                                        <p:cTn id="10" dur="500"/>
                                        <p:tgtEl>
                                          <p:spTgt spid="15053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0538"/>
                                        </p:tgtEl>
                                        <p:attrNameLst>
                                          <p:attrName>style.visibility</p:attrName>
                                        </p:attrNameLst>
                                      </p:cBhvr>
                                      <p:to>
                                        <p:strVal val="visible"/>
                                      </p:to>
                                    </p:set>
                                    <p:animEffect transition="in" filter="slide(fromBottom)">
                                      <p:cBhvr>
                                        <p:cTn id="13" dur="500"/>
                                        <p:tgtEl>
                                          <p:spTgt spid="15053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0539"/>
                                        </p:tgtEl>
                                        <p:attrNameLst>
                                          <p:attrName>style.visibility</p:attrName>
                                        </p:attrNameLst>
                                      </p:cBhvr>
                                      <p:to>
                                        <p:strVal val="visible"/>
                                      </p:to>
                                    </p:set>
                                    <p:animEffect transition="in" filter="slide(fromBottom)">
                                      <p:cBhvr>
                                        <p:cTn id="16" dur="500"/>
                                        <p:tgtEl>
                                          <p:spTgt spid="15053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0540"/>
                                        </p:tgtEl>
                                        <p:attrNameLst>
                                          <p:attrName>style.visibility</p:attrName>
                                        </p:attrNameLst>
                                      </p:cBhvr>
                                      <p:to>
                                        <p:strVal val="visible"/>
                                      </p:to>
                                    </p:set>
                                    <p:animEffect transition="in" filter="slide(fromBottom)">
                                      <p:cBhvr>
                                        <p:cTn id="19" dur="500"/>
                                        <p:tgtEl>
                                          <p:spTgt spid="150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p:bldP spid="150537" grpId="0" animBg="1"/>
      <p:bldP spid="150538" grpId="0" animBg="1"/>
      <p:bldP spid="150539" grpId="0" animBg="1"/>
      <p:bldP spid="1505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914400" y="685800"/>
            <a:ext cx="71802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tx2"/>
                </a:solidFill>
              </a:rPr>
              <a:t>Read the paragraph in Activity 6 aloud. </a:t>
            </a:r>
          </a:p>
        </p:txBody>
      </p:sp>
      <p:sp>
        <p:nvSpPr>
          <p:cNvPr id="65541" name="Oval 5"/>
          <p:cNvSpPr>
            <a:spLocks noChangeArrowheads="1"/>
          </p:cNvSpPr>
          <p:nvPr/>
        </p:nvSpPr>
        <p:spPr bwMode="auto">
          <a:xfrm>
            <a:off x="304800" y="762000"/>
            <a:ext cx="381000" cy="381000"/>
          </a:xfrm>
          <a:prstGeom prst="ellipse">
            <a:avLst/>
          </a:prstGeom>
          <a:solidFill>
            <a:srgbClr val="FF7C8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latin typeface="宋体" panose="02010600030101010101" pitchFamily="2" charset="-122"/>
              </a:rPr>
              <a:t>7</a:t>
            </a:r>
          </a:p>
        </p:txBody>
      </p:sp>
      <p:pic>
        <p:nvPicPr>
          <p:cNvPr id="65543" name="Picture 7" descr="u=2416033758,2973967156&amp;fm=21&amp;gp=0"/>
          <p:cNvPicPr>
            <a:picLocks noChangeAspect="1" noChangeArrowheads="1"/>
          </p:cNvPicPr>
          <p:nvPr/>
        </p:nvPicPr>
        <p:blipFill>
          <a:blip r:embed="rId2"/>
          <a:srcRect/>
          <a:stretch>
            <a:fillRect/>
          </a:stretch>
        </p:blipFill>
        <p:spPr bwMode="auto">
          <a:xfrm>
            <a:off x="4876800" y="3886200"/>
            <a:ext cx="2886075" cy="2655888"/>
          </a:xfrm>
          <a:prstGeom prst="rect">
            <a:avLst/>
          </a:prstGeom>
          <a:noFill/>
          <a:extLst>
            <a:ext uri="{909E8E84-426E-40DD-AFC4-6F175D3DCCD1}">
              <a14:hiddenFill xmlns:a14="http://schemas.microsoft.com/office/drawing/2010/main">
                <a:solidFill>
                  <a:srgbClr val="FFFFFF"/>
                </a:solidFill>
              </a14:hiddenFill>
            </a:ext>
          </a:extLst>
        </p:spPr>
      </p:pic>
      <p:sp>
        <p:nvSpPr>
          <p:cNvPr id="65544" name="Rectangle 8"/>
          <p:cNvSpPr>
            <a:spLocks noChangeArrowheads="1"/>
          </p:cNvSpPr>
          <p:nvPr/>
        </p:nvSpPr>
        <p:spPr bwMode="auto">
          <a:xfrm>
            <a:off x="228600" y="1676400"/>
            <a:ext cx="8458200" cy="252888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t>   Whenever  you  go  walking  in  the  hills,  you  should  always  wear  proper  clothes.  Now,  you mustn’t walk too close to the edge of the hill path because you might fall and hurt yourselves.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p:cNvPicPr>
            <a:picLocks noChangeAspect="1" noChangeArrowheads="1"/>
          </p:cNvPicPr>
          <p:nvPr/>
        </p:nvPicPr>
        <p:blipFill>
          <a:blip r:embed="rId2"/>
          <a:srcRect/>
          <a:stretch>
            <a:fillRect/>
          </a:stretch>
        </p:blipFill>
        <p:spPr bwMode="auto">
          <a:xfrm>
            <a:off x="7467600" y="4267200"/>
            <a:ext cx="1285875" cy="21145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3" name="Picture 7"/>
          <p:cNvPicPr>
            <a:picLocks noChangeAspect="1" noChangeArrowheads="1"/>
          </p:cNvPicPr>
          <p:nvPr/>
        </p:nvPicPr>
        <p:blipFill>
          <a:blip r:embed="rId3"/>
          <a:srcRect/>
          <a:stretch>
            <a:fillRect/>
          </a:stretch>
        </p:blipFill>
        <p:spPr bwMode="auto">
          <a:xfrm>
            <a:off x="228600" y="533400"/>
            <a:ext cx="1560513" cy="24384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5" name="Picture 9"/>
          <p:cNvPicPr>
            <a:picLocks noChangeAspect="1" noChangeArrowheads="1"/>
          </p:cNvPicPr>
          <p:nvPr/>
        </p:nvPicPr>
        <p:blipFill>
          <a:blip r:embed="rId4"/>
          <a:srcRect/>
          <a:stretch>
            <a:fillRect/>
          </a:stretch>
        </p:blipFill>
        <p:spPr bwMode="auto">
          <a:xfrm>
            <a:off x="7924800" y="609600"/>
            <a:ext cx="1022350" cy="168592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6" name="AutoShape 10"/>
          <p:cNvSpPr>
            <a:spLocks noChangeArrowheads="1"/>
          </p:cNvSpPr>
          <p:nvPr/>
        </p:nvSpPr>
        <p:spPr bwMode="auto">
          <a:xfrm>
            <a:off x="2438400" y="4267200"/>
            <a:ext cx="3960813" cy="1143000"/>
          </a:xfrm>
          <a:prstGeom prst="wedgeRectCallout">
            <a:avLst>
              <a:gd name="adj1" fmla="val -72444"/>
              <a:gd name="adj2" fmla="val 10278"/>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dirty="0"/>
              <a:t>When I see this sign, I can pass the street.</a:t>
            </a:r>
          </a:p>
        </p:txBody>
      </p:sp>
      <p:pic>
        <p:nvPicPr>
          <p:cNvPr id="106507" name="Picture 11"/>
          <p:cNvPicPr>
            <a:picLocks noChangeAspect="1" noChangeArrowheads="1"/>
          </p:cNvPicPr>
          <p:nvPr/>
        </p:nvPicPr>
        <p:blipFill>
          <a:blip r:embed="rId5"/>
          <a:srcRect/>
          <a:stretch>
            <a:fillRect/>
          </a:stretch>
        </p:blipFill>
        <p:spPr bwMode="auto">
          <a:xfrm>
            <a:off x="533400" y="4343400"/>
            <a:ext cx="931863" cy="166687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8" name="AutoShape 12"/>
          <p:cNvSpPr>
            <a:spLocks noChangeArrowheads="1"/>
          </p:cNvSpPr>
          <p:nvPr/>
        </p:nvSpPr>
        <p:spPr bwMode="auto">
          <a:xfrm>
            <a:off x="2286000" y="609600"/>
            <a:ext cx="4572000" cy="1524000"/>
          </a:xfrm>
          <a:prstGeom prst="wedgeRectCallout">
            <a:avLst>
              <a:gd name="adj1" fmla="val 69481"/>
              <a:gd name="adj2" fmla="val -10625"/>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dirty="0"/>
              <a:t>When I see this sign, I should stop walking and wait.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6503"/>
                                        </p:tgtEl>
                                        <p:attrNameLst>
                                          <p:attrName>style.visibility</p:attrName>
                                        </p:attrNameLst>
                                      </p:cBhvr>
                                      <p:to>
                                        <p:strVal val="visible"/>
                                      </p:to>
                                    </p:set>
                                    <p:anim to="" calcmode="lin" valueType="num">
                                      <p:cBhvr>
                                        <p:cTn id="7" dur="1" fill="hold"/>
                                        <p:tgtEl>
                                          <p:spTgt spid="10650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6505"/>
                                        </p:tgtEl>
                                        <p:attrNameLst>
                                          <p:attrName>style.visibility</p:attrName>
                                        </p:attrNameLst>
                                      </p:cBhvr>
                                      <p:to>
                                        <p:strVal val="visible"/>
                                      </p:to>
                                    </p:set>
                                    <p:anim to="" calcmode="lin" valueType="num">
                                      <p:cBhvr>
                                        <p:cTn id="12" dur="1" fill="hold"/>
                                        <p:tgtEl>
                                          <p:spTgt spid="106505"/>
                                        </p:tgtEl>
                                      </p:cBhvr>
                                    </p:anim>
                                  </p:childTnLst>
                                </p:cTn>
                              </p:par>
                              <p:par>
                                <p:cTn id="13" presetID="24" presetClass="entr" presetSubtype="0" fill="hold" grpId="0" nodeType="withEffect">
                                  <p:stCondLst>
                                    <p:cond delay="0"/>
                                  </p:stCondLst>
                                  <p:childTnLst>
                                    <p:set>
                                      <p:cBhvr>
                                        <p:cTn id="14" dur="1" fill="hold">
                                          <p:stCondLst>
                                            <p:cond delay="0"/>
                                          </p:stCondLst>
                                        </p:cTn>
                                        <p:tgtEl>
                                          <p:spTgt spid="106508"/>
                                        </p:tgtEl>
                                        <p:attrNameLst>
                                          <p:attrName>style.visibility</p:attrName>
                                        </p:attrNameLst>
                                      </p:cBhvr>
                                      <p:to>
                                        <p:strVal val="visible"/>
                                      </p:to>
                                    </p:set>
                                    <p:anim to="" calcmode="lin" valueType="num">
                                      <p:cBhvr>
                                        <p:cTn id="15" dur="1" fill="hold"/>
                                        <p:tgtEl>
                                          <p:spTgt spid="106508"/>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6502"/>
                                        </p:tgtEl>
                                        <p:attrNameLst>
                                          <p:attrName>style.visibility</p:attrName>
                                        </p:attrNameLst>
                                      </p:cBhvr>
                                      <p:to>
                                        <p:strVal val="visible"/>
                                      </p:to>
                                    </p:set>
                                    <p:anim to="" calcmode="lin" valueType="num">
                                      <p:cBhvr>
                                        <p:cTn id="20" dur="1" fill="hold"/>
                                        <p:tgtEl>
                                          <p:spTgt spid="106502"/>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06507"/>
                                        </p:tgtEl>
                                        <p:attrNameLst>
                                          <p:attrName>style.visibility</p:attrName>
                                        </p:attrNameLst>
                                      </p:cBhvr>
                                      <p:to>
                                        <p:strVal val="visible"/>
                                      </p:to>
                                    </p:set>
                                    <p:anim to="" calcmode="lin" valueType="num">
                                      <p:cBhvr>
                                        <p:cTn id="25" dur="1" fill="hold"/>
                                        <p:tgtEl>
                                          <p:spTgt spid="106507"/>
                                        </p:tgtEl>
                                      </p:cBhvr>
                                    </p:anim>
                                  </p:childTnLst>
                                </p:cTn>
                              </p:par>
                              <p:par>
                                <p:cTn id="26" presetID="24" presetClass="entr" presetSubtype="0" fill="hold" grpId="0" nodeType="withEffect">
                                  <p:stCondLst>
                                    <p:cond delay="0"/>
                                  </p:stCondLst>
                                  <p:childTnLst>
                                    <p:set>
                                      <p:cBhvr>
                                        <p:cTn id="27" dur="1" fill="hold">
                                          <p:stCondLst>
                                            <p:cond delay="0"/>
                                          </p:stCondLst>
                                        </p:cTn>
                                        <p:tgtEl>
                                          <p:spTgt spid="106506"/>
                                        </p:tgtEl>
                                        <p:attrNameLst>
                                          <p:attrName>style.visibility</p:attrName>
                                        </p:attrNameLst>
                                      </p:cBhvr>
                                      <p:to>
                                        <p:strVal val="visible"/>
                                      </p:to>
                                    </p:set>
                                    <p:anim to="" calcmode="lin" valueType="num">
                                      <p:cBhvr>
                                        <p:cTn id="28" dur="1" fill="hold"/>
                                        <p:tgtEl>
                                          <p:spTgt spid="10650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6" grpId="0" animBg="1"/>
      <p:bldP spid="1065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70" name="Group 10"/>
          <p:cNvGrpSpPr/>
          <p:nvPr/>
        </p:nvGrpSpPr>
        <p:grpSpPr bwMode="auto">
          <a:xfrm>
            <a:off x="152400" y="1600200"/>
            <a:ext cx="8991600" cy="2667000"/>
            <a:chOff x="96" y="864"/>
            <a:chExt cx="5664" cy="1680"/>
          </a:xfrm>
        </p:grpSpPr>
        <p:pic>
          <p:nvPicPr>
            <p:cNvPr id="66569" name="Picture 9" descr="2f738bd4b31c8701daae1ff5277f9e2f0708ff8d"/>
            <p:cNvPicPr>
              <a:picLocks noChangeAspect="1" noChangeArrowheads="1"/>
            </p:cNvPicPr>
            <p:nvPr/>
          </p:nvPicPr>
          <p:blipFill>
            <a:blip r:embed="rId2"/>
            <a:srcRect/>
            <a:stretch>
              <a:fillRect/>
            </a:stretch>
          </p:blipFill>
          <p:spPr bwMode="auto">
            <a:xfrm>
              <a:off x="96" y="864"/>
              <a:ext cx="5424" cy="1680"/>
            </a:xfrm>
            <a:prstGeom prst="rect">
              <a:avLst/>
            </a:prstGeom>
            <a:noFill/>
            <a:extLst>
              <a:ext uri="{909E8E84-426E-40DD-AFC4-6F175D3DCCD1}">
                <a14:hiddenFill xmlns:a14="http://schemas.microsoft.com/office/drawing/2010/main">
                  <a:solidFill>
                    <a:srgbClr val="FFFFFF"/>
                  </a:solidFill>
                </a14:hiddenFill>
              </a:ext>
            </a:extLst>
          </p:spPr>
        </p:pic>
        <p:sp>
          <p:nvSpPr>
            <p:cNvPr id="66564" name="Rectangle 4"/>
            <p:cNvSpPr>
              <a:spLocks noChangeArrowheads="1"/>
            </p:cNvSpPr>
            <p:nvPr/>
          </p:nvSpPr>
          <p:spPr bwMode="auto">
            <a:xfrm>
              <a:off x="336" y="1104"/>
              <a:ext cx="5424" cy="979"/>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t> ● the beach                     ● the mountains  </a:t>
              </a:r>
            </a:p>
            <a:p>
              <a:r>
                <a:rPr lang="en-US" altLang="zh-CN" dirty="0"/>
                <a:t>      </a:t>
              </a:r>
            </a:p>
            <a:p>
              <a:r>
                <a:rPr lang="en-US" altLang="zh-CN" dirty="0"/>
                <a:t> ● the countryside           ● the theatre</a:t>
              </a:r>
            </a:p>
          </p:txBody>
        </p:sp>
      </p:grpSp>
      <p:sp>
        <p:nvSpPr>
          <p:cNvPr id="66565" name="Rectangle 5"/>
          <p:cNvSpPr>
            <a:spLocks noChangeArrowheads="1"/>
          </p:cNvSpPr>
          <p:nvPr/>
        </p:nvSpPr>
        <p:spPr bwMode="auto">
          <a:xfrm>
            <a:off x="838200" y="530225"/>
            <a:ext cx="67437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tx2"/>
                </a:solidFill>
                <a:latin typeface="Arial" panose="020B0604020202020204" pitchFamily="34" charset="0"/>
              </a:rPr>
              <a:t>Work in pairs. Talk about a trip to:</a:t>
            </a:r>
          </a:p>
        </p:txBody>
      </p:sp>
      <p:sp>
        <p:nvSpPr>
          <p:cNvPr id="66566" name="Oval 6"/>
          <p:cNvSpPr>
            <a:spLocks noChangeArrowheads="1"/>
          </p:cNvSpPr>
          <p:nvPr/>
        </p:nvSpPr>
        <p:spPr bwMode="auto">
          <a:xfrm>
            <a:off x="304800" y="609600"/>
            <a:ext cx="381000" cy="381000"/>
          </a:xfrm>
          <a:prstGeom prst="ellipse">
            <a:avLst/>
          </a:prstGeom>
          <a:solidFill>
            <a:srgbClr val="FF7C8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a:latin typeface="宋体" panose="02010600030101010101" pitchFamily="2" charset="-122"/>
              </a:rPr>
              <a:t>8</a:t>
            </a:r>
          </a:p>
        </p:txBody>
      </p:sp>
      <p:sp>
        <p:nvSpPr>
          <p:cNvPr id="66567" name="Rectangle 7"/>
          <p:cNvSpPr>
            <a:spLocks noChangeArrowheads="1"/>
          </p:cNvSpPr>
          <p:nvPr/>
        </p:nvSpPr>
        <p:spPr bwMode="auto">
          <a:xfrm>
            <a:off x="381000" y="5105400"/>
            <a:ext cx="576262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chemeClr val="tx2"/>
                </a:solidFill>
              </a:rPr>
              <a:t> Now give rules and suggestions.</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WordArt 2"/>
          <p:cNvSpPr>
            <a:spLocks noChangeArrowheads="1" noChangeShapeType="1" noTextEdit="1"/>
          </p:cNvSpPr>
          <p:nvPr/>
        </p:nvSpPr>
        <p:spPr bwMode="auto">
          <a:xfrm>
            <a:off x="152400" y="0"/>
            <a:ext cx="2895600" cy="14351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mic Sans MS" panose="030F0702030302020204"/>
              </a:rPr>
              <a:t>For example:</a:t>
            </a:r>
            <a:endParaRPr lang="zh-CN" altLang="en-US"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mic Sans MS" panose="030F0702030302020204"/>
            </a:endParaRPr>
          </a:p>
        </p:txBody>
      </p:sp>
      <p:pic>
        <p:nvPicPr>
          <p:cNvPr id="151555" name="Picture 3" descr="t0148c5ccf5beab62ac"/>
          <p:cNvPicPr>
            <a:picLocks noChangeAspect="1" noChangeArrowheads="1"/>
          </p:cNvPicPr>
          <p:nvPr/>
        </p:nvPicPr>
        <p:blipFill>
          <a:blip r:embed="rId2" cstate="email"/>
          <a:srcRect/>
          <a:stretch>
            <a:fillRect/>
          </a:stretch>
        </p:blipFill>
        <p:spPr bwMode="auto">
          <a:xfrm>
            <a:off x="228600" y="1600200"/>
            <a:ext cx="2590800" cy="1698625"/>
          </a:xfrm>
          <a:prstGeom prst="rect">
            <a:avLst/>
          </a:prstGeom>
          <a:noFill/>
          <a:extLst>
            <a:ext uri="{909E8E84-426E-40DD-AFC4-6F175D3DCCD1}">
              <a14:hiddenFill xmlns:a14="http://schemas.microsoft.com/office/drawing/2010/main">
                <a:solidFill>
                  <a:srgbClr val="FFFFFF"/>
                </a:solidFill>
              </a14:hiddenFill>
            </a:ext>
          </a:extLst>
        </p:spPr>
      </p:pic>
      <p:pic>
        <p:nvPicPr>
          <p:cNvPr id="151556" name="Picture 4" descr="t01474677bb7cdbb850"/>
          <p:cNvPicPr>
            <a:picLocks noChangeAspect="1" noChangeArrowheads="1"/>
          </p:cNvPicPr>
          <p:nvPr/>
        </p:nvPicPr>
        <p:blipFill>
          <a:blip r:embed="rId3" cstate="email"/>
          <a:srcRect/>
          <a:stretch>
            <a:fillRect/>
          </a:stretch>
        </p:blipFill>
        <p:spPr bwMode="auto">
          <a:xfrm>
            <a:off x="1295400" y="3124200"/>
            <a:ext cx="2590800" cy="1722438"/>
          </a:xfrm>
          <a:prstGeom prst="rect">
            <a:avLst/>
          </a:prstGeom>
          <a:noFill/>
          <a:extLst>
            <a:ext uri="{909E8E84-426E-40DD-AFC4-6F175D3DCCD1}">
              <a14:hiddenFill xmlns:a14="http://schemas.microsoft.com/office/drawing/2010/main">
                <a:solidFill>
                  <a:srgbClr val="FFFFFF"/>
                </a:solidFill>
              </a14:hiddenFill>
            </a:ext>
          </a:extLst>
        </p:spPr>
      </p:pic>
      <p:pic>
        <p:nvPicPr>
          <p:cNvPr id="151557" name="Picture 5" descr="t0138ca251d0837e4ad"/>
          <p:cNvPicPr>
            <a:picLocks noChangeAspect="1" noChangeArrowheads="1"/>
          </p:cNvPicPr>
          <p:nvPr/>
        </p:nvPicPr>
        <p:blipFill>
          <a:blip r:embed="rId4" cstate="email"/>
          <a:srcRect/>
          <a:stretch>
            <a:fillRect/>
          </a:stretch>
        </p:blipFill>
        <p:spPr bwMode="auto">
          <a:xfrm>
            <a:off x="304800" y="4648200"/>
            <a:ext cx="3048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51558" name="AutoShape 6"/>
          <p:cNvSpPr>
            <a:spLocks noChangeArrowheads="1"/>
          </p:cNvSpPr>
          <p:nvPr/>
        </p:nvSpPr>
        <p:spPr bwMode="auto">
          <a:xfrm>
            <a:off x="3200400" y="1295400"/>
            <a:ext cx="2895600" cy="2189163"/>
          </a:xfrm>
          <a:prstGeom prst="wedgeRoundRectCallout">
            <a:avLst>
              <a:gd name="adj1" fmla="val 33500"/>
              <a:gd name="adj2" fmla="val 89157"/>
              <a:gd name="adj3" fmla="val 16667"/>
            </a:avLst>
          </a:prstGeom>
          <a:solidFill>
            <a:srgbClr val="66CCFF">
              <a:alpha val="6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sz="1800" b="0">
              <a:latin typeface="Arial" panose="020B0604020202020204" pitchFamily="34" charset="0"/>
            </a:endParaRPr>
          </a:p>
        </p:txBody>
      </p:sp>
      <p:sp>
        <p:nvSpPr>
          <p:cNvPr id="151559" name="AutoShape 7"/>
          <p:cNvSpPr>
            <a:spLocks noChangeArrowheads="1"/>
          </p:cNvSpPr>
          <p:nvPr/>
        </p:nvSpPr>
        <p:spPr bwMode="auto">
          <a:xfrm>
            <a:off x="6172200" y="1295400"/>
            <a:ext cx="2971800" cy="2209800"/>
          </a:xfrm>
          <a:prstGeom prst="wedgeRoundRectCallout">
            <a:avLst>
              <a:gd name="adj1" fmla="val -36699"/>
              <a:gd name="adj2" fmla="val 86134"/>
              <a:gd name="adj3" fmla="val 16667"/>
            </a:avLst>
          </a:prstGeom>
          <a:solidFill>
            <a:srgbClr val="66CCFF">
              <a:alpha val="6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sz="1800" b="0">
              <a:latin typeface="Arial" panose="020B0604020202020204" pitchFamily="34" charset="0"/>
            </a:endParaRPr>
          </a:p>
        </p:txBody>
      </p:sp>
      <p:pic>
        <p:nvPicPr>
          <p:cNvPr id="151560" name="Picture 8" descr="t019acb298d89e06844"/>
          <p:cNvPicPr>
            <a:picLocks noChangeAspect="1" noChangeArrowheads="1"/>
          </p:cNvPicPr>
          <p:nvPr/>
        </p:nvPicPr>
        <p:blipFill>
          <a:blip r:embed="rId5" cstate="email"/>
          <a:srcRect/>
          <a:stretch>
            <a:fillRect/>
          </a:stretch>
        </p:blipFill>
        <p:spPr bwMode="auto">
          <a:xfrm>
            <a:off x="5029200" y="4419600"/>
            <a:ext cx="25146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51561" name="Text Box 9"/>
          <p:cNvSpPr txBox="1">
            <a:spLocks noChangeArrowheads="1"/>
          </p:cNvSpPr>
          <p:nvPr/>
        </p:nvSpPr>
        <p:spPr bwMode="auto">
          <a:xfrm>
            <a:off x="3124200" y="1460500"/>
            <a:ext cx="2895600" cy="17399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3600" i="1"/>
              <a:t>Where are you going for your trip?</a:t>
            </a:r>
          </a:p>
        </p:txBody>
      </p:sp>
      <p:sp>
        <p:nvSpPr>
          <p:cNvPr id="151562" name="Text Box 10"/>
          <p:cNvSpPr txBox="1">
            <a:spLocks noChangeArrowheads="1"/>
          </p:cNvSpPr>
          <p:nvPr/>
        </p:nvSpPr>
        <p:spPr bwMode="auto">
          <a:xfrm>
            <a:off x="6248400" y="1460500"/>
            <a:ext cx="2590800" cy="17399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3600" i="1"/>
              <a:t>We are going to go to the beach.</a:t>
            </a:r>
          </a:p>
        </p:txBody>
      </p:sp>
      <p:sp>
        <p:nvSpPr>
          <p:cNvPr id="151563" name="Text Box 11"/>
          <p:cNvSpPr txBox="1">
            <a:spLocks noChangeArrowheads="1"/>
          </p:cNvSpPr>
          <p:nvPr/>
        </p:nvSpPr>
        <p:spPr bwMode="auto">
          <a:xfrm>
            <a:off x="3276600" y="1524000"/>
            <a:ext cx="2590800" cy="17399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3600" i="1"/>
              <a:t>Oh, what a wonderful idea!</a:t>
            </a:r>
          </a:p>
        </p:txBody>
      </p:sp>
      <p:sp>
        <p:nvSpPr>
          <p:cNvPr id="151564" name="Text Box 12"/>
          <p:cNvSpPr txBox="1">
            <a:spLocks noChangeArrowheads="1"/>
          </p:cNvSpPr>
          <p:nvPr/>
        </p:nvSpPr>
        <p:spPr bwMode="auto">
          <a:xfrm>
            <a:off x="6172200" y="1536700"/>
            <a:ext cx="2895600" cy="17399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CN" sz="3600" i="1"/>
              <a:t>Yeah! Do you have any suggestions? </a:t>
            </a:r>
          </a:p>
        </p:txBody>
      </p:sp>
      <p:sp>
        <p:nvSpPr>
          <p:cNvPr id="151565" name="Text Box 13"/>
          <p:cNvSpPr txBox="1">
            <a:spLocks noChangeArrowheads="1"/>
          </p:cNvSpPr>
          <p:nvPr/>
        </p:nvSpPr>
        <p:spPr bwMode="auto">
          <a:xfrm>
            <a:off x="2971800" y="1371600"/>
            <a:ext cx="3276600" cy="20415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i="1"/>
              <a:t>Yes! You must bring good sun cream to protect your skin.</a:t>
            </a:r>
          </a:p>
        </p:txBody>
      </p:sp>
      <p:sp>
        <p:nvSpPr>
          <p:cNvPr id="151566" name="Text Box 14"/>
          <p:cNvSpPr txBox="1">
            <a:spLocks noChangeArrowheads="1"/>
          </p:cNvSpPr>
          <p:nvPr/>
        </p:nvSpPr>
        <p:spPr bwMode="auto">
          <a:xfrm>
            <a:off x="6096000" y="1368425"/>
            <a:ext cx="3048000" cy="20415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i="1"/>
              <a:t>Yes, that’s very important. It’s easy for us to get sunburnt.</a:t>
            </a:r>
            <a:r>
              <a:rPr lang="en-US" altLang="zh-CN"/>
              <a:t> </a:t>
            </a:r>
          </a:p>
        </p:txBody>
      </p:sp>
      <p:sp>
        <p:nvSpPr>
          <p:cNvPr id="151567" name="Text Box 15"/>
          <p:cNvSpPr txBox="1">
            <a:spLocks noChangeArrowheads="1"/>
          </p:cNvSpPr>
          <p:nvPr/>
        </p:nvSpPr>
        <p:spPr bwMode="auto">
          <a:xfrm>
            <a:off x="3124200" y="1371600"/>
            <a:ext cx="2971800" cy="20415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i="1"/>
              <a:t>You also should keep your camera away from the water.</a:t>
            </a:r>
          </a:p>
        </p:txBody>
      </p:sp>
      <p:sp>
        <p:nvSpPr>
          <p:cNvPr id="151568" name="Text Box 16"/>
          <p:cNvSpPr txBox="1">
            <a:spLocks noChangeArrowheads="1"/>
          </p:cNvSpPr>
          <p:nvPr/>
        </p:nvSpPr>
        <p:spPr bwMode="auto">
          <a:xfrm>
            <a:off x="6096000" y="1371600"/>
            <a:ext cx="3048000" cy="20415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i="1"/>
              <a:t>Well, thanks for your suggestions! I’ll prepare for my trip.</a:t>
            </a:r>
          </a:p>
        </p:txBody>
      </p:sp>
      <p:sp>
        <p:nvSpPr>
          <p:cNvPr id="151569" name="Text Box 17"/>
          <p:cNvSpPr txBox="1">
            <a:spLocks noChangeArrowheads="1"/>
          </p:cNvSpPr>
          <p:nvPr/>
        </p:nvSpPr>
        <p:spPr bwMode="auto">
          <a:xfrm>
            <a:off x="3276600" y="1781175"/>
            <a:ext cx="2819400" cy="10668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i="1"/>
              <a:t>Have a good time!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59"/>
                                        </p:tgtEl>
                                        <p:attrNameLst>
                                          <p:attrName>style.visibility</p:attrName>
                                        </p:attrNameLst>
                                      </p:cBhvr>
                                      <p:to>
                                        <p:strVal val="visible"/>
                                      </p:to>
                                    </p:set>
                                  </p:childTnLst>
                                </p:cTn>
                              </p:par>
                            </p:childTnLst>
                          </p:cTn>
                        </p:par>
                        <p:par>
                          <p:cTn id="9" fill="hold">
                            <p:stCondLst>
                              <p:cond delay="0"/>
                            </p:stCondLst>
                            <p:childTnLst>
                              <p:par>
                                <p:cTn id="10" presetID="9" presetClass="entr" presetSubtype="0" fill="hold" nodeType="afterEffect">
                                  <p:stCondLst>
                                    <p:cond delay="0"/>
                                  </p:stCondLst>
                                  <p:childTnLst>
                                    <p:set>
                                      <p:cBhvr>
                                        <p:cTn id="11" dur="1" fill="hold">
                                          <p:stCondLst>
                                            <p:cond delay="0"/>
                                          </p:stCondLst>
                                        </p:cTn>
                                        <p:tgtEl>
                                          <p:spTgt spid="151555"/>
                                        </p:tgtEl>
                                        <p:attrNameLst>
                                          <p:attrName>style.visibility</p:attrName>
                                        </p:attrNameLst>
                                      </p:cBhvr>
                                      <p:to>
                                        <p:strVal val="visible"/>
                                      </p:to>
                                    </p:set>
                                    <p:animEffect transition="in" filter="dissolve">
                                      <p:cBhvr>
                                        <p:cTn id="12" dur="500"/>
                                        <p:tgtEl>
                                          <p:spTgt spid="151555"/>
                                        </p:tgtEl>
                                      </p:cBhvr>
                                    </p:animEffect>
                                  </p:childTnLst>
                                </p:cTn>
                              </p:par>
                              <p:par>
                                <p:cTn id="13" presetID="9" presetClass="entr" presetSubtype="0" fill="hold" nodeType="withEffect">
                                  <p:stCondLst>
                                    <p:cond delay="0"/>
                                  </p:stCondLst>
                                  <p:childTnLst>
                                    <p:set>
                                      <p:cBhvr>
                                        <p:cTn id="14" dur="1" fill="hold">
                                          <p:stCondLst>
                                            <p:cond delay="0"/>
                                          </p:stCondLst>
                                        </p:cTn>
                                        <p:tgtEl>
                                          <p:spTgt spid="151556"/>
                                        </p:tgtEl>
                                        <p:attrNameLst>
                                          <p:attrName>style.visibility</p:attrName>
                                        </p:attrNameLst>
                                      </p:cBhvr>
                                      <p:to>
                                        <p:strVal val="visible"/>
                                      </p:to>
                                    </p:set>
                                    <p:animEffect transition="in" filter="dissolve">
                                      <p:cBhvr>
                                        <p:cTn id="15" dur="500"/>
                                        <p:tgtEl>
                                          <p:spTgt spid="151556"/>
                                        </p:tgtEl>
                                      </p:cBhvr>
                                    </p:animEffect>
                                  </p:childTnLst>
                                </p:cTn>
                              </p:par>
                              <p:par>
                                <p:cTn id="16" presetID="9" presetClass="entr" presetSubtype="0" fill="hold" nodeType="withEffect">
                                  <p:stCondLst>
                                    <p:cond delay="0"/>
                                  </p:stCondLst>
                                  <p:childTnLst>
                                    <p:set>
                                      <p:cBhvr>
                                        <p:cTn id="17" dur="1" fill="hold">
                                          <p:stCondLst>
                                            <p:cond delay="0"/>
                                          </p:stCondLst>
                                        </p:cTn>
                                        <p:tgtEl>
                                          <p:spTgt spid="151557"/>
                                        </p:tgtEl>
                                        <p:attrNameLst>
                                          <p:attrName>style.visibility</p:attrName>
                                        </p:attrNameLst>
                                      </p:cBhvr>
                                      <p:to>
                                        <p:strVal val="visible"/>
                                      </p:to>
                                    </p:set>
                                    <p:animEffect transition="in" filter="dissolve">
                                      <p:cBhvr>
                                        <p:cTn id="18" dur="500"/>
                                        <p:tgtEl>
                                          <p:spTgt spid="15155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1561"/>
                                        </p:tgtEl>
                                        <p:attrNameLst>
                                          <p:attrName>style.visibility</p:attrName>
                                        </p:attrNameLst>
                                      </p:cBhvr>
                                      <p:to>
                                        <p:strVal val="visible"/>
                                      </p:to>
                                    </p:set>
                                    <p:animEffect transition="in" filter="box(in)">
                                      <p:cBhvr>
                                        <p:cTn id="23" dur="500"/>
                                        <p:tgtEl>
                                          <p:spTgt spid="151561"/>
                                        </p:tgtEl>
                                      </p:cBhvr>
                                    </p:animEffect>
                                  </p:childTnLst>
                                </p:cTn>
                              </p:par>
                            </p:childTnLst>
                          </p:cTn>
                        </p:par>
                        <p:par>
                          <p:cTn id="24" fill="hold">
                            <p:stCondLst>
                              <p:cond delay="500"/>
                            </p:stCondLst>
                            <p:childTnLst>
                              <p:par>
                                <p:cTn id="25" presetID="4" presetClass="entr" presetSubtype="16" fill="hold" grpId="0" nodeType="afterEffect">
                                  <p:stCondLst>
                                    <p:cond delay="0"/>
                                  </p:stCondLst>
                                  <p:childTnLst>
                                    <p:set>
                                      <p:cBhvr>
                                        <p:cTn id="26" dur="1" fill="hold">
                                          <p:stCondLst>
                                            <p:cond delay="0"/>
                                          </p:stCondLst>
                                        </p:cTn>
                                        <p:tgtEl>
                                          <p:spTgt spid="151562"/>
                                        </p:tgtEl>
                                        <p:attrNameLst>
                                          <p:attrName>style.visibility</p:attrName>
                                        </p:attrNameLst>
                                      </p:cBhvr>
                                      <p:to>
                                        <p:strVal val="visible"/>
                                      </p:to>
                                    </p:set>
                                    <p:animEffect transition="in" filter="box(in)">
                                      <p:cBhvr>
                                        <p:cTn id="27" dur="500"/>
                                        <p:tgtEl>
                                          <p:spTgt spid="15156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51561"/>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51562"/>
                                        </p:tgtEl>
                                        <p:attrNameLst>
                                          <p:attrName>style.visibility</p:attrName>
                                        </p:attrNameLst>
                                      </p:cBhvr>
                                      <p:to>
                                        <p:strVal val="hidden"/>
                                      </p:to>
                                    </p:set>
                                  </p:childTnLst>
                                </p:cTn>
                              </p:par>
                            </p:childTnLst>
                          </p:cTn>
                        </p:par>
                        <p:par>
                          <p:cTn id="34" fill="hold">
                            <p:stCondLst>
                              <p:cond delay="0"/>
                            </p:stCondLst>
                            <p:childTnLst>
                              <p:par>
                                <p:cTn id="35" presetID="3" presetClass="entr" presetSubtype="10" fill="hold" grpId="0" nodeType="afterEffect">
                                  <p:stCondLst>
                                    <p:cond delay="0"/>
                                  </p:stCondLst>
                                  <p:childTnLst>
                                    <p:set>
                                      <p:cBhvr>
                                        <p:cTn id="36" dur="1" fill="hold">
                                          <p:stCondLst>
                                            <p:cond delay="0"/>
                                          </p:stCondLst>
                                        </p:cTn>
                                        <p:tgtEl>
                                          <p:spTgt spid="151563"/>
                                        </p:tgtEl>
                                        <p:attrNameLst>
                                          <p:attrName>style.visibility</p:attrName>
                                        </p:attrNameLst>
                                      </p:cBhvr>
                                      <p:to>
                                        <p:strVal val="visible"/>
                                      </p:to>
                                    </p:set>
                                    <p:animEffect transition="in" filter="blinds(horizontal)">
                                      <p:cBhvr>
                                        <p:cTn id="37" dur="500"/>
                                        <p:tgtEl>
                                          <p:spTgt spid="151563"/>
                                        </p:tgtEl>
                                      </p:cBhvr>
                                    </p:animEffec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151564"/>
                                        </p:tgtEl>
                                        <p:attrNameLst>
                                          <p:attrName>style.visibility</p:attrName>
                                        </p:attrNameLst>
                                      </p:cBhvr>
                                      <p:to>
                                        <p:strVal val="visible"/>
                                      </p:to>
                                    </p:set>
                                    <p:animEffect transition="in" filter="blinds(horizontal)">
                                      <p:cBhvr>
                                        <p:cTn id="41" dur="500"/>
                                        <p:tgtEl>
                                          <p:spTgt spid="15156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51563"/>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51564"/>
                                        </p:tgtEl>
                                        <p:attrNameLst>
                                          <p:attrName>style.visibility</p:attrName>
                                        </p:attrNameLst>
                                      </p:cBhvr>
                                      <p:to>
                                        <p:strVal val="hidden"/>
                                      </p:to>
                                    </p:set>
                                  </p:childTnLst>
                                </p:cTn>
                              </p:par>
                            </p:childTnLst>
                          </p:cTn>
                        </p:par>
                        <p:par>
                          <p:cTn id="48" fill="hold">
                            <p:stCondLst>
                              <p:cond delay="0"/>
                            </p:stCondLst>
                            <p:childTnLst>
                              <p:par>
                                <p:cTn id="49" presetID="3" presetClass="entr" presetSubtype="10" fill="hold" grpId="0" nodeType="afterEffect">
                                  <p:stCondLst>
                                    <p:cond delay="0"/>
                                  </p:stCondLst>
                                  <p:childTnLst>
                                    <p:set>
                                      <p:cBhvr>
                                        <p:cTn id="50" dur="1" fill="hold">
                                          <p:stCondLst>
                                            <p:cond delay="0"/>
                                          </p:stCondLst>
                                        </p:cTn>
                                        <p:tgtEl>
                                          <p:spTgt spid="151565"/>
                                        </p:tgtEl>
                                        <p:attrNameLst>
                                          <p:attrName>style.visibility</p:attrName>
                                        </p:attrNameLst>
                                      </p:cBhvr>
                                      <p:to>
                                        <p:strVal val="visible"/>
                                      </p:to>
                                    </p:set>
                                    <p:animEffect transition="in" filter="blinds(horizontal)">
                                      <p:cBhvr>
                                        <p:cTn id="51" dur="500"/>
                                        <p:tgtEl>
                                          <p:spTgt spid="151565"/>
                                        </p:tgtEl>
                                      </p:cBhvr>
                                    </p:animEffect>
                                  </p:childTnLst>
                                </p:cTn>
                              </p:par>
                            </p:childTnLst>
                          </p:cTn>
                        </p:par>
                        <p:par>
                          <p:cTn id="52" fill="hold">
                            <p:stCondLst>
                              <p:cond delay="500"/>
                            </p:stCondLst>
                            <p:childTnLst>
                              <p:par>
                                <p:cTn id="53" presetID="3" presetClass="entr" presetSubtype="10" fill="hold" grpId="0" nodeType="afterEffect">
                                  <p:stCondLst>
                                    <p:cond delay="0"/>
                                  </p:stCondLst>
                                  <p:childTnLst>
                                    <p:set>
                                      <p:cBhvr>
                                        <p:cTn id="54" dur="1" fill="hold">
                                          <p:stCondLst>
                                            <p:cond delay="0"/>
                                          </p:stCondLst>
                                        </p:cTn>
                                        <p:tgtEl>
                                          <p:spTgt spid="151566"/>
                                        </p:tgtEl>
                                        <p:attrNameLst>
                                          <p:attrName>style.visibility</p:attrName>
                                        </p:attrNameLst>
                                      </p:cBhvr>
                                      <p:to>
                                        <p:strVal val="visible"/>
                                      </p:to>
                                    </p:set>
                                    <p:animEffect transition="in" filter="blinds(horizontal)">
                                      <p:cBhvr>
                                        <p:cTn id="55" dur="500"/>
                                        <p:tgtEl>
                                          <p:spTgt spid="15156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5156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51566"/>
                                        </p:tgtEl>
                                        <p:attrNameLst>
                                          <p:attrName>style.visibility</p:attrName>
                                        </p:attrNameLst>
                                      </p:cBhvr>
                                      <p:to>
                                        <p:strVal val="hidden"/>
                                      </p:to>
                                    </p:set>
                                  </p:childTnLst>
                                </p:cTn>
                              </p:par>
                            </p:childTnLst>
                          </p:cTn>
                        </p:par>
                        <p:par>
                          <p:cTn id="62" fill="hold">
                            <p:stCondLst>
                              <p:cond delay="0"/>
                            </p:stCondLst>
                            <p:childTnLst>
                              <p:par>
                                <p:cTn id="63" presetID="3" presetClass="entr" presetSubtype="10" fill="hold" grpId="0" nodeType="afterEffect">
                                  <p:stCondLst>
                                    <p:cond delay="0"/>
                                  </p:stCondLst>
                                  <p:childTnLst>
                                    <p:set>
                                      <p:cBhvr>
                                        <p:cTn id="64" dur="1" fill="hold">
                                          <p:stCondLst>
                                            <p:cond delay="0"/>
                                          </p:stCondLst>
                                        </p:cTn>
                                        <p:tgtEl>
                                          <p:spTgt spid="151567"/>
                                        </p:tgtEl>
                                        <p:attrNameLst>
                                          <p:attrName>style.visibility</p:attrName>
                                        </p:attrNameLst>
                                      </p:cBhvr>
                                      <p:to>
                                        <p:strVal val="visible"/>
                                      </p:to>
                                    </p:set>
                                    <p:animEffect transition="in" filter="blinds(horizontal)">
                                      <p:cBhvr>
                                        <p:cTn id="65" dur="500"/>
                                        <p:tgtEl>
                                          <p:spTgt spid="151567"/>
                                        </p:tgtEl>
                                      </p:cBhvr>
                                    </p:animEffect>
                                  </p:childTnLst>
                                </p:cTn>
                              </p:par>
                            </p:childTnLst>
                          </p:cTn>
                        </p:par>
                        <p:par>
                          <p:cTn id="66" fill="hold">
                            <p:stCondLst>
                              <p:cond delay="500"/>
                            </p:stCondLst>
                            <p:childTnLst>
                              <p:par>
                                <p:cTn id="67" presetID="3" presetClass="entr" presetSubtype="10" fill="hold" grpId="0" nodeType="afterEffect">
                                  <p:stCondLst>
                                    <p:cond delay="0"/>
                                  </p:stCondLst>
                                  <p:childTnLst>
                                    <p:set>
                                      <p:cBhvr>
                                        <p:cTn id="68" dur="1" fill="hold">
                                          <p:stCondLst>
                                            <p:cond delay="0"/>
                                          </p:stCondLst>
                                        </p:cTn>
                                        <p:tgtEl>
                                          <p:spTgt spid="151568"/>
                                        </p:tgtEl>
                                        <p:attrNameLst>
                                          <p:attrName>style.visibility</p:attrName>
                                        </p:attrNameLst>
                                      </p:cBhvr>
                                      <p:to>
                                        <p:strVal val="visible"/>
                                      </p:to>
                                    </p:set>
                                    <p:animEffect transition="in" filter="blinds(horizontal)">
                                      <p:cBhvr>
                                        <p:cTn id="69" dur="500"/>
                                        <p:tgtEl>
                                          <p:spTgt spid="15156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51567"/>
                                        </p:tgtEl>
                                        <p:attrNameLst>
                                          <p:attrName>style.visibility</p:attrName>
                                        </p:attrNameLst>
                                      </p:cBhvr>
                                      <p:to>
                                        <p:strVal val="hidden"/>
                                      </p:to>
                                    </p:set>
                                  </p:childTnLst>
                                </p:cTn>
                              </p:par>
                            </p:childTnLst>
                          </p:cTn>
                        </p:par>
                        <p:par>
                          <p:cTn id="74" fill="hold">
                            <p:stCondLst>
                              <p:cond delay="0"/>
                            </p:stCondLst>
                            <p:childTnLst>
                              <p:par>
                                <p:cTn id="75" presetID="3" presetClass="entr" presetSubtype="10" fill="hold" grpId="0" nodeType="afterEffect">
                                  <p:stCondLst>
                                    <p:cond delay="0"/>
                                  </p:stCondLst>
                                  <p:childTnLst>
                                    <p:set>
                                      <p:cBhvr>
                                        <p:cTn id="76" dur="1" fill="hold">
                                          <p:stCondLst>
                                            <p:cond delay="0"/>
                                          </p:stCondLst>
                                        </p:cTn>
                                        <p:tgtEl>
                                          <p:spTgt spid="151569"/>
                                        </p:tgtEl>
                                        <p:attrNameLst>
                                          <p:attrName>style.visibility</p:attrName>
                                        </p:attrNameLst>
                                      </p:cBhvr>
                                      <p:to>
                                        <p:strVal val="visible"/>
                                      </p:to>
                                    </p:set>
                                    <p:animEffect transition="in" filter="blinds(horizontal)">
                                      <p:cBhvr>
                                        <p:cTn id="77" dur="500"/>
                                        <p:tgtEl>
                                          <p:spTgt spid="151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animBg="1"/>
      <p:bldP spid="151559" grpId="0" animBg="1"/>
      <p:bldP spid="151561" grpId="0"/>
      <p:bldP spid="151561" grpId="1"/>
      <p:bldP spid="151562" grpId="0"/>
      <p:bldP spid="151562" grpId="1"/>
      <p:bldP spid="151563" grpId="0"/>
      <p:bldP spid="151563" grpId="1"/>
      <p:bldP spid="151564" grpId="0"/>
      <p:bldP spid="151564" grpId="1"/>
      <p:bldP spid="151565" grpId="0"/>
      <p:bldP spid="151565" grpId="1"/>
      <p:bldP spid="151566" grpId="0"/>
      <p:bldP spid="151566" grpId="1"/>
      <p:bldP spid="151567" grpId="0"/>
      <p:bldP spid="151567" grpId="1"/>
      <p:bldP spid="151568" grpId="0"/>
      <p:bldP spid="15156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2"/>
          <p:cNvSpPr>
            <a:spLocks noChangeArrowheads="1" noChangeShapeType="1" noTextEdit="1"/>
          </p:cNvSpPr>
          <p:nvPr/>
        </p:nvSpPr>
        <p:spPr bwMode="auto">
          <a:xfrm>
            <a:off x="152400" y="0"/>
            <a:ext cx="2895600" cy="14351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mic Sans MS" panose="030F0702030302020204"/>
              </a:rPr>
              <a:t>For example:</a:t>
            </a:r>
            <a:endParaRPr lang="zh-CN" altLang="en-US" sz="3600" kern="10">
              <a:ln w="9525">
                <a:solidFill>
                  <a:srgbClr val="CC99FF"/>
                </a:solidFill>
                <a:rou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mic Sans MS" panose="030F0702030302020204"/>
            </a:endParaRPr>
          </a:p>
        </p:txBody>
      </p:sp>
      <p:sp>
        <p:nvSpPr>
          <p:cNvPr id="152579" name="AutoShape 3"/>
          <p:cNvSpPr>
            <a:spLocks noChangeArrowheads="1"/>
          </p:cNvSpPr>
          <p:nvPr/>
        </p:nvSpPr>
        <p:spPr bwMode="auto">
          <a:xfrm>
            <a:off x="3048000" y="1295400"/>
            <a:ext cx="3048000" cy="2189163"/>
          </a:xfrm>
          <a:prstGeom prst="wedgeRoundRectCallout">
            <a:avLst>
              <a:gd name="adj1" fmla="val 34324"/>
              <a:gd name="adj2" fmla="val 89157"/>
              <a:gd name="adj3" fmla="val 16667"/>
            </a:avLst>
          </a:prstGeom>
          <a:solidFill>
            <a:srgbClr val="66CCFF">
              <a:alpha val="6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sz="1800" b="0">
              <a:latin typeface="Arial" panose="020B0604020202020204" pitchFamily="34" charset="0"/>
            </a:endParaRPr>
          </a:p>
        </p:txBody>
      </p:sp>
      <p:sp>
        <p:nvSpPr>
          <p:cNvPr id="152580" name="AutoShape 4"/>
          <p:cNvSpPr>
            <a:spLocks noChangeArrowheads="1"/>
          </p:cNvSpPr>
          <p:nvPr/>
        </p:nvSpPr>
        <p:spPr bwMode="auto">
          <a:xfrm>
            <a:off x="6172200" y="1295400"/>
            <a:ext cx="2895600" cy="2209800"/>
          </a:xfrm>
          <a:prstGeom prst="wedgeRoundRectCallout">
            <a:avLst>
              <a:gd name="adj1" fmla="val -38981"/>
              <a:gd name="adj2" fmla="val 86134"/>
              <a:gd name="adj3" fmla="val 16667"/>
            </a:avLst>
          </a:prstGeom>
          <a:solidFill>
            <a:srgbClr val="66CCFF">
              <a:alpha val="6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zh-CN" sz="1800" b="0">
              <a:latin typeface="Arial" panose="020B0604020202020204" pitchFamily="34" charset="0"/>
            </a:endParaRPr>
          </a:p>
        </p:txBody>
      </p:sp>
      <p:pic>
        <p:nvPicPr>
          <p:cNvPr id="152581" name="Picture 5" descr="t019acb298d89e06844"/>
          <p:cNvPicPr>
            <a:picLocks noChangeAspect="1" noChangeArrowheads="1"/>
          </p:cNvPicPr>
          <p:nvPr/>
        </p:nvPicPr>
        <p:blipFill>
          <a:blip r:embed="rId2" cstate="email"/>
          <a:srcRect/>
          <a:stretch>
            <a:fillRect/>
          </a:stretch>
        </p:blipFill>
        <p:spPr bwMode="auto">
          <a:xfrm>
            <a:off x="5029200" y="4419600"/>
            <a:ext cx="2514600" cy="2095500"/>
          </a:xfrm>
          <a:prstGeom prst="rect">
            <a:avLst/>
          </a:prstGeom>
          <a:noFill/>
          <a:extLst>
            <a:ext uri="{909E8E84-426E-40DD-AFC4-6F175D3DCCD1}">
              <a14:hiddenFill xmlns:a14="http://schemas.microsoft.com/office/drawing/2010/main">
                <a:solidFill>
                  <a:srgbClr val="FFFFFF"/>
                </a:solidFill>
              </a14:hiddenFill>
            </a:ext>
          </a:extLst>
        </p:spPr>
      </p:pic>
      <p:sp>
        <p:nvSpPr>
          <p:cNvPr id="152582" name="Text Box 6"/>
          <p:cNvSpPr txBox="1">
            <a:spLocks noChangeArrowheads="1"/>
          </p:cNvSpPr>
          <p:nvPr/>
        </p:nvSpPr>
        <p:spPr bwMode="auto">
          <a:xfrm>
            <a:off x="3124200" y="1460500"/>
            <a:ext cx="2895600" cy="17399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3600" i="1"/>
              <a:t>Where are you going for your trip?</a:t>
            </a:r>
          </a:p>
        </p:txBody>
      </p:sp>
      <p:pic>
        <p:nvPicPr>
          <p:cNvPr id="152583" name="Picture 7" descr="t018183fec710dacb41"/>
          <p:cNvPicPr>
            <a:picLocks noChangeAspect="1" noChangeArrowheads="1"/>
          </p:cNvPicPr>
          <p:nvPr/>
        </p:nvPicPr>
        <p:blipFill>
          <a:blip r:embed="rId3" cstate="email"/>
          <a:srcRect/>
          <a:stretch>
            <a:fillRect/>
          </a:stretch>
        </p:blipFill>
        <p:spPr bwMode="auto">
          <a:xfrm>
            <a:off x="228600" y="1447800"/>
            <a:ext cx="2405063" cy="1598613"/>
          </a:xfrm>
          <a:prstGeom prst="rect">
            <a:avLst/>
          </a:prstGeom>
          <a:noFill/>
          <a:extLst>
            <a:ext uri="{909E8E84-426E-40DD-AFC4-6F175D3DCCD1}">
              <a14:hiddenFill xmlns:a14="http://schemas.microsoft.com/office/drawing/2010/main">
                <a:solidFill>
                  <a:srgbClr val="FFFFFF"/>
                </a:solidFill>
              </a14:hiddenFill>
            </a:ext>
          </a:extLst>
        </p:spPr>
      </p:pic>
      <p:pic>
        <p:nvPicPr>
          <p:cNvPr id="152584" name="Picture 8" descr="t015b50ffa8fa891745"/>
          <p:cNvPicPr>
            <a:picLocks noChangeAspect="1" noChangeArrowheads="1"/>
          </p:cNvPicPr>
          <p:nvPr/>
        </p:nvPicPr>
        <p:blipFill>
          <a:blip r:embed="rId4" cstate="email"/>
          <a:srcRect/>
          <a:stretch>
            <a:fillRect/>
          </a:stretch>
        </p:blipFill>
        <p:spPr bwMode="auto">
          <a:xfrm>
            <a:off x="0" y="3124200"/>
            <a:ext cx="2590800" cy="1741488"/>
          </a:xfrm>
          <a:prstGeom prst="rect">
            <a:avLst/>
          </a:prstGeom>
          <a:noFill/>
          <a:extLst>
            <a:ext uri="{909E8E84-426E-40DD-AFC4-6F175D3DCCD1}">
              <a14:hiddenFill xmlns:a14="http://schemas.microsoft.com/office/drawing/2010/main">
                <a:solidFill>
                  <a:srgbClr val="FFFFFF"/>
                </a:solidFill>
              </a14:hiddenFill>
            </a:ext>
          </a:extLst>
        </p:spPr>
      </p:pic>
      <p:sp>
        <p:nvSpPr>
          <p:cNvPr id="152585" name="Text Box 9"/>
          <p:cNvSpPr txBox="1">
            <a:spLocks noChangeArrowheads="1"/>
          </p:cNvSpPr>
          <p:nvPr/>
        </p:nvSpPr>
        <p:spPr bwMode="auto">
          <a:xfrm>
            <a:off x="6096000" y="1704975"/>
            <a:ext cx="2971800" cy="11906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3600" i="1"/>
              <a:t>I’d like to go to the theatre.</a:t>
            </a:r>
          </a:p>
        </p:txBody>
      </p:sp>
      <p:sp>
        <p:nvSpPr>
          <p:cNvPr id="152586" name="Text Box 10"/>
          <p:cNvSpPr txBox="1">
            <a:spLocks noChangeArrowheads="1"/>
          </p:cNvSpPr>
          <p:nvPr/>
        </p:nvSpPr>
        <p:spPr bwMode="auto">
          <a:xfrm>
            <a:off x="2971800" y="1447800"/>
            <a:ext cx="3124200" cy="20415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a:t>A great choice! You should keep quiet all the time there.</a:t>
            </a:r>
          </a:p>
        </p:txBody>
      </p:sp>
      <p:sp>
        <p:nvSpPr>
          <p:cNvPr id="152587" name="Text Box 11"/>
          <p:cNvSpPr txBox="1">
            <a:spLocks noChangeArrowheads="1"/>
          </p:cNvSpPr>
          <p:nvPr/>
        </p:nvSpPr>
        <p:spPr bwMode="auto">
          <a:xfrm>
            <a:off x="6172200" y="1371600"/>
            <a:ext cx="2895600" cy="20415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a:t>Yes, and we mustn’t drop litter in the theatre.</a:t>
            </a:r>
          </a:p>
        </p:txBody>
      </p:sp>
      <p:sp>
        <p:nvSpPr>
          <p:cNvPr id="152588" name="Text Box 12"/>
          <p:cNvSpPr txBox="1">
            <a:spLocks noChangeArrowheads="1"/>
          </p:cNvSpPr>
          <p:nvPr/>
        </p:nvSpPr>
        <p:spPr bwMode="auto">
          <a:xfrm>
            <a:off x="2971800" y="1371600"/>
            <a:ext cx="2971800" cy="20415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a:t>Right! You should try to keep the theatre clean.</a:t>
            </a:r>
          </a:p>
        </p:txBody>
      </p:sp>
      <p:sp>
        <p:nvSpPr>
          <p:cNvPr id="152589" name="Text Box 13"/>
          <p:cNvSpPr txBox="1">
            <a:spLocks noChangeArrowheads="1"/>
          </p:cNvSpPr>
          <p:nvPr/>
        </p:nvSpPr>
        <p:spPr bwMode="auto">
          <a:xfrm>
            <a:off x="6248400" y="1646238"/>
            <a:ext cx="2743200" cy="15541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i="1"/>
              <a:t>Yes! Thanks for your suggestions.</a:t>
            </a:r>
          </a:p>
        </p:txBody>
      </p:sp>
      <p:pic>
        <p:nvPicPr>
          <p:cNvPr id="152590" name="Picture 14" descr="th?id=H"/>
          <p:cNvPicPr>
            <a:picLocks noChangeAspect="1" noChangeArrowheads="1"/>
          </p:cNvPicPr>
          <p:nvPr/>
        </p:nvPicPr>
        <p:blipFill>
          <a:blip r:embed="rId5"/>
          <a:srcRect/>
          <a:stretch>
            <a:fillRect/>
          </a:stretch>
        </p:blipFill>
        <p:spPr bwMode="auto">
          <a:xfrm rot="195117">
            <a:off x="1600200" y="4953000"/>
            <a:ext cx="28575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25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80"/>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152583"/>
                                        </p:tgtEl>
                                        <p:attrNameLst>
                                          <p:attrName>style.visibility</p:attrName>
                                        </p:attrNameLst>
                                      </p:cBhvr>
                                      <p:to>
                                        <p:strVal val="visible"/>
                                      </p:to>
                                    </p:set>
                                    <p:animEffect transition="in" filter="dissolve">
                                      <p:cBhvr>
                                        <p:cTn id="11" dur="500"/>
                                        <p:tgtEl>
                                          <p:spTgt spid="152583"/>
                                        </p:tgtEl>
                                      </p:cBhvr>
                                    </p:animEffect>
                                  </p:childTnLst>
                                </p:cTn>
                              </p:par>
                              <p:par>
                                <p:cTn id="12" presetID="9" presetClass="entr" presetSubtype="0" fill="hold" nodeType="withEffect">
                                  <p:stCondLst>
                                    <p:cond delay="0"/>
                                  </p:stCondLst>
                                  <p:childTnLst>
                                    <p:set>
                                      <p:cBhvr>
                                        <p:cTn id="13" dur="1" fill="hold">
                                          <p:stCondLst>
                                            <p:cond delay="0"/>
                                          </p:stCondLst>
                                        </p:cTn>
                                        <p:tgtEl>
                                          <p:spTgt spid="152590"/>
                                        </p:tgtEl>
                                        <p:attrNameLst>
                                          <p:attrName>style.visibility</p:attrName>
                                        </p:attrNameLst>
                                      </p:cBhvr>
                                      <p:to>
                                        <p:strVal val="visible"/>
                                      </p:to>
                                    </p:set>
                                    <p:animEffect transition="in" filter="dissolve">
                                      <p:cBhvr>
                                        <p:cTn id="14" dur="500"/>
                                        <p:tgtEl>
                                          <p:spTgt spid="152590"/>
                                        </p:tgtEl>
                                      </p:cBhvr>
                                    </p:animEffect>
                                  </p:childTnLst>
                                </p:cTn>
                              </p:par>
                              <p:par>
                                <p:cTn id="15" presetID="9" presetClass="entr" presetSubtype="0" fill="hold" nodeType="withEffect">
                                  <p:stCondLst>
                                    <p:cond delay="0"/>
                                  </p:stCondLst>
                                  <p:childTnLst>
                                    <p:set>
                                      <p:cBhvr>
                                        <p:cTn id="16" dur="1" fill="hold">
                                          <p:stCondLst>
                                            <p:cond delay="0"/>
                                          </p:stCondLst>
                                        </p:cTn>
                                        <p:tgtEl>
                                          <p:spTgt spid="152584"/>
                                        </p:tgtEl>
                                        <p:attrNameLst>
                                          <p:attrName>style.visibility</p:attrName>
                                        </p:attrNameLst>
                                      </p:cBhvr>
                                      <p:to>
                                        <p:strVal val="visible"/>
                                      </p:to>
                                    </p:set>
                                    <p:animEffect transition="in" filter="dissolve">
                                      <p:cBhvr>
                                        <p:cTn id="17" dur="500"/>
                                        <p:tgtEl>
                                          <p:spTgt spid="15258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2582"/>
                                        </p:tgtEl>
                                        <p:attrNameLst>
                                          <p:attrName>style.visibility</p:attrName>
                                        </p:attrNameLst>
                                      </p:cBhvr>
                                      <p:to>
                                        <p:strVal val="visible"/>
                                      </p:to>
                                    </p:set>
                                    <p:animEffect transition="in" filter="box(in)">
                                      <p:cBhvr>
                                        <p:cTn id="22" dur="500"/>
                                        <p:tgtEl>
                                          <p:spTgt spid="152582"/>
                                        </p:tgtEl>
                                      </p:cBhvr>
                                    </p:animEffect>
                                  </p:childTnLst>
                                </p:cTn>
                              </p:par>
                            </p:childTnLst>
                          </p:cTn>
                        </p:par>
                        <p:par>
                          <p:cTn id="23" fill="hold">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152585"/>
                                        </p:tgtEl>
                                        <p:attrNameLst>
                                          <p:attrName>style.visibility</p:attrName>
                                        </p:attrNameLst>
                                      </p:cBhvr>
                                      <p:to>
                                        <p:strVal val="visible"/>
                                      </p:to>
                                    </p:set>
                                    <p:animEffect transition="in" filter="box(in)">
                                      <p:cBhvr>
                                        <p:cTn id="26" dur="500"/>
                                        <p:tgtEl>
                                          <p:spTgt spid="15258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258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2585"/>
                                        </p:tgtEl>
                                        <p:attrNameLst>
                                          <p:attrName>style.visibility</p:attrName>
                                        </p:attrNameLst>
                                      </p:cBhvr>
                                      <p:to>
                                        <p:strVal val="hidden"/>
                                      </p:to>
                                    </p:set>
                                  </p:childTnLst>
                                </p:cTn>
                              </p:par>
                            </p:childTnLst>
                          </p:cTn>
                        </p:par>
                        <p:par>
                          <p:cTn id="33" fill="hold">
                            <p:stCondLst>
                              <p:cond delay="0"/>
                            </p:stCondLst>
                            <p:childTnLst>
                              <p:par>
                                <p:cTn id="34" presetID="4" presetClass="entr" presetSubtype="16" fill="hold" grpId="0" nodeType="afterEffect">
                                  <p:stCondLst>
                                    <p:cond delay="0"/>
                                  </p:stCondLst>
                                  <p:childTnLst>
                                    <p:set>
                                      <p:cBhvr>
                                        <p:cTn id="35" dur="1" fill="hold">
                                          <p:stCondLst>
                                            <p:cond delay="0"/>
                                          </p:stCondLst>
                                        </p:cTn>
                                        <p:tgtEl>
                                          <p:spTgt spid="152586"/>
                                        </p:tgtEl>
                                        <p:attrNameLst>
                                          <p:attrName>style.visibility</p:attrName>
                                        </p:attrNameLst>
                                      </p:cBhvr>
                                      <p:to>
                                        <p:strVal val="visible"/>
                                      </p:to>
                                    </p:set>
                                    <p:animEffect transition="in" filter="box(in)">
                                      <p:cBhvr>
                                        <p:cTn id="36" dur="500"/>
                                        <p:tgtEl>
                                          <p:spTgt spid="152586"/>
                                        </p:tgtEl>
                                      </p:cBhvr>
                                    </p:animEffect>
                                  </p:childTnLst>
                                </p:cTn>
                              </p:par>
                            </p:childTnLst>
                          </p:cTn>
                        </p:par>
                        <p:par>
                          <p:cTn id="37" fill="hold">
                            <p:stCondLst>
                              <p:cond delay="500"/>
                            </p:stCondLst>
                            <p:childTnLst>
                              <p:par>
                                <p:cTn id="38" presetID="4" presetClass="entr" presetSubtype="16" fill="hold" grpId="0" nodeType="afterEffect">
                                  <p:stCondLst>
                                    <p:cond delay="0"/>
                                  </p:stCondLst>
                                  <p:childTnLst>
                                    <p:set>
                                      <p:cBhvr>
                                        <p:cTn id="39" dur="1" fill="hold">
                                          <p:stCondLst>
                                            <p:cond delay="0"/>
                                          </p:stCondLst>
                                        </p:cTn>
                                        <p:tgtEl>
                                          <p:spTgt spid="152587"/>
                                        </p:tgtEl>
                                        <p:attrNameLst>
                                          <p:attrName>style.visibility</p:attrName>
                                        </p:attrNameLst>
                                      </p:cBhvr>
                                      <p:to>
                                        <p:strVal val="visible"/>
                                      </p:to>
                                    </p:set>
                                    <p:animEffect transition="in" filter="box(in)">
                                      <p:cBhvr>
                                        <p:cTn id="40" dur="500"/>
                                        <p:tgtEl>
                                          <p:spTgt spid="15258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258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2587"/>
                                        </p:tgtEl>
                                        <p:attrNameLst>
                                          <p:attrName>style.visibility</p:attrName>
                                        </p:attrNameLst>
                                      </p:cBhvr>
                                      <p:to>
                                        <p:strVal val="hidden"/>
                                      </p:to>
                                    </p:set>
                                  </p:childTnLst>
                                </p:cTn>
                              </p:par>
                            </p:childTnLst>
                          </p:cTn>
                        </p:par>
                        <p:par>
                          <p:cTn id="47" fill="hold">
                            <p:stCondLst>
                              <p:cond delay="0"/>
                            </p:stCondLst>
                            <p:childTnLst>
                              <p:par>
                                <p:cTn id="48" presetID="4" presetClass="entr" presetSubtype="16" fill="hold" grpId="0" nodeType="afterEffect">
                                  <p:stCondLst>
                                    <p:cond delay="0"/>
                                  </p:stCondLst>
                                  <p:childTnLst>
                                    <p:set>
                                      <p:cBhvr>
                                        <p:cTn id="49" dur="1" fill="hold">
                                          <p:stCondLst>
                                            <p:cond delay="0"/>
                                          </p:stCondLst>
                                        </p:cTn>
                                        <p:tgtEl>
                                          <p:spTgt spid="152588"/>
                                        </p:tgtEl>
                                        <p:attrNameLst>
                                          <p:attrName>style.visibility</p:attrName>
                                        </p:attrNameLst>
                                      </p:cBhvr>
                                      <p:to>
                                        <p:strVal val="visible"/>
                                      </p:to>
                                    </p:set>
                                    <p:animEffect transition="in" filter="box(in)">
                                      <p:cBhvr>
                                        <p:cTn id="50" dur="500"/>
                                        <p:tgtEl>
                                          <p:spTgt spid="152588"/>
                                        </p:tgtEl>
                                      </p:cBhvr>
                                    </p:animEffect>
                                  </p:childTnLst>
                                </p:cTn>
                              </p:par>
                            </p:childTnLst>
                          </p:cTn>
                        </p:par>
                        <p:par>
                          <p:cTn id="51" fill="hold">
                            <p:stCondLst>
                              <p:cond delay="500"/>
                            </p:stCondLst>
                            <p:childTnLst>
                              <p:par>
                                <p:cTn id="52" presetID="4" presetClass="entr" presetSubtype="16" fill="hold" grpId="0" nodeType="afterEffect">
                                  <p:stCondLst>
                                    <p:cond delay="0"/>
                                  </p:stCondLst>
                                  <p:childTnLst>
                                    <p:set>
                                      <p:cBhvr>
                                        <p:cTn id="53" dur="1" fill="hold">
                                          <p:stCondLst>
                                            <p:cond delay="0"/>
                                          </p:stCondLst>
                                        </p:cTn>
                                        <p:tgtEl>
                                          <p:spTgt spid="152589"/>
                                        </p:tgtEl>
                                        <p:attrNameLst>
                                          <p:attrName>style.visibility</p:attrName>
                                        </p:attrNameLst>
                                      </p:cBhvr>
                                      <p:to>
                                        <p:strVal val="visible"/>
                                      </p:to>
                                    </p:set>
                                    <p:animEffect transition="in" filter="box(in)">
                                      <p:cBhvr>
                                        <p:cTn id="54" dur="500"/>
                                        <p:tgtEl>
                                          <p:spTgt spid="152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animBg="1"/>
      <p:bldP spid="152580" grpId="0" animBg="1"/>
      <p:bldP spid="152582" grpId="0"/>
      <p:bldP spid="152582" grpId="1"/>
      <p:bldP spid="152585" grpId="0"/>
      <p:bldP spid="152585" grpId="1"/>
      <p:bldP spid="152586" grpId="0"/>
      <p:bldP spid="152586" grpId="1"/>
      <p:bldP spid="152587" grpId="0"/>
      <p:bldP spid="152587" grpId="1"/>
      <p:bldP spid="152588" grpId="0"/>
      <p:bldP spid="15258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WordArt 4"/>
          <p:cNvSpPr>
            <a:spLocks noChangeArrowheads="1" noChangeShapeType="1" noTextEdit="1"/>
          </p:cNvSpPr>
          <p:nvPr/>
        </p:nvSpPr>
        <p:spPr bwMode="auto">
          <a:xfrm>
            <a:off x="2133600" y="1447800"/>
            <a:ext cx="5029200" cy="1447800"/>
          </a:xfrm>
          <a:prstGeom prst="rect">
            <a:avLst/>
          </a:prstGeom>
        </p:spPr>
        <p:txBody>
          <a:bodyPr wrap="none" fromWordArt="1">
            <a:prstTxWarp prst="textPlain">
              <a:avLst>
                <a:gd name="adj" fmla="val 51231"/>
              </a:avLst>
            </a:prstTxWarp>
          </a:bodyPr>
          <a:lstStyle/>
          <a:p>
            <a:pPr algn="ctr"/>
            <a:r>
              <a:rPr lang="en-US" altLang="zh-CN" sz="3600" kern="10" dirty="0">
                <a:ln w="19050">
                  <a:solidFill>
                    <a:srgbClr val="FF0000"/>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隶书" panose="02010800040101010101" charset="-122"/>
                <a:ea typeface="华文隶书" panose="02010800040101010101" charset="-122"/>
              </a:rPr>
              <a:t>Exercises</a:t>
            </a:r>
            <a:endParaRPr lang="zh-CN" altLang="en-US" sz="3600" kern="10" dirty="0">
              <a:ln w="19050">
                <a:solidFill>
                  <a:srgbClr val="FF0000"/>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隶书" panose="02010800040101010101" charset="-122"/>
              <a:ea typeface="华文隶书" panose="02010800040101010101" charset="-122"/>
            </a:endParaRPr>
          </a:p>
        </p:txBody>
      </p:sp>
      <p:pic>
        <p:nvPicPr>
          <p:cNvPr id="73733" name="Picture 5" descr="u=2287427792,1825768175&amp;fm=90&amp;gp=0"/>
          <p:cNvPicPr>
            <a:picLocks noChangeAspect="1" noChangeArrowheads="1"/>
          </p:cNvPicPr>
          <p:nvPr/>
        </p:nvPicPr>
        <p:blipFill>
          <a:blip r:embed="rId2" cstate="email"/>
          <a:srcRect/>
          <a:stretch>
            <a:fillRect/>
          </a:stretch>
        </p:blipFill>
        <p:spPr bwMode="auto">
          <a:xfrm>
            <a:off x="609600" y="3948113"/>
            <a:ext cx="2514600" cy="2062162"/>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u=3483126164,3822537608&amp;fm=23&amp;gp=0"/>
          <p:cNvPicPr>
            <a:picLocks noChangeAspect="1" noChangeArrowheads="1" noCrop="1"/>
          </p:cNvPicPr>
          <p:nvPr/>
        </p:nvPicPr>
        <p:blipFill>
          <a:blip r:embed="rId3"/>
          <a:srcRect/>
          <a:stretch>
            <a:fillRect/>
          </a:stretch>
        </p:blipFill>
        <p:spPr bwMode="auto">
          <a:xfrm>
            <a:off x="5562600" y="43434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533400" y="533400"/>
            <a:ext cx="8458200" cy="4970463"/>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342900" indent="-342900">
              <a:spcBef>
                <a:spcPct val="50000"/>
              </a:spcBef>
            </a:pPr>
            <a:r>
              <a:rPr lang="zh-CN" altLang="en-US" dirty="0">
                <a:solidFill>
                  <a:schemeClr val="tx2"/>
                </a:solidFill>
              </a:rPr>
              <a:t>一、单项选择</a:t>
            </a:r>
          </a:p>
          <a:p>
            <a:pPr marL="342900" indent="-342900">
              <a:spcBef>
                <a:spcPct val="50000"/>
              </a:spcBef>
              <a:buFontTx/>
              <a:buAutoNum type="arabicPeriod"/>
            </a:pPr>
            <a:r>
              <a:rPr lang="zh-CN" altLang="en-US" dirty="0"/>
              <a:t> </a:t>
            </a:r>
            <a:r>
              <a:rPr lang="en-US" altLang="zh-CN" dirty="0"/>
              <a:t>John ___ come to see us tonight, but he isn't </a:t>
            </a:r>
          </a:p>
          <a:p>
            <a:pPr marL="342900" indent="-342900">
              <a:spcBef>
                <a:spcPct val="50000"/>
              </a:spcBef>
            </a:pPr>
            <a:r>
              <a:rPr lang="en-US" altLang="zh-CN" dirty="0"/>
              <a:t>    very sure yet.</a:t>
            </a:r>
          </a:p>
          <a:p>
            <a:pPr marL="342900" indent="-342900">
              <a:spcBef>
                <a:spcPct val="50000"/>
              </a:spcBef>
            </a:pPr>
            <a:r>
              <a:rPr lang="en-US" altLang="zh-CN" dirty="0"/>
              <a:t>    A. may      B. can     C. has to     D. must</a:t>
            </a:r>
          </a:p>
          <a:p>
            <a:pPr marL="342900" indent="-342900">
              <a:spcBef>
                <a:spcPct val="50000"/>
              </a:spcBef>
            </a:pPr>
            <a:r>
              <a:rPr lang="en-US" altLang="zh-CN" dirty="0"/>
              <a:t>2. They ___ do well in the exam.</a:t>
            </a:r>
          </a:p>
          <a:p>
            <a:pPr marL="342900" indent="-342900">
              <a:spcBef>
                <a:spcPct val="50000"/>
              </a:spcBef>
            </a:pPr>
            <a:r>
              <a:rPr lang="en-US" altLang="zh-CN" dirty="0"/>
              <a:t>A. can be able to          B. be able to</a:t>
            </a:r>
          </a:p>
          <a:p>
            <a:pPr marL="342900" indent="-342900">
              <a:spcBef>
                <a:spcPct val="50000"/>
              </a:spcBef>
            </a:pPr>
            <a:r>
              <a:rPr lang="en-US" altLang="zh-CN" dirty="0"/>
              <a:t>C. can able to               D. are able to</a:t>
            </a:r>
          </a:p>
        </p:txBody>
      </p:sp>
      <p:sp>
        <p:nvSpPr>
          <p:cNvPr id="75782" name="Rectangle 6"/>
          <p:cNvSpPr>
            <a:spLocks noChangeArrowheads="1"/>
          </p:cNvSpPr>
          <p:nvPr/>
        </p:nvSpPr>
        <p:spPr bwMode="auto">
          <a:xfrm>
            <a:off x="2133600" y="1219200"/>
            <a:ext cx="4746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A</a:t>
            </a:r>
          </a:p>
        </p:txBody>
      </p:sp>
      <p:sp>
        <p:nvSpPr>
          <p:cNvPr id="75783" name="Rectangle 7"/>
          <p:cNvSpPr>
            <a:spLocks noChangeArrowheads="1"/>
          </p:cNvSpPr>
          <p:nvPr/>
        </p:nvSpPr>
        <p:spPr bwMode="auto">
          <a:xfrm>
            <a:off x="2057400" y="3505200"/>
            <a:ext cx="4746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fade">
                                      <p:cBhvr>
                                        <p:cTn id="7" dur="1000"/>
                                        <p:tgtEl>
                                          <p:spTgt spid="75782"/>
                                        </p:tgtEl>
                                      </p:cBhvr>
                                    </p:animEffect>
                                    <p:anim calcmode="lin" valueType="num">
                                      <p:cBhvr>
                                        <p:cTn id="8" dur="1000" fill="hold"/>
                                        <p:tgtEl>
                                          <p:spTgt spid="75782"/>
                                        </p:tgtEl>
                                        <p:attrNameLst>
                                          <p:attrName>ppt_x</p:attrName>
                                        </p:attrNameLst>
                                      </p:cBhvr>
                                      <p:tavLst>
                                        <p:tav tm="0">
                                          <p:val>
                                            <p:strVal val="#ppt_x"/>
                                          </p:val>
                                        </p:tav>
                                        <p:tav tm="100000">
                                          <p:val>
                                            <p:strVal val="#ppt_x"/>
                                          </p:val>
                                        </p:tav>
                                      </p:tavLst>
                                    </p:anim>
                                    <p:anim calcmode="lin" valueType="num">
                                      <p:cBhvr>
                                        <p:cTn id="9" dur="900" decel="100000" fill="hold"/>
                                        <p:tgtEl>
                                          <p:spTgt spid="757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578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5783"/>
                                        </p:tgtEl>
                                        <p:attrNameLst>
                                          <p:attrName>style.visibility</p:attrName>
                                        </p:attrNameLst>
                                      </p:cBhvr>
                                      <p:to>
                                        <p:strVal val="visible"/>
                                      </p:to>
                                    </p:set>
                                    <p:anim to="" calcmode="lin" valueType="num">
                                      <p:cBhvr>
                                        <p:cTn id="15" dur="1" fill="hold"/>
                                        <p:tgtEl>
                                          <p:spTgt spid="7578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P spid="7578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ChangeArrowheads="1"/>
          </p:cNvSpPr>
          <p:nvPr/>
        </p:nvSpPr>
        <p:spPr bwMode="auto">
          <a:xfrm>
            <a:off x="381000" y="457200"/>
            <a:ext cx="8458200" cy="57023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342900" indent="-342900">
              <a:spcBef>
                <a:spcPct val="50000"/>
              </a:spcBef>
            </a:pPr>
            <a:r>
              <a:rPr lang="en-US" altLang="zh-CN" dirty="0"/>
              <a:t>3.  -May I take this book out?</a:t>
            </a:r>
          </a:p>
          <a:p>
            <a:pPr marL="342900" indent="-342900">
              <a:spcBef>
                <a:spcPct val="50000"/>
              </a:spcBef>
            </a:pPr>
            <a:r>
              <a:rPr lang="en-US" altLang="zh-CN" dirty="0"/>
              <a:t>     -No, you___.</a:t>
            </a:r>
          </a:p>
          <a:p>
            <a:pPr marL="342900" indent="-342900">
              <a:spcBef>
                <a:spcPct val="50000"/>
              </a:spcBef>
            </a:pPr>
            <a:r>
              <a:rPr lang="en-US" altLang="zh-CN" dirty="0"/>
              <a:t>    A. can't            B. may not </a:t>
            </a:r>
          </a:p>
          <a:p>
            <a:pPr marL="342900" indent="-342900">
              <a:spcBef>
                <a:spcPct val="50000"/>
              </a:spcBef>
            </a:pPr>
            <a:r>
              <a:rPr lang="en-US" altLang="zh-CN" dirty="0"/>
              <a:t>    C. needn't        D. aren't</a:t>
            </a:r>
          </a:p>
          <a:p>
            <a:pPr marL="342900" indent="-342900">
              <a:spcBef>
                <a:spcPct val="50000"/>
              </a:spcBef>
              <a:buFontTx/>
              <a:buAutoNum type="arabicPeriod" startAt="4"/>
            </a:pPr>
            <a:r>
              <a:rPr lang="en-US" altLang="zh-CN" dirty="0"/>
              <a:t>You___ go and see a doctor at once because </a:t>
            </a:r>
          </a:p>
          <a:p>
            <a:pPr marL="342900" indent="-342900">
              <a:spcBef>
                <a:spcPct val="50000"/>
              </a:spcBef>
            </a:pPr>
            <a:r>
              <a:rPr lang="en-US" altLang="zh-CN" dirty="0"/>
              <a:t>    you’ve got a fever.</a:t>
            </a:r>
          </a:p>
          <a:p>
            <a:pPr marL="342900" indent="-342900">
              <a:spcBef>
                <a:spcPct val="50000"/>
              </a:spcBef>
            </a:pPr>
            <a:r>
              <a:rPr lang="en-US" altLang="zh-CN" dirty="0"/>
              <a:t>   A. can                B. must </a:t>
            </a:r>
          </a:p>
          <a:p>
            <a:pPr marL="342900" indent="-342900">
              <a:spcBef>
                <a:spcPct val="50000"/>
              </a:spcBef>
            </a:pPr>
            <a:r>
              <a:rPr lang="en-US" altLang="zh-CN" dirty="0"/>
              <a:t>   C. dare              D. would</a:t>
            </a:r>
          </a:p>
        </p:txBody>
      </p:sp>
      <p:sp>
        <p:nvSpPr>
          <p:cNvPr id="76806" name="Rectangle 6"/>
          <p:cNvSpPr>
            <a:spLocks noChangeArrowheads="1"/>
          </p:cNvSpPr>
          <p:nvPr/>
        </p:nvSpPr>
        <p:spPr bwMode="auto">
          <a:xfrm>
            <a:off x="2514600" y="1219200"/>
            <a:ext cx="4746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A</a:t>
            </a:r>
          </a:p>
        </p:txBody>
      </p:sp>
      <p:sp>
        <p:nvSpPr>
          <p:cNvPr id="76807" name="Rectangle 7"/>
          <p:cNvSpPr>
            <a:spLocks noChangeArrowheads="1"/>
          </p:cNvSpPr>
          <p:nvPr/>
        </p:nvSpPr>
        <p:spPr bwMode="auto">
          <a:xfrm>
            <a:off x="1676400" y="3429000"/>
            <a:ext cx="45243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B</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to="" calcmode="lin" valueType="num">
                                      <p:cBhvr>
                                        <p:cTn id="7" dur="1" fill="hold"/>
                                        <p:tgtEl>
                                          <p:spTgt spid="7680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6807"/>
                                        </p:tgtEl>
                                        <p:attrNameLst>
                                          <p:attrName>style.visibility</p:attrName>
                                        </p:attrNameLst>
                                      </p:cBhvr>
                                      <p:to>
                                        <p:strVal val="visible"/>
                                      </p:to>
                                    </p:set>
                                    <p:anim to="" calcmode="lin" valueType="num">
                                      <p:cBhvr>
                                        <p:cTn id="12" dur="1" fill="hold"/>
                                        <p:tgtEl>
                                          <p:spTgt spid="7680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P spid="7680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304800" y="609600"/>
            <a:ext cx="8305800" cy="5211763"/>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t>5.  -- Can you speak Japanese?</a:t>
            </a:r>
          </a:p>
          <a:p>
            <a:pPr>
              <a:spcBef>
                <a:spcPct val="50000"/>
              </a:spcBef>
            </a:pPr>
            <a:r>
              <a:rPr lang="en-US" altLang="zh-CN"/>
              <a:t>     -- No, I____.</a:t>
            </a:r>
          </a:p>
          <a:p>
            <a:pPr>
              <a:spcBef>
                <a:spcPct val="50000"/>
              </a:spcBef>
            </a:pPr>
            <a:r>
              <a:rPr lang="en-US" altLang="zh-CN"/>
              <a:t>      A. mustn't               B. can't </a:t>
            </a:r>
          </a:p>
          <a:p>
            <a:pPr>
              <a:spcBef>
                <a:spcPct val="50000"/>
              </a:spcBef>
            </a:pPr>
            <a:r>
              <a:rPr lang="en-US" altLang="zh-CN"/>
              <a:t>      C. needn't                D. may not</a:t>
            </a:r>
          </a:p>
          <a:p>
            <a:r>
              <a:rPr lang="en-US" altLang="zh-CN"/>
              <a:t>6.  --He___ be in the classroom, I think.</a:t>
            </a:r>
          </a:p>
          <a:p>
            <a:r>
              <a:rPr lang="en-US" altLang="zh-CN"/>
              <a:t>     --No, he ___ be in the classroom. I saw him      </a:t>
            </a:r>
          </a:p>
          <a:p>
            <a:r>
              <a:rPr lang="en-US" altLang="zh-CN"/>
              <a:t>       go home a minute ago. </a:t>
            </a:r>
          </a:p>
          <a:p>
            <a:r>
              <a:rPr lang="en-US" altLang="zh-CN"/>
              <a:t>       A. can; may not          B. must; may not </a:t>
            </a:r>
          </a:p>
          <a:p>
            <a:r>
              <a:rPr lang="en-US" altLang="zh-CN"/>
              <a:t>       C. may; can't              D. may; mustn't</a:t>
            </a:r>
          </a:p>
        </p:txBody>
      </p:sp>
      <p:sp>
        <p:nvSpPr>
          <p:cNvPr id="77830" name="Rectangle 6"/>
          <p:cNvSpPr>
            <a:spLocks noChangeArrowheads="1"/>
          </p:cNvSpPr>
          <p:nvPr/>
        </p:nvSpPr>
        <p:spPr bwMode="auto">
          <a:xfrm>
            <a:off x="2209800" y="1371600"/>
            <a:ext cx="45243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B</a:t>
            </a:r>
          </a:p>
        </p:txBody>
      </p:sp>
      <p:sp>
        <p:nvSpPr>
          <p:cNvPr id="77831" name="Rectangle 7"/>
          <p:cNvSpPr>
            <a:spLocks noChangeArrowheads="1"/>
          </p:cNvSpPr>
          <p:nvPr/>
        </p:nvSpPr>
        <p:spPr bwMode="auto">
          <a:xfrm>
            <a:off x="1752600" y="3276600"/>
            <a:ext cx="4746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fade">
                                      <p:cBhvr>
                                        <p:cTn id="7" dur="1000"/>
                                        <p:tgtEl>
                                          <p:spTgt spid="77830"/>
                                        </p:tgtEl>
                                      </p:cBhvr>
                                    </p:animEffect>
                                    <p:anim calcmode="lin" valueType="num">
                                      <p:cBhvr>
                                        <p:cTn id="8" dur="1000" fill="hold"/>
                                        <p:tgtEl>
                                          <p:spTgt spid="77830"/>
                                        </p:tgtEl>
                                        <p:attrNameLst>
                                          <p:attrName>ppt_x</p:attrName>
                                        </p:attrNameLst>
                                      </p:cBhvr>
                                      <p:tavLst>
                                        <p:tav tm="0">
                                          <p:val>
                                            <p:strVal val="#ppt_x"/>
                                          </p:val>
                                        </p:tav>
                                        <p:tav tm="100000">
                                          <p:val>
                                            <p:strVal val="#ppt_x"/>
                                          </p:val>
                                        </p:tav>
                                      </p:tavLst>
                                    </p:anim>
                                    <p:anim calcmode="lin" valueType="num">
                                      <p:cBhvr>
                                        <p:cTn id="9" dur="900" decel="100000" fill="hold"/>
                                        <p:tgtEl>
                                          <p:spTgt spid="778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83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7831"/>
                                        </p:tgtEl>
                                        <p:attrNameLst>
                                          <p:attrName>style.visibility</p:attrName>
                                        </p:attrNameLst>
                                      </p:cBhvr>
                                      <p:to>
                                        <p:strVal val="visible"/>
                                      </p:to>
                                    </p:set>
                                    <p:anim to="" calcmode="lin" valueType="num">
                                      <p:cBhvr>
                                        <p:cTn id="15" dur="1" fill="hold"/>
                                        <p:tgtEl>
                                          <p:spTgt spid="7783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ChangeArrowheads="1"/>
          </p:cNvSpPr>
          <p:nvPr/>
        </p:nvSpPr>
        <p:spPr bwMode="auto">
          <a:xfrm>
            <a:off x="304800" y="685800"/>
            <a:ext cx="8534400" cy="57023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342900" indent="-342900">
              <a:spcBef>
                <a:spcPct val="50000"/>
              </a:spcBef>
            </a:pPr>
            <a:r>
              <a:rPr lang="en-US" altLang="zh-CN"/>
              <a:t>7. -Shall I get one more cake for you, Dad?</a:t>
            </a:r>
          </a:p>
          <a:p>
            <a:pPr marL="342900" indent="-342900">
              <a:spcBef>
                <a:spcPct val="50000"/>
              </a:spcBef>
            </a:pPr>
            <a:r>
              <a:rPr lang="en-US" altLang="zh-CN"/>
              <a:t>    -Thanks, but you___, I've had enough.</a:t>
            </a:r>
          </a:p>
          <a:p>
            <a:pPr marL="342900" indent="-342900">
              <a:spcBef>
                <a:spcPct val="50000"/>
              </a:spcBef>
            </a:pPr>
            <a:r>
              <a:rPr lang="en-US" altLang="zh-CN"/>
              <a:t>   A. may not             B. must not </a:t>
            </a:r>
          </a:p>
          <a:p>
            <a:pPr marL="342900" indent="-342900">
              <a:spcBef>
                <a:spcPct val="50000"/>
              </a:spcBef>
            </a:pPr>
            <a:r>
              <a:rPr lang="en-US" altLang="zh-CN"/>
              <a:t>   C. can't                   D. needn't</a:t>
            </a:r>
          </a:p>
          <a:p>
            <a:pPr marL="342900" indent="-342900">
              <a:spcBef>
                <a:spcPct val="50000"/>
              </a:spcBef>
              <a:buFontTx/>
              <a:buAutoNum type="arabicPeriod" startAt="8"/>
            </a:pPr>
            <a:r>
              <a:rPr lang="en-US" altLang="zh-CN"/>
              <a:t>Even the top students in our class can't work </a:t>
            </a:r>
          </a:p>
          <a:p>
            <a:pPr marL="342900" indent="-342900">
              <a:spcBef>
                <a:spcPct val="50000"/>
              </a:spcBef>
            </a:pPr>
            <a:r>
              <a:rPr lang="en-US" altLang="zh-CN"/>
              <a:t>    out this problem, so it___ be very difficult.</a:t>
            </a:r>
          </a:p>
          <a:p>
            <a:pPr marL="342900" indent="-342900">
              <a:spcBef>
                <a:spcPct val="50000"/>
              </a:spcBef>
            </a:pPr>
            <a:r>
              <a:rPr lang="en-US" altLang="zh-CN"/>
              <a:t>   A. may                     B. must </a:t>
            </a:r>
          </a:p>
          <a:p>
            <a:pPr marL="342900" indent="-342900">
              <a:spcBef>
                <a:spcPct val="50000"/>
              </a:spcBef>
            </a:pPr>
            <a:r>
              <a:rPr lang="en-US" altLang="zh-CN"/>
              <a:t>   C. can                       D. need</a:t>
            </a:r>
          </a:p>
        </p:txBody>
      </p:sp>
      <p:sp>
        <p:nvSpPr>
          <p:cNvPr id="78854" name="Rectangle 6"/>
          <p:cNvSpPr>
            <a:spLocks noChangeArrowheads="1"/>
          </p:cNvSpPr>
          <p:nvPr/>
        </p:nvSpPr>
        <p:spPr bwMode="auto">
          <a:xfrm>
            <a:off x="3886200" y="1447800"/>
            <a:ext cx="4746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D</a:t>
            </a:r>
          </a:p>
        </p:txBody>
      </p:sp>
      <p:sp>
        <p:nvSpPr>
          <p:cNvPr id="78855" name="Rectangle 7"/>
          <p:cNvSpPr>
            <a:spLocks noChangeArrowheads="1"/>
          </p:cNvSpPr>
          <p:nvPr/>
        </p:nvSpPr>
        <p:spPr bwMode="auto">
          <a:xfrm>
            <a:off x="4724400" y="4343400"/>
            <a:ext cx="4445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a:solidFill>
                  <a:srgbClr val="FF0000"/>
                </a:solidFill>
              </a:rPr>
              <a:t>B</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 to="" calcmode="lin" valueType="num">
                                      <p:cBhvr>
                                        <p:cTn id="7" dur="1" fill="hold"/>
                                        <p:tgtEl>
                                          <p:spTgt spid="7885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8855"/>
                                        </p:tgtEl>
                                        <p:attrNameLst>
                                          <p:attrName>style.visibility</p:attrName>
                                        </p:attrNameLst>
                                      </p:cBhvr>
                                      <p:to>
                                        <p:strVal val="visible"/>
                                      </p:to>
                                    </p:set>
                                    <p:anim to="" calcmode="lin" valueType="num">
                                      <p:cBhvr>
                                        <p:cTn id="12" dur="1" fill="hold"/>
                                        <p:tgtEl>
                                          <p:spTgt spid="7885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P spid="7885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ChangeArrowheads="1"/>
          </p:cNvSpPr>
          <p:nvPr/>
        </p:nvSpPr>
        <p:spPr bwMode="auto">
          <a:xfrm>
            <a:off x="381000" y="823913"/>
            <a:ext cx="8382000" cy="4970462"/>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t>9. You___ worry about your son. He will get </a:t>
            </a:r>
          </a:p>
          <a:p>
            <a:pPr>
              <a:spcBef>
                <a:spcPct val="50000"/>
              </a:spcBef>
            </a:pPr>
            <a:r>
              <a:rPr lang="en-US" altLang="zh-CN"/>
              <a:t>    well soon.</a:t>
            </a:r>
          </a:p>
          <a:p>
            <a:pPr>
              <a:spcBef>
                <a:spcPct val="50000"/>
              </a:spcBef>
            </a:pPr>
            <a:r>
              <a:rPr lang="en-US" altLang="zh-CN"/>
              <a:t>    A. needn't              B. can't </a:t>
            </a:r>
          </a:p>
          <a:p>
            <a:pPr>
              <a:spcBef>
                <a:spcPct val="50000"/>
              </a:spcBef>
            </a:pPr>
            <a:r>
              <a:rPr lang="en-US" altLang="zh-CN"/>
              <a:t>    C. mustn't              D. have to</a:t>
            </a:r>
          </a:p>
          <a:p>
            <a:pPr>
              <a:spcBef>
                <a:spcPct val="50000"/>
              </a:spcBef>
            </a:pPr>
            <a:r>
              <a:rPr lang="en-US" altLang="zh-CN"/>
              <a:t>10. The poor man needs our help, ___ he?</a:t>
            </a:r>
          </a:p>
          <a:p>
            <a:pPr>
              <a:spcBef>
                <a:spcPct val="50000"/>
              </a:spcBef>
            </a:pPr>
            <a:r>
              <a:rPr lang="en-US" altLang="zh-CN"/>
              <a:t>     A. need               B. needn't </a:t>
            </a:r>
          </a:p>
          <a:p>
            <a:pPr>
              <a:spcBef>
                <a:spcPct val="50000"/>
              </a:spcBef>
            </a:pPr>
            <a:r>
              <a:rPr lang="en-US" altLang="zh-CN"/>
              <a:t>     C. does                D. doesn't</a:t>
            </a:r>
          </a:p>
        </p:txBody>
      </p:sp>
      <p:sp>
        <p:nvSpPr>
          <p:cNvPr id="79878" name="Rectangle 6"/>
          <p:cNvSpPr>
            <a:spLocks noChangeArrowheads="1"/>
          </p:cNvSpPr>
          <p:nvPr/>
        </p:nvSpPr>
        <p:spPr bwMode="auto">
          <a:xfrm>
            <a:off x="6400800" y="3810000"/>
            <a:ext cx="5762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r>
              <a:rPr lang="en-US" altLang="zh-CN">
                <a:solidFill>
                  <a:srgbClr val="FF0000"/>
                </a:solidFill>
              </a:rPr>
              <a:t>D</a:t>
            </a:r>
            <a:r>
              <a:rPr lang="en-US" altLang="zh-CN"/>
              <a:t> </a:t>
            </a:r>
          </a:p>
        </p:txBody>
      </p:sp>
      <p:sp>
        <p:nvSpPr>
          <p:cNvPr id="79879" name="Rectangle 7"/>
          <p:cNvSpPr>
            <a:spLocks noChangeArrowheads="1"/>
          </p:cNvSpPr>
          <p:nvPr/>
        </p:nvSpPr>
        <p:spPr bwMode="auto">
          <a:xfrm>
            <a:off x="1752600" y="838200"/>
            <a:ext cx="474663"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a:solidFill>
                  <a:srgbClr val="FF0000"/>
                </a:solidFill>
              </a:rPr>
              <a:t>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fade">
                                      <p:cBhvr>
                                        <p:cTn id="7" dur="770" decel="100000"/>
                                        <p:tgtEl>
                                          <p:spTgt spid="79879"/>
                                        </p:tgtEl>
                                      </p:cBhvr>
                                    </p:animEffect>
                                    <p:animScale>
                                      <p:cBhvr>
                                        <p:cTn id="8" dur="770" decel="100000"/>
                                        <p:tgtEl>
                                          <p:spTgt spid="79879"/>
                                        </p:tgtEl>
                                      </p:cBhvr>
                                      <p:from x="10000" y="10000"/>
                                      <p:to x="200000" y="450000"/>
                                    </p:animScale>
                                    <p:animScale>
                                      <p:cBhvr>
                                        <p:cTn id="9" dur="1230" accel="100000" fill="hold">
                                          <p:stCondLst>
                                            <p:cond delay="770"/>
                                          </p:stCondLst>
                                        </p:cTn>
                                        <p:tgtEl>
                                          <p:spTgt spid="79879"/>
                                        </p:tgtEl>
                                      </p:cBhvr>
                                      <p:from x="200000" y="450000"/>
                                      <p:to x="100000" y="100000"/>
                                    </p:animScale>
                                    <p:set>
                                      <p:cBhvr>
                                        <p:cTn id="10" dur="770" fill="hold"/>
                                        <p:tgtEl>
                                          <p:spTgt spid="79879"/>
                                        </p:tgtEl>
                                        <p:attrNameLst>
                                          <p:attrName>ppt_x</p:attrName>
                                        </p:attrNameLst>
                                      </p:cBhvr>
                                      <p:to>
                                        <p:strVal val="(0.5)"/>
                                      </p:to>
                                    </p:set>
                                    <p:anim from="(0.5)" to="(#ppt_x)" calcmode="lin" valueType="num">
                                      <p:cBhvr>
                                        <p:cTn id="11" dur="1230" accel="100000" fill="hold">
                                          <p:stCondLst>
                                            <p:cond delay="770"/>
                                          </p:stCondLst>
                                        </p:cTn>
                                        <p:tgtEl>
                                          <p:spTgt spid="79879"/>
                                        </p:tgtEl>
                                        <p:attrNameLst>
                                          <p:attrName>ppt_x</p:attrName>
                                        </p:attrNameLst>
                                      </p:cBhvr>
                                    </p:anim>
                                    <p:set>
                                      <p:cBhvr>
                                        <p:cTn id="12" dur="770" fill="hold"/>
                                        <p:tgtEl>
                                          <p:spTgt spid="79879"/>
                                        </p:tgtEl>
                                        <p:attrNameLst>
                                          <p:attrName>ppt_y</p:attrName>
                                        </p:attrNameLst>
                                      </p:cBhvr>
                                      <p:to>
                                        <p:strVal val="(#ppt_y+0.4)"/>
                                      </p:to>
                                    </p:set>
                                    <p:anim from="(#ppt_y+0.4)" to="(#ppt_y)" calcmode="lin" valueType="num">
                                      <p:cBhvr>
                                        <p:cTn id="13" dur="1230" accel="100000" fill="hold">
                                          <p:stCondLst>
                                            <p:cond delay="770"/>
                                          </p:stCondLst>
                                        </p:cTn>
                                        <p:tgtEl>
                                          <p:spTgt spid="7987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79878"/>
                                        </p:tgtEl>
                                        <p:attrNameLst>
                                          <p:attrName>style.visibility</p:attrName>
                                        </p:attrNameLst>
                                      </p:cBhvr>
                                      <p:to>
                                        <p:strVal val="visible"/>
                                      </p:to>
                                    </p:set>
                                    <p:animEffect transition="in" filter="fade">
                                      <p:cBhvr>
                                        <p:cTn id="18" dur="1000"/>
                                        <p:tgtEl>
                                          <p:spTgt spid="79878"/>
                                        </p:tgtEl>
                                      </p:cBhvr>
                                    </p:animEffect>
                                    <p:anim calcmode="lin" valueType="num">
                                      <p:cBhvr>
                                        <p:cTn id="19" dur="1000" fill="hold"/>
                                        <p:tgtEl>
                                          <p:spTgt spid="79878"/>
                                        </p:tgtEl>
                                        <p:attrNameLst>
                                          <p:attrName>ppt_x</p:attrName>
                                        </p:attrNameLst>
                                      </p:cBhvr>
                                      <p:tavLst>
                                        <p:tav tm="0">
                                          <p:val>
                                            <p:strVal val="#ppt_x"/>
                                          </p:val>
                                        </p:tav>
                                        <p:tav tm="100000">
                                          <p:val>
                                            <p:strVal val="#ppt_x"/>
                                          </p:val>
                                        </p:tav>
                                      </p:tavLst>
                                    </p:anim>
                                    <p:anim calcmode="lin" valueType="num">
                                      <p:cBhvr>
                                        <p:cTn id="20" dur="900" decel="100000" fill="hold"/>
                                        <p:tgtEl>
                                          <p:spTgt spid="7987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98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AutoShape 2"/>
          <p:cNvSpPr>
            <a:spLocks noChangeArrowheads="1"/>
          </p:cNvSpPr>
          <p:nvPr/>
        </p:nvSpPr>
        <p:spPr bwMode="auto">
          <a:xfrm>
            <a:off x="609600" y="838200"/>
            <a:ext cx="7696200" cy="1143000"/>
          </a:xfrm>
          <a:prstGeom prst="roundRect">
            <a:avLst>
              <a:gd name="adj" fmla="val 16667"/>
            </a:avLst>
          </a:prstGeom>
          <a:solidFill>
            <a:srgbClr val="FFFF99">
              <a:alpha val="42999"/>
            </a:srgbClr>
          </a:solidFill>
          <a:ln w="9525">
            <a:solidFill>
              <a:schemeClr val="tx1"/>
            </a:solidFill>
            <a:rou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nchor="ctr"/>
          <a:lstStyle/>
          <a:p>
            <a:endParaRPr lang="zh-CN" altLang="en-US"/>
          </a:p>
        </p:txBody>
      </p:sp>
      <p:sp>
        <p:nvSpPr>
          <p:cNvPr id="153603" name="Text Box 3"/>
          <p:cNvSpPr txBox="1">
            <a:spLocks noChangeArrowheads="1"/>
          </p:cNvSpPr>
          <p:nvPr/>
        </p:nvSpPr>
        <p:spPr bwMode="auto">
          <a:xfrm>
            <a:off x="152400" y="228600"/>
            <a:ext cx="8458200" cy="17399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3600" dirty="0">
                <a:solidFill>
                  <a:schemeClr val="accent1"/>
                </a:solidFill>
              </a:rPr>
              <a:t>二、 用方框中合适词的正确的形式填空</a:t>
            </a:r>
            <a:r>
              <a:rPr lang="zh-CN" altLang="en-US" sz="3600" dirty="0">
                <a:solidFill>
                  <a:srgbClr val="6600CC"/>
                </a:solidFill>
              </a:rPr>
              <a:t>。</a:t>
            </a:r>
          </a:p>
          <a:p>
            <a:pPr algn="ctr"/>
            <a:r>
              <a:rPr lang="zh-CN" altLang="en-US" sz="3600" dirty="0"/>
              <a:t>  </a:t>
            </a:r>
            <a:r>
              <a:rPr lang="en-US" altLang="zh-CN" sz="3600" dirty="0"/>
              <a:t>straight        edge       rock climbing     themselves       in one go</a:t>
            </a:r>
          </a:p>
        </p:txBody>
      </p:sp>
      <p:sp>
        <p:nvSpPr>
          <p:cNvPr id="153604" name="Rectangle 4"/>
          <p:cNvSpPr>
            <a:spLocks noChangeArrowheads="1"/>
          </p:cNvSpPr>
          <p:nvPr/>
        </p:nvSpPr>
        <p:spPr bwMode="auto">
          <a:xfrm>
            <a:off x="165100" y="1993900"/>
            <a:ext cx="8978900" cy="47498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342900" indent="-342900">
              <a:buFontTx/>
              <a:buAutoNum type="arabicPeriod"/>
            </a:pPr>
            <a:r>
              <a:rPr lang="en-US" altLang="zh-CN" sz="3400" dirty="0"/>
              <a:t>Children may hurt _________ when they    </a:t>
            </a:r>
          </a:p>
          <a:p>
            <a:pPr marL="342900" indent="-342900"/>
            <a:r>
              <a:rPr lang="en-US" altLang="zh-CN" sz="3400" dirty="0"/>
              <a:t>   play with fire. </a:t>
            </a:r>
          </a:p>
          <a:p>
            <a:pPr marL="342900" indent="-342900"/>
            <a:r>
              <a:rPr lang="en-US" altLang="zh-CN" sz="3400" dirty="0"/>
              <a:t>2. I have a friend who often goes __________ at the weekend.</a:t>
            </a:r>
          </a:p>
          <a:p>
            <a:pPr marL="342900" indent="-342900"/>
            <a:r>
              <a:rPr lang="en-US" altLang="zh-CN" sz="3400" dirty="0"/>
              <a:t>3. The horse had enough power to run these 50 miles _________.</a:t>
            </a:r>
          </a:p>
          <a:p>
            <a:pPr marL="342900" indent="-342900"/>
            <a:r>
              <a:rPr lang="en-US" altLang="zh-CN" sz="3400" dirty="0"/>
              <a:t>4. Terry was so tired he couldn’t walk _________.</a:t>
            </a:r>
          </a:p>
          <a:p>
            <a:pPr marL="342900" indent="-342900"/>
            <a:r>
              <a:rPr lang="en-US" altLang="zh-CN" sz="3400" dirty="0"/>
              <a:t>5. She was standing at the water’s _________.</a:t>
            </a:r>
          </a:p>
        </p:txBody>
      </p:sp>
      <p:sp>
        <p:nvSpPr>
          <p:cNvPr id="153605" name="Text Box 5"/>
          <p:cNvSpPr txBox="1">
            <a:spLocks noChangeArrowheads="1"/>
          </p:cNvSpPr>
          <p:nvPr/>
        </p:nvSpPr>
        <p:spPr bwMode="auto">
          <a:xfrm>
            <a:off x="3962400" y="1981200"/>
            <a:ext cx="2514600"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CN" sz="3600" i="1">
                <a:solidFill>
                  <a:srgbClr val="FF0066"/>
                </a:solidFill>
              </a:rPr>
              <a:t> themselves</a:t>
            </a:r>
          </a:p>
        </p:txBody>
      </p:sp>
      <p:sp>
        <p:nvSpPr>
          <p:cNvPr id="153606" name="Text Box 6"/>
          <p:cNvSpPr txBox="1">
            <a:spLocks noChangeArrowheads="1"/>
          </p:cNvSpPr>
          <p:nvPr/>
        </p:nvSpPr>
        <p:spPr bwMode="auto">
          <a:xfrm>
            <a:off x="6096000" y="3048000"/>
            <a:ext cx="3048000" cy="5794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CN" i="1">
                <a:solidFill>
                  <a:srgbClr val="FF0066"/>
                </a:solidFill>
              </a:rPr>
              <a:t> rock climbing</a:t>
            </a:r>
          </a:p>
        </p:txBody>
      </p:sp>
      <p:sp>
        <p:nvSpPr>
          <p:cNvPr id="153607" name="Text Box 7"/>
          <p:cNvSpPr txBox="1">
            <a:spLocks noChangeArrowheads="1"/>
          </p:cNvSpPr>
          <p:nvPr/>
        </p:nvSpPr>
        <p:spPr bwMode="auto">
          <a:xfrm>
            <a:off x="1524000" y="4572000"/>
            <a:ext cx="2514600"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CN" sz="3600" i="1">
                <a:solidFill>
                  <a:srgbClr val="FF0066"/>
                </a:solidFill>
              </a:rPr>
              <a:t> in one go</a:t>
            </a:r>
          </a:p>
        </p:txBody>
      </p:sp>
      <p:sp>
        <p:nvSpPr>
          <p:cNvPr id="153608" name="Text Box 8"/>
          <p:cNvSpPr txBox="1">
            <a:spLocks noChangeArrowheads="1"/>
          </p:cNvSpPr>
          <p:nvPr/>
        </p:nvSpPr>
        <p:spPr bwMode="auto">
          <a:xfrm>
            <a:off x="609600" y="5638800"/>
            <a:ext cx="2514600"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CN" sz="3600" i="1">
                <a:solidFill>
                  <a:srgbClr val="FF0066"/>
                </a:solidFill>
              </a:rPr>
              <a:t> straight</a:t>
            </a:r>
          </a:p>
        </p:txBody>
      </p:sp>
      <p:sp>
        <p:nvSpPr>
          <p:cNvPr id="153609" name="Text Box 9"/>
          <p:cNvSpPr txBox="1">
            <a:spLocks noChangeArrowheads="1"/>
          </p:cNvSpPr>
          <p:nvPr/>
        </p:nvSpPr>
        <p:spPr bwMode="auto">
          <a:xfrm>
            <a:off x="6781800" y="6096000"/>
            <a:ext cx="1828800"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zh-CN" sz="3600" i="1">
                <a:solidFill>
                  <a:srgbClr val="FF0066"/>
                </a:solidFill>
              </a:rPr>
              <a:t> edge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box(in)">
                                      <p:cBhvr>
                                        <p:cTn id="7" dur="500"/>
                                        <p:tgtEl>
                                          <p:spTgt spid="153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06"/>
                                        </p:tgtEl>
                                        <p:attrNameLst>
                                          <p:attrName>style.visibility</p:attrName>
                                        </p:attrNameLst>
                                      </p:cBhvr>
                                      <p:to>
                                        <p:strVal val="visible"/>
                                      </p:to>
                                    </p:set>
                                    <p:animEffect transition="in" filter="box(in)">
                                      <p:cBhvr>
                                        <p:cTn id="12" dur="500"/>
                                        <p:tgtEl>
                                          <p:spTgt spid="15360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07"/>
                                        </p:tgtEl>
                                        <p:attrNameLst>
                                          <p:attrName>style.visibility</p:attrName>
                                        </p:attrNameLst>
                                      </p:cBhvr>
                                      <p:to>
                                        <p:strVal val="visible"/>
                                      </p:to>
                                    </p:set>
                                    <p:animEffect transition="in" filter="box(in)">
                                      <p:cBhvr>
                                        <p:cTn id="17" dur="500"/>
                                        <p:tgtEl>
                                          <p:spTgt spid="15360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08"/>
                                        </p:tgtEl>
                                        <p:attrNameLst>
                                          <p:attrName>style.visibility</p:attrName>
                                        </p:attrNameLst>
                                      </p:cBhvr>
                                      <p:to>
                                        <p:strVal val="visible"/>
                                      </p:to>
                                    </p:set>
                                    <p:animEffect transition="in" filter="box(in)">
                                      <p:cBhvr>
                                        <p:cTn id="22" dur="500"/>
                                        <p:tgtEl>
                                          <p:spTgt spid="15360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609"/>
                                        </p:tgtEl>
                                        <p:attrNameLst>
                                          <p:attrName>style.visibility</p:attrName>
                                        </p:attrNameLst>
                                      </p:cBhvr>
                                      <p:to>
                                        <p:strVal val="visible"/>
                                      </p:to>
                                    </p:set>
                                    <p:animEffect transition="in" filter="box(in)">
                                      <p:cBhvr>
                                        <p:cTn id="27" dur="500"/>
                                        <p:tgtEl>
                                          <p:spTgt spid="15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p:bldP spid="153606" grpId="0"/>
      <p:bldP spid="153607" grpId="0"/>
      <p:bldP spid="153608" grpId="0"/>
      <p:bldP spid="1536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5" name="Picture 5" descr="u=2439555965,1335097467&amp;fm=23&amp;gp=0"/>
          <p:cNvPicPr>
            <a:picLocks noChangeAspect="1" noChangeArrowheads="1"/>
          </p:cNvPicPr>
          <p:nvPr/>
        </p:nvPicPr>
        <p:blipFill>
          <a:blip r:embed="rId2" cstate="email"/>
          <a:srcRect/>
          <a:stretch>
            <a:fillRect/>
          </a:stretch>
        </p:blipFill>
        <p:spPr bwMode="auto">
          <a:xfrm>
            <a:off x="457200" y="762000"/>
            <a:ext cx="19050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107527" name="Picture 7"/>
          <p:cNvPicPr>
            <a:picLocks noChangeAspect="1" noChangeArrowheads="1"/>
          </p:cNvPicPr>
          <p:nvPr/>
        </p:nvPicPr>
        <p:blipFill>
          <a:blip r:embed="rId3"/>
          <a:srcRect/>
          <a:stretch>
            <a:fillRect/>
          </a:stretch>
        </p:blipFill>
        <p:spPr bwMode="auto">
          <a:xfrm>
            <a:off x="7543800" y="1143000"/>
            <a:ext cx="1143000" cy="202882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8" name="AutoShape 8"/>
          <p:cNvSpPr>
            <a:spLocks noChangeArrowheads="1"/>
          </p:cNvSpPr>
          <p:nvPr/>
        </p:nvSpPr>
        <p:spPr bwMode="auto">
          <a:xfrm>
            <a:off x="3048000" y="762000"/>
            <a:ext cx="3886200" cy="1066800"/>
          </a:xfrm>
          <a:prstGeom prst="wedgeRectCallout">
            <a:avLst>
              <a:gd name="adj1" fmla="val 66134"/>
              <a:gd name="adj2" fmla="val 30954"/>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dirty="0"/>
              <a:t>It means we can not ride bicycles here.</a:t>
            </a:r>
          </a:p>
        </p:txBody>
      </p:sp>
      <p:pic>
        <p:nvPicPr>
          <p:cNvPr id="107530" name="Picture 10"/>
          <p:cNvPicPr>
            <a:picLocks noChangeAspect="1" noChangeArrowheads="1"/>
          </p:cNvPicPr>
          <p:nvPr/>
        </p:nvPicPr>
        <p:blipFill>
          <a:blip r:embed="rId4" cstate="email"/>
          <a:srcRect/>
          <a:stretch>
            <a:fillRect/>
          </a:stretch>
        </p:blipFill>
        <p:spPr bwMode="auto">
          <a:xfrm>
            <a:off x="6629400" y="4114800"/>
            <a:ext cx="2133600" cy="193992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31" name="Picture 11"/>
          <p:cNvPicPr>
            <a:picLocks noChangeAspect="1" noChangeArrowheads="1"/>
          </p:cNvPicPr>
          <p:nvPr/>
        </p:nvPicPr>
        <p:blipFill>
          <a:blip r:embed="rId5"/>
          <a:srcRect/>
          <a:stretch>
            <a:fillRect/>
          </a:stretch>
        </p:blipFill>
        <p:spPr bwMode="auto">
          <a:xfrm>
            <a:off x="609600" y="4267200"/>
            <a:ext cx="917575" cy="17907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32" name="AutoShape 12"/>
          <p:cNvSpPr>
            <a:spLocks noChangeArrowheads="1"/>
          </p:cNvSpPr>
          <p:nvPr/>
        </p:nvSpPr>
        <p:spPr bwMode="auto">
          <a:xfrm>
            <a:off x="1752600" y="3200400"/>
            <a:ext cx="4800600" cy="1447800"/>
          </a:xfrm>
          <a:prstGeom prst="wedgeRectCallout">
            <a:avLst>
              <a:gd name="adj1" fmla="val -56282"/>
              <a:gd name="adj2" fmla="val 39366"/>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dirty="0"/>
              <a:t>We mustn’t walk through when we see this sign.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to="" calcmode="lin" valueType="num">
                                      <p:cBhvr>
                                        <p:cTn id="7" dur="1" fill="hold"/>
                                        <p:tgtEl>
                                          <p:spTgt spid="10752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7527"/>
                                        </p:tgtEl>
                                        <p:attrNameLst>
                                          <p:attrName>style.visibility</p:attrName>
                                        </p:attrNameLst>
                                      </p:cBhvr>
                                      <p:to>
                                        <p:strVal val="visible"/>
                                      </p:to>
                                    </p:set>
                                    <p:anim to="" calcmode="lin" valueType="num">
                                      <p:cBhvr>
                                        <p:cTn id="12" dur="1" fill="hold"/>
                                        <p:tgtEl>
                                          <p:spTgt spid="107527"/>
                                        </p:tgtEl>
                                      </p:cBhvr>
                                    </p:anim>
                                  </p:childTnLst>
                                </p:cTn>
                              </p:par>
                              <p:par>
                                <p:cTn id="13" presetID="24" presetClass="entr" presetSubtype="0" fill="hold" grpId="0" nodeType="withEffect">
                                  <p:stCondLst>
                                    <p:cond delay="0"/>
                                  </p:stCondLst>
                                  <p:childTnLst>
                                    <p:set>
                                      <p:cBhvr>
                                        <p:cTn id="14" dur="1" fill="hold">
                                          <p:stCondLst>
                                            <p:cond delay="0"/>
                                          </p:stCondLst>
                                        </p:cTn>
                                        <p:tgtEl>
                                          <p:spTgt spid="107528"/>
                                        </p:tgtEl>
                                        <p:attrNameLst>
                                          <p:attrName>style.visibility</p:attrName>
                                        </p:attrNameLst>
                                      </p:cBhvr>
                                      <p:to>
                                        <p:strVal val="visible"/>
                                      </p:to>
                                    </p:set>
                                    <p:anim to="" calcmode="lin" valueType="num">
                                      <p:cBhvr>
                                        <p:cTn id="15" dur="1" fill="hold"/>
                                        <p:tgtEl>
                                          <p:spTgt spid="107528"/>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7530"/>
                                        </p:tgtEl>
                                        <p:attrNameLst>
                                          <p:attrName>style.visibility</p:attrName>
                                        </p:attrNameLst>
                                      </p:cBhvr>
                                      <p:to>
                                        <p:strVal val="visible"/>
                                      </p:to>
                                    </p:set>
                                    <p:anim to="" calcmode="lin" valueType="num">
                                      <p:cBhvr>
                                        <p:cTn id="20" dur="1" fill="hold"/>
                                        <p:tgtEl>
                                          <p:spTgt spid="107530"/>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07531"/>
                                        </p:tgtEl>
                                        <p:attrNameLst>
                                          <p:attrName>style.visibility</p:attrName>
                                        </p:attrNameLst>
                                      </p:cBhvr>
                                      <p:to>
                                        <p:strVal val="visible"/>
                                      </p:to>
                                    </p:set>
                                    <p:anim to="" calcmode="lin" valueType="num">
                                      <p:cBhvr>
                                        <p:cTn id="25" dur="1" fill="hold"/>
                                        <p:tgtEl>
                                          <p:spTgt spid="107531"/>
                                        </p:tgtEl>
                                      </p:cBhvr>
                                    </p:anim>
                                  </p:childTnLst>
                                </p:cTn>
                              </p:par>
                              <p:par>
                                <p:cTn id="26" presetID="24" presetClass="entr" presetSubtype="0" fill="hold" grpId="0" nodeType="withEffect">
                                  <p:stCondLst>
                                    <p:cond delay="0"/>
                                  </p:stCondLst>
                                  <p:childTnLst>
                                    <p:set>
                                      <p:cBhvr>
                                        <p:cTn id="27" dur="1" fill="hold">
                                          <p:stCondLst>
                                            <p:cond delay="0"/>
                                          </p:stCondLst>
                                        </p:cTn>
                                        <p:tgtEl>
                                          <p:spTgt spid="107532"/>
                                        </p:tgtEl>
                                        <p:attrNameLst>
                                          <p:attrName>style.visibility</p:attrName>
                                        </p:attrNameLst>
                                      </p:cBhvr>
                                      <p:to>
                                        <p:strVal val="visible"/>
                                      </p:to>
                                    </p:set>
                                    <p:anim to="" calcmode="lin" valueType="num">
                                      <p:cBhvr>
                                        <p:cTn id="28" dur="1" fill="hold"/>
                                        <p:tgtEl>
                                          <p:spTgt spid="10753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76200" y="215900"/>
            <a:ext cx="8915400" cy="64897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342900" indent="-342900">
              <a:lnSpc>
                <a:spcPct val="95000"/>
              </a:lnSpc>
            </a:pPr>
            <a:r>
              <a:rPr lang="zh-CN" altLang="en-US" sz="3400" dirty="0">
                <a:solidFill>
                  <a:schemeClr val="accent1"/>
                </a:solidFill>
              </a:rPr>
              <a:t>三、 根据提示翻译句子。</a:t>
            </a:r>
          </a:p>
          <a:p>
            <a:pPr marL="342900" indent="-342900">
              <a:lnSpc>
                <a:spcPct val="95000"/>
              </a:lnSpc>
              <a:buFontTx/>
              <a:buAutoNum type="arabicPeriod"/>
            </a:pPr>
            <a:r>
              <a:rPr lang="zh-CN" altLang="en-US" sz="3400" dirty="0"/>
              <a:t>我对这里也不熟悉，找个向导领路吧。</a:t>
            </a:r>
          </a:p>
          <a:p>
            <a:pPr marL="342900" indent="-342900">
              <a:lnSpc>
                <a:spcPct val="95000"/>
              </a:lnSpc>
            </a:pPr>
            <a:r>
              <a:rPr lang="zh-CN" altLang="en-US" sz="3400" dirty="0"/>
              <a:t>   </a:t>
            </a:r>
            <a:r>
              <a:rPr lang="en-US" altLang="zh-CN" sz="3400" dirty="0"/>
              <a:t>(lead the way)</a:t>
            </a:r>
          </a:p>
          <a:p>
            <a:pPr marL="342900" indent="-342900">
              <a:lnSpc>
                <a:spcPct val="95000"/>
              </a:lnSpc>
            </a:pPr>
            <a:r>
              <a:rPr lang="en-US" altLang="zh-CN" sz="3400" dirty="0"/>
              <a:t>    _____________________________________</a:t>
            </a:r>
          </a:p>
          <a:p>
            <a:pPr marL="342900" indent="-342900">
              <a:lnSpc>
                <a:spcPct val="95000"/>
              </a:lnSpc>
            </a:pPr>
            <a:r>
              <a:rPr lang="en-US" altLang="zh-CN" sz="3400" dirty="0"/>
              <a:t>    __________________________________</a:t>
            </a:r>
          </a:p>
          <a:p>
            <a:pPr marL="342900" indent="-342900">
              <a:lnSpc>
                <a:spcPct val="95000"/>
              </a:lnSpc>
            </a:pPr>
            <a:r>
              <a:rPr lang="en-US" altLang="zh-CN" sz="3400" dirty="0"/>
              <a:t>2. </a:t>
            </a:r>
            <a:r>
              <a:rPr lang="zh-CN" altLang="en-US" sz="3400" dirty="0"/>
              <a:t>作为学生，独立完成作业对你来说很重要。</a:t>
            </a:r>
            <a:r>
              <a:rPr lang="en-US" altLang="zh-CN" sz="3400" dirty="0"/>
              <a:t>(on your own)</a:t>
            </a:r>
          </a:p>
          <a:p>
            <a:pPr marL="342900" indent="-342900">
              <a:lnSpc>
                <a:spcPct val="95000"/>
              </a:lnSpc>
            </a:pPr>
            <a:r>
              <a:rPr lang="en-US" altLang="zh-CN" sz="3400" dirty="0"/>
              <a:t>   ______________________________________</a:t>
            </a:r>
          </a:p>
          <a:p>
            <a:pPr marL="342900" indent="-342900">
              <a:lnSpc>
                <a:spcPct val="95000"/>
              </a:lnSpc>
            </a:pPr>
            <a:r>
              <a:rPr lang="en-US" altLang="zh-CN" sz="3400" dirty="0"/>
              <a:t>   ___________________________________</a:t>
            </a:r>
          </a:p>
          <a:p>
            <a:pPr marL="342900" indent="-342900">
              <a:lnSpc>
                <a:spcPct val="95000"/>
              </a:lnSpc>
            </a:pPr>
            <a:r>
              <a:rPr lang="en-US" altLang="zh-CN" sz="3400" dirty="0"/>
              <a:t>3. </a:t>
            </a:r>
            <a:r>
              <a:rPr lang="zh-CN" altLang="en-US" sz="3400" dirty="0"/>
              <a:t>你能给我从冰箱里拿点饮料吗？</a:t>
            </a:r>
          </a:p>
          <a:p>
            <a:pPr marL="342900" indent="-342900">
              <a:lnSpc>
                <a:spcPct val="95000"/>
              </a:lnSpc>
            </a:pPr>
            <a:r>
              <a:rPr lang="zh-CN" altLang="en-US" sz="3400" dirty="0"/>
              <a:t>   </a:t>
            </a:r>
            <a:r>
              <a:rPr lang="en-US" altLang="zh-CN" sz="3400" dirty="0"/>
              <a:t>(something to drink) </a:t>
            </a:r>
          </a:p>
          <a:p>
            <a:pPr marL="342900" indent="-342900">
              <a:lnSpc>
                <a:spcPct val="95000"/>
              </a:lnSpc>
            </a:pPr>
            <a:r>
              <a:rPr lang="en-US" altLang="zh-CN" sz="3400" dirty="0"/>
              <a:t>   ______________________________________</a:t>
            </a:r>
          </a:p>
          <a:p>
            <a:pPr marL="342900" indent="-342900">
              <a:lnSpc>
                <a:spcPct val="95000"/>
              </a:lnSpc>
            </a:pPr>
            <a:r>
              <a:rPr lang="en-US" altLang="zh-CN" sz="3400" dirty="0"/>
              <a:t>   ____________________________________</a:t>
            </a:r>
          </a:p>
        </p:txBody>
      </p:sp>
      <p:sp>
        <p:nvSpPr>
          <p:cNvPr id="105477" name="Text Box 5"/>
          <p:cNvSpPr txBox="1">
            <a:spLocks noChangeArrowheads="1"/>
          </p:cNvSpPr>
          <p:nvPr/>
        </p:nvSpPr>
        <p:spPr bwMode="auto">
          <a:xfrm>
            <a:off x="533400" y="5514975"/>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i="1">
                <a:solidFill>
                  <a:srgbClr val="FF3399"/>
                </a:solidFill>
                <a:latin typeface="Times New Roman" panose="02020603050405020304" pitchFamily="18" charset="0"/>
              </a:rPr>
              <a:t>Can you get me something to drink from the fridge? </a:t>
            </a:r>
          </a:p>
        </p:txBody>
      </p:sp>
      <p:sp>
        <p:nvSpPr>
          <p:cNvPr id="2" name="Text Box 5"/>
          <p:cNvSpPr txBox="1">
            <a:spLocks noChangeArrowheads="1"/>
          </p:cNvSpPr>
          <p:nvPr/>
        </p:nvSpPr>
        <p:spPr bwMode="auto">
          <a:xfrm>
            <a:off x="533400" y="3533775"/>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i="1">
                <a:solidFill>
                  <a:srgbClr val="FF3399"/>
                </a:solidFill>
                <a:latin typeface="Times New Roman" panose="02020603050405020304" pitchFamily="18" charset="0"/>
              </a:rPr>
              <a:t>As a student, it’s important for you to finish your homework on your own.</a:t>
            </a:r>
          </a:p>
        </p:txBody>
      </p:sp>
      <p:sp>
        <p:nvSpPr>
          <p:cNvPr id="3" name="Text Box 5"/>
          <p:cNvSpPr txBox="1">
            <a:spLocks noChangeArrowheads="1"/>
          </p:cNvSpPr>
          <p:nvPr/>
        </p:nvSpPr>
        <p:spPr bwMode="auto">
          <a:xfrm>
            <a:off x="533400" y="1628775"/>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600" i="1">
                <a:solidFill>
                  <a:srgbClr val="FF3399"/>
                </a:solidFill>
                <a:latin typeface="Times New Roman" panose="02020603050405020304" pitchFamily="18" charset="0"/>
              </a:rPr>
              <a:t>I’m also a stranger here. Find a guide to lead the way.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5477"/>
                                        </p:tgtEl>
                                        <p:attrNameLst>
                                          <p:attrName>style.visibility</p:attrName>
                                        </p:attrNameLst>
                                      </p:cBhvr>
                                      <p:to>
                                        <p:strVal val="visible"/>
                                      </p:to>
                                    </p:set>
                                    <p:animEffect transition="in" filter="box(out)">
                                      <p:cBhvr>
                                        <p:cTn id="17" dur="5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WordArt 2"/>
          <p:cNvSpPr>
            <a:spLocks noChangeArrowheads="1" noChangeShapeType="1" noTextEdit="1"/>
          </p:cNvSpPr>
          <p:nvPr/>
        </p:nvSpPr>
        <p:spPr bwMode="auto">
          <a:xfrm>
            <a:off x="2362200" y="914400"/>
            <a:ext cx="3962400" cy="762000"/>
          </a:xfrm>
          <a:prstGeom prst="rect">
            <a:avLst/>
          </a:prstGeom>
        </p:spPr>
        <p:txBody>
          <a:bodyPr wrap="none" fromWordArt="1">
            <a:prstTxWarp prst="textPlain">
              <a:avLst>
                <a:gd name="adj" fmla="val 49773"/>
              </a:avLst>
            </a:prstTxWarp>
          </a:bodyPr>
          <a:lstStyle/>
          <a:p>
            <a:pPr algn="ctr"/>
            <a:r>
              <a:rPr lang="en-US" altLang="zh-CN" sz="3600" kern="10" dirty="0">
                <a:ln w="19050">
                  <a:solidFill>
                    <a:srgbClr val="FF00FF"/>
                  </a:solidFill>
                  <a:round/>
                </a:ln>
                <a:solidFill>
                  <a:srgbClr val="0066CC"/>
                </a:solidFill>
                <a:effectLst>
                  <a:outerShdw dist="35921" dir="2700000" algn="ctr" rotWithShape="0">
                    <a:srgbClr val="990000"/>
                  </a:outerShdw>
                </a:effectLst>
                <a:latin typeface="Comic Sans MS" panose="030F0702030302020204"/>
              </a:rPr>
              <a:t>Homework</a:t>
            </a:r>
            <a:endParaRPr lang="zh-CN" altLang="en-US" sz="3600" kern="10" dirty="0">
              <a:ln w="19050">
                <a:solidFill>
                  <a:srgbClr val="FF00FF"/>
                </a:solidFill>
                <a:round/>
              </a:ln>
              <a:solidFill>
                <a:srgbClr val="0066CC"/>
              </a:solidFill>
              <a:effectLst>
                <a:outerShdw dist="35921" dir="2700000" algn="ctr" rotWithShape="0">
                  <a:srgbClr val="990000"/>
                </a:outerShdw>
              </a:effectLst>
              <a:latin typeface="Comic Sans MS" panose="030F0702030302020204"/>
            </a:endParaRPr>
          </a:p>
        </p:txBody>
      </p:sp>
      <p:pic>
        <p:nvPicPr>
          <p:cNvPr id="136195" name="Picture 3" descr="u=1929125738,1911823338&amp;fm=21&amp;gp=0"/>
          <p:cNvPicPr>
            <a:picLocks noChangeAspect="1" noChangeArrowheads="1"/>
          </p:cNvPicPr>
          <p:nvPr/>
        </p:nvPicPr>
        <p:blipFill>
          <a:blip r:embed="rId2"/>
          <a:srcRect/>
          <a:stretch>
            <a:fillRect/>
          </a:stretch>
        </p:blipFill>
        <p:spPr bwMode="auto">
          <a:xfrm>
            <a:off x="6577013" y="4572000"/>
            <a:ext cx="2566987" cy="1920875"/>
          </a:xfrm>
          <a:prstGeom prst="rect">
            <a:avLst/>
          </a:prstGeom>
          <a:noFill/>
          <a:extLst>
            <a:ext uri="{909E8E84-426E-40DD-AFC4-6F175D3DCCD1}">
              <a14:hiddenFill xmlns:a14="http://schemas.microsoft.com/office/drawing/2010/main">
                <a:solidFill>
                  <a:srgbClr val="FFFFFF"/>
                </a:solidFill>
              </a14:hiddenFill>
            </a:ext>
          </a:extLst>
        </p:spPr>
      </p:pic>
      <p:sp>
        <p:nvSpPr>
          <p:cNvPr id="113667" name="Text Box 3"/>
          <p:cNvSpPr txBox="1">
            <a:spLocks noChangeArrowheads="1"/>
          </p:cNvSpPr>
          <p:nvPr/>
        </p:nvSpPr>
        <p:spPr bwMode="auto">
          <a:xfrm>
            <a:off x="914400" y="2438400"/>
            <a:ext cx="7467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AutoNum type="arabicPeriod"/>
            </a:pPr>
            <a:r>
              <a:rPr lang="en-GB" altLang="zh-CN" sz="3600" dirty="0">
                <a:latin typeface="Times New Roman" panose="02020603050405020304" pitchFamily="18" charset="0"/>
              </a:rPr>
              <a:t>Preview the new words and </a:t>
            </a:r>
          </a:p>
          <a:p>
            <a:r>
              <a:rPr lang="en-GB" altLang="zh-CN" sz="3600" dirty="0">
                <a:latin typeface="Times New Roman" panose="02020603050405020304" pitchFamily="18" charset="0"/>
              </a:rPr>
              <a:t>   expressions in Unit 2.</a:t>
            </a:r>
          </a:p>
          <a:p>
            <a:r>
              <a:rPr lang="en-GB" altLang="zh-CN" sz="3600" dirty="0">
                <a:latin typeface="Times New Roman" panose="02020603050405020304" pitchFamily="18" charset="0"/>
              </a:rPr>
              <a:t>2. Search for information about basic survival skills in the wild</a:t>
            </a:r>
            <a:r>
              <a:rPr lang="en-GB" altLang="zh-CN" sz="3600" dirty="0" smtClean="0">
                <a:latin typeface="Times New Roman" panose="02020603050405020304" pitchFamily="18" charset="0"/>
              </a:rPr>
              <a:t>. </a:t>
            </a:r>
            <a:endParaRPr lang="en-GB" altLang="zh-CN" sz="360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additive="base">
                                        <p:cTn id="7" dur="500" fill="hold"/>
                                        <p:tgtEl>
                                          <p:spTgt spid="113667"/>
                                        </p:tgtEl>
                                        <p:attrNameLst>
                                          <p:attrName>ppt_x</p:attrName>
                                        </p:attrNameLst>
                                      </p:cBhvr>
                                      <p:tavLst>
                                        <p:tav tm="0">
                                          <p:val>
                                            <p:strVal val="#ppt_x"/>
                                          </p:val>
                                        </p:tav>
                                        <p:tav tm="100000">
                                          <p:val>
                                            <p:strVal val="#ppt_x"/>
                                          </p:val>
                                        </p:tav>
                                      </p:tavLst>
                                    </p:anim>
                                    <p:anim calcmode="lin" valueType="num">
                                      <p:cBhvr additive="base">
                                        <p:cTn id="8" dur="500" fill="hold"/>
                                        <p:tgtEl>
                                          <p:spTgt spid="113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descr="u=785358431,371146030&amp;fm=23&amp;gp=0"/>
          <p:cNvPicPr>
            <a:picLocks noChangeAspect="1" noChangeArrowheads="1"/>
          </p:cNvPicPr>
          <p:nvPr/>
        </p:nvPicPr>
        <p:blipFill>
          <a:blip r:embed="rId3" cstate="email"/>
          <a:srcRect/>
          <a:stretch>
            <a:fillRect/>
          </a:stretch>
        </p:blipFill>
        <p:spPr bwMode="auto">
          <a:xfrm>
            <a:off x="228600" y="609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8550" name="Picture 6"/>
          <p:cNvPicPr>
            <a:picLocks noChangeAspect="1" noChangeArrowheads="1"/>
          </p:cNvPicPr>
          <p:nvPr/>
        </p:nvPicPr>
        <p:blipFill>
          <a:blip r:embed="rId4" cstate="email"/>
          <a:srcRect/>
          <a:stretch>
            <a:fillRect/>
          </a:stretch>
        </p:blipFill>
        <p:spPr bwMode="auto">
          <a:xfrm>
            <a:off x="6858000" y="4343400"/>
            <a:ext cx="2019300" cy="18240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1" name="Picture 7"/>
          <p:cNvPicPr>
            <a:picLocks noChangeAspect="1" noChangeArrowheads="1"/>
          </p:cNvPicPr>
          <p:nvPr/>
        </p:nvPicPr>
        <p:blipFill>
          <a:blip r:embed="rId5"/>
          <a:srcRect/>
          <a:stretch>
            <a:fillRect/>
          </a:stretch>
        </p:blipFill>
        <p:spPr bwMode="auto">
          <a:xfrm>
            <a:off x="7543800" y="1447800"/>
            <a:ext cx="1147763" cy="1828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2" name="Picture 8"/>
          <p:cNvPicPr>
            <a:picLocks noChangeAspect="1" noChangeArrowheads="1"/>
          </p:cNvPicPr>
          <p:nvPr/>
        </p:nvPicPr>
        <p:blipFill>
          <a:blip r:embed="rId6"/>
          <a:srcRect/>
          <a:stretch>
            <a:fillRect/>
          </a:stretch>
        </p:blipFill>
        <p:spPr bwMode="auto">
          <a:xfrm>
            <a:off x="304800" y="4038600"/>
            <a:ext cx="1114425" cy="22860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3" name="AutoShape 9"/>
          <p:cNvSpPr>
            <a:spLocks noChangeArrowheads="1"/>
          </p:cNvSpPr>
          <p:nvPr/>
        </p:nvSpPr>
        <p:spPr bwMode="auto">
          <a:xfrm>
            <a:off x="1295400" y="3733800"/>
            <a:ext cx="5715000" cy="1143000"/>
          </a:xfrm>
          <a:prstGeom prst="wedgeRectCallout">
            <a:avLst>
              <a:gd name="adj1" fmla="val -44750"/>
              <a:gd name="adj2" fmla="val 88611"/>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a:t>We should be careful because there might be rocks falling.</a:t>
            </a:r>
          </a:p>
        </p:txBody>
      </p:sp>
      <p:sp>
        <p:nvSpPr>
          <p:cNvPr id="108554" name="AutoShape 10"/>
          <p:cNvSpPr>
            <a:spLocks noChangeArrowheads="1"/>
          </p:cNvSpPr>
          <p:nvPr/>
        </p:nvSpPr>
        <p:spPr bwMode="auto">
          <a:xfrm>
            <a:off x="2438400" y="609600"/>
            <a:ext cx="4419600" cy="1981200"/>
          </a:xfrm>
          <a:prstGeom prst="wedgeRectCallout">
            <a:avLst>
              <a:gd name="adj1" fmla="val 64190"/>
              <a:gd name="adj2" fmla="val 14662"/>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a:t>We should pay more attention because accidents are easily to happen here.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to="" calcmode="lin" valueType="num">
                                      <p:cBhvr>
                                        <p:cTn id="7" dur="1" fill="hold"/>
                                        <p:tgtEl>
                                          <p:spTgt spid="108549"/>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8551"/>
                                        </p:tgtEl>
                                        <p:attrNameLst>
                                          <p:attrName>style.visibility</p:attrName>
                                        </p:attrNameLst>
                                      </p:cBhvr>
                                      <p:to>
                                        <p:strVal val="visible"/>
                                      </p:to>
                                    </p:set>
                                    <p:anim to="" calcmode="lin" valueType="num">
                                      <p:cBhvr>
                                        <p:cTn id="12" dur="1" fill="hold"/>
                                        <p:tgtEl>
                                          <p:spTgt spid="108551"/>
                                        </p:tgtEl>
                                      </p:cBhvr>
                                    </p:anim>
                                  </p:childTnLst>
                                </p:cTn>
                              </p:par>
                              <p:par>
                                <p:cTn id="13" presetID="24" presetClass="entr" presetSubtype="0" fill="hold" grpId="0" nodeType="withEffect">
                                  <p:stCondLst>
                                    <p:cond delay="0"/>
                                  </p:stCondLst>
                                  <p:childTnLst>
                                    <p:set>
                                      <p:cBhvr>
                                        <p:cTn id="14" dur="1" fill="hold">
                                          <p:stCondLst>
                                            <p:cond delay="0"/>
                                          </p:stCondLst>
                                        </p:cTn>
                                        <p:tgtEl>
                                          <p:spTgt spid="108554"/>
                                        </p:tgtEl>
                                        <p:attrNameLst>
                                          <p:attrName>style.visibility</p:attrName>
                                        </p:attrNameLst>
                                      </p:cBhvr>
                                      <p:to>
                                        <p:strVal val="visible"/>
                                      </p:to>
                                    </p:set>
                                    <p:anim to="" calcmode="lin" valueType="num">
                                      <p:cBhvr>
                                        <p:cTn id="15" dur="1" fill="hold"/>
                                        <p:tgtEl>
                                          <p:spTgt spid="108554"/>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08550"/>
                                        </p:tgtEl>
                                        <p:attrNameLst>
                                          <p:attrName>style.visibility</p:attrName>
                                        </p:attrNameLst>
                                      </p:cBhvr>
                                      <p:to>
                                        <p:strVal val="visible"/>
                                      </p:to>
                                    </p:set>
                                    <p:anim to="" calcmode="lin" valueType="num">
                                      <p:cBhvr>
                                        <p:cTn id="20" dur="1" fill="hold"/>
                                        <p:tgtEl>
                                          <p:spTgt spid="108550"/>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08552"/>
                                        </p:tgtEl>
                                        <p:attrNameLst>
                                          <p:attrName>style.visibility</p:attrName>
                                        </p:attrNameLst>
                                      </p:cBhvr>
                                      <p:to>
                                        <p:strVal val="visible"/>
                                      </p:to>
                                    </p:set>
                                    <p:anim to="" calcmode="lin" valueType="num">
                                      <p:cBhvr>
                                        <p:cTn id="25" dur="1" fill="hold"/>
                                        <p:tgtEl>
                                          <p:spTgt spid="108552"/>
                                        </p:tgtEl>
                                      </p:cBhvr>
                                    </p:anim>
                                  </p:childTnLst>
                                </p:cTn>
                              </p:par>
                              <p:par>
                                <p:cTn id="26" presetID="24" presetClass="entr" presetSubtype="0" fill="hold" grpId="0" nodeType="withEffect">
                                  <p:stCondLst>
                                    <p:cond delay="0"/>
                                  </p:stCondLst>
                                  <p:childTnLst>
                                    <p:set>
                                      <p:cBhvr>
                                        <p:cTn id="27" dur="1" fill="hold">
                                          <p:stCondLst>
                                            <p:cond delay="0"/>
                                          </p:stCondLst>
                                        </p:cTn>
                                        <p:tgtEl>
                                          <p:spTgt spid="108553"/>
                                        </p:tgtEl>
                                        <p:attrNameLst>
                                          <p:attrName>style.visibility</p:attrName>
                                        </p:attrNameLst>
                                      </p:cBhvr>
                                      <p:to>
                                        <p:strVal val="visible"/>
                                      </p:to>
                                    </p:set>
                                    <p:anim to="" calcmode="lin" valueType="num">
                                      <p:cBhvr>
                                        <p:cTn id="28" dur="1" fill="hold"/>
                                        <p:tgtEl>
                                          <p:spTgt spid="10855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3" grpId="0" animBg="1"/>
      <p:bldP spid="1085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p:cNvPicPr>
            <a:picLocks noChangeAspect="1" noChangeArrowheads="1"/>
          </p:cNvPicPr>
          <p:nvPr/>
        </p:nvPicPr>
        <p:blipFill>
          <a:blip r:embed="rId2" cstate="email"/>
          <a:srcRect/>
          <a:stretch>
            <a:fillRect/>
          </a:stretch>
        </p:blipFill>
        <p:spPr bwMode="auto">
          <a:xfrm>
            <a:off x="228600" y="457200"/>
            <a:ext cx="1779588" cy="1828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5"/>
          <p:cNvPicPr>
            <a:picLocks noChangeAspect="1" noChangeArrowheads="1"/>
          </p:cNvPicPr>
          <p:nvPr/>
        </p:nvPicPr>
        <p:blipFill>
          <a:blip r:embed="rId3"/>
          <a:srcRect/>
          <a:stretch>
            <a:fillRect/>
          </a:stretch>
        </p:blipFill>
        <p:spPr bwMode="auto">
          <a:xfrm>
            <a:off x="381000" y="4038600"/>
            <a:ext cx="1100138" cy="220027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6"/>
          <p:cNvPicPr>
            <a:picLocks noChangeAspect="1" noChangeArrowheads="1"/>
          </p:cNvPicPr>
          <p:nvPr/>
        </p:nvPicPr>
        <p:blipFill>
          <a:blip r:embed="rId4"/>
          <a:srcRect/>
          <a:stretch>
            <a:fillRect/>
          </a:stretch>
        </p:blipFill>
        <p:spPr bwMode="auto">
          <a:xfrm>
            <a:off x="7696200" y="685800"/>
            <a:ext cx="1147763" cy="2105025"/>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5" name="Picture 7"/>
          <p:cNvPicPr>
            <a:picLocks noChangeAspect="1" noChangeArrowheads="1"/>
          </p:cNvPicPr>
          <p:nvPr/>
        </p:nvPicPr>
        <p:blipFill>
          <a:blip r:embed="rId5"/>
          <a:srcRect/>
          <a:stretch>
            <a:fillRect/>
          </a:stretch>
        </p:blipFill>
        <p:spPr bwMode="auto">
          <a:xfrm>
            <a:off x="6781800" y="4191000"/>
            <a:ext cx="2143125" cy="188595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6" name="AutoShape 8"/>
          <p:cNvSpPr>
            <a:spLocks noChangeArrowheads="1"/>
          </p:cNvSpPr>
          <p:nvPr/>
        </p:nvSpPr>
        <p:spPr bwMode="auto">
          <a:xfrm>
            <a:off x="1752600" y="3276600"/>
            <a:ext cx="5486400" cy="1524000"/>
          </a:xfrm>
          <a:prstGeom prst="wedgeRectCallout">
            <a:avLst>
              <a:gd name="adj1" fmla="val -56134"/>
              <a:gd name="adj2" fmla="val 51042"/>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a:t>It tells us there is a school nearby, the driver should slow down and be careful.</a:t>
            </a:r>
          </a:p>
        </p:txBody>
      </p:sp>
      <p:sp>
        <p:nvSpPr>
          <p:cNvPr id="109577" name="AutoShape 9"/>
          <p:cNvSpPr>
            <a:spLocks noChangeArrowheads="1"/>
          </p:cNvSpPr>
          <p:nvPr/>
        </p:nvSpPr>
        <p:spPr bwMode="auto">
          <a:xfrm>
            <a:off x="1981200" y="533400"/>
            <a:ext cx="5334000" cy="1828800"/>
          </a:xfrm>
          <a:prstGeom prst="wedgeRectCallout">
            <a:avLst>
              <a:gd name="adj1" fmla="val 58986"/>
              <a:gd name="adj2" fmla="val -18056"/>
            </a:avLst>
          </a:prstGeom>
          <a:noFill/>
          <a:ln w="19050">
            <a:solidFill>
              <a:schemeClr val="tx1"/>
            </a:solidFill>
            <a:miter lim="800000"/>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zh-CN"/>
              <a:t>The driver should be very careful because the road is becoming narrower.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to="" calcmode="lin" valueType="num">
                                      <p:cBhvr>
                                        <p:cTn id="7" dur="1" fill="hold"/>
                                        <p:tgtEl>
                                          <p:spTgt spid="10957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9574"/>
                                        </p:tgtEl>
                                        <p:attrNameLst>
                                          <p:attrName>style.visibility</p:attrName>
                                        </p:attrNameLst>
                                      </p:cBhvr>
                                      <p:to>
                                        <p:strVal val="visible"/>
                                      </p:to>
                                    </p:set>
                                    <p:anim to="" calcmode="lin" valueType="num">
                                      <p:cBhvr>
                                        <p:cTn id="12" dur="1" fill="hold"/>
                                        <p:tgtEl>
                                          <p:spTgt spid="109574"/>
                                        </p:tgtEl>
                                      </p:cBhvr>
                                    </p:anim>
                                  </p:childTnLst>
                                </p:cTn>
                              </p:par>
                              <p:par>
                                <p:cTn id="13" presetID="24" presetClass="entr" presetSubtype="0" fill="hold" grpId="0" nodeType="withEffect">
                                  <p:stCondLst>
                                    <p:cond delay="0"/>
                                  </p:stCondLst>
                                  <p:childTnLst>
                                    <p:set>
                                      <p:cBhvr>
                                        <p:cTn id="14" dur="1" fill="hold">
                                          <p:stCondLst>
                                            <p:cond delay="0"/>
                                          </p:stCondLst>
                                        </p:cTn>
                                        <p:tgtEl>
                                          <p:spTgt spid="109577"/>
                                        </p:tgtEl>
                                        <p:attrNameLst>
                                          <p:attrName>style.visibility</p:attrName>
                                        </p:attrNameLst>
                                      </p:cBhvr>
                                      <p:to>
                                        <p:strVal val="visible"/>
                                      </p:to>
                                    </p:set>
                                    <p:anim to="" calcmode="lin" valueType="num">
                                      <p:cBhvr>
                                        <p:cTn id="15" dur="1" fill="hold"/>
                                        <p:tgtEl>
                                          <p:spTgt spid="109577"/>
                                        </p:tgtEl>
                                      </p:cBhvr>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9575"/>
                                        </p:tgtEl>
                                        <p:attrNameLst>
                                          <p:attrName>style.visibility</p:attrName>
                                        </p:attrNameLst>
                                      </p:cBhvr>
                                      <p:to>
                                        <p:strVal val="visible"/>
                                      </p:to>
                                    </p:set>
                                    <p:animEffect transition="in" filter="randombar(horizontal)">
                                      <p:cBhvr>
                                        <p:cTn id="20" dur="500"/>
                                        <p:tgtEl>
                                          <p:spTgt spid="109575"/>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09573"/>
                                        </p:tgtEl>
                                        <p:attrNameLst>
                                          <p:attrName>style.visibility</p:attrName>
                                        </p:attrNameLst>
                                      </p:cBhvr>
                                      <p:to>
                                        <p:strVal val="visible"/>
                                      </p:to>
                                    </p:set>
                                    <p:anim to="" calcmode="lin" valueType="num">
                                      <p:cBhvr>
                                        <p:cTn id="25" dur="1" fill="hold"/>
                                        <p:tgtEl>
                                          <p:spTgt spid="109573"/>
                                        </p:tgtEl>
                                      </p:cBhvr>
                                    </p:anim>
                                  </p:childTnLst>
                                </p:cTn>
                              </p:par>
                              <p:par>
                                <p:cTn id="26" presetID="24" presetClass="entr" presetSubtype="0" fill="hold" grpId="0" nodeType="withEffect">
                                  <p:stCondLst>
                                    <p:cond delay="0"/>
                                  </p:stCondLst>
                                  <p:childTnLst>
                                    <p:set>
                                      <p:cBhvr>
                                        <p:cTn id="27" dur="1" fill="hold">
                                          <p:stCondLst>
                                            <p:cond delay="0"/>
                                          </p:stCondLst>
                                        </p:cTn>
                                        <p:tgtEl>
                                          <p:spTgt spid="109576"/>
                                        </p:tgtEl>
                                        <p:attrNameLst>
                                          <p:attrName>style.visibility</p:attrName>
                                        </p:attrNameLst>
                                      </p:cBhvr>
                                      <p:to>
                                        <p:strVal val="visible"/>
                                      </p:to>
                                    </p:set>
                                    <p:anim to="" calcmode="lin" valueType="num">
                                      <p:cBhvr>
                                        <p:cTn id="28" dur="1" fill="hold"/>
                                        <p:tgtEl>
                                          <p:spTgt spid="10957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animBg="1"/>
      <p:bldP spid="1095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WordArt 4"/>
          <p:cNvSpPr>
            <a:spLocks noChangeArrowheads="1" noChangeShapeType="1" noTextEdit="1"/>
          </p:cNvSpPr>
          <p:nvPr/>
        </p:nvSpPr>
        <p:spPr bwMode="auto">
          <a:xfrm>
            <a:off x="1905000" y="381000"/>
            <a:ext cx="5486400" cy="7620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100000"/>
              </a:avLst>
            </a:prstTxWarp>
          </a:bodyPr>
          <a:lstStyle/>
          <a:p>
            <a:pPr algn="ctr"/>
            <a:r>
              <a:rPr lang="en-US" altLang="zh-CN" sz="3600" kern="10" dirty="0">
                <a:ln w="9525">
                  <a:solidFill>
                    <a:srgbClr val="FF0000"/>
                  </a:solidFill>
                  <a:round/>
                </a:ln>
                <a:gradFill rotWithShape="0">
                  <a:gsLst>
                    <a:gs pos="0">
                      <a:srgbClr val="FFE701"/>
                    </a:gs>
                    <a:gs pos="100000">
                      <a:srgbClr val="FE3E02"/>
                    </a:gs>
                  </a:gsLst>
                  <a:lin ang="5400000" scaled="1"/>
                </a:gradFill>
                <a:latin typeface="隶书" panose="02010509060101010101" charset="-122"/>
                <a:ea typeface="隶书" panose="02010509060101010101" charset="-122"/>
              </a:rPr>
              <a:t>Words and expressions</a:t>
            </a:r>
            <a:endParaRPr lang="zh-CN" altLang="en-US" sz="3600" kern="10" dirty="0">
              <a:ln w="9525">
                <a:solidFill>
                  <a:srgbClr val="FF0000"/>
                </a:solidFill>
                <a:round/>
              </a:ln>
              <a:gradFill rotWithShape="0">
                <a:gsLst>
                  <a:gs pos="0">
                    <a:srgbClr val="FFE701"/>
                  </a:gs>
                  <a:gs pos="100000">
                    <a:srgbClr val="FE3E02"/>
                  </a:gs>
                </a:gsLst>
                <a:lin ang="5400000" scaled="1"/>
              </a:gradFill>
              <a:latin typeface="隶书" panose="02010509060101010101" charset="-122"/>
              <a:ea typeface="隶书" panose="02010509060101010101" charset="-122"/>
            </a:endParaRPr>
          </a:p>
        </p:txBody>
      </p:sp>
      <p:sp>
        <p:nvSpPr>
          <p:cNvPr id="110599" name="Rectangle 7"/>
          <p:cNvSpPr>
            <a:spLocks noGrp="1" noChangeArrowheads="1"/>
          </p:cNvSpPr>
          <p:nvPr>
            <p:ph type="body" sz="half" idx="1"/>
          </p:nvPr>
        </p:nvSpPr>
        <p:spPr bwMode="auto">
          <a:xfrm>
            <a:off x="5410200" y="1981200"/>
            <a:ext cx="1828800" cy="60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nSpc>
                <a:spcPct val="90000"/>
              </a:lnSpc>
              <a:buFont typeface="Arial" panose="020B0604020202020204" pitchFamily="34" charset="0"/>
              <a:buNone/>
            </a:pPr>
            <a:r>
              <a:rPr lang="en-US" altLang="zh-CN" sz="3200" b="1" i="1" dirty="0">
                <a:solidFill>
                  <a:srgbClr val="CC0066"/>
                </a:solidFill>
                <a:latin typeface="Times New Roman" panose="02020603050405020304" pitchFamily="18" charset="0"/>
              </a:rPr>
              <a:t>n.</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短袜</a:t>
            </a:r>
          </a:p>
        </p:txBody>
      </p:sp>
      <p:sp>
        <p:nvSpPr>
          <p:cNvPr id="110600" name="Rectangle 8"/>
          <p:cNvSpPr>
            <a:spLocks noGrp="1" noChangeArrowheads="1"/>
          </p:cNvSpPr>
          <p:nvPr>
            <p:ph type="body" sz="half" idx="2"/>
          </p:nvPr>
        </p:nvSpPr>
        <p:spPr bwMode="auto">
          <a:xfrm>
            <a:off x="7010400" y="1295400"/>
            <a:ext cx="1905000" cy="518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buFont typeface="Arial" panose="020B0604020202020204" pitchFamily="34" charset="0"/>
              <a:buNone/>
            </a:pPr>
            <a:r>
              <a:rPr lang="en-US" altLang="zh-CN" sz="3200" b="1" dirty="0">
                <a:solidFill>
                  <a:srgbClr val="3333FF"/>
                </a:solidFill>
                <a:latin typeface="Times New Roman" panose="02020603050405020304" pitchFamily="18" charset="0"/>
              </a:rPr>
              <a:t>set off</a:t>
            </a:r>
          </a:p>
          <a:p>
            <a:pPr>
              <a:buFont typeface="Arial" panose="020B0604020202020204" pitchFamily="34" charset="0"/>
              <a:buNone/>
            </a:pPr>
            <a:r>
              <a:rPr lang="en-US" altLang="zh-CN" sz="3200" b="1" dirty="0">
                <a:solidFill>
                  <a:srgbClr val="3333FF"/>
                </a:solidFill>
                <a:latin typeface="Times New Roman" panose="02020603050405020304" pitchFamily="18" charset="0"/>
              </a:rPr>
              <a:t>sock </a:t>
            </a:r>
          </a:p>
          <a:p>
            <a:pPr>
              <a:buFont typeface="Arial" panose="020B0604020202020204" pitchFamily="34" charset="0"/>
              <a:buNone/>
            </a:pPr>
            <a:r>
              <a:rPr lang="en-US" altLang="zh-CN" sz="3200" b="1" dirty="0">
                <a:solidFill>
                  <a:srgbClr val="3333FF"/>
                </a:solidFill>
                <a:latin typeface="Times New Roman" panose="02020603050405020304" pitchFamily="18" charset="0"/>
              </a:rPr>
              <a:t>whenever</a:t>
            </a:r>
          </a:p>
          <a:p>
            <a:pPr>
              <a:buFont typeface="Arial" panose="020B0604020202020204" pitchFamily="34" charset="0"/>
              <a:buNone/>
            </a:pPr>
            <a:r>
              <a:rPr lang="en-US" altLang="zh-CN" sz="3200" b="1" dirty="0">
                <a:solidFill>
                  <a:srgbClr val="3333FF"/>
                </a:solidFill>
                <a:latin typeface="Times New Roman" panose="02020603050405020304" pitchFamily="18" charset="0"/>
              </a:rPr>
              <a:t>proper </a:t>
            </a:r>
          </a:p>
          <a:p>
            <a:pPr>
              <a:buFont typeface="Arial" panose="020B0604020202020204" pitchFamily="34" charset="0"/>
              <a:buNone/>
            </a:pPr>
            <a:r>
              <a:rPr lang="en-US" altLang="zh-CN" sz="3200" b="1" dirty="0">
                <a:solidFill>
                  <a:srgbClr val="3333FF"/>
                </a:solidFill>
                <a:latin typeface="Times New Roman" panose="02020603050405020304" pitchFamily="18" charset="0"/>
              </a:rPr>
              <a:t>edge </a:t>
            </a:r>
          </a:p>
          <a:p>
            <a:pPr>
              <a:buFont typeface="Arial" panose="020B0604020202020204" pitchFamily="34" charset="0"/>
              <a:buNone/>
            </a:pPr>
            <a:r>
              <a:rPr lang="en-US" altLang="zh-CN" sz="3200" b="1" dirty="0">
                <a:solidFill>
                  <a:srgbClr val="3333FF"/>
                </a:solidFill>
                <a:latin typeface="Times New Roman" panose="02020603050405020304" pitchFamily="18" charset="0"/>
              </a:rPr>
              <a:t>yourself </a:t>
            </a:r>
          </a:p>
          <a:p>
            <a:pPr>
              <a:buFont typeface="Arial" panose="020B0604020202020204" pitchFamily="34" charset="0"/>
              <a:buNone/>
            </a:pPr>
            <a:endParaRPr lang="en-US" altLang="zh-CN" sz="3200" b="1" dirty="0">
              <a:solidFill>
                <a:srgbClr val="3333FF"/>
              </a:solidFill>
              <a:latin typeface="Times New Roman" panose="02020603050405020304" pitchFamily="18" charset="0"/>
            </a:endParaRPr>
          </a:p>
          <a:p>
            <a:pPr>
              <a:buFont typeface="Arial" panose="020B0604020202020204" pitchFamily="34" charset="0"/>
              <a:buNone/>
            </a:pPr>
            <a:r>
              <a:rPr lang="en-US" altLang="zh-CN" sz="3200" b="1" dirty="0">
                <a:solidFill>
                  <a:srgbClr val="3333FF"/>
                </a:solidFill>
                <a:latin typeface="Times New Roman" panose="02020603050405020304" pitchFamily="18" charset="0"/>
              </a:rPr>
              <a:t>go off </a:t>
            </a:r>
          </a:p>
          <a:p>
            <a:pPr>
              <a:buFont typeface="Arial" panose="020B0604020202020204" pitchFamily="34" charset="0"/>
              <a:buNone/>
            </a:pPr>
            <a:r>
              <a:rPr lang="en-US" altLang="zh-CN" sz="3200" b="1" dirty="0">
                <a:solidFill>
                  <a:srgbClr val="3333FF"/>
                </a:solidFill>
                <a:latin typeface="Times New Roman" panose="02020603050405020304" pitchFamily="18" charset="0"/>
              </a:rPr>
              <a:t>starve </a:t>
            </a:r>
          </a:p>
        </p:txBody>
      </p:sp>
      <p:sp>
        <p:nvSpPr>
          <p:cNvPr id="110601" name="Rectangle 9"/>
          <p:cNvSpPr>
            <a:spLocks noChangeArrowheads="1"/>
          </p:cNvSpPr>
          <p:nvPr/>
        </p:nvSpPr>
        <p:spPr bwMode="auto">
          <a:xfrm>
            <a:off x="4572000" y="1371600"/>
            <a:ext cx="2590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buFont typeface="Arial" panose="020B0604020202020204" pitchFamily="34" charset="0"/>
              <a:buNone/>
            </a:pPr>
            <a:r>
              <a:rPr lang="zh-CN" altLang="en-US" dirty="0"/>
              <a:t>动身；出发</a:t>
            </a:r>
          </a:p>
        </p:txBody>
      </p:sp>
      <p:sp>
        <p:nvSpPr>
          <p:cNvPr id="110602" name="Rectangle 10"/>
          <p:cNvSpPr>
            <a:spLocks noChangeArrowheads="1"/>
          </p:cNvSpPr>
          <p:nvPr/>
        </p:nvSpPr>
        <p:spPr bwMode="auto">
          <a:xfrm>
            <a:off x="2209800" y="2466975"/>
            <a:ext cx="467677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dirty="0">
                <a:solidFill>
                  <a:srgbClr val="CC0066"/>
                </a:solidFill>
              </a:rPr>
              <a:t>conj.</a:t>
            </a:r>
            <a:r>
              <a:rPr lang="zh-CN" altLang="en-US" dirty="0"/>
              <a:t>每当；无论什么时候</a:t>
            </a:r>
          </a:p>
        </p:txBody>
      </p:sp>
      <p:sp>
        <p:nvSpPr>
          <p:cNvPr id="110603" name="Rectangle 11"/>
          <p:cNvSpPr>
            <a:spLocks noChangeArrowheads="1"/>
          </p:cNvSpPr>
          <p:nvPr/>
        </p:nvSpPr>
        <p:spPr bwMode="auto">
          <a:xfrm>
            <a:off x="3276600" y="3048000"/>
            <a:ext cx="36576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20000"/>
              </a:spcBef>
              <a:buFont typeface="Arial" panose="020B0604020202020204" pitchFamily="34" charset="0"/>
              <a:buNone/>
            </a:pPr>
            <a:r>
              <a:rPr lang="en-US" altLang="zh-CN" i="1" dirty="0">
                <a:solidFill>
                  <a:srgbClr val="CC0066"/>
                </a:solidFill>
              </a:rPr>
              <a:t>adj.</a:t>
            </a:r>
            <a:r>
              <a:rPr lang="zh-CN" altLang="en-US" dirty="0"/>
              <a:t>合适的；恰当的</a:t>
            </a:r>
          </a:p>
        </p:txBody>
      </p:sp>
      <p:sp>
        <p:nvSpPr>
          <p:cNvPr id="110604" name="Rectangle 12"/>
          <p:cNvSpPr>
            <a:spLocks noChangeArrowheads="1"/>
          </p:cNvSpPr>
          <p:nvPr/>
        </p:nvSpPr>
        <p:spPr bwMode="auto">
          <a:xfrm>
            <a:off x="4648200" y="3657600"/>
            <a:ext cx="23622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zh-CN" i="1" dirty="0">
                <a:solidFill>
                  <a:srgbClr val="CC0066"/>
                </a:solidFill>
              </a:rPr>
              <a:t>n.</a:t>
            </a:r>
            <a:r>
              <a:rPr lang="en-US" altLang="zh-CN" dirty="0"/>
              <a:t> </a:t>
            </a:r>
            <a:r>
              <a:rPr lang="zh-CN" altLang="en-US" dirty="0"/>
              <a:t>边，边缘</a:t>
            </a:r>
          </a:p>
        </p:txBody>
      </p:sp>
      <p:sp>
        <p:nvSpPr>
          <p:cNvPr id="110605" name="Rectangle 13"/>
          <p:cNvSpPr>
            <a:spLocks noChangeArrowheads="1"/>
          </p:cNvSpPr>
          <p:nvPr/>
        </p:nvSpPr>
        <p:spPr bwMode="auto">
          <a:xfrm>
            <a:off x="4191000" y="4267200"/>
            <a:ext cx="3048000" cy="11636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buFont typeface="Arial" panose="020B0604020202020204" pitchFamily="34" charset="0"/>
              <a:buNone/>
            </a:pPr>
            <a:r>
              <a:rPr lang="en-US" altLang="zh-CN" i="1" dirty="0">
                <a:solidFill>
                  <a:srgbClr val="CC0066"/>
                </a:solidFill>
              </a:rPr>
              <a:t>     pron.</a:t>
            </a:r>
            <a:r>
              <a:rPr lang="zh-CN" altLang="en-US" dirty="0"/>
              <a:t>你自己</a:t>
            </a:r>
          </a:p>
          <a:p>
            <a:pPr>
              <a:spcBef>
                <a:spcPct val="20000"/>
              </a:spcBef>
              <a:buFont typeface="Arial" panose="020B0604020202020204" pitchFamily="34" charset="0"/>
              <a:buNone/>
            </a:pPr>
            <a:r>
              <a:rPr lang="en-US" altLang="zh-CN" dirty="0"/>
              <a:t>(</a:t>
            </a:r>
            <a:r>
              <a:rPr lang="en-US" altLang="zh-CN" i="1" dirty="0">
                <a:solidFill>
                  <a:srgbClr val="CC0066"/>
                </a:solidFill>
              </a:rPr>
              <a:t>pl.</a:t>
            </a:r>
            <a:r>
              <a:rPr lang="en-US" altLang="zh-CN" dirty="0"/>
              <a:t> yourselves) </a:t>
            </a:r>
          </a:p>
        </p:txBody>
      </p:sp>
      <p:sp>
        <p:nvSpPr>
          <p:cNvPr id="110606" name="Rectangle 14"/>
          <p:cNvSpPr>
            <a:spLocks noChangeArrowheads="1"/>
          </p:cNvSpPr>
          <p:nvPr/>
        </p:nvSpPr>
        <p:spPr bwMode="auto">
          <a:xfrm>
            <a:off x="4495800" y="6019800"/>
            <a:ext cx="250348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20000"/>
              </a:spcBef>
              <a:buFont typeface="Arial" panose="020B0604020202020204" pitchFamily="34" charset="0"/>
              <a:buNone/>
            </a:pPr>
            <a:r>
              <a:rPr lang="en-US" altLang="zh-CN" i="1" dirty="0">
                <a:solidFill>
                  <a:srgbClr val="CC0066"/>
                </a:solidFill>
              </a:rPr>
              <a:t>v.</a:t>
            </a:r>
            <a:r>
              <a:rPr lang="zh-CN" altLang="en-US" dirty="0"/>
              <a:t>挨饿，饿死</a:t>
            </a:r>
          </a:p>
        </p:txBody>
      </p:sp>
      <p:sp>
        <p:nvSpPr>
          <p:cNvPr id="110610" name="Rectangle 18"/>
          <p:cNvSpPr>
            <a:spLocks noChangeArrowheads="1"/>
          </p:cNvSpPr>
          <p:nvPr/>
        </p:nvSpPr>
        <p:spPr bwMode="auto">
          <a:xfrm>
            <a:off x="5867400" y="5410200"/>
            <a:ext cx="153035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zh-CN" altLang="en-US" dirty="0"/>
              <a:t>离开</a:t>
            </a:r>
          </a:p>
        </p:txBody>
      </p:sp>
      <p:sp>
        <p:nvSpPr>
          <p:cNvPr id="110612" name="Text Box 20"/>
          <p:cNvSpPr txBox="1">
            <a:spLocks noChangeArrowheads="1"/>
          </p:cNvSpPr>
          <p:nvPr/>
        </p:nvSpPr>
        <p:spPr bwMode="auto">
          <a:xfrm>
            <a:off x="1371600" y="19812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dirty="0">
                <a:solidFill>
                  <a:srgbClr val="CC3300"/>
                </a:solidFill>
              </a:rPr>
              <a:t>/</a:t>
            </a:r>
            <a:r>
              <a:rPr lang="en-US" altLang="zh-CN" dirty="0" err="1">
                <a:solidFill>
                  <a:srgbClr val="CC3300"/>
                </a:solidFill>
              </a:rPr>
              <a:t>sɔk</a:t>
            </a:r>
            <a:r>
              <a:rPr lang="en-US" altLang="zh-CN" dirty="0">
                <a:solidFill>
                  <a:srgbClr val="CC3300"/>
                </a:solidFill>
              </a:rPr>
              <a:t>/</a:t>
            </a:r>
          </a:p>
        </p:txBody>
      </p:sp>
      <p:sp>
        <p:nvSpPr>
          <p:cNvPr id="110613" name="Text Box 21"/>
          <p:cNvSpPr txBox="1">
            <a:spLocks noChangeArrowheads="1"/>
          </p:cNvSpPr>
          <p:nvPr/>
        </p:nvSpPr>
        <p:spPr bwMode="auto">
          <a:xfrm>
            <a:off x="533400" y="24384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dirty="0">
                <a:solidFill>
                  <a:srgbClr val="CC3300"/>
                </a:solidFill>
              </a:rPr>
              <a:t>/</a:t>
            </a:r>
            <a:r>
              <a:rPr lang="en-US" altLang="zh-CN" dirty="0" err="1">
                <a:solidFill>
                  <a:srgbClr val="CC3300"/>
                </a:solidFill>
              </a:rPr>
              <a:t>wen'evə</a:t>
            </a:r>
            <a:r>
              <a:rPr lang="en-US" altLang="zh-CN" dirty="0">
                <a:solidFill>
                  <a:srgbClr val="CC3300"/>
                </a:solidFill>
              </a:rPr>
              <a:t>/</a:t>
            </a:r>
          </a:p>
        </p:txBody>
      </p:sp>
      <p:sp>
        <p:nvSpPr>
          <p:cNvPr id="110614" name="Text Box 22"/>
          <p:cNvSpPr txBox="1">
            <a:spLocks noChangeArrowheads="1"/>
          </p:cNvSpPr>
          <p:nvPr/>
        </p:nvSpPr>
        <p:spPr bwMode="auto">
          <a:xfrm>
            <a:off x="762000" y="30480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dirty="0">
                <a:solidFill>
                  <a:srgbClr val="CC3300"/>
                </a:solidFill>
              </a:rPr>
              <a:t>/'</a:t>
            </a:r>
            <a:r>
              <a:rPr lang="en-US" altLang="zh-CN" dirty="0" err="1">
                <a:solidFill>
                  <a:srgbClr val="CC3300"/>
                </a:solidFill>
              </a:rPr>
              <a:t>prɔpə</a:t>
            </a:r>
            <a:r>
              <a:rPr lang="en-US" altLang="zh-CN" dirty="0">
                <a:solidFill>
                  <a:srgbClr val="CC3300"/>
                </a:solidFill>
              </a:rPr>
              <a:t>/</a:t>
            </a:r>
          </a:p>
        </p:txBody>
      </p:sp>
      <p:sp>
        <p:nvSpPr>
          <p:cNvPr id="110615" name="Text Box 23"/>
          <p:cNvSpPr txBox="1">
            <a:spLocks noChangeArrowheads="1"/>
          </p:cNvSpPr>
          <p:nvPr/>
        </p:nvSpPr>
        <p:spPr bwMode="auto">
          <a:xfrm>
            <a:off x="1143000" y="3657600"/>
            <a:ext cx="1066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dirty="0">
                <a:solidFill>
                  <a:srgbClr val="CC3300"/>
                </a:solidFill>
              </a:rPr>
              <a:t>/</a:t>
            </a:r>
            <a:r>
              <a:rPr lang="en-US" altLang="zh-CN" dirty="0" err="1">
                <a:solidFill>
                  <a:srgbClr val="CC3300"/>
                </a:solidFill>
              </a:rPr>
              <a:t>edʒ</a:t>
            </a:r>
            <a:r>
              <a:rPr lang="en-US" altLang="zh-CN" dirty="0">
                <a:solidFill>
                  <a:srgbClr val="CC3300"/>
                </a:solidFill>
              </a:rPr>
              <a:t>/</a:t>
            </a:r>
          </a:p>
        </p:txBody>
      </p:sp>
      <p:sp>
        <p:nvSpPr>
          <p:cNvPr id="110616" name="Text Box 24"/>
          <p:cNvSpPr txBox="1">
            <a:spLocks noChangeArrowheads="1"/>
          </p:cNvSpPr>
          <p:nvPr/>
        </p:nvSpPr>
        <p:spPr bwMode="auto">
          <a:xfrm>
            <a:off x="762000" y="43434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dirty="0">
                <a:solidFill>
                  <a:srgbClr val="CC3300"/>
                </a:solidFill>
              </a:rPr>
              <a:t>/</a:t>
            </a:r>
            <a:r>
              <a:rPr lang="en-US" altLang="zh-CN" dirty="0" err="1">
                <a:solidFill>
                  <a:srgbClr val="CC3300"/>
                </a:solidFill>
              </a:rPr>
              <a:t>jə'self</a:t>
            </a:r>
            <a:r>
              <a:rPr lang="en-US" altLang="zh-CN" dirty="0">
                <a:solidFill>
                  <a:srgbClr val="CC3300"/>
                </a:solidFill>
              </a:rPr>
              <a:t>/</a:t>
            </a:r>
          </a:p>
        </p:txBody>
      </p:sp>
      <p:sp>
        <p:nvSpPr>
          <p:cNvPr id="110617" name="Text Box 25"/>
          <p:cNvSpPr txBox="1">
            <a:spLocks noChangeArrowheads="1"/>
          </p:cNvSpPr>
          <p:nvPr/>
        </p:nvSpPr>
        <p:spPr bwMode="auto">
          <a:xfrm>
            <a:off x="838200" y="60198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dirty="0">
                <a:solidFill>
                  <a:srgbClr val="CC3300"/>
                </a:solidFill>
              </a:rPr>
              <a:t>/</a:t>
            </a:r>
            <a:r>
              <a:rPr lang="en-US" altLang="zh-CN" dirty="0" err="1">
                <a:solidFill>
                  <a:srgbClr val="CC3300"/>
                </a:solidFill>
              </a:rPr>
              <a:t>sta:v</a:t>
            </a:r>
            <a:r>
              <a:rPr lang="en-US" altLang="zh-CN" dirty="0">
                <a:solidFill>
                  <a:srgbClr val="CC3300"/>
                </a:solidFill>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0600">
                                            <p:txEl>
                                              <p:pRg st="0" end="0"/>
                                            </p:txEl>
                                          </p:spTgt>
                                        </p:tgtEl>
                                        <p:attrNameLst>
                                          <p:attrName>style.visibility</p:attrName>
                                        </p:attrNameLst>
                                      </p:cBhvr>
                                      <p:to>
                                        <p:strVal val="visible"/>
                                      </p:to>
                                    </p:set>
                                    <p:anim to="" calcmode="lin" valueType="num">
                                      <p:cBhvr>
                                        <p:cTn id="7" dur="1" fill="hold"/>
                                        <p:tgtEl>
                                          <p:spTgt spid="110600">
                                            <p:txEl>
                                              <p:pRg st="0" end="0"/>
                                            </p:txEl>
                                          </p:spTgt>
                                        </p:tgtEl>
                                      </p:cBhvr>
                                    </p:anim>
                                  </p:childTnLst>
                                </p:cTn>
                              </p:par>
                              <p:par>
                                <p:cTn id="8" presetID="24" presetClass="entr" presetSubtype="0" fill="hold" nodeType="withEffect">
                                  <p:stCondLst>
                                    <p:cond delay="0"/>
                                  </p:stCondLst>
                                  <p:childTnLst>
                                    <p:set>
                                      <p:cBhvr>
                                        <p:cTn id="9" dur="1" fill="hold">
                                          <p:stCondLst>
                                            <p:cond delay="0"/>
                                          </p:stCondLst>
                                        </p:cTn>
                                        <p:tgtEl>
                                          <p:spTgt spid="110600">
                                            <p:txEl>
                                              <p:pRg st="1" end="1"/>
                                            </p:txEl>
                                          </p:spTgt>
                                        </p:tgtEl>
                                        <p:attrNameLst>
                                          <p:attrName>style.visibility</p:attrName>
                                        </p:attrNameLst>
                                      </p:cBhvr>
                                      <p:to>
                                        <p:strVal val="visible"/>
                                      </p:to>
                                    </p:set>
                                    <p:anim to="" calcmode="lin" valueType="num">
                                      <p:cBhvr>
                                        <p:cTn id="10" dur="1" fill="hold"/>
                                        <p:tgtEl>
                                          <p:spTgt spid="110600">
                                            <p:txEl>
                                              <p:pRg st="1" end="1"/>
                                            </p:txEl>
                                          </p:spTgt>
                                        </p:tgtEl>
                                      </p:cBhvr>
                                    </p:anim>
                                  </p:childTnLst>
                                </p:cTn>
                              </p:par>
                              <p:par>
                                <p:cTn id="11" presetID="24" presetClass="entr" presetSubtype="0" fill="hold" nodeType="withEffect">
                                  <p:stCondLst>
                                    <p:cond delay="0"/>
                                  </p:stCondLst>
                                  <p:childTnLst>
                                    <p:set>
                                      <p:cBhvr>
                                        <p:cTn id="12" dur="1" fill="hold">
                                          <p:stCondLst>
                                            <p:cond delay="0"/>
                                          </p:stCondLst>
                                        </p:cTn>
                                        <p:tgtEl>
                                          <p:spTgt spid="110600">
                                            <p:txEl>
                                              <p:pRg st="2" end="2"/>
                                            </p:txEl>
                                          </p:spTgt>
                                        </p:tgtEl>
                                        <p:attrNameLst>
                                          <p:attrName>style.visibility</p:attrName>
                                        </p:attrNameLst>
                                      </p:cBhvr>
                                      <p:to>
                                        <p:strVal val="visible"/>
                                      </p:to>
                                    </p:set>
                                    <p:anim to="" calcmode="lin" valueType="num">
                                      <p:cBhvr>
                                        <p:cTn id="13" dur="1" fill="hold"/>
                                        <p:tgtEl>
                                          <p:spTgt spid="110600">
                                            <p:txEl>
                                              <p:pRg st="2" end="2"/>
                                            </p:txEl>
                                          </p:spTgt>
                                        </p:tgtEl>
                                      </p:cBhvr>
                                    </p:anim>
                                  </p:childTnLst>
                                </p:cTn>
                              </p:par>
                              <p:par>
                                <p:cTn id="14" presetID="24" presetClass="entr" presetSubtype="0" fill="hold" nodeType="withEffect">
                                  <p:stCondLst>
                                    <p:cond delay="0"/>
                                  </p:stCondLst>
                                  <p:childTnLst>
                                    <p:set>
                                      <p:cBhvr>
                                        <p:cTn id="15" dur="1" fill="hold">
                                          <p:stCondLst>
                                            <p:cond delay="0"/>
                                          </p:stCondLst>
                                        </p:cTn>
                                        <p:tgtEl>
                                          <p:spTgt spid="110600">
                                            <p:txEl>
                                              <p:pRg st="3" end="3"/>
                                            </p:txEl>
                                          </p:spTgt>
                                        </p:tgtEl>
                                        <p:attrNameLst>
                                          <p:attrName>style.visibility</p:attrName>
                                        </p:attrNameLst>
                                      </p:cBhvr>
                                      <p:to>
                                        <p:strVal val="visible"/>
                                      </p:to>
                                    </p:set>
                                    <p:anim to="" calcmode="lin" valueType="num">
                                      <p:cBhvr>
                                        <p:cTn id="16" dur="1" fill="hold"/>
                                        <p:tgtEl>
                                          <p:spTgt spid="110600">
                                            <p:txEl>
                                              <p:pRg st="3" end="3"/>
                                            </p:txEl>
                                          </p:spTgt>
                                        </p:tgtEl>
                                      </p:cBhvr>
                                    </p:anim>
                                  </p:childTnLst>
                                </p:cTn>
                              </p:par>
                              <p:par>
                                <p:cTn id="17" presetID="24" presetClass="entr" presetSubtype="0" fill="hold" nodeType="withEffect">
                                  <p:stCondLst>
                                    <p:cond delay="0"/>
                                  </p:stCondLst>
                                  <p:childTnLst>
                                    <p:set>
                                      <p:cBhvr>
                                        <p:cTn id="18" dur="1" fill="hold">
                                          <p:stCondLst>
                                            <p:cond delay="0"/>
                                          </p:stCondLst>
                                        </p:cTn>
                                        <p:tgtEl>
                                          <p:spTgt spid="110600">
                                            <p:txEl>
                                              <p:pRg st="4" end="4"/>
                                            </p:txEl>
                                          </p:spTgt>
                                        </p:tgtEl>
                                        <p:attrNameLst>
                                          <p:attrName>style.visibility</p:attrName>
                                        </p:attrNameLst>
                                      </p:cBhvr>
                                      <p:to>
                                        <p:strVal val="visible"/>
                                      </p:to>
                                    </p:set>
                                    <p:anim to="" calcmode="lin" valueType="num">
                                      <p:cBhvr>
                                        <p:cTn id="19" dur="1" fill="hold"/>
                                        <p:tgtEl>
                                          <p:spTgt spid="110600">
                                            <p:txEl>
                                              <p:pRg st="4" end="4"/>
                                            </p:txEl>
                                          </p:spTgt>
                                        </p:tgtEl>
                                      </p:cBhvr>
                                    </p:anim>
                                  </p:childTnLst>
                                </p:cTn>
                              </p:par>
                              <p:par>
                                <p:cTn id="20" presetID="24" presetClass="entr" presetSubtype="0" fill="hold" nodeType="withEffect">
                                  <p:stCondLst>
                                    <p:cond delay="0"/>
                                  </p:stCondLst>
                                  <p:childTnLst>
                                    <p:set>
                                      <p:cBhvr>
                                        <p:cTn id="21" dur="1" fill="hold">
                                          <p:stCondLst>
                                            <p:cond delay="0"/>
                                          </p:stCondLst>
                                        </p:cTn>
                                        <p:tgtEl>
                                          <p:spTgt spid="110600">
                                            <p:txEl>
                                              <p:pRg st="5" end="5"/>
                                            </p:txEl>
                                          </p:spTgt>
                                        </p:tgtEl>
                                        <p:attrNameLst>
                                          <p:attrName>style.visibility</p:attrName>
                                        </p:attrNameLst>
                                      </p:cBhvr>
                                      <p:to>
                                        <p:strVal val="visible"/>
                                      </p:to>
                                    </p:set>
                                    <p:anim to="" calcmode="lin" valueType="num">
                                      <p:cBhvr>
                                        <p:cTn id="22" dur="1" fill="hold"/>
                                        <p:tgtEl>
                                          <p:spTgt spid="110600">
                                            <p:txEl>
                                              <p:pRg st="5" end="5"/>
                                            </p:txEl>
                                          </p:spTgt>
                                        </p:tgtEl>
                                      </p:cBhvr>
                                    </p:anim>
                                  </p:childTnLst>
                                </p:cTn>
                              </p:par>
                              <p:par>
                                <p:cTn id="23" presetID="24" presetClass="entr" presetSubtype="0" fill="hold" nodeType="withEffect">
                                  <p:stCondLst>
                                    <p:cond delay="0"/>
                                  </p:stCondLst>
                                  <p:childTnLst>
                                    <p:set>
                                      <p:cBhvr>
                                        <p:cTn id="24" dur="1" fill="hold">
                                          <p:stCondLst>
                                            <p:cond delay="0"/>
                                          </p:stCondLst>
                                        </p:cTn>
                                        <p:tgtEl>
                                          <p:spTgt spid="110600">
                                            <p:txEl>
                                              <p:pRg st="7" end="7"/>
                                            </p:txEl>
                                          </p:spTgt>
                                        </p:tgtEl>
                                        <p:attrNameLst>
                                          <p:attrName>style.visibility</p:attrName>
                                        </p:attrNameLst>
                                      </p:cBhvr>
                                      <p:to>
                                        <p:strVal val="visible"/>
                                      </p:to>
                                    </p:set>
                                    <p:anim to="" calcmode="lin" valueType="num">
                                      <p:cBhvr>
                                        <p:cTn id="25" dur="1" fill="hold"/>
                                        <p:tgtEl>
                                          <p:spTgt spid="110600">
                                            <p:txEl>
                                              <p:pRg st="7" end="7"/>
                                            </p:txEl>
                                          </p:spTgt>
                                        </p:tgtEl>
                                      </p:cBhvr>
                                    </p:anim>
                                  </p:childTnLst>
                                </p:cTn>
                              </p:par>
                              <p:par>
                                <p:cTn id="26" presetID="24" presetClass="entr" presetSubtype="0" fill="hold" nodeType="withEffect">
                                  <p:stCondLst>
                                    <p:cond delay="0"/>
                                  </p:stCondLst>
                                  <p:childTnLst>
                                    <p:set>
                                      <p:cBhvr>
                                        <p:cTn id="27" dur="1" fill="hold">
                                          <p:stCondLst>
                                            <p:cond delay="0"/>
                                          </p:stCondLst>
                                        </p:cTn>
                                        <p:tgtEl>
                                          <p:spTgt spid="110600">
                                            <p:txEl>
                                              <p:pRg st="8" end="8"/>
                                            </p:txEl>
                                          </p:spTgt>
                                        </p:tgtEl>
                                        <p:attrNameLst>
                                          <p:attrName>style.visibility</p:attrName>
                                        </p:attrNameLst>
                                      </p:cBhvr>
                                      <p:to>
                                        <p:strVal val="visible"/>
                                      </p:to>
                                    </p:set>
                                    <p:anim to="" calcmode="lin" valueType="num">
                                      <p:cBhvr>
                                        <p:cTn id="28" dur="1" fill="hold"/>
                                        <p:tgtEl>
                                          <p:spTgt spid="110600">
                                            <p:txEl>
                                              <p:pRg st="8" end="8"/>
                                            </p:txEl>
                                          </p:spTgt>
                                        </p:tgtEl>
                                      </p:cBhvr>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0601"/>
                                        </p:tgtEl>
                                        <p:attrNameLst>
                                          <p:attrName>style.visibility</p:attrName>
                                        </p:attrNameLst>
                                      </p:cBhvr>
                                      <p:to>
                                        <p:strVal val="visible"/>
                                      </p:to>
                                    </p:set>
                                    <p:anim calcmode="lin" valueType="num">
                                      <p:cBhvr>
                                        <p:cTn id="33" dur="500" fill="hold"/>
                                        <p:tgtEl>
                                          <p:spTgt spid="110601"/>
                                        </p:tgtEl>
                                        <p:attrNameLst>
                                          <p:attrName>ppt_w</p:attrName>
                                        </p:attrNameLst>
                                      </p:cBhvr>
                                      <p:tavLst>
                                        <p:tav tm="0">
                                          <p:val>
                                            <p:fltVal val="0"/>
                                          </p:val>
                                        </p:tav>
                                        <p:tav tm="100000">
                                          <p:val>
                                            <p:strVal val="#ppt_w"/>
                                          </p:val>
                                        </p:tav>
                                      </p:tavLst>
                                    </p:anim>
                                    <p:anim calcmode="lin" valueType="num">
                                      <p:cBhvr>
                                        <p:cTn id="34" dur="500" fill="hold"/>
                                        <p:tgtEl>
                                          <p:spTgt spid="110601"/>
                                        </p:tgtEl>
                                        <p:attrNameLst>
                                          <p:attrName>ppt_h</p:attrName>
                                        </p:attrNameLst>
                                      </p:cBhvr>
                                      <p:tavLst>
                                        <p:tav tm="0">
                                          <p:val>
                                            <p:fltVal val="0"/>
                                          </p:val>
                                        </p:tav>
                                        <p:tav tm="100000">
                                          <p:val>
                                            <p:strVal val="#ppt_h"/>
                                          </p:val>
                                        </p:tav>
                                      </p:tavLst>
                                    </p:anim>
                                    <p:animEffect transition="in" filter="fade">
                                      <p:cBhvr>
                                        <p:cTn id="35" dur="500"/>
                                        <p:tgtEl>
                                          <p:spTgt spid="11060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0612"/>
                                        </p:tgtEl>
                                        <p:attrNameLst>
                                          <p:attrName>style.visibility</p:attrName>
                                        </p:attrNameLst>
                                      </p:cBhvr>
                                      <p:to>
                                        <p:strVal val="visible"/>
                                      </p:to>
                                    </p:set>
                                    <p:anim calcmode="lin" valueType="num">
                                      <p:cBhvr>
                                        <p:cTn id="40" dur="500" fill="hold"/>
                                        <p:tgtEl>
                                          <p:spTgt spid="110612"/>
                                        </p:tgtEl>
                                        <p:attrNameLst>
                                          <p:attrName>ppt_w</p:attrName>
                                        </p:attrNameLst>
                                      </p:cBhvr>
                                      <p:tavLst>
                                        <p:tav tm="0">
                                          <p:val>
                                            <p:fltVal val="0"/>
                                          </p:val>
                                        </p:tav>
                                        <p:tav tm="100000">
                                          <p:val>
                                            <p:strVal val="#ppt_w"/>
                                          </p:val>
                                        </p:tav>
                                      </p:tavLst>
                                    </p:anim>
                                    <p:anim calcmode="lin" valueType="num">
                                      <p:cBhvr>
                                        <p:cTn id="41" dur="500" fill="hold"/>
                                        <p:tgtEl>
                                          <p:spTgt spid="110612"/>
                                        </p:tgtEl>
                                        <p:attrNameLst>
                                          <p:attrName>ppt_h</p:attrName>
                                        </p:attrNameLst>
                                      </p:cBhvr>
                                      <p:tavLst>
                                        <p:tav tm="0">
                                          <p:val>
                                            <p:fltVal val="0"/>
                                          </p:val>
                                        </p:tav>
                                        <p:tav tm="100000">
                                          <p:val>
                                            <p:strVal val="#ppt_h"/>
                                          </p:val>
                                        </p:tav>
                                      </p:tavLst>
                                    </p:anim>
                                    <p:animEffect transition="in" filter="fade">
                                      <p:cBhvr>
                                        <p:cTn id="42" dur="500"/>
                                        <p:tgtEl>
                                          <p:spTgt spid="1106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0599">
                                            <p:txEl>
                                              <p:pRg st="0" end="0"/>
                                            </p:txEl>
                                          </p:spTgt>
                                        </p:tgtEl>
                                        <p:attrNameLst>
                                          <p:attrName>style.visibility</p:attrName>
                                        </p:attrNameLst>
                                      </p:cBhvr>
                                      <p:to>
                                        <p:strVal val="visible"/>
                                      </p:to>
                                    </p:set>
                                    <p:anim calcmode="lin" valueType="num">
                                      <p:cBhvr>
                                        <p:cTn id="47" dur="500" fill="hold"/>
                                        <p:tgtEl>
                                          <p:spTgt spid="11059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1059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1059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0613"/>
                                        </p:tgtEl>
                                        <p:attrNameLst>
                                          <p:attrName>style.visibility</p:attrName>
                                        </p:attrNameLst>
                                      </p:cBhvr>
                                      <p:to>
                                        <p:strVal val="visible"/>
                                      </p:to>
                                    </p:set>
                                    <p:anim calcmode="lin" valueType="num">
                                      <p:cBhvr>
                                        <p:cTn id="54" dur="500" fill="hold"/>
                                        <p:tgtEl>
                                          <p:spTgt spid="110613"/>
                                        </p:tgtEl>
                                        <p:attrNameLst>
                                          <p:attrName>ppt_w</p:attrName>
                                        </p:attrNameLst>
                                      </p:cBhvr>
                                      <p:tavLst>
                                        <p:tav tm="0">
                                          <p:val>
                                            <p:fltVal val="0"/>
                                          </p:val>
                                        </p:tav>
                                        <p:tav tm="100000">
                                          <p:val>
                                            <p:strVal val="#ppt_w"/>
                                          </p:val>
                                        </p:tav>
                                      </p:tavLst>
                                    </p:anim>
                                    <p:anim calcmode="lin" valueType="num">
                                      <p:cBhvr>
                                        <p:cTn id="55" dur="500" fill="hold"/>
                                        <p:tgtEl>
                                          <p:spTgt spid="110613"/>
                                        </p:tgtEl>
                                        <p:attrNameLst>
                                          <p:attrName>ppt_h</p:attrName>
                                        </p:attrNameLst>
                                      </p:cBhvr>
                                      <p:tavLst>
                                        <p:tav tm="0">
                                          <p:val>
                                            <p:fltVal val="0"/>
                                          </p:val>
                                        </p:tav>
                                        <p:tav tm="100000">
                                          <p:val>
                                            <p:strVal val="#ppt_h"/>
                                          </p:val>
                                        </p:tav>
                                      </p:tavLst>
                                    </p:anim>
                                    <p:animEffect transition="in" filter="fade">
                                      <p:cBhvr>
                                        <p:cTn id="56" dur="500"/>
                                        <p:tgtEl>
                                          <p:spTgt spid="110613"/>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10602"/>
                                        </p:tgtEl>
                                        <p:attrNameLst>
                                          <p:attrName>style.visibility</p:attrName>
                                        </p:attrNameLst>
                                      </p:cBhvr>
                                      <p:to>
                                        <p:strVal val="visible"/>
                                      </p:to>
                                    </p:set>
                                    <p:animEffect transition="in" filter="randombar(horizontal)">
                                      <p:cBhvr>
                                        <p:cTn id="61" dur="500"/>
                                        <p:tgtEl>
                                          <p:spTgt spid="11060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10614"/>
                                        </p:tgtEl>
                                        <p:attrNameLst>
                                          <p:attrName>style.visibility</p:attrName>
                                        </p:attrNameLst>
                                      </p:cBhvr>
                                      <p:to>
                                        <p:strVal val="visible"/>
                                      </p:to>
                                    </p:set>
                                    <p:anim calcmode="lin" valueType="num">
                                      <p:cBhvr>
                                        <p:cTn id="66" dur="500" fill="hold"/>
                                        <p:tgtEl>
                                          <p:spTgt spid="110614"/>
                                        </p:tgtEl>
                                        <p:attrNameLst>
                                          <p:attrName>ppt_w</p:attrName>
                                        </p:attrNameLst>
                                      </p:cBhvr>
                                      <p:tavLst>
                                        <p:tav tm="0">
                                          <p:val>
                                            <p:fltVal val="0"/>
                                          </p:val>
                                        </p:tav>
                                        <p:tav tm="100000">
                                          <p:val>
                                            <p:strVal val="#ppt_w"/>
                                          </p:val>
                                        </p:tav>
                                      </p:tavLst>
                                    </p:anim>
                                    <p:anim calcmode="lin" valueType="num">
                                      <p:cBhvr>
                                        <p:cTn id="67" dur="500" fill="hold"/>
                                        <p:tgtEl>
                                          <p:spTgt spid="110614"/>
                                        </p:tgtEl>
                                        <p:attrNameLst>
                                          <p:attrName>ppt_h</p:attrName>
                                        </p:attrNameLst>
                                      </p:cBhvr>
                                      <p:tavLst>
                                        <p:tav tm="0">
                                          <p:val>
                                            <p:fltVal val="0"/>
                                          </p:val>
                                        </p:tav>
                                        <p:tav tm="100000">
                                          <p:val>
                                            <p:strVal val="#ppt_h"/>
                                          </p:val>
                                        </p:tav>
                                      </p:tavLst>
                                    </p:anim>
                                    <p:animEffect transition="in" filter="fade">
                                      <p:cBhvr>
                                        <p:cTn id="68" dur="500"/>
                                        <p:tgtEl>
                                          <p:spTgt spid="11061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10603"/>
                                        </p:tgtEl>
                                        <p:attrNameLst>
                                          <p:attrName>style.visibility</p:attrName>
                                        </p:attrNameLst>
                                      </p:cBhvr>
                                      <p:to>
                                        <p:strVal val="visible"/>
                                      </p:to>
                                    </p:set>
                                    <p:anim calcmode="lin" valueType="num">
                                      <p:cBhvr>
                                        <p:cTn id="73" dur="500" fill="hold"/>
                                        <p:tgtEl>
                                          <p:spTgt spid="110603"/>
                                        </p:tgtEl>
                                        <p:attrNameLst>
                                          <p:attrName>ppt_w</p:attrName>
                                        </p:attrNameLst>
                                      </p:cBhvr>
                                      <p:tavLst>
                                        <p:tav tm="0">
                                          <p:val>
                                            <p:fltVal val="0"/>
                                          </p:val>
                                        </p:tav>
                                        <p:tav tm="100000">
                                          <p:val>
                                            <p:strVal val="#ppt_w"/>
                                          </p:val>
                                        </p:tav>
                                      </p:tavLst>
                                    </p:anim>
                                    <p:anim calcmode="lin" valueType="num">
                                      <p:cBhvr>
                                        <p:cTn id="74" dur="500" fill="hold"/>
                                        <p:tgtEl>
                                          <p:spTgt spid="110603"/>
                                        </p:tgtEl>
                                        <p:attrNameLst>
                                          <p:attrName>ppt_h</p:attrName>
                                        </p:attrNameLst>
                                      </p:cBhvr>
                                      <p:tavLst>
                                        <p:tav tm="0">
                                          <p:val>
                                            <p:fltVal val="0"/>
                                          </p:val>
                                        </p:tav>
                                        <p:tav tm="100000">
                                          <p:val>
                                            <p:strVal val="#ppt_h"/>
                                          </p:val>
                                        </p:tav>
                                      </p:tavLst>
                                    </p:anim>
                                    <p:animEffect transition="in" filter="fade">
                                      <p:cBhvr>
                                        <p:cTn id="75" dur="500"/>
                                        <p:tgtEl>
                                          <p:spTgt spid="11060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10615"/>
                                        </p:tgtEl>
                                        <p:attrNameLst>
                                          <p:attrName>style.visibility</p:attrName>
                                        </p:attrNameLst>
                                      </p:cBhvr>
                                      <p:to>
                                        <p:strVal val="visible"/>
                                      </p:to>
                                    </p:set>
                                    <p:anim calcmode="lin" valueType="num">
                                      <p:cBhvr>
                                        <p:cTn id="80" dur="500" fill="hold"/>
                                        <p:tgtEl>
                                          <p:spTgt spid="110615"/>
                                        </p:tgtEl>
                                        <p:attrNameLst>
                                          <p:attrName>ppt_w</p:attrName>
                                        </p:attrNameLst>
                                      </p:cBhvr>
                                      <p:tavLst>
                                        <p:tav tm="0">
                                          <p:val>
                                            <p:fltVal val="0"/>
                                          </p:val>
                                        </p:tav>
                                        <p:tav tm="100000">
                                          <p:val>
                                            <p:strVal val="#ppt_w"/>
                                          </p:val>
                                        </p:tav>
                                      </p:tavLst>
                                    </p:anim>
                                    <p:anim calcmode="lin" valueType="num">
                                      <p:cBhvr>
                                        <p:cTn id="81" dur="500" fill="hold"/>
                                        <p:tgtEl>
                                          <p:spTgt spid="110615"/>
                                        </p:tgtEl>
                                        <p:attrNameLst>
                                          <p:attrName>ppt_h</p:attrName>
                                        </p:attrNameLst>
                                      </p:cBhvr>
                                      <p:tavLst>
                                        <p:tav tm="0">
                                          <p:val>
                                            <p:fltVal val="0"/>
                                          </p:val>
                                        </p:tav>
                                        <p:tav tm="100000">
                                          <p:val>
                                            <p:strVal val="#ppt_h"/>
                                          </p:val>
                                        </p:tav>
                                      </p:tavLst>
                                    </p:anim>
                                    <p:animEffect transition="in" filter="fade">
                                      <p:cBhvr>
                                        <p:cTn id="82" dur="500"/>
                                        <p:tgtEl>
                                          <p:spTgt spid="110615"/>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10604"/>
                                        </p:tgtEl>
                                        <p:attrNameLst>
                                          <p:attrName>style.visibility</p:attrName>
                                        </p:attrNameLst>
                                      </p:cBhvr>
                                      <p:to>
                                        <p:strVal val="visible"/>
                                      </p:to>
                                    </p:set>
                                    <p:anim calcmode="lin" valueType="num">
                                      <p:cBhvr>
                                        <p:cTn id="87" dur="500" fill="hold"/>
                                        <p:tgtEl>
                                          <p:spTgt spid="110604"/>
                                        </p:tgtEl>
                                        <p:attrNameLst>
                                          <p:attrName>ppt_w</p:attrName>
                                        </p:attrNameLst>
                                      </p:cBhvr>
                                      <p:tavLst>
                                        <p:tav tm="0">
                                          <p:val>
                                            <p:fltVal val="0"/>
                                          </p:val>
                                        </p:tav>
                                        <p:tav tm="100000">
                                          <p:val>
                                            <p:strVal val="#ppt_w"/>
                                          </p:val>
                                        </p:tav>
                                      </p:tavLst>
                                    </p:anim>
                                    <p:anim calcmode="lin" valueType="num">
                                      <p:cBhvr>
                                        <p:cTn id="88" dur="500" fill="hold"/>
                                        <p:tgtEl>
                                          <p:spTgt spid="110604"/>
                                        </p:tgtEl>
                                        <p:attrNameLst>
                                          <p:attrName>ppt_h</p:attrName>
                                        </p:attrNameLst>
                                      </p:cBhvr>
                                      <p:tavLst>
                                        <p:tav tm="0">
                                          <p:val>
                                            <p:fltVal val="0"/>
                                          </p:val>
                                        </p:tav>
                                        <p:tav tm="100000">
                                          <p:val>
                                            <p:strVal val="#ppt_h"/>
                                          </p:val>
                                        </p:tav>
                                      </p:tavLst>
                                    </p:anim>
                                    <p:animEffect transition="in" filter="fade">
                                      <p:cBhvr>
                                        <p:cTn id="89" dur="500"/>
                                        <p:tgtEl>
                                          <p:spTgt spid="110604"/>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10616"/>
                                        </p:tgtEl>
                                        <p:attrNameLst>
                                          <p:attrName>style.visibility</p:attrName>
                                        </p:attrNameLst>
                                      </p:cBhvr>
                                      <p:to>
                                        <p:strVal val="visible"/>
                                      </p:to>
                                    </p:set>
                                    <p:anim calcmode="lin" valueType="num">
                                      <p:cBhvr>
                                        <p:cTn id="94" dur="500" fill="hold"/>
                                        <p:tgtEl>
                                          <p:spTgt spid="110616"/>
                                        </p:tgtEl>
                                        <p:attrNameLst>
                                          <p:attrName>ppt_w</p:attrName>
                                        </p:attrNameLst>
                                      </p:cBhvr>
                                      <p:tavLst>
                                        <p:tav tm="0">
                                          <p:val>
                                            <p:fltVal val="0"/>
                                          </p:val>
                                        </p:tav>
                                        <p:tav tm="100000">
                                          <p:val>
                                            <p:strVal val="#ppt_w"/>
                                          </p:val>
                                        </p:tav>
                                      </p:tavLst>
                                    </p:anim>
                                    <p:anim calcmode="lin" valueType="num">
                                      <p:cBhvr>
                                        <p:cTn id="95" dur="500" fill="hold"/>
                                        <p:tgtEl>
                                          <p:spTgt spid="110616"/>
                                        </p:tgtEl>
                                        <p:attrNameLst>
                                          <p:attrName>ppt_h</p:attrName>
                                        </p:attrNameLst>
                                      </p:cBhvr>
                                      <p:tavLst>
                                        <p:tav tm="0">
                                          <p:val>
                                            <p:fltVal val="0"/>
                                          </p:val>
                                        </p:tav>
                                        <p:tav tm="100000">
                                          <p:val>
                                            <p:strVal val="#ppt_h"/>
                                          </p:val>
                                        </p:tav>
                                      </p:tavLst>
                                    </p:anim>
                                    <p:animEffect transition="in" filter="fade">
                                      <p:cBhvr>
                                        <p:cTn id="96" dur="500"/>
                                        <p:tgtEl>
                                          <p:spTgt spid="110616"/>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110605"/>
                                        </p:tgtEl>
                                        <p:attrNameLst>
                                          <p:attrName>style.visibility</p:attrName>
                                        </p:attrNameLst>
                                      </p:cBhvr>
                                      <p:to>
                                        <p:strVal val="visible"/>
                                      </p:to>
                                    </p:set>
                                    <p:anim calcmode="lin" valueType="num">
                                      <p:cBhvr>
                                        <p:cTn id="101" dur="500" fill="hold"/>
                                        <p:tgtEl>
                                          <p:spTgt spid="110605"/>
                                        </p:tgtEl>
                                        <p:attrNameLst>
                                          <p:attrName>ppt_w</p:attrName>
                                        </p:attrNameLst>
                                      </p:cBhvr>
                                      <p:tavLst>
                                        <p:tav tm="0">
                                          <p:val>
                                            <p:fltVal val="0"/>
                                          </p:val>
                                        </p:tav>
                                        <p:tav tm="100000">
                                          <p:val>
                                            <p:strVal val="#ppt_w"/>
                                          </p:val>
                                        </p:tav>
                                      </p:tavLst>
                                    </p:anim>
                                    <p:anim calcmode="lin" valueType="num">
                                      <p:cBhvr>
                                        <p:cTn id="102" dur="500" fill="hold"/>
                                        <p:tgtEl>
                                          <p:spTgt spid="110605"/>
                                        </p:tgtEl>
                                        <p:attrNameLst>
                                          <p:attrName>ppt_h</p:attrName>
                                        </p:attrNameLst>
                                      </p:cBhvr>
                                      <p:tavLst>
                                        <p:tav tm="0">
                                          <p:val>
                                            <p:fltVal val="0"/>
                                          </p:val>
                                        </p:tav>
                                        <p:tav tm="100000">
                                          <p:val>
                                            <p:strVal val="#ppt_h"/>
                                          </p:val>
                                        </p:tav>
                                      </p:tavLst>
                                    </p:anim>
                                    <p:animEffect transition="in" filter="fade">
                                      <p:cBhvr>
                                        <p:cTn id="103" dur="500"/>
                                        <p:tgtEl>
                                          <p:spTgt spid="110605"/>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10610"/>
                                        </p:tgtEl>
                                        <p:attrNameLst>
                                          <p:attrName>style.visibility</p:attrName>
                                        </p:attrNameLst>
                                      </p:cBhvr>
                                      <p:to>
                                        <p:strVal val="visible"/>
                                      </p:to>
                                    </p:set>
                                    <p:anim calcmode="lin" valueType="num">
                                      <p:cBhvr>
                                        <p:cTn id="108" dur="500" fill="hold"/>
                                        <p:tgtEl>
                                          <p:spTgt spid="110610"/>
                                        </p:tgtEl>
                                        <p:attrNameLst>
                                          <p:attrName>ppt_w</p:attrName>
                                        </p:attrNameLst>
                                      </p:cBhvr>
                                      <p:tavLst>
                                        <p:tav tm="0">
                                          <p:val>
                                            <p:fltVal val="0"/>
                                          </p:val>
                                        </p:tav>
                                        <p:tav tm="100000">
                                          <p:val>
                                            <p:strVal val="#ppt_w"/>
                                          </p:val>
                                        </p:tav>
                                      </p:tavLst>
                                    </p:anim>
                                    <p:anim calcmode="lin" valueType="num">
                                      <p:cBhvr>
                                        <p:cTn id="109" dur="500" fill="hold"/>
                                        <p:tgtEl>
                                          <p:spTgt spid="110610"/>
                                        </p:tgtEl>
                                        <p:attrNameLst>
                                          <p:attrName>ppt_h</p:attrName>
                                        </p:attrNameLst>
                                      </p:cBhvr>
                                      <p:tavLst>
                                        <p:tav tm="0">
                                          <p:val>
                                            <p:fltVal val="0"/>
                                          </p:val>
                                        </p:tav>
                                        <p:tav tm="100000">
                                          <p:val>
                                            <p:strVal val="#ppt_h"/>
                                          </p:val>
                                        </p:tav>
                                      </p:tavLst>
                                    </p:anim>
                                    <p:animEffect transition="in" filter="fade">
                                      <p:cBhvr>
                                        <p:cTn id="110" dur="500"/>
                                        <p:tgtEl>
                                          <p:spTgt spid="110610"/>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10617"/>
                                        </p:tgtEl>
                                        <p:attrNameLst>
                                          <p:attrName>style.visibility</p:attrName>
                                        </p:attrNameLst>
                                      </p:cBhvr>
                                      <p:to>
                                        <p:strVal val="visible"/>
                                      </p:to>
                                    </p:set>
                                    <p:anim calcmode="lin" valueType="num">
                                      <p:cBhvr>
                                        <p:cTn id="115" dur="500" fill="hold"/>
                                        <p:tgtEl>
                                          <p:spTgt spid="110617"/>
                                        </p:tgtEl>
                                        <p:attrNameLst>
                                          <p:attrName>ppt_w</p:attrName>
                                        </p:attrNameLst>
                                      </p:cBhvr>
                                      <p:tavLst>
                                        <p:tav tm="0">
                                          <p:val>
                                            <p:fltVal val="0"/>
                                          </p:val>
                                        </p:tav>
                                        <p:tav tm="100000">
                                          <p:val>
                                            <p:strVal val="#ppt_w"/>
                                          </p:val>
                                        </p:tav>
                                      </p:tavLst>
                                    </p:anim>
                                    <p:anim calcmode="lin" valueType="num">
                                      <p:cBhvr>
                                        <p:cTn id="116" dur="500" fill="hold"/>
                                        <p:tgtEl>
                                          <p:spTgt spid="110617"/>
                                        </p:tgtEl>
                                        <p:attrNameLst>
                                          <p:attrName>ppt_h</p:attrName>
                                        </p:attrNameLst>
                                      </p:cBhvr>
                                      <p:tavLst>
                                        <p:tav tm="0">
                                          <p:val>
                                            <p:fltVal val="0"/>
                                          </p:val>
                                        </p:tav>
                                        <p:tav tm="100000">
                                          <p:val>
                                            <p:strVal val="#ppt_h"/>
                                          </p:val>
                                        </p:tav>
                                      </p:tavLst>
                                    </p:anim>
                                    <p:animEffect transition="in" filter="fade">
                                      <p:cBhvr>
                                        <p:cTn id="117" dur="500"/>
                                        <p:tgtEl>
                                          <p:spTgt spid="110617"/>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10606"/>
                                        </p:tgtEl>
                                        <p:attrNameLst>
                                          <p:attrName>style.visibility</p:attrName>
                                        </p:attrNameLst>
                                      </p:cBhvr>
                                      <p:to>
                                        <p:strVal val="visible"/>
                                      </p:to>
                                    </p:set>
                                    <p:anim calcmode="lin" valueType="num">
                                      <p:cBhvr>
                                        <p:cTn id="122" dur="500" fill="hold"/>
                                        <p:tgtEl>
                                          <p:spTgt spid="110606"/>
                                        </p:tgtEl>
                                        <p:attrNameLst>
                                          <p:attrName>ppt_w</p:attrName>
                                        </p:attrNameLst>
                                      </p:cBhvr>
                                      <p:tavLst>
                                        <p:tav tm="0">
                                          <p:val>
                                            <p:fltVal val="0"/>
                                          </p:val>
                                        </p:tav>
                                        <p:tav tm="100000">
                                          <p:val>
                                            <p:strVal val="#ppt_w"/>
                                          </p:val>
                                        </p:tav>
                                      </p:tavLst>
                                    </p:anim>
                                    <p:anim calcmode="lin" valueType="num">
                                      <p:cBhvr>
                                        <p:cTn id="123" dur="500" fill="hold"/>
                                        <p:tgtEl>
                                          <p:spTgt spid="110606"/>
                                        </p:tgtEl>
                                        <p:attrNameLst>
                                          <p:attrName>ppt_h</p:attrName>
                                        </p:attrNameLst>
                                      </p:cBhvr>
                                      <p:tavLst>
                                        <p:tav tm="0">
                                          <p:val>
                                            <p:fltVal val="0"/>
                                          </p:val>
                                        </p:tav>
                                        <p:tav tm="100000">
                                          <p:val>
                                            <p:strVal val="#ppt_h"/>
                                          </p:val>
                                        </p:tav>
                                      </p:tavLst>
                                    </p:anim>
                                    <p:animEffect transition="in" filter="fade">
                                      <p:cBhvr>
                                        <p:cTn id="124" dur="500"/>
                                        <p:tgtEl>
                                          <p:spTgt spid="110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build="p"/>
      <p:bldP spid="110601" grpId="0"/>
      <p:bldP spid="110602" grpId="0"/>
      <p:bldP spid="110603" grpId="0"/>
      <p:bldP spid="110604" grpId="0"/>
      <p:bldP spid="110605" grpId="0"/>
      <p:bldP spid="110606" grpId="0"/>
      <p:bldP spid="110610" grpId="0"/>
      <p:bldP spid="110612" grpId="0"/>
      <p:bldP spid="110613" grpId="0"/>
      <p:bldP spid="110614" grpId="0"/>
      <p:bldP spid="110615" grpId="0"/>
      <p:bldP spid="110616" grpId="0"/>
      <p:bldP spid="1106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sz="half" idx="1"/>
          </p:nvPr>
        </p:nvSpPr>
        <p:spPr bwMode="auto">
          <a:xfrm>
            <a:off x="5105400" y="2971800"/>
            <a:ext cx="1295400" cy="60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lnSpc>
                <a:spcPct val="90000"/>
              </a:lnSpc>
              <a:buFont typeface="Arial" panose="020B0604020202020204" pitchFamily="34" charset="0"/>
              <a:buNone/>
            </a:pPr>
            <a:r>
              <a:rPr lang="zh-CN" altLang="en-US" sz="3200" b="1">
                <a:latin typeface="Times New Roman" panose="02020603050405020304" pitchFamily="18" charset="0"/>
              </a:rPr>
              <a:t>攀岩</a:t>
            </a:r>
          </a:p>
        </p:txBody>
      </p:sp>
      <p:sp>
        <p:nvSpPr>
          <p:cNvPr id="113668" name="Rectangle 4"/>
          <p:cNvSpPr>
            <a:spLocks noGrp="1" noChangeArrowheads="1"/>
          </p:cNvSpPr>
          <p:nvPr>
            <p:ph type="body" sz="half" idx="2"/>
          </p:nvPr>
        </p:nvSpPr>
        <p:spPr bwMode="auto">
          <a:xfrm>
            <a:off x="6324600" y="1219200"/>
            <a:ext cx="2667000" cy="5486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a:buFont typeface="Arial" panose="020B0604020202020204" pitchFamily="34" charset="0"/>
              <a:buNone/>
            </a:pPr>
            <a:r>
              <a:rPr lang="en-US" altLang="zh-CN" sz="3200" b="1">
                <a:solidFill>
                  <a:srgbClr val="3333FF"/>
                </a:solidFill>
                <a:latin typeface="Times New Roman" panose="02020603050405020304" pitchFamily="18" charset="0"/>
              </a:rPr>
              <a:t>go </a:t>
            </a:r>
          </a:p>
          <a:p>
            <a:pPr>
              <a:buFont typeface="Arial" panose="020B0604020202020204" pitchFamily="34" charset="0"/>
              <a:buNone/>
            </a:pPr>
            <a:r>
              <a:rPr lang="en-US" altLang="zh-CN" sz="3200" b="1">
                <a:solidFill>
                  <a:srgbClr val="3333FF"/>
                </a:solidFill>
                <a:latin typeface="Times New Roman" panose="02020603050405020304" pitchFamily="18" charset="0"/>
              </a:rPr>
              <a:t>in one go</a:t>
            </a:r>
          </a:p>
          <a:p>
            <a:pPr>
              <a:buFont typeface="Arial" panose="020B0604020202020204" pitchFamily="34" charset="0"/>
              <a:buNone/>
            </a:pPr>
            <a:r>
              <a:rPr lang="en-US" altLang="zh-CN" sz="3200" b="1">
                <a:solidFill>
                  <a:srgbClr val="3333FF"/>
                </a:solidFill>
                <a:latin typeface="Times New Roman" panose="02020603050405020304" pitchFamily="18" charset="0"/>
              </a:rPr>
              <a:t>rock</a:t>
            </a:r>
          </a:p>
          <a:p>
            <a:pPr>
              <a:buFont typeface="Arial" panose="020B0604020202020204" pitchFamily="34" charset="0"/>
              <a:buNone/>
            </a:pPr>
            <a:r>
              <a:rPr lang="en-US" altLang="zh-CN" sz="3200" b="1">
                <a:solidFill>
                  <a:srgbClr val="3333FF"/>
                </a:solidFill>
                <a:latin typeface="Times New Roman" panose="02020603050405020304" pitchFamily="18" charset="0"/>
              </a:rPr>
              <a:t>rock climbing </a:t>
            </a:r>
          </a:p>
          <a:p>
            <a:pPr>
              <a:buFont typeface="Arial" panose="020B0604020202020204" pitchFamily="34" charset="0"/>
              <a:buNone/>
            </a:pPr>
            <a:r>
              <a:rPr lang="en-US" altLang="zh-CN" sz="3200" b="1">
                <a:solidFill>
                  <a:srgbClr val="3333FF"/>
                </a:solidFill>
                <a:latin typeface="Times New Roman" panose="02020603050405020304" pitchFamily="18" charset="0"/>
              </a:rPr>
              <a:t>stone</a:t>
            </a:r>
          </a:p>
          <a:p>
            <a:pPr>
              <a:buFont typeface="Arial" panose="020B0604020202020204" pitchFamily="34" charset="0"/>
              <a:buNone/>
            </a:pPr>
            <a:r>
              <a:rPr lang="en-US" altLang="zh-CN" sz="3200" b="1">
                <a:solidFill>
                  <a:srgbClr val="3333FF"/>
                </a:solidFill>
                <a:latin typeface="Times New Roman" panose="02020603050405020304" pitchFamily="18" charset="0"/>
              </a:rPr>
              <a:t>fairly</a:t>
            </a:r>
          </a:p>
          <a:p>
            <a:pPr>
              <a:buFont typeface="Arial" panose="020B0604020202020204" pitchFamily="34" charset="0"/>
              <a:buNone/>
            </a:pPr>
            <a:r>
              <a:rPr lang="en-US" altLang="zh-CN" sz="3200" b="1">
                <a:solidFill>
                  <a:srgbClr val="3333FF"/>
                </a:solidFill>
                <a:latin typeface="Times New Roman" panose="02020603050405020304" pitchFamily="18" charset="0"/>
              </a:rPr>
              <a:t>smooth</a:t>
            </a:r>
          </a:p>
          <a:p>
            <a:pPr>
              <a:buFont typeface="Arial" panose="020B0604020202020204" pitchFamily="34" charset="0"/>
              <a:buNone/>
            </a:pPr>
            <a:endParaRPr lang="en-US" altLang="zh-CN" sz="3200" b="1">
              <a:solidFill>
                <a:srgbClr val="3333FF"/>
              </a:solidFill>
              <a:latin typeface="Times New Roman" panose="02020603050405020304" pitchFamily="18" charset="0"/>
            </a:endParaRPr>
          </a:p>
          <a:p>
            <a:pPr>
              <a:buFont typeface="Arial" panose="020B0604020202020204" pitchFamily="34" charset="0"/>
              <a:buNone/>
            </a:pPr>
            <a:r>
              <a:rPr lang="en-US" altLang="zh-CN" sz="3200" b="1">
                <a:solidFill>
                  <a:srgbClr val="3333FF"/>
                </a:solidFill>
                <a:latin typeface="Times New Roman" panose="02020603050405020304" pitchFamily="18" charset="0"/>
              </a:rPr>
              <a:t>straight</a:t>
            </a:r>
          </a:p>
        </p:txBody>
      </p:sp>
      <p:sp>
        <p:nvSpPr>
          <p:cNvPr id="113669" name="Rectangle 5"/>
          <p:cNvSpPr>
            <a:spLocks noChangeArrowheads="1"/>
          </p:cNvSpPr>
          <p:nvPr/>
        </p:nvSpPr>
        <p:spPr bwMode="auto">
          <a:xfrm>
            <a:off x="3886200" y="2438400"/>
            <a:ext cx="27432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buFont typeface="Arial" panose="020B0604020202020204" pitchFamily="34" charset="0"/>
              <a:buNone/>
            </a:pPr>
            <a:r>
              <a:rPr lang="en-US" altLang="zh-CN" i="1">
                <a:solidFill>
                  <a:srgbClr val="CC0066"/>
                </a:solidFill>
              </a:rPr>
              <a:t>n.</a:t>
            </a:r>
            <a:r>
              <a:rPr lang="en-US" altLang="zh-CN"/>
              <a:t> </a:t>
            </a:r>
            <a:r>
              <a:rPr lang="zh-CN" altLang="en-US"/>
              <a:t>岩；岩石</a:t>
            </a:r>
          </a:p>
        </p:txBody>
      </p:sp>
      <p:sp>
        <p:nvSpPr>
          <p:cNvPr id="113670" name="Rectangle 6"/>
          <p:cNvSpPr>
            <a:spLocks noChangeArrowheads="1"/>
          </p:cNvSpPr>
          <p:nvPr/>
        </p:nvSpPr>
        <p:spPr bwMode="auto">
          <a:xfrm>
            <a:off x="4724400" y="3581400"/>
            <a:ext cx="1323975"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a:solidFill>
                  <a:srgbClr val="CC0066"/>
                </a:solidFill>
              </a:rPr>
              <a:t>n.</a:t>
            </a:r>
            <a:r>
              <a:rPr lang="zh-CN" altLang="en-US"/>
              <a:t>石头</a:t>
            </a:r>
          </a:p>
        </p:txBody>
      </p:sp>
      <p:sp>
        <p:nvSpPr>
          <p:cNvPr id="113671" name="Rectangle 7"/>
          <p:cNvSpPr>
            <a:spLocks noChangeArrowheads="1"/>
          </p:cNvSpPr>
          <p:nvPr/>
        </p:nvSpPr>
        <p:spPr bwMode="auto">
          <a:xfrm>
            <a:off x="3124200" y="4191000"/>
            <a:ext cx="290988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20000"/>
              </a:spcBef>
              <a:buFont typeface="Arial" panose="020B0604020202020204" pitchFamily="34" charset="0"/>
              <a:buNone/>
            </a:pPr>
            <a:r>
              <a:rPr lang="en-US" altLang="zh-CN" i="1">
                <a:solidFill>
                  <a:srgbClr val="CC0066"/>
                </a:solidFill>
              </a:rPr>
              <a:t>adv.</a:t>
            </a:r>
            <a:r>
              <a:rPr lang="zh-CN" altLang="en-US"/>
              <a:t>相当；还算</a:t>
            </a:r>
          </a:p>
        </p:txBody>
      </p:sp>
      <p:sp>
        <p:nvSpPr>
          <p:cNvPr id="113672" name="Rectangle 8"/>
          <p:cNvSpPr>
            <a:spLocks noChangeArrowheads="1"/>
          </p:cNvSpPr>
          <p:nvPr/>
        </p:nvSpPr>
        <p:spPr bwMode="auto">
          <a:xfrm>
            <a:off x="1905000" y="4800600"/>
            <a:ext cx="4575175" cy="10668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zh-CN" i="1">
                <a:solidFill>
                  <a:srgbClr val="CC0066"/>
                </a:solidFill>
              </a:rPr>
              <a:t>adi.</a:t>
            </a:r>
            <a:r>
              <a:rPr lang="en-US" altLang="zh-CN"/>
              <a:t> </a:t>
            </a:r>
            <a:r>
              <a:rPr lang="zh-CN" altLang="en-US"/>
              <a:t>无困难的；顺利的；</a:t>
            </a:r>
          </a:p>
          <a:p>
            <a:r>
              <a:rPr lang="zh-CN" altLang="en-US"/>
              <a:t>                           平坦的</a:t>
            </a:r>
          </a:p>
        </p:txBody>
      </p:sp>
      <p:sp>
        <p:nvSpPr>
          <p:cNvPr id="113673" name="Rectangle 9"/>
          <p:cNvSpPr>
            <a:spLocks noChangeArrowheads="1"/>
          </p:cNvSpPr>
          <p:nvPr/>
        </p:nvSpPr>
        <p:spPr bwMode="auto">
          <a:xfrm>
            <a:off x="2743200" y="5943600"/>
            <a:ext cx="35814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buFont typeface="Arial" panose="020B0604020202020204" pitchFamily="34" charset="0"/>
              <a:buNone/>
            </a:pPr>
            <a:r>
              <a:rPr lang="en-US" altLang="zh-CN" i="1">
                <a:solidFill>
                  <a:srgbClr val="CC0066"/>
                </a:solidFill>
              </a:rPr>
              <a:t>adj.</a:t>
            </a:r>
            <a:r>
              <a:rPr lang="en-US" altLang="zh-CN"/>
              <a:t> </a:t>
            </a:r>
            <a:r>
              <a:rPr lang="zh-CN" altLang="en-US"/>
              <a:t>直的；笔直的 </a:t>
            </a:r>
          </a:p>
        </p:txBody>
      </p:sp>
      <p:sp>
        <p:nvSpPr>
          <p:cNvPr id="113678" name="Text Box 14"/>
          <p:cNvSpPr txBox="1">
            <a:spLocks noChangeArrowheads="1"/>
          </p:cNvSpPr>
          <p:nvPr/>
        </p:nvSpPr>
        <p:spPr bwMode="auto">
          <a:xfrm>
            <a:off x="533400" y="2438400"/>
            <a:ext cx="12192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CC3300"/>
                </a:solidFill>
              </a:rPr>
              <a:t>/rɔk/</a:t>
            </a:r>
          </a:p>
        </p:txBody>
      </p:sp>
      <p:sp>
        <p:nvSpPr>
          <p:cNvPr id="113679" name="Text Box 15"/>
          <p:cNvSpPr txBox="1">
            <a:spLocks noChangeArrowheads="1"/>
          </p:cNvSpPr>
          <p:nvPr/>
        </p:nvSpPr>
        <p:spPr bwMode="auto">
          <a:xfrm>
            <a:off x="304800" y="35052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CC3300"/>
                </a:solidFill>
              </a:rPr>
              <a:t>/stəun/</a:t>
            </a:r>
          </a:p>
        </p:txBody>
      </p:sp>
      <p:sp>
        <p:nvSpPr>
          <p:cNvPr id="113680" name="Text Box 16"/>
          <p:cNvSpPr txBox="1">
            <a:spLocks noChangeArrowheads="1"/>
          </p:cNvSpPr>
          <p:nvPr/>
        </p:nvSpPr>
        <p:spPr bwMode="auto">
          <a:xfrm>
            <a:off x="304800" y="41910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CC3300"/>
                </a:solidFill>
              </a:rPr>
              <a:t>/'feəli/</a:t>
            </a:r>
          </a:p>
        </p:txBody>
      </p:sp>
      <p:sp>
        <p:nvSpPr>
          <p:cNvPr id="113681" name="Text Box 17"/>
          <p:cNvSpPr txBox="1">
            <a:spLocks noChangeArrowheads="1"/>
          </p:cNvSpPr>
          <p:nvPr/>
        </p:nvSpPr>
        <p:spPr bwMode="auto">
          <a:xfrm>
            <a:off x="152400" y="48006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CC3300"/>
                </a:solidFill>
              </a:rPr>
              <a:t>/smu:ð/</a:t>
            </a:r>
          </a:p>
        </p:txBody>
      </p:sp>
      <p:sp>
        <p:nvSpPr>
          <p:cNvPr id="113682" name="Text Box 18"/>
          <p:cNvSpPr txBox="1">
            <a:spLocks noChangeArrowheads="1"/>
          </p:cNvSpPr>
          <p:nvPr/>
        </p:nvSpPr>
        <p:spPr bwMode="auto">
          <a:xfrm>
            <a:off x="152400" y="58674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CC3300"/>
                </a:solidFill>
              </a:rPr>
              <a:t>/streit/</a:t>
            </a:r>
          </a:p>
        </p:txBody>
      </p:sp>
      <p:sp>
        <p:nvSpPr>
          <p:cNvPr id="113686" name="Rectangle 22"/>
          <p:cNvSpPr>
            <a:spLocks noChangeArrowheads="1"/>
          </p:cNvSpPr>
          <p:nvPr/>
        </p:nvSpPr>
        <p:spPr bwMode="auto">
          <a:xfrm>
            <a:off x="3048000" y="1828800"/>
            <a:ext cx="303688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a:t>一口气；一下子</a:t>
            </a:r>
          </a:p>
        </p:txBody>
      </p:sp>
      <p:sp>
        <p:nvSpPr>
          <p:cNvPr id="113687" name="Rectangle 23"/>
          <p:cNvSpPr>
            <a:spLocks noChangeArrowheads="1"/>
          </p:cNvSpPr>
          <p:nvPr/>
        </p:nvSpPr>
        <p:spPr bwMode="auto">
          <a:xfrm>
            <a:off x="3505200" y="1295400"/>
            <a:ext cx="2547938"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20000"/>
              </a:spcBef>
              <a:buFont typeface="Arial" panose="020B0604020202020204" pitchFamily="34" charset="0"/>
              <a:buNone/>
            </a:pPr>
            <a:r>
              <a:rPr lang="en-US" altLang="zh-CN" i="1">
                <a:solidFill>
                  <a:srgbClr val="CC0066"/>
                </a:solidFill>
              </a:rPr>
              <a:t>n.</a:t>
            </a:r>
            <a:r>
              <a:rPr lang="zh-CN" altLang="en-US"/>
              <a:t>尝试；努力</a:t>
            </a:r>
          </a:p>
        </p:txBody>
      </p:sp>
      <p:sp>
        <p:nvSpPr>
          <p:cNvPr id="113688" name="Text Box 24"/>
          <p:cNvSpPr txBox="1">
            <a:spLocks noChangeArrowheads="1"/>
          </p:cNvSpPr>
          <p:nvPr/>
        </p:nvSpPr>
        <p:spPr bwMode="auto">
          <a:xfrm>
            <a:off x="609600" y="1371600"/>
            <a:ext cx="1828800" cy="579438"/>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zh-CN">
                <a:solidFill>
                  <a:srgbClr val="CC3300"/>
                </a:solidFill>
              </a:rPr>
              <a:t>/gəu/</a:t>
            </a:r>
          </a:p>
        </p:txBody>
      </p:sp>
      <p:sp>
        <p:nvSpPr>
          <p:cNvPr id="113689" name="WordArt 25"/>
          <p:cNvSpPr>
            <a:spLocks noChangeArrowheads="1" noChangeShapeType="1" noTextEdit="1"/>
          </p:cNvSpPr>
          <p:nvPr/>
        </p:nvSpPr>
        <p:spPr bwMode="auto">
          <a:xfrm>
            <a:off x="1752600" y="457200"/>
            <a:ext cx="5486400" cy="7620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100000"/>
              </a:avLst>
            </a:prstTxWarp>
          </a:bodyPr>
          <a:lstStyle/>
          <a:p>
            <a:pPr algn="ctr"/>
            <a:r>
              <a:rPr lang="en-US" altLang="zh-CN" sz="3600" kern="10">
                <a:ln w="9525">
                  <a:solidFill>
                    <a:srgbClr val="FF0000"/>
                  </a:solidFill>
                  <a:round/>
                </a:ln>
                <a:gradFill rotWithShape="0">
                  <a:gsLst>
                    <a:gs pos="0">
                      <a:srgbClr val="FFE701"/>
                    </a:gs>
                    <a:gs pos="100000">
                      <a:srgbClr val="FE3E02"/>
                    </a:gs>
                  </a:gsLst>
                  <a:lin ang="5400000" scaled="1"/>
                </a:gradFill>
                <a:latin typeface="隶书" panose="02010509060101010101" charset="-122"/>
                <a:ea typeface="隶书" panose="02010509060101010101" charset="-122"/>
              </a:rPr>
              <a:t>Words and expressions</a:t>
            </a:r>
            <a:endParaRPr lang="zh-CN" altLang="en-US" sz="3600" kern="10">
              <a:ln w="9525">
                <a:solidFill>
                  <a:srgbClr val="FF0000"/>
                </a:solidFill>
                <a:round/>
              </a:ln>
              <a:gradFill rotWithShape="0">
                <a:gsLst>
                  <a:gs pos="0">
                    <a:srgbClr val="FFE701"/>
                  </a:gs>
                  <a:gs pos="100000">
                    <a:srgbClr val="FE3E02"/>
                  </a:gs>
                </a:gsLst>
                <a:lin ang="5400000" scaled="1"/>
              </a:gradFill>
              <a:latin typeface="隶书" panose="02010509060101010101" charset="-122"/>
              <a:ea typeface="隶书" panose="020105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Effect transition="in" filter="strips(downLeft)">
                                      <p:cBhvr>
                                        <p:cTn id="7" dur="500"/>
                                        <p:tgtEl>
                                          <p:spTgt spid="113668">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13668">
                                            <p:txEl>
                                              <p:pRg st="1" end="1"/>
                                            </p:txEl>
                                          </p:spTgt>
                                        </p:tgtEl>
                                        <p:attrNameLst>
                                          <p:attrName>style.visibility</p:attrName>
                                        </p:attrNameLst>
                                      </p:cBhvr>
                                      <p:to>
                                        <p:strVal val="visible"/>
                                      </p:to>
                                    </p:set>
                                    <p:animEffect transition="in" filter="strips(downLeft)">
                                      <p:cBhvr>
                                        <p:cTn id="10" dur="500"/>
                                        <p:tgtEl>
                                          <p:spTgt spid="113668">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13668">
                                            <p:txEl>
                                              <p:pRg st="2" end="2"/>
                                            </p:txEl>
                                          </p:spTgt>
                                        </p:tgtEl>
                                        <p:attrNameLst>
                                          <p:attrName>style.visibility</p:attrName>
                                        </p:attrNameLst>
                                      </p:cBhvr>
                                      <p:to>
                                        <p:strVal val="visible"/>
                                      </p:to>
                                    </p:set>
                                    <p:animEffect transition="in" filter="strips(downLeft)">
                                      <p:cBhvr>
                                        <p:cTn id="13" dur="500"/>
                                        <p:tgtEl>
                                          <p:spTgt spid="113668">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113668">
                                            <p:txEl>
                                              <p:pRg st="3" end="3"/>
                                            </p:txEl>
                                          </p:spTgt>
                                        </p:tgtEl>
                                        <p:attrNameLst>
                                          <p:attrName>style.visibility</p:attrName>
                                        </p:attrNameLst>
                                      </p:cBhvr>
                                      <p:to>
                                        <p:strVal val="visible"/>
                                      </p:to>
                                    </p:set>
                                    <p:animEffect transition="in" filter="strips(downLeft)">
                                      <p:cBhvr>
                                        <p:cTn id="16" dur="500"/>
                                        <p:tgtEl>
                                          <p:spTgt spid="113668">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13668">
                                            <p:txEl>
                                              <p:pRg st="4" end="4"/>
                                            </p:txEl>
                                          </p:spTgt>
                                        </p:tgtEl>
                                        <p:attrNameLst>
                                          <p:attrName>style.visibility</p:attrName>
                                        </p:attrNameLst>
                                      </p:cBhvr>
                                      <p:to>
                                        <p:strVal val="visible"/>
                                      </p:to>
                                    </p:set>
                                    <p:animEffect transition="in" filter="strips(downLeft)">
                                      <p:cBhvr>
                                        <p:cTn id="19" dur="500"/>
                                        <p:tgtEl>
                                          <p:spTgt spid="113668">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13668">
                                            <p:txEl>
                                              <p:pRg st="5" end="5"/>
                                            </p:txEl>
                                          </p:spTgt>
                                        </p:tgtEl>
                                        <p:attrNameLst>
                                          <p:attrName>style.visibility</p:attrName>
                                        </p:attrNameLst>
                                      </p:cBhvr>
                                      <p:to>
                                        <p:strVal val="visible"/>
                                      </p:to>
                                    </p:set>
                                    <p:animEffect transition="in" filter="strips(downLeft)">
                                      <p:cBhvr>
                                        <p:cTn id="22" dur="500"/>
                                        <p:tgtEl>
                                          <p:spTgt spid="113668">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13668">
                                            <p:txEl>
                                              <p:pRg st="6" end="6"/>
                                            </p:txEl>
                                          </p:spTgt>
                                        </p:tgtEl>
                                        <p:attrNameLst>
                                          <p:attrName>style.visibility</p:attrName>
                                        </p:attrNameLst>
                                      </p:cBhvr>
                                      <p:to>
                                        <p:strVal val="visible"/>
                                      </p:to>
                                    </p:set>
                                    <p:animEffect transition="in" filter="strips(downLeft)">
                                      <p:cBhvr>
                                        <p:cTn id="25" dur="500"/>
                                        <p:tgtEl>
                                          <p:spTgt spid="113668">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13668">
                                            <p:txEl>
                                              <p:pRg st="8" end="8"/>
                                            </p:txEl>
                                          </p:spTgt>
                                        </p:tgtEl>
                                        <p:attrNameLst>
                                          <p:attrName>style.visibility</p:attrName>
                                        </p:attrNameLst>
                                      </p:cBhvr>
                                      <p:to>
                                        <p:strVal val="visible"/>
                                      </p:to>
                                    </p:set>
                                    <p:animEffect transition="in" filter="strips(downLeft)">
                                      <p:cBhvr>
                                        <p:cTn id="28" dur="500"/>
                                        <p:tgtEl>
                                          <p:spTgt spid="113668">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3688"/>
                                        </p:tgtEl>
                                        <p:attrNameLst>
                                          <p:attrName>style.visibility</p:attrName>
                                        </p:attrNameLst>
                                      </p:cBhvr>
                                      <p:to>
                                        <p:strVal val="visible"/>
                                      </p:to>
                                    </p:set>
                                    <p:anim calcmode="lin" valueType="num">
                                      <p:cBhvr>
                                        <p:cTn id="33" dur="500" fill="hold"/>
                                        <p:tgtEl>
                                          <p:spTgt spid="113688"/>
                                        </p:tgtEl>
                                        <p:attrNameLst>
                                          <p:attrName>ppt_w</p:attrName>
                                        </p:attrNameLst>
                                      </p:cBhvr>
                                      <p:tavLst>
                                        <p:tav tm="0">
                                          <p:val>
                                            <p:fltVal val="0"/>
                                          </p:val>
                                        </p:tav>
                                        <p:tav tm="100000">
                                          <p:val>
                                            <p:strVal val="#ppt_w"/>
                                          </p:val>
                                        </p:tav>
                                      </p:tavLst>
                                    </p:anim>
                                    <p:anim calcmode="lin" valueType="num">
                                      <p:cBhvr>
                                        <p:cTn id="34" dur="500" fill="hold"/>
                                        <p:tgtEl>
                                          <p:spTgt spid="113688"/>
                                        </p:tgtEl>
                                        <p:attrNameLst>
                                          <p:attrName>ppt_h</p:attrName>
                                        </p:attrNameLst>
                                      </p:cBhvr>
                                      <p:tavLst>
                                        <p:tav tm="0">
                                          <p:val>
                                            <p:fltVal val="0"/>
                                          </p:val>
                                        </p:tav>
                                        <p:tav tm="100000">
                                          <p:val>
                                            <p:strVal val="#ppt_h"/>
                                          </p:val>
                                        </p:tav>
                                      </p:tavLst>
                                    </p:anim>
                                    <p:animEffect transition="in" filter="fade">
                                      <p:cBhvr>
                                        <p:cTn id="35" dur="500"/>
                                        <p:tgtEl>
                                          <p:spTgt spid="11368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13687"/>
                                        </p:tgtEl>
                                        <p:attrNameLst>
                                          <p:attrName>style.visibility</p:attrName>
                                        </p:attrNameLst>
                                      </p:cBhvr>
                                      <p:to>
                                        <p:strVal val="visible"/>
                                      </p:to>
                                    </p:set>
                                    <p:animEffect transition="in" filter="strips(downLeft)">
                                      <p:cBhvr>
                                        <p:cTn id="40" dur="500"/>
                                        <p:tgtEl>
                                          <p:spTgt spid="11368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13686"/>
                                        </p:tgtEl>
                                        <p:attrNameLst>
                                          <p:attrName>style.visibility</p:attrName>
                                        </p:attrNameLst>
                                      </p:cBhvr>
                                      <p:to>
                                        <p:strVal val="visible"/>
                                      </p:to>
                                    </p:set>
                                    <p:animEffect transition="in" filter="strips(downLeft)">
                                      <p:cBhvr>
                                        <p:cTn id="45" dur="500"/>
                                        <p:tgtEl>
                                          <p:spTgt spid="113686"/>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13678"/>
                                        </p:tgtEl>
                                        <p:attrNameLst>
                                          <p:attrName>style.visibility</p:attrName>
                                        </p:attrNameLst>
                                      </p:cBhvr>
                                      <p:to>
                                        <p:strVal val="visible"/>
                                      </p:to>
                                    </p:set>
                                    <p:animEffect transition="in" filter="fade">
                                      <p:cBhvr>
                                        <p:cTn id="50" dur="1000"/>
                                        <p:tgtEl>
                                          <p:spTgt spid="113678"/>
                                        </p:tgtEl>
                                      </p:cBhvr>
                                    </p:animEffect>
                                    <p:anim calcmode="lin" valueType="num">
                                      <p:cBhvr>
                                        <p:cTn id="51" dur="1000" fill="hold"/>
                                        <p:tgtEl>
                                          <p:spTgt spid="113678"/>
                                        </p:tgtEl>
                                        <p:attrNameLst>
                                          <p:attrName>ppt_x</p:attrName>
                                        </p:attrNameLst>
                                      </p:cBhvr>
                                      <p:tavLst>
                                        <p:tav tm="0">
                                          <p:val>
                                            <p:strVal val="#ppt_x"/>
                                          </p:val>
                                        </p:tav>
                                        <p:tav tm="100000">
                                          <p:val>
                                            <p:strVal val="#ppt_x"/>
                                          </p:val>
                                        </p:tav>
                                      </p:tavLst>
                                    </p:anim>
                                    <p:anim calcmode="lin" valueType="num">
                                      <p:cBhvr>
                                        <p:cTn id="52" dur="900" decel="100000" fill="hold"/>
                                        <p:tgtEl>
                                          <p:spTgt spid="11367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13678"/>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113669"/>
                                        </p:tgtEl>
                                        <p:attrNameLst>
                                          <p:attrName>style.visibility</p:attrName>
                                        </p:attrNameLst>
                                      </p:cBhvr>
                                      <p:to>
                                        <p:strVal val="visible"/>
                                      </p:to>
                                    </p:set>
                                    <p:anim to="" calcmode="lin" valueType="num">
                                      <p:cBhvr>
                                        <p:cTn id="58" dur="1" fill="hold"/>
                                        <p:tgtEl>
                                          <p:spTgt spid="113669"/>
                                        </p:tgtEl>
                                      </p:cBhvr>
                                    </p:anim>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nodeType="clickEffect">
                                  <p:stCondLst>
                                    <p:cond delay="0"/>
                                  </p:stCondLst>
                                  <p:childTnLst>
                                    <p:set>
                                      <p:cBhvr>
                                        <p:cTn id="62" dur="1" fill="hold">
                                          <p:stCondLst>
                                            <p:cond delay="0"/>
                                          </p:stCondLst>
                                        </p:cTn>
                                        <p:tgtEl>
                                          <p:spTgt spid="113667">
                                            <p:txEl>
                                              <p:pRg st="0" end="0"/>
                                            </p:txEl>
                                          </p:spTgt>
                                        </p:tgtEl>
                                        <p:attrNameLst>
                                          <p:attrName>style.visibility</p:attrName>
                                        </p:attrNameLst>
                                      </p:cBhvr>
                                      <p:to>
                                        <p:strVal val="visible"/>
                                      </p:to>
                                    </p:set>
                                    <p:anim calcmode="lin" valueType="num">
                                      <p:cBhvr>
                                        <p:cTn id="63" dur="1000" fill="hold"/>
                                        <p:tgtEl>
                                          <p:spTgt spid="11366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11366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113667">
                                            <p:txEl>
                                              <p:pRg st="0" end="0"/>
                                            </p:txEl>
                                          </p:spTgt>
                                        </p:tgtEl>
                                        <p:attrNameLst>
                                          <p:attrName>ppt_y</p:attrName>
                                        </p:attrNameLst>
                                      </p:cBhvr>
                                      <p:tavLst>
                                        <p:tav tm="0">
                                          <p:val>
                                            <p:strVal val="#ppt_y"/>
                                          </p:val>
                                        </p:tav>
                                        <p:tav tm="100000">
                                          <p:val>
                                            <p:strVal val="#ppt_y"/>
                                          </p:val>
                                        </p:tav>
                                      </p:tavLst>
                                    </p:anim>
                                    <p:animEffect transition="in" filter="fade">
                                      <p:cBhvr>
                                        <p:cTn id="66" dur="1000"/>
                                        <p:tgtEl>
                                          <p:spTgt spid="11366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grpId="0" nodeType="clickEffect">
                                  <p:stCondLst>
                                    <p:cond delay="0"/>
                                  </p:stCondLst>
                                  <p:childTnLst>
                                    <p:set>
                                      <p:cBhvr>
                                        <p:cTn id="70" dur="1" fill="hold">
                                          <p:stCondLst>
                                            <p:cond delay="0"/>
                                          </p:stCondLst>
                                        </p:cTn>
                                        <p:tgtEl>
                                          <p:spTgt spid="113679"/>
                                        </p:tgtEl>
                                        <p:attrNameLst>
                                          <p:attrName>style.visibility</p:attrName>
                                        </p:attrNameLst>
                                      </p:cBhvr>
                                      <p:to>
                                        <p:strVal val="visible"/>
                                      </p:to>
                                    </p:set>
                                    <p:anim to="" calcmode="lin" valueType="num">
                                      <p:cBhvr>
                                        <p:cTn id="71" dur="1" fill="hold"/>
                                        <p:tgtEl>
                                          <p:spTgt spid="113679"/>
                                        </p:tgtEl>
                                      </p:cBhvr>
                                    </p:anim>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grpId="0" nodeType="clickEffect">
                                  <p:stCondLst>
                                    <p:cond delay="0"/>
                                  </p:stCondLst>
                                  <p:childTnLst>
                                    <p:set>
                                      <p:cBhvr>
                                        <p:cTn id="75" dur="1" fill="hold">
                                          <p:stCondLst>
                                            <p:cond delay="0"/>
                                          </p:stCondLst>
                                        </p:cTn>
                                        <p:tgtEl>
                                          <p:spTgt spid="113670"/>
                                        </p:tgtEl>
                                        <p:attrNameLst>
                                          <p:attrName>style.visibility</p:attrName>
                                        </p:attrNameLst>
                                      </p:cBhvr>
                                      <p:to>
                                        <p:strVal val="visible"/>
                                      </p:to>
                                    </p:set>
                                    <p:anim to="" calcmode="lin" valueType="num">
                                      <p:cBhvr>
                                        <p:cTn id="76" dur="1" fill="hold"/>
                                        <p:tgtEl>
                                          <p:spTgt spid="113670"/>
                                        </p:tgtEl>
                                      </p:cBhvr>
                                    </p:anim>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113680"/>
                                        </p:tgtEl>
                                        <p:attrNameLst>
                                          <p:attrName>style.visibility</p:attrName>
                                        </p:attrNameLst>
                                      </p:cBhvr>
                                      <p:to>
                                        <p:strVal val="visible"/>
                                      </p:to>
                                    </p:set>
                                    <p:animEffect transition="in" filter="randombar(horizontal)">
                                      <p:cBhvr>
                                        <p:cTn id="81" dur="500"/>
                                        <p:tgtEl>
                                          <p:spTgt spid="113680"/>
                                        </p:tgtEl>
                                      </p:cBhvr>
                                    </p:animEffect>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113671"/>
                                        </p:tgtEl>
                                        <p:attrNameLst>
                                          <p:attrName>style.visibility</p:attrName>
                                        </p:attrNameLst>
                                      </p:cBhvr>
                                      <p:to>
                                        <p:strVal val="visible"/>
                                      </p:to>
                                    </p:set>
                                    <p:anim to="" calcmode="lin" valueType="num">
                                      <p:cBhvr>
                                        <p:cTn id="86" dur="1" fill="hold"/>
                                        <p:tgtEl>
                                          <p:spTgt spid="113671"/>
                                        </p:tgtEl>
                                      </p:cBhvr>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grpId="0" nodeType="clickEffect">
                                  <p:stCondLst>
                                    <p:cond delay="0"/>
                                  </p:stCondLst>
                                  <p:childTnLst>
                                    <p:set>
                                      <p:cBhvr>
                                        <p:cTn id="90" dur="1" fill="hold">
                                          <p:stCondLst>
                                            <p:cond delay="0"/>
                                          </p:stCondLst>
                                        </p:cTn>
                                        <p:tgtEl>
                                          <p:spTgt spid="113681"/>
                                        </p:tgtEl>
                                        <p:attrNameLst>
                                          <p:attrName>style.visibility</p:attrName>
                                        </p:attrNameLst>
                                      </p:cBhvr>
                                      <p:to>
                                        <p:strVal val="visible"/>
                                      </p:to>
                                    </p:set>
                                    <p:anim to="" calcmode="lin" valueType="num">
                                      <p:cBhvr>
                                        <p:cTn id="91" dur="1" fill="hold"/>
                                        <p:tgtEl>
                                          <p:spTgt spid="113681"/>
                                        </p:tgtEl>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grpId="0" nodeType="clickEffect">
                                  <p:stCondLst>
                                    <p:cond delay="0"/>
                                  </p:stCondLst>
                                  <p:childTnLst>
                                    <p:set>
                                      <p:cBhvr>
                                        <p:cTn id="95" dur="1" fill="hold">
                                          <p:stCondLst>
                                            <p:cond delay="0"/>
                                          </p:stCondLst>
                                        </p:cTn>
                                        <p:tgtEl>
                                          <p:spTgt spid="113672"/>
                                        </p:tgtEl>
                                        <p:attrNameLst>
                                          <p:attrName>style.visibility</p:attrName>
                                        </p:attrNameLst>
                                      </p:cBhvr>
                                      <p:to>
                                        <p:strVal val="visible"/>
                                      </p:to>
                                    </p:set>
                                    <p:anim to="" calcmode="lin" valueType="num">
                                      <p:cBhvr>
                                        <p:cTn id="96" dur="1" fill="hold"/>
                                        <p:tgtEl>
                                          <p:spTgt spid="113672"/>
                                        </p:tgtEl>
                                      </p:cBhvr>
                                    </p:anim>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113682"/>
                                        </p:tgtEl>
                                        <p:attrNameLst>
                                          <p:attrName>style.visibility</p:attrName>
                                        </p:attrNameLst>
                                      </p:cBhvr>
                                      <p:to>
                                        <p:strVal val="visible"/>
                                      </p:to>
                                    </p:set>
                                    <p:animEffect transition="in" filter="randombar(horizontal)">
                                      <p:cBhvr>
                                        <p:cTn id="101" dur="500"/>
                                        <p:tgtEl>
                                          <p:spTgt spid="113682"/>
                                        </p:tgtEl>
                                      </p:cBhvr>
                                    </p:animEffect>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grpId="0" nodeType="clickEffect">
                                  <p:stCondLst>
                                    <p:cond delay="0"/>
                                  </p:stCondLst>
                                  <p:childTnLst>
                                    <p:set>
                                      <p:cBhvr>
                                        <p:cTn id="105" dur="1" fill="hold">
                                          <p:stCondLst>
                                            <p:cond delay="0"/>
                                          </p:stCondLst>
                                        </p:cTn>
                                        <p:tgtEl>
                                          <p:spTgt spid="113673"/>
                                        </p:tgtEl>
                                        <p:attrNameLst>
                                          <p:attrName>style.visibility</p:attrName>
                                        </p:attrNameLst>
                                      </p:cBhvr>
                                      <p:to>
                                        <p:strVal val="visible"/>
                                      </p:to>
                                    </p:set>
                                    <p:anim to="" calcmode="lin" valueType="num">
                                      <p:cBhvr>
                                        <p:cTn id="106" dur="1" fill="hold"/>
                                        <p:tgtEl>
                                          <p:spTgt spid="11367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0" grpId="0"/>
      <p:bldP spid="113671" grpId="0"/>
      <p:bldP spid="113672" grpId="0"/>
      <p:bldP spid="113673" grpId="0"/>
      <p:bldP spid="113678" grpId="0"/>
      <p:bldP spid="113679" grpId="0"/>
      <p:bldP spid="113680" grpId="0"/>
      <p:bldP spid="113681" grpId="0"/>
      <p:bldP spid="113682" grpId="0"/>
      <p:bldP spid="113686" grpId="0"/>
      <p:bldP spid="113687" grpId="0"/>
      <p:bldP spid="113688" grpId="0"/>
    </p:bldLst>
  </p:timing>
</p:sld>
</file>

<file path=ppt/theme/theme1.xml><?xml version="1.0" encoding="utf-8"?>
<a:theme xmlns:a="http://schemas.openxmlformats.org/drawingml/2006/main" name="WWW.2PPT.COM&#10;">
  <a:themeElements>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演示文稿1">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2750</Words>
  <Application>Microsoft Office PowerPoint</Application>
  <PresentationFormat>全屏显示(4:3)</PresentationFormat>
  <Paragraphs>398</Paragraphs>
  <Slides>51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51</vt:i4>
      </vt:variant>
    </vt:vector>
  </HeadingPairs>
  <TitlesOfParts>
    <vt:vector size="62" baseType="lpstr">
      <vt:lpstr>华文隶书</vt:lpstr>
      <vt:lpstr>隶书</vt:lpstr>
      <vt:lpstr>宋体</vt:lpstr>
      <vt:lpstr>微软雅黑</vt:lpstr>
      <vt:lpstr>Arial</vt:lpstr>
      <vt:lpstr>Arial Black</vt:lpstr>
      <vt:lpstr>Comic Sans MS</vt:lpstr>
      <vt:lpstr>Franklin Gothic Medium</vt:lpstr>
      <vt:lpstr>Monotype Corsiva</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Language points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2023-01-17T01:42:31Z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7D876C3C19824D90B9862F74C3DD2246</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