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9" r:id="rId5"/>
    <p:sldId id="263" r:id="rId6"/>
    <p:sldId id="267" r:id="rId7"/>
    <p:sldId id="268" r:id="rId8"/>
    <p:sldId id="269" r:id="rId9"/>
    <p:sldId id="270" r:id="rId10"/>
    <p:sldId id="271" r:id="rId11"/>
    <p:sldId id="260" r:id="rId12"/>
    <p:sldId id="264" r:id="rId13"/>
    <p:sldId id="272" r:id="rId14"/>
    <p:sldId id="273" r:id="rId15"/>
    <p:sldId id="274" r:id="rId16"/>
    <p:sldId id="275" r:id="rId17"/>
    <p:sldId id="261" r:id="rId18"/>
    <p:sldId id="265" r:id="rId19"/>
    <p:sldId id="277" r:id="rId20"/>
    <p:sldId id="278" r:id="rId21"/>
    <p:sldId id="279" r:id="rId22"/>
    <p:sldId id="276" r:id="rId23"/>
    <p:sldId id="262" r:id="rId24"/>
    <p:sldId id="266" r:id="rId25"/>
    <p:sldId id="280" r:id="rId26"/>
    <p:sldId id="281" r:id="rId27"/>
    <p:sldId id="282" r:id="rId28"/>
    <p:sldId id="258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95"/>
    <a:srgbClr val="729CBB"/>
    <a:srgbClr val="445469"/>
    <a:srgbClr val="F19BAE"/>
    <a:srgbClr val="E48470"/>
    <a:srgbClr val="4277AF"/>
    <a:srgbClr val="DF283D"/>
    <a:srgbClr val="270905"/>
    <a:srgbClr val="D3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-2994" y="-15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013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EDA1-27DE-4C83-9D56-647BFDBD8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29" y="946919"/>
            <a:ext cx="4258889" cy="49236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232074" cy="3408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9397" y="4332849"/>
            <a:ext cx="1963662" cy="25251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99502" y="5641755"/>
            <a:ext cx="891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EE8E95"/>
                </a:solidFill>
                <a:latin typeface="仓耳章鱼小丸子体 W01" panose="02020400000000000000" pitchFamily="18" charset="-122"/>
                <a:ea typeface="仓耳章鱼小丸子体 W01" panose="02020400000000000000" pitchFamily="18" charset="-122"/>
                <a:cs typeface="+mn-ea"/>
                <a:sym typeface="+mn-lt"/>
              </a:rPr>
              <a:t>母亲</a:t>
            </a:r>
            <a:r>
              <a:rPr lang="zh-CN" altLang="en-US" sz="6600" dirty="0" smtClean="0">
                <a:solidFill>
                  <a:srgbClr val="EE8E95"/>
                </a:solidFill>
                <a:latin typeface="仓耳章鱼小丸子体 W01" panose="02020400000000000000" pitchFamily="18" charset="-122"/>
                <a:ea typeface="仓耳章鱼小丸子体 W01" panose="02020400000000000000" pitchFamily="18" charset="-122"/>
                <a:cs typeface="+mn-ea"/>
                <a:sym typeface="+mn-lt"/>
              </a:rPr>
              <a:t>节主</a:t>
            </a:r>
            <a:r>
              <a:rPr lang="zh-CN" altLang="en-US" sz="6600" dirty="0">
                <a:solidFill>
                  <a:srgbClr val="EE8E95"/>
                </a:solidFill>
                <a:latin typeface="仓耳章鱼小丸子体 W01" panose="02020400000000000000" pitchFamily="18" charset="-122"/>
                <a:ea typeface="仓耳章鱼小丸子体 W01" panose="02020400000000000000" pitchFamily="18" charset="-122"/>
                <a:cs typeface="+mn-ea"/>
                <a:sym typeface="+mn-lt"/>
              </a:rPr>
              <a:t>题活动模板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40" y="783696"/>
            <a:ext cx="3432379" cy="15816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cs typeface="+mn-ea"/>
                <a:sym typeface="+mn-lt"/>
              </a:rPr>
              <a:t>第二章：单击此处添加标题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第二章：单击此处添加标题</a:t>
            </a:r>
          </a:p>
        </p:txBody>
      </p:sp>
      <p:cxnSp>
        <p:nvCxnSpPr>
          <p:cNvPr id="3" name="Straight Arrow Connector 33"/>
          <p:cNvCxnSpPr/>
          <p:nvPr/>
        </p:nvCxnSpPr>
        <p:spPr>
          <a:xfrm>
            <a:off x="2686211" y="2853807"/>
            <a:ext cx="811213" cy="0"/>
          </a:xfrm>
          <a:prstGeom prst="straightConnector1">
            <a:avLst/>
          </a:prstGeom>
          <a:ln>
            <a:solidFill>
              <a:srgbClr val="729C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4"/>
          <p:cNvCxnSpPr/>
          <p:nvPr/>
        </p:nvCxnSpPr>
        <p:spPr>
          <a:xfrm>
            <a:off x="5662650" y="2853807"/>
            <a:ext cx="811213" cy="0"/>
          </a:xfrm>
          <a:prstGeom prst="straightConnector1">
            <a:avLst/>
          </a:prstGeom>
          <a:ln>
            <a:solidFill>
              <a:srgbClr val="729C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35"/>
          <p:cNvCxnSpPr/>
          <p:nvPr/>
        </p:nvCxnSpPr>
        <p:spPr>
          <a:xfrm>
            <a:off x="8639089" y="2853807"/>
            <a:ext cx="811213" cy="0"/>
          </a:xfrm>
          <a:prstGeom prst="straightConnector1">
            <a:avLst/>
          </a:prstGeom>
          <a:ln>
            <a:solidFill>
              <a:srgbClr val="729C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exagon 29"/>
          <p:cNvSpPr/>
          <p:nvPr/>
        </p:nvSpPr>
        <p:spPr>
          <a:xfrm>
            <a:off x="741684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" name="Freeform 32"/>
          <p:cNvSpPr>
            <a:spLocks noEditPoints="1"/>
          </p:cNvSpPr>
          <p:nvPr/>
        </p:nvSpPr>
        <p:spPr bwMode="auto">
          <a:xfrm>
            <a:off x="1384410" y="2724394"/>
            <a:ext cx="453150" cy="472853"/>
          </a:xfrm>
          <a:custGeom>
            <a:avLst/>
            <a:gdLst>
              <a:gd name="T0" fmla="*/ 39 w 135"/>
              <a:gd name="T1" fmla="*/ 46 h 140"/>
              <a:gd name="T2" fmla="*/ 67 w 135"/>
              <a:gd name="T3" fmla="*/ 17 h 140"/>
              <a:gd name="T4" fmla="*/ 96 w 135"/>
              <a:gd name="T5" fmla="*/ 46 h 140"/>
              <a:gd name="T6" fmla="*/ 96 w 135"/>
              <a:gd name="T7" fmla="*/ 65 h 140"/>
              <a:gd name="T8" fmla="*/ 39 w 135"/>
              <a:gd name="T9" fmla="*/ 65 h 140"/>
              <a:gd name="T10" fmla="*/ 39 w 135"/>
              <a:gd name="T11" fmla="*/ 46 h 140"/>
              <a:gd name="T12" fmla="*/ 114 w 135"/>
              <a:gd name="T13" fmla="*/ 65 h 140"/>
              <a:gd name="T14" fmla="*/ 114 w 135"/>
              <a:gd name="T15" fmla="*/ 46 h 140"/>
              <a:gd name="T16" fmla="*/ 67 w 135"/>
              <a:gd name="T17" fmla="*/ 0 h 140"/>
              <a:gd name="T18" fmla="*/ 21 w 135"/>
              <a:gd name="T19" fmla="*/ 46 h 140"/>
              <a:gd name="T20" fmla="*/ 21 w 135"/>
              <a:gd name="T21" fmla="*/ 65 h 140"/>
              <a:gd name="T22" fmla="*/ 0 w 135"/>
              <a:gd name="T23" fmla="*/ 65 h 140"/>
              <a:gd name="T24" fmla="*/ 0 w 135"/>
              <a:gd name="T25" fmla="*/ 140 h 140"/>
              <a:gd name="T26" fmla="*/ 135 w 135"/>
              <a:gd name="T27" fmla="*/ 140 h 140"/>
              <a:gd name="T28" fmla="*/ 135 w 135"/>
              <a:gd name="T29" fmla="*/ 65 h 140"/>
              <a:gd name="T30" fmla="*/ 114 w 135"/>
              <a:gd name="T31" fmla="*/ 6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140">
                <a:moveTo>
                  <a:pt x="39" y="46"/>
                </a:moveTo>
                <a:cubicBezTo>
                  <a:pt x="39" y="30"/>
                  <a:pt x="51" y="17"/>
                  <a:pt x="67" y="17"/>
                </a:cubicBezTo>
                <a:cubicBezTo>
                  <a:pt x="83" y="17"/>
                  <a:pt x="96" y="30"/>
                  <a:pt x="96" y="46"/>
                </a:cubicBezTo>
                <a:cubicBezTo>
                  <a:pt x="96" y="65"/>
                  <a:pt x="96" y="65"/>
                  <a:pt x="96" y="65"/>
                </a:cubicBezTo>
                <a:cubicBezTo>
                  <a:pt x="39" y="65"/>
                  <a:pt x="39" y="65"/>
                  <a:pt x="39" y="65"/>
                </a:cubicBezTo>
                <a:lnTo>
                  <a:pt x="39" y="46"/>
                </a:lnTo>
                <a:close/>
                <a:moveTo>
                  <a:pt x="114" y="65"/>
                </a:moveTo>
                <a:cubicBezTo>
                  <a:pt x="114" y="46"/>
                  <a:pt x="114" y="46"/>
                  <a:pt x="114" y="46"/>
                </a:cubicBezTo>
                <a:cubicBezTo>
                  <a:pt x="114" y="20"/>
                  <a:pt x="93" y="0"/>
                  <a:pt x="67" y="0"/>
                </a:cubicBezTo>
                <a:cubicBezTo>
                  <a:pt x="42" y="0"/>
                  <a:pt x="21" y="20"/>
                  <a:pt x="21" y="46"/>
                </a:cubicBezTo>
                <a:cubicBezTo>
                  <a:pt x="21" y="65"/>
                  <a:pt x="21" y="65"/>
                  <a:pt x="21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40"/>
                  <a:pt x="0" y="140"/>
                  <a:pt x="0" y="140"/>
                </a:cubicBezTo>
                <a:cubicBezTo>
                  <a:pt x="135" y="140"/>
                  <a:pt x="135" y="140"/>
                  <a:pt x="135" y="140"/>
                </a:cubicBezTo>
                <a:cubicBezTo>
                  <a:pt x="135" y="65"/>
                  <a:pt x="135" y="65"/>
                  <a:pt x="135" y="65"/>
                </a:cubicBezTo>
                <a:lnTo>
                  <a:pt x="114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33"/>
          <p:cNvSpPr/>
          <p:nvPr/>
        </p:nvSpPr>
        <p:spPr bwMode="auto">
          <a:xfrm>
            <a:off x="1187388" y="2586479"/>
            <a:ext cx="832418" cy="517184"/>
          </a:xfrm>
          <a:custGeom>
            <a:avLst/>
            <a:gdLst>
              <a:gd name="T0" fmla="*/ 169 w 169"/>
              <a:gd name="T1" fmla="*/ 105 h 105"/>
              <a:gd name="T2" fmla="*/ 144 w 169"/>
              <a:gd name="T3" fmla="*/ 105 h 105"/>
              <a:gd name="T4" fmla="*/ 144 w 169"/>
              <a:gd name="T5" fmla="*/ 95 h 105"/>
              <a:gd name="T6" fmla="*/ 159 w 169"/>
              <a:gd name="T7" fmla="*/ 95 h 105"/>
              <a:gd name="T8" fmla="*/ 159 w 169"/>
              <a:gd name="T9" fmla="*/ 11 h 105"/>
              <a:gd name="T10" fmla="*/ 11 w 169"/>
              <a:gd name="T11" fmla="*/ 11 h 105"/>
              <a:gd name="T12" fmla="*/ 11 w 169"/>
              <a:gd name="T13" fmla="*/ 95 h 105"/>
              <a:gd name="T14" fmla="*/ 28 w 169"/>
              <a:gd name="T15" fmla="*/ 95 h 105"/>
              <a:gd name="T16" fmla="*/ 28 w 169"/>
              <a:gd name="T17" fmla="*/ 105 h 105"/>
              <a:gd name="T18" fmla="*/ 0 w 169"/>
              <a:gd name="T19" fmla="*/ 105 h 105"/>
              <a:gd name="T20" fmla="*/ 0 w 169"/>
              <a:gd name="T21" fmla="*/ 0 h 105"/>
              <a:gd name="T22" fmla="*/ 169 w 169"/>
              <a:gd name="T23" fmla="*/ 0 h 105"/>
              <a:gd name="T24" fmla="*/ 169 w 169"/>
              <a:gd name="T25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05">
                <a:moveTo>
                  <a:pt x="169" y="105"/>
                </a:moveTo>
                <a:lnTo>
                  <a:pt x="144" y="105"/>
                </a:lnTo>
                <a:lnTo>
                  <a:pt x="144" y="95"/>
                </a:lnTo>
                <a:lnTo>
                  <a:pt x="159" y="95"/>
                </a:lnTo>
                <a:lnTo>
                  <a:pt x="159" y="11"/>
                </a:lnTo>
                <a:lnTo>
                  <a:pt x="11" y="11"/>
                </a:lnTo>
                <a:lnTo>
                  <a:pt x="11" y="95"/>
                </a:lnTo>
                <a:lnTo>
                  <a:pt x="28" y="95"/>
                </a:lnTo>
                <a:lnTo>
                  <a:pt x="28" y="105"/>
                </a:lnTo>
                <a:lnTo>
                  <a:pt x="0" y="105"/>
                </a:lnTo>
                <a:lnTo>
                  <a:pt x="0" y="0"/>
                </a:lnTo>
                <a:lnTo>
                  <a:pt x="169" y="0"/>
                </a:lnTo>
                <a:lnTo>
                  <a:pt x="169" y="1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Hexagon 30"/>
          <p:cNvSpPr/>
          <p:nvPr/>
        </p:nvSpPr>
        <p:spPr>
          <a:xfrm>
            <a:off x="3718123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Freeform 242"/>
          <p:cNvSpPr/>
          <p:nvPr/>
        </p:nvSpPr>
        <p:spPr bwMode="auto">
          <a:xfrm>
            <a:off x="4115929" y="2492497"/>
            <a:ext cx="848037" cy="622779"/>
          </a:xfrm>
          <a:custGeom>
            <a:avLst/>
            <a:gdLst>
              <a:gd name="T0" fmla="*/ 192 w 192"/>
              <a:gd name="T1" fmla="*/ 12 h 141"/>
              <a:gd name="T2" fmla="*/ 181 w 192"/>
              <a:gd name="T3" fmla="*/ 0 h 141"/>
              <a:gd name="T4" fmla="*/ 64 w 192"/>
              <a:gd name="T5" fmla="*/ 118 h 141"/>
              <a:gd name="T6" fmla="*/ 11 w 192"/>
              <a:gd name="T7" fmla="*/ 65 h 141"/>
              <a:gd name="T8" fmla="*/ 0 w 192"/>
              <a:gd name="T9" fmla="*/ 77 h 141"/>
              <a:gd name="T10" fmla="*/ 64 w 192"/>
              <a:gd name="T11" fmla="*/ 141 h 141"/>
              <a:gd name="T12" fmla="*/ 75 w 192"/>
              <a:gd name="T13" fmla="*/ 129 h 141"/>
              <a:gd name="T14" fmla="*/ 75 w 192"/>
              <a:gd name="T15" fmla="*/ 129 h 141"/>
              <a:gd name="T16" fmla="*/ 192 w 192"/>
              <a:gd name="T17" fmla="*/ 1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141">
                <a:moveTo>
                  <a:pt x="192" y="12"/>
                </a:moveTo>
                <a:lnTo>
                  <a:pt x="181" y="0"/>
                </a:lnTo>
                <a:lnTo>
                  <a:pt x="64" y="118"/>
                </a:lnTo>
                <a:lnTo>
                  <a:pt x="11" y="65"/>
                </a:lnTo>
                <a:lnTo>
                  <a:pt x="0" y="77"/>
                </a:lnTo>
                <a:lnTo>
                  <a:pt x="64" y="141"/>
                </a:lnTo>
                <a:lnTo>
                  <a:pt x="75" y="129"/>
                </a:lnTo>
                <a:lnTo>
                  <a:pt x="75" y="129"/>
                </a:lnTo>
                <a:lnTo>
                  <a:pt x="192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Hexagon 31"/>
          <p:cNvSpPr/>
          <p:nvPr/>
        </p:nvSpPr>
        <p:spPr>
          <a:xfrm>
            <a:off x="6694563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Freeform 245"/>
          <p:cNvSpPr>
            <a:spLocks noEditPoints="1"/>
          </p:cNvSpPr>
          <p:nvPr/>
        </p:nvSpPr>
        <p:spPr bwMode="auto">
          <a:xfrm>
            <a:off x="7089529" y="2296113"/>
            <a:ext cx="933894" cy="1015546"/>
          </a:xfrm>
          <a:custGeom>
            <a:avLst/>
            <a:gdLst>
              <a:gd name="T0" fmla="*/ 175 w 269"/>
              <a:gd name="T1" fmla="*/ 54 h 292"/>
              <a:gd name="T2" fmla="*/ 104 w 269"/>
              <a:gd name="T3" fmla="*/ 50 h 292"/>
              <a:gd name="T4" fmla="*/ 34 w 269"/>
              <a:gd name="T5" fmla="*/ 153 h 292"/>
              <a:gd name="T6" fmla="*/ 4 w 269"/>
              <a:gd name="T7" fmla="*/ 155 h 292"/>
              <a:gd name="T8" fmla="*/ 95 w 269"/>
              <a:gd name="T9" fmla="*/ 21 h 292"/>
              <a:gd name="T10" fmla="*/ 197 w 269"/>
              <a:gd name="T11" fmla="*/ 31 h 292"/>
              <a:gd name="T12" fmla="*/ 226 w 269"/>
              <a:gd name="T13" fmla="*/ 0 h 292"/>
              <a:gd name="T14" fmla="*/ 233 w 269"/>
              <a:gd name="T15" fmla="*/ 86 h 292"/>
              <a:gd name="T16" fmla="*/ 142 w 269"/>
              <a:gd name="T17" fmla="*/ 89 h 292"/>
              <a:gd name="T18" fmla="*/ 175 w 269"/>
              <a:gd name="T19" fmla="*/ 54 h 292"/>
              <a:gd name="T20" fmla="*/ 174 w 269"/>
              <a:gd name="T21" fmla="*/ 271 h 292"/>
              <a:gd name="T22" fmla="*/ 135 w 269"/>
              <a:gd name="T23" fmla="*/ 277 h 292"/>
              <a:gd name="T24" fmla="*/ 73 w 269"/>
              <a:gd name="T25" fmla="*/ 261 h 292"/>
              <a:gd name="T26" fmla="*/ 44 w 269"/>
              <a:gd name="T27" fmla="*/ 292 h 292"/>
              <a:gd name="T28" fmla="*/ 36 w 269"/>
              <a:gd name="T29" fmla="*/ 206 h 292"/>
              <a:gd name="T30" fmla="*/ 127 w 269"/>
              <a:gd name="T31" fmla="*/ 203 h 292"/>
              <a:gd name="T32" fmla="*/ 94 w 269"/>
              <a:gd name="T33" fmla="*/ 238 h 292"/>
              <a:gd name="T34" fmla="*/ 165 w 269"/>
              <a:gd name="T35" fmla="*/ 242 h 292"/>
              <a:gd name="T36" fmla="*/ 235 w 269"/>
              <a:gd name="T37" fmla="*/ 140 h 292"/>
              <a:gd name="T38" fmla="*/ 265 w 269"/>
              <a:gd name="T39" fmla="*/ 138 h 292"/>
              <a:gd name="T40" fmla="*/ 174 w 269"/>
              <a:gd name="T41" fmla="*/ 2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9" h="292">
                <a:moveTo>
                  <a:pt x="175" y="54"/>
                </a:moveTo>
                <a:cubicBezTo>
                  <a:pt x="153" y="44"/>
                  <a:pt x="128" y="43"/>
                  <a:pt x="104" y="50"/>
                </a:cubicBezTo>
                <a:cubicBezTo>
                  <a:pt x="60" y="64"/>
                  <a:pt x="31" y="106"/>
                  <a:pt x="34" y="153"/>
                </a:cubicBezTo>
                <a:cubicBezTo>
                  <a:pt x="4" y="155"/>
                  <a:pt x="4" y="155"/>
                  <a:pt x="4" y="155"/>
                </a:cubicBezTo>
                <a:cubicBezTo>
                  <a:pt x="0" y="94"/>
                  <a:pt x="38" y="40"/>
                  <a:pt x="95" y="21"/>
                </a:cubicBezTo>
                <a:cubicBezTo>
                  <a:pt x="129" y="11"/>
                  <a:pt x="166" y="14"/>
                  <a:pt x="197" y="31"/>
                </a:cubicBezTo>
                <a:cubicBezTo>
                  <a:pt x="226" y="0"/>
                  <a:pt x="226" y="0"/>
                  <a:pt x="226" y="0"/>
                </a:cubicBezTo>
                <a:cubicBezTo>
                  <a:pt x="233" y="86"/>
                  <a:pt x="233" y="86"/>
                  <a:pt x="233" y="86"/>
                </a:cubicBezTo>
                <a:cubicBezTo>
                  <a:pt x="142" y="89"/>
                  <a:pt x="142" y="89"/>
                  <a:pt x="142" y="89"/>
                </a:cubicBezTo>
                <a:lnTo>
                  <a:pt x="175" y="54"/>
                </a:lnTo>
                <a:close/>
                <a:moveTo>
                  <a:pt x="174" y="271"/>
                </a:moveTo>
                <a:cubicBezTo>
                  <a:pt x="161" y="275"/>
                  <a:pt x="148" y="277"/>
                  <a:pt x="135" y="277"/>
                </a:cubicBezTo>
                <a:cubicBezTo>
                  <a:pt x="113" y="277"/>
                  <a:pt x="92" y="271"/>
                  <a:pt x="73" y="261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36" y="206"/>
                  <a:pt x="36" y="206"/>
                  <a:pt x="36" y="206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94" y="238"/>
                  <a:pt x="94" y="238"/>
                  <a:pt x="94" y="238"/>
                </a:cubicBezTo>
                <a:cubicBezTo>
                  <a:pt x="116" y="248"/>
                  <a:pt x="142" y="249"/>
                  <a:pt x="165" y="242"/>
                </a:cubicBezTo>
                <a:cubicBezTo>
                  <a:pt x="209" y="228"/>
                  <a:pt x="238" y="186"/>
                  <a:pt x="235" y="140"/>
                </a:cubicBezTo>
                <a:cubicBezTo>
                  <a:pt x="265" y="138"/>
                  <a:pt x="265" y="138"/>
                  <a:pt x="265" y="138"/>
                </a:cubicBezTo>
                <a:cubicBezTo>
                  <a:pt x="269" y="198"/>
                  <a:pt x="232" y="253"/>
                  <a:pt x="174" y="2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Hexagon 32"/>
          <p:cNvSpPr/>
          <p:nvPr/>
        </p:nvSpPr>
        <p:spPr>
          <a:xfrm>
            <a:off x="9671002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Freeform 230"/>
          <p:cNvSpPr/>
          <p:nvPr/>
        </p:nvSpPr>
        <p:spPr bwMode="auto">
          <a:xfrm>
            <a:off x="10110030" y="2325001"/>
            <a:ext cx="845770" cy="834264"/>
          </a:xfrm>
          <a:custGeom>
            <a:avLst/>
            <a:gdLst>
              <a:gd name="T0" fmla="*/ 200 w 215"/>
              <a:gd name="T1" fmla="*/ 119 h 213"/>
              <a:gd name="T2" fmla="*/ 214 w 215"/>
              <a:gd name="T3" fmla="*/ 103 h 213"/>
              <a:gd name="T4" fmla="*/ 196 w 215"/>
              <a:gd name="T5" fmla="*/ 84 h 213"/>
              <a:gd name="T6" fmla="*/ 196 w 215"/>
              <a:gd name="T7" fmla="*/ 85 h 213"/>
              <a:gd name="T8" fmla="*/ 149 w 215"/>
              <a:gd name="T9" fmla="*/ 81 h 213"/>
              <a:gd name="T10" fmla="*/ 151 w 215"/>
              <a:gd name="T11" fmla="*/ 62 h 213"/>
              <a:gd name="T12" fmla="*/ 167 w 215"/>
              <a:gd name="T13" fmla="*/ 18 h 213"/>
              <a:gd name="T14" fmla="*/ 156 w 215"/>
              <a:gd name="T15" fmla="*/ 1 h 213"/>
              <a:gd name="T16" fmla="*/ 140 w 215"/>
              <a:gd name="T17" fmla="*/ 15 h 213"/>
              <a:gd name="T18" fmla="*/ 125 w 215"/>
              <a:gd name="T19" fmla="*/ 40 h 213"/>
              <a:gd name="T20" fmla="*/ 92 w 215"/>
              <a:gd name="T21" fmla="*/ 72 h 213"/>
              <a:gd name="T22" fmla="*/ 46 w 215"/>
              <a:gd name="T23" fmla="*/ 99 h 213"/>
              <a:gd name="T24" fmla="*/ 8 w 215"/>
              <a:gd name="T25" fmla="*/ 102 h 213"/>
              <a:gd name="T26" fmla="*/ 0 w 215"/>
              <a:gd name="T27" fmla="*/ 145 h 213"/>
              <a:gd name="T28" fmla="*/ 8 w 215"/>
              <a:gd name="T29" fmla="*/ 189 h 213"/>
              <a:gd name="T30" fmla="*/ 58 w 215"/>
              <a:gd name="T31" fmla="*/ 193 h 213"/>
              <a:gd name="T32" fmla="*/ 118 w 215"/>
              <a:gd name="T33" fmla="*/ 208 h 213"/>
              <a:gd name="T34" fmla="*/ 175 w 215"/>
              <a:gd name="T35" fmla="*/ 209 h 213"/>
              <a:gd name="T36" fmla="*/ 176 w 215"/>
              <a:gd name="T37" fmla="*/ 208 h 213"/>
              <a:gd name="T38" fmla="*/ 187 w 215"/>
              <a:gd name="T39" fmla="*/ 196 h 213"/>
              <a:gd name="T40" fmla="*/ 184 w 215"/>
              <a:gd name="T41" fmla="*/ 184 h 213"/>
              <a:gd name="T42" fmla="*/ 187 w 215"/>
              <a:gd name="T43" fmla="*/ 183 h 213"/>
              <a:gd name="T44" fmla="*/ 203 w 215"/>
              <a:gd name="T45" fmla="*/ 167 h 213"/>
              <a:gd name="T46" fmla="*/ 197 w 215"/>
              <a:gd name="T47" fmla="*/ 152 h 213"/>
              <a:gd name="T48" fmla="*/ 214 w 215"/>
              <a:gd name="T49" fmla="*/ 137 h 213"/>
              <a:gd name="T50" fmla="*/ 200 w 215"/>
              <a:gd name="T51" fmla="*/ 11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5" h="213">
                <a:moveTo>
                  <a:pt x="200" y="119"/>
                </a:moveTo>
                <a:cubicBezTo>
                  <a:pt x="208" y="118"/>
                  <a:pt x="214" y="113"/>
                  <a:pt x="214" y="103"/>
                </a:cubicBezTo>
                <a:cubicBezTo>
                  <a:pt x="214" y="92"/>
                  <a:pt x="206" y="85"/>
                  <a:pt x="196" y="84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83" y="83"/>
                  <a:pt x="162" y="82"/>
                  <a:pt x="149" y="81"/>
                </a:cubicBezTo>
                <a:cubicBezTo>
                  <a:pt x="147" y="73"/>
                  <a:pt x="148" y="70"/>
                  <a:pt x="151" y="62"/>
                </a:cubicBezTo>
                <a:cubicBezTo>
                  <a:pt x="163" y="49"/>
                  <a:pt x="169" y="36"/>
                  <a:pt x="167" y="18"/>
                </a:cubicBezTo>
                <a:cubicBezTo>
                  <a:pt x="167" y="12"/>
                  <a:pt x="161" y="2"/>
                  <a:pt x="156" y="1"/>
                </a:cubicBezTo>
                <a:cubicBezTo>
                  <a:pt x="148" y="0"/>
                  <a:pt x="146" y="6"/>
                  <a:pt x="140" y="15"/>
                </a:cubicBezTo>
                <a:cubicBezTo>
                  <a:pt x="134" y="25"/>
                  <a:pt x="132" y="28"/>
                  <a:pt x="125" y="40"/>
                </a:cubicBezTo>
                <a:cubicBezTo>
                  <a:pt x="118" y="51"/>
                  <a:pt x="117" y="54"/>
                  <a:pt x="92" y="72"/>
                </a:cubicBezTo>
                <a:cubicBezTo>
                  <a:pt x="69" y="88"/>
                  <a:pt x="72" y="94"/>
                  <a:pt x="46" y="99"/>
                </a:cubicBezTo>
                <a:cubicBezTo>
                  <a:pt x="41" y="99"/>
                  <a:pt x="27" y="102"/>
                  <a:pt x="8" y="102"/>
                </a:cubicBezTo>
                <a:cubicBezTo>
                  <a:pt x="4" y="102"/>
                  <a:pt x="0" y="112"/>
                  <a:pt x="0" y="145"/>
                </a:cubicBezTo>
                <a:cubicBezTo>
                  <a:pt x="0" y="179"/>
                  <a:pt x="4" y="189"/>
                  <a:pt x="8" y="189"/>
                </a:cubicBezTo>
                <a:cubicBezTo>
                  <a:pt x="29" y="189"/>
                  <a:pt x="46" y="190"/>
                  <a:pt x="58" y="193"/>
                </a:cubicBezTo>
                <a:cubicBezTo>
                  <a:pt x="76" y="201"/>
                  <a:pt x="100" y="206"/>
                  <a:pt x="118" y="208"/>
                </a:cubicBezTo>
                <a:cubicBezTo>
                  <a:pt x="151" y="213"/>
                  <a:pt x="165" y="211"/>
                  <a:pt x="175" y="209"/>
                </a:cubicBezTo>
                <a:cubicBezTo>
                  <a:pt x="176" y="208"/>
                  <a:pt x="176" y="208"/>
                  <a:pt x="176" y="208"/>
                </a:cubicBezTo>
                <a:cubicBezTo>
                  <a:pt x="181" y="207"/>
                  <a:pt x="185" y="203"/>
                  <a:pt x="187" y="196"/>
                </a:cubicBezTo>
                <a:cubicBezTo>
                  <a:pt x="189" y="190"/>
                  <a:pt x="188" y="186"/>
                  <a:pt x="184" y="184"/>
                </a:cubicBezTo>
                <a:cubicBezTo>
                  <a:pt x="187" y="183"/>
                  <a:pt x="187" y="183"/>
                  <a:pt x="187" y="183"/>
                </a:cubicBezTo>
                <a:cubicBezTo>
                  <a:pt x="196" y="182"/>
                  <a:pt x="202" y="177"/>
                  <a:pt x="203" y="167"/>
                </a:cubicBezTo>
                <a:cubicBezTo>
                  <a:pt x="204" y="159"/>
                  <a:pt x="202" y="154"/>
                  <a:pt x="197" y="152"/>
                </a:cubicBezTo>
                <a:cubicBezTo>
                  <a:pt x="206" y="152"/>
                  <a:pt x="213" y="148"/>
                  <a:pt x="214" y="137"/>
                </a:cubicBezTo>
                <a:cubicBezTo>
                  <a:pt x="215" y="127"/>
                  <a:pt x="209" y="120"/>
                  <a:pt x="200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20317" y="378616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28785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690542" y="3786169"/>
            <a:ext cx="175140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699009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685723" y="3786169"/>
            <a:ext cx="175140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694190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689371" y="3786169"/>
            <a:ext cx="175140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697838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00708" y="5394881"/>
            <a:ext cx="7824951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第二章：单击此处添加标题</a:t>
            </a:r>
          </a:p>
        </p:txBody>
      </p:sp>
      <p:sp>
        <p:nvSpPr>
          <p:cNvPr id="3" name="Freeform 70"/>
          <p:cNvSpPr/>
          <p:nvPr/>
        </p:nvSpPr>
        <p:spPr bwMode="auto">
          <a:xfrm rot="5400000">
            <a:off x="2242124" y="2672505"/>
            <a:ext cx="639396" cy="1829748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Freeform 73"/>
          <p:cNvSpPr/>
          <p:nvPr/>
        </p:nvSpPr>
        <p:spPr bwMode="auto">
          <a:xfrm rot="5400000">
            <a:off x="3784062" y="2516247"/>
            <a:ext cx="1025783" cy="1755874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Freeform 76"/>
          <p:cNvSpPr/>
          <p:nvPr/>
        </p:nvSpPr>
        <p:spPr bwMode="auto">
          <a:xfrm rot="5400000">
            <a:off x="9171285" y="2672505"/>
            <a:ext cx="639396" cy="1829748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Freeform 79"/>
          <p:cNvSpPr/>
          <p:nvPr/>
        </p:nvSpPr>
        <p:spPr bwMode="auto">
          <a:xfrm rot="5400000">
            <a:off x="7244380" y="2517668"/>
            <a:ext cx="1025783" cy="1753036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Freeform 81"/>
          <p:cNvSpPr/>
          <p:nvPr/>
        </p:nvSpPr>
        <p:spPr bwMode="auto">
          <a:xfrm rot="5400000">
            <a:off x="5321736" y="2290379"/>
            <a:ext cx="1412171" cy="1821223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Oval 36"/>
          <p:cNvSpPr/>
          <p:nvPr/>
        </p:nvSpPr>
        <p:spPr>
          <a:xfrm>
            <a:off x="2171249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9" name="Oval 38"/>
          <p:cNvSpPr/>
          <p:nvPr/>
        </p:nvSpPr>
        <p:spPr>
          <a:xfrm>
            <a:off x="4009108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0" name="Oval 40"/>
          <p:cNvSpPr/>
          <p:nvPr/>
        </p:nvSpPr>
        <p:spPr>
          <a:xfrm>
            <a:off x="5882503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1" name="Oval 42"/>
          <p:cNvSpPr/>
          <p:nvPr/>
        </p:nvSpPr>
        <p:spPr>
          <a:xfrm>
            <a:off x="7725586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2" name="Oval 44"/>
          <p:cNvSpPr/>
          <p:nvPr/>
        </p:nvSpPr>
        <p:spPr>
          <a:xfrm>
            <a:off x="9568669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cs typeface="+mn-ea"/>
                <a:sym typeface="+mn-lt"/>
              </a:rPr>
              <a:t>5</a:t>
            </a:r>
          </a:p>
        </p:txBody>
      </p:sp>
      <p:grpSp>
        <p:nvGrpSpPr>
          <p:cNvPr id="13" name="Group 32"/>
          <p:cNvGrpSpPr/>
          <p:nvPr/>
        </p:nvGrpSpPr>
        <p:grpSpPr>
          <a:xfrm>
            <a:off x="5774181" y="1997505"/>
            <a:ext cx="501650" cy="404813"/>
            <a:chOff x="2562226" y="655638"/>
            <a:chExt cx="501650" cy="404813"/>
          </a:xfrm>
          <a:solidFill>
            <a:srgbClr val="729CBB"/>
          </a:solidFill>
        </p:grpSpPr>
        <p:sp>
          <p:nvSpPr>
            <p:cNvPr id="14" name="Freeform 180"/>
            <p:cNvSpPr/>
            <p:nvPr/>
          </p:nvSpPr>
          <p:spPr bwMode="auto">
            <a:xfrm>
              <a:off x="2614613" y="655638"/>
              <a:ext cx="396875" cy="66675"/>
            </a:xfrm>
            <a:custGeom>
              <a:avLst/>
              <a:gdLst>
                <a:gd name="T0" fmla="*/ 250 w 250"/>
                <a:gd name="T1" fmla="*/ 35 h 42"/>
                <a:gd name="T2" fmla="*/ 250 w 250"/>
                <a:gd name="T3" fmla="*/ 35 h 42"/>
                <a:gd name="T4" fmla="*/ 249 w 250"/>
                <a:gd name="T5" fmla="*/ 38 h 42"/>
                <a:gd name="T6" fmla="*/ 247 w 250"/>
                <a:gd name="T7" fmla="*/ 40 h 42"/>
                <a:gd name="T8" fmla="*/ 245 w 250"/>
                <a:gd name="T9" fmla="*/ 42 h 42"/>
                <a:gd name="T10" fmla="*/ 242 w 250"/>
                <a:gd name="T11" fmla="*/ 42 h 42"/>
                <a:gd name="T12" fmla="*/ 6 w 250"/>
                <a:gd name="T13" fmla="*/ 42 h 42"/>
                <a:gd name="T14" fmla="*/ 6 w 250"/>
                <a:gd name="T15" fmla="*/ 42 h 42"/>
                <a:gd name="T16" fmla="*/ 4 w 250"/>
                <a:gd name="T17" fmla="*/ 42 h 42"/>
                <a:gd name="T18" fmla="*/ 2 w 250"/>
                <a:gd name="T19" fmla="*/ 40 h 42"/>
                <a:gd name="T20" fmla="*/ 1 w 250"/>
                <a:gd name="T21" fmla="*/ 38 h 42"/>
                <a:gd name="T22" fmla="*/ 0 w 250"/>
                <a:gd name="T23" fmla="*/ 35 h 42"/>
                <a:gd name="T24" fmla="*/ 0 w 250"/>
                <a:gd name="T25" fmla="*/ 6 h 42"/>
                <a:gd name="T26" fmla="*/ 0 w 250"/>
                <a:gd name="T27" fmla="*/ 6 h 42"/>
                <a:gd name="T28" fmla="*/ 1 w 250"/>
                <a:gd name="T29" fmla="*/ 4 h 42"/>
                <a:gd name="T30" fmla="*/ 2 w 250"/>
                <a:gd name="T31" fmla="*/ 2 h 42"/>
                <a:gd name="T32" fmla="*/ 4 w 250"/>
                <a:gd name="T33" fmla="*/ 0 h 42"/>
                <a:gd name="T34" fmla="*/ 6 w 250"/>
                <a:gd name="T35" fmla="*/ 0 h 42"/>
                <a:gd name="T36" fmla="*/ 242 w 250"/>
                <a:gd name="T37" fmla="*/ 0 h 42"/>
                <a:gd name="T38" fmla="*/ 242 w 250"/>
                <a:gd name="T39" fmla="*/ 0 h 42"/>
                <a:gd name="T40" fmla="*/ 245 w 250"/>
                <a:gd name="T41" fmla="*/ 0 h 42"/>
                <a:gd name="T42" fmla="*/ 247 w 250"/>
                <a:gd name="T43" fmla="*/ 2 h 42"/>
                <a:gd name="T44" fmla="*/ 249 w 250"/>
                <a:gd name="T45" fmla="*/ 4 h 42"/>
                <a:gd name="T46" fmla="*/ 250 w 250"/>
                <a:gd name="T47" fmla="*/ 6 h 42"/>
                <a:gd name="T48" fmla="*/ 250 w 250"/>
                <a:gd name="T4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0" h="42">
                  <a:moveTo>
                    <a:pt x="250" y="35"/>
                  </a:moveTo>
                  <a:lnTo>
                    <a:pt x="250" y="35"/>
                  </a:lnTo>
                  <a:lnTo>
                    <a:pt x="249" y="38"/>
                  </a:lnTo>
                  <a:lnTo>
                    <a:pt x="247" y="40"/>
                  </a:lnTo>
                  <a:lnTo>
                    <a:pt x="245" y="42"/>
                  </a:lnTo>
                  <a:lnTo>
                    <a:pt x="24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249" y="4"/>
                  </a:lnTo>
                  <a:lnTo>
                    <a:pt x="250" y="6"/>
                  </a:lnTo>
                  <a:lnTo>
                    <a:pt x="25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81"/>
            <p:cNvSpPr>
              <a:spLocks noChangeArrowheads="1"/>
            </p:cNvSpPr>
            <p:nvPr/>
          </p:nvSpPr>
          <p:spPr bwMode="auto">
            <a:xfrm>
              <a:off x="2751138" y="893763"/>
              <a:ext cx="122238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82"/>
            <p:cNvSpPr/>
            <p:nvPr/>
          </p:nvSpPr>
          <p:spPr bwMode="auto">
            <a:xfrm>
              <a:off x="2671763" y="990601"/>
              <a:ext cx="290513" cy="69850"/>
            </a:xfrm>
            <a:custGeom>
              <a:avLst/>
              <a:gdLst>
                <a:gd name="T0" fmla="*/ 183 w 183"/>
                <a:gd name="T1" fmla="*/ 44 h 44"/>
                <a:gd name="T2" fmla="*/ 183 w 183"/>
                <a:gd name="T3" fmla="*/ 34 h 44"/>
                <a:gd name="T4" fmla="*/ 183 w 183"/>
                <a:gd name="T5" fmla="*/ 34 h 44"/>
                <a:gd name="T6" fmla="*/ 182 w 183"/>
                <a:gd name="T7" fmla="*/ 27 h 44"/>
                <a:gd name="T8" fmla="*/ 180 w 183"/>
                <a:gd name="T9" fmla="*/ 22 h 44"/>
                <a:gd name="T10" fmla="*/ 177 w 183"/>
                <a:gd name="T11" fmla="*/ 15 h 44"/>
                <a:gd name="T12" fmla="*/ 173 w 183"/>
                <a:gd name="T13" fmla="*/ 10 h 44"/>
                <a:gd name="T14" fmla="*/ 167 w 183"/>
                <a:gd name="T15" fmla="*/ 6 h 44"/>
                <a:gd name="T16" fmla="*/ 161 w 183"/>
                <a:gd name="T17" fmla="*/ 2 h 44"/>
                <a:gd name="T18" fmla="*/ 156 w 183"/>
                <a:gd name="T19" fmla="*/ 1 h 44"/>
                <a:gd name="T20" fmla="*/ 148 w 183"/>
                <a:gd name="T21" fmla="*/ 0 h 44"/>
                <a:gd name="T22" fmla="*/ 34 w 183"/>
                <a:gd name="T23" fmla="*/ 0 h 44"/>
                <a:gd name="T24" fmla="*/ 34 w 183"/>
                <a:gd name="T25" fmla="*/ 0 h 44"/>
                <a:gd name="T26" fmla="*/ 27 w 183"/>
                <a:gd name="T27" fmla="*/ 1 h 44"/>
                <a:gd name="T28" fmla="*/ 20 w 183"/>
                <a:gd name="T29" fmla="*/ 2 h 44"/>
                <a:gd name="T30" fmla="*/ 15 w 183"/>
                <a:gd name="T31" fmla="*/ 6 h 44"/>
                <a:gd name="T32" fmla="*/ 10 w 183"/>
                <a:gd name="T33" fmla="*/ 10 h 44"/>
                <a:gd name="T34" fmla="*/ 6 w 183"/>
                <a:gd name="T35" fmla="*/ 15 h 44"/>
                <a:gd name="T36" fmla="*/ 2 w 183"/>
                <a:gd name="T37" fmla="*/ 22 h 44"/>
                <a:gd name="T38" fmla="*/ 0 w 183"/>
                <a:gd name="T39" fmla="*/ 27 h 44"/>
                <a:gd name="T40" fmla="*/ 0 w 183"/>
                <a:gd name="T41" fmla="*/ 34 h 44"/>
                <a:gd name="T42" fmla="*/ 0 w 183"/>
                <a:gd name="T43" fmla="*/ 44 h 44"/>
                <a:gd name="T44" fmla="*/ 183 w 183"/>
                <a:gd name="T4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44">
                  <a:moveTo>
                    <a:pt x="183" y="44"/>
                  </a:moveTo>
                  <a:lnTo>
                    <a:pt x="183" y="34"/>
                  </a:lnTo>
                  <a:lnTo>
                    <a:pt x="183" y="34"/>
                  </a:lnTo>
                  <a:lnTo>
                    <a:pt x="182" y="27"/>
                  </a:lnTo>
                  <a:lnTo>
                    <a:pt x="180" y="22"/>
                  </a:lnTo>
                  <a:lnTo>
                    <a:pt x="177" y="15"/>
                  </a:lnTo>
                  <a:lnTo>
                    <a:pt x="173" y="10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4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8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83"/>
            <p:cNvSpPr>
              <a:spLocks noEditPoints="1"/>
            </p:cNvSpPr>
            <p:nvPr/>
          </p:nvSpPr>
          <p:spPr bwMode="auto">
            <a:xfrm>
              <a:off x="2562226" y="750888"/>
              <a:ext cx="192088" cy="115888"/>
            </a:xfrm>
            <a:custGeom>
              <a:avLst/>
              <a:gdLst>
                <a:gd name="T0" fmla="*/ 113 w 121"/>
                <a:gd name="T1" fmla="*/ 29 h 73"/>
                <a:gd name="T2" fmla="*/ 111 w 121"/>
                <a:gd name="T3" fmla="*/ 25 h 73"/>
                <a:gd name="T4" fmla="*/ 114 w 121"/>
                <a:gd name="T5" fmla="*/ 24 h 73"/>
                <a:gd name="T6" fmla="*/ 120 w 121"/>
                <a:gd name="T7" fmla="*/ 23 h 73"/>
                <a:gd name="T8" fmla="*/ 114 w 121"/>
                <a:gd name="T9" fmla="*/ 13 h 73"/>
                <a:gd name="T10" fmla="*/ 108 w 121"/>
                <a:gd name="T11" fmla="*/ 7 h 73"/>
                <a:gd name="T12" fmla="*/ 97 w 121"/>
                <a:gd name="T13" fmla="*/ 1 h 73"/>
                <a:gd name="T14" fmla="*/ 87 w 121"/>
                <a:gd name="T15" fmla="*/ 0 h 73"/>
                <a:gd name="T16" fmla="*/ 34 w 121"/>
                <a:gd name="T17" fmla="*/ 0 h 73"/>
                <a:gd name="T18" fmla="*/ 21 w 121"/>
                <a:gd name="T19" fmla="*/ 2 h 73"/>
                <a:gd name="T20" fmla="*/ 10 w 121"/>
                <a:gd name="T21" fmla="*/ 10 h 73"/>
                <a:gd name="T22" fmla="*/ 2 w 121"/>
                <a:gd name="T23" fmla="*/ 20 h 73"/>
                <a:gd name="T24" fmla="*/ 0 w 121"/>
                <a:gd name="T25" fmla="*/ 34 h 73"/>
                <a:gd name="T26" fmla="*/ 0 w 121"/>
                <a:gd name="T27" fmla="*/ 37 h 73"/>
                <a:gd name="T28" fmla="*/ 2 w 121"/>
                <a:gd name="T29" fmla="*/ 51 h 73"/>
                <a:gd name="T30" fmla="*/ 10 w 121"/>
                <a:gd name="T31" fmla="*/ 62 h 73"/>
                <a:gd name="T32" fmla="*/ 21 w 121"/>
                <a:gd name="T33" fmla="*/ 69 h 73"/>
                <a:gd name="T34" fmla="*/ 34 w 121"/>
                <a:gd name="T35" fmla="*/ 73 h 73"/>
                <a:gd name="T36" fmla="*/ 87 w 121"/>
                <a:gd name="T37" fmla="*/ 73 h 73"/>
                <a:gd name="T38" fmla="*/ 101 w 121"/>
                <a:gd name="T39" fmla="*/ 69 h 73"/>
                <a:gd name="T40" fmla="*/ 111 w 121"/>
                <a:gd name="T41" fmla="*/ 62 h 73"/>
                <a:gd name="T42" fmla="*/ 119 w 121"/>
                <a:gd name="T43" fmla="*/ 51 h 73"/>
                <a:gd name="T44" fmla="*/ 121 w 121"/>
                <a:gd name="T45" fmla="*/ 37 h 73"/>
                <a:gd name="T46" fmla="*/ 113 w 121"/>
                <a:gd name="T47" fmla="*/ 29 h 73"/>
                <a:gd name="T48" fmla="*/ 110 w 121"/>
                <a:gd name="T49" fmla="*/ 37 h 73"/>
                <a:gd name="T50" fmla="*/ 108 w 121"/>
                <a:gd name="T51" fmla="*/ 46 h 73"/>
                <a:gd name="T52" fmla="*/ 102 w 121"/>
                <a:gd name="T53" fmla="*/ 54 h 73"/>
                <a:gd name="T54" fmla="*/ 93 w 121"/>
                <a:gd name="T55" fmla="*/ 60 h 73"/>
                <a:gd name="T56" fmla="*/ 81 w 121"/>
                <a:gd name="T57" fmla="*/ 62 h 73"/>
                <a:gd name="T58" fmla="*/ 39 w 121"/>
                <a:gd name="T59" fmla="*/ 62 h 73"/>
                <a:gd name="T60" fmla="*/ 28 w 121"/>
                <a:gd name="T61" fmla="*/ 60 h 73"/>
                <a:gd name="T62" fmla="*/ 19 w 121"/>
                <a:gd name="T63" fmla="*/ 54 h 73"/>
                <a:gd name="T64" fmla="*/ 13 w 121"/>
                <a:gd name="T65" fmla="*/ 46 h 73"/>
                <a:gd name="T66" fmla="*/ 11 w 121"/>
                <a:gd name="T67" fmla="*/ 37 h 73"/>
                <a:gd name="T68" fmla="*/ 11 w 121"/>
                <a:gd name="T69" fmla="*/ 35 h 73"/>
                <a:gd name="T70" fmla="*/ 13 w 121"/>
                <a:gd name="T71" fmla="*/ 25 h 73"/>
                <a:gd name="T72" fmla="*/ 19 w 121"/>
                <a:gd name="T73" fmla="*/ 17 h 73"/>
                <a:gd name="T74" fmla="*/ 28 w 121"/>
                <a:gd name="T75" fmla="*/ 12 h 73"/>
                <a:gd name="T76" fmla="*/ 39 w 121"/>
                <a:gd name="T77" fmla="*/ 10 h 73"/>
                <a:gd name="T78" fmla="*/ 81 w 121"/>
                <a:gd name="T79" fmla="*/ 10 h 73"/>
                <a:gd name="T80" fmla="*/ 93 w 121"/>
                <a:gd name="T81" fmla="*/ 12 h 73"/>
                <a:gd name="T82" fmla="*/ 102 w 121"/>
                <a:gd name="T83" fmla="*/ 17 h 73"/>
                <a:gd name="T84" fmla="*/ 108 w 121"/>
                <a:gd name="T85" fmla="*/ 25 h 73"/>
                <a:gd name="T86" fmla="*/ 110 w 121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73">
                  <a:moveTo>
                    <a:pt x="113" y="29"/>
                  </a:moveTo>
                  <a:lnTo>
                    <a:pt x="113" y="29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11" y="10"/>
                  </a:lnTo>
                  <a:lnTo>
                    <a:pt x="108" y="7"/>
                  </a:lnTo>
                  <a:lnTo>
                    <a:pt x="103" y="3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10" y="62"/>
                  </a:lnTo>
                  <a:lnTo>
                    <a:pt x="14" y="67"/>
                  </a:lnTo>
                  <a:lnTo>
                    <a:pt x="21" y="69"/>
                  </a:lnTo>
                  <a:lnTo>
                    <a:pt x="27" y="71"/>
                  </a:lnTo>
                  <a:lnTo>
                    <a:pt x="34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6" y="67"/>
                  </a:lnTo>
                  <a:lnTo>
                    <a:pt x="111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1" y="44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13" y="29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5" y="51"/>
                  </a:lnTo>
                  <a:lnTo>
                    <a:pt x="102" y="54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87" y="61"/>
                  </a:lnTo>
                  <a:lnTo>
                    <a:pt x="81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4" y="61"/>
                  </a:lnTo>
                  <a:lnTo>
                    <a:pt x="28" y="60"/>
                  </a:lnTo>
                  <a:lnTo>
                    <a:pt x="23" y="58"/>
                  </a:lnTo>
                  <a:lnTo>
                    <a:pt x="19" y="54"/>
                  </a:lnTo>
                  <a:lnTo>
                    <a:pt x="15" y="51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84"/>
            <p:cNvSpPr>
              <a:spLocks noEditPoints="1"/>
            </p:cNvSpPr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35 w 123"/>
                <a:gd name="T1" fmla="*/ 0 h 73"/>
                <a:gd name="T2" fmla="*/ 29 w 123"/>
                <a:gd name="T3" fmla="*/ 0 h 73"/>
                <a:gd name="T4" fmla="*/ 19 w 123"/>
                <a:gd name="T5" fmla="*/ 3 h 73"/>
                <a:gd name="T6" fmla="*/ 10 w 123"/>
                <a:gd name="T7" fmla="*/ 10 h 73"/>
                <a:gd name="T8" fmla="*/ 4 w 123"/>
                <a:gd name="T9" fmla="*/ 18 h 73"/>
                <a:gd name="T10" fmla="*/ 7 w 123"/>
                <a:gd name="T11" fmla="*/ 24 h 73"/>
                <a:gd name="T12" fmla="*/ 10 w 123"/>
                <a:gd name="T13" fmla="*/ 24 h 73"/>
                <a:gd name="T14" fmla="*/ 10 w 123"/>
                <a:gd name="T15" fmla="*/ 27 h 73"/>
                <a:gd name="T16" fmla="*/ 0 w 123"/>
                <a:gd name="T17" fmla="*/ 37 h 73"/>
                <a:gd name="T18" fmla="*/ 0 w 123"/>
                <a:gd name="T19" fmla="*/ 37 h 73"/>
                <a:gd name="T20" fmla="*/ 3 w 123"/>
                <a:gd name="T21" fmla="*/ 51 h 73"/>
                <a:gd name="T22" fmla="*/ 10 w 123"/>
                <a:gd name="T23" fmla="*/ 62 h 73"/>
                <a:gd name="T24" fmla="*/ 21 w 123"/>
                <a:gd name="T25" fmla="*/ 69 h 73"/>
                <a:gd name="T26" fmla="*/ 35 w 123"/>
                <a:gd name="T27" fmla="*/ 73 h 73"/>
                <a:gd name="T28" fmla="*/ 87 w 123"/>
                <a:gd name="T29" fmla="*/ 73 h 73"/>
                <a:gd name="T30" fmla="*/ 101 w 123"/>
                <a:gd name="T31" fmla="*/ 69 h 73"/>
                <a:gd name="T32" fmla="*/ 112 w 123"/>
                <a:gd name="T33" fmla="*/ 62 h 73"/>
                <a:gd name="T34" fmla="*/ 119 w 123"/>
                <a:gd name="T35" fmla="*/ 51 h 73"/>
                <a:gd name="T36" fmla="*/ 123 w 123"/>
                <a:gd name="T37" fmla="*/ 37 h 73"/>
                <a:gd name="T38" fmla="*/ 123 w 123"/>
                <a:gd name="T39" fmla="*/ 34 h 73"/>
                <a:gd name="T40" fmla="*/ 119 w 123"/>
                <a:gd name="T41" fmla="*/ 20 h 73"/>
                <a:gd name="T42" fmla="*/ 112 w 123"/>
                <a:gd name="T43" fmla="*/ 10 h 73"/>
                <a:gd name="T44" fmla="*/ 101 w 123"/>
                <a:gd name="T45" fmla="*/ 2 h 73"/>
                <a:gd name="T46" fmla="*/ 87 w 123"/>
                <a:gd name="T47" fmla="*/ 0 h 73"/>
                <a:gd name="T48" fmla="*/ 110 w 123"/>
                <a:gd name="T49" fmla="*/ 37 h 73"/>
                <a:gd name="T50" fmla="*/ 108 w 123"/>
                <a:gd name="T51" fmla="*/ 46 h 73"/>
                <a:gd name="T52" fmla="*/ 102 w 123"/>
                <a:gd name="T53" fmla="*/ 54 h 73"/>
                <a:gd name="T54" fmla="*/ 93 w 123"/>
                <a:gd name="T55" fmla="*/ 60 h 73"/>
                <a:gd name="T56" fmla="*/ 83 w 123"/>
                <a:gd name="T57" fmla="*/ 62 h 73"/>
                <a:gd name="T58" fmla="*/ 40 w 123"/>
                <a:gd name="T59" fmla="*/ 62 h 73"/>
                <a:gd name="T60" fmla="*/ 29 w 123"/>
                <a:gd name="T61" fmla="*/ 60 h 73"/>
                <a:gd name="T62" fmla="*/ 20 w 123"/>
                <a:gd name="T63" fmla="*/ 54 h 73"/>
                <a:gd name="T64" fmla="*/ 15 w 123"/>
                <a:gd name="T65" fmla="*/ 46 h 73"/>
                <a:gd name="T66" fmla="*/ 12 w 123"/>
                <a:gd name="T67" fmla="*/ 37 h 73"/>
                <a:gd name="T68" fmla="*/ 12 w 123"/>
                <a:gd name="T69" fmla="*/ 35 h 73"/>
                <a:gd name="T70" fmla="*/ 15 w 123"/>
                <a:gd name="T71" fmla="*/ 25 h 73"/>
                <a:gd name="T72" fmla="*/ 20 w 123"/>
                <a:gd name="T73" fmla="*/ 17 h 73"/>
                <a:gd name="T74" fmla="*/ 29 w 123"/>
                <a:gd name="T75" fmla="*/ 12 h 73"/>
                <a:gd name="T76" fmla="*/ 40 w 123"/>
                <a:gd name="T77" fmla="*/ 10 h 73"/>
                <a:gd name="T78" fmla="*/ 83 w 123"/>
                <a:gd name="T79" fmla="*/ 10 h 73"/>
                <a:gd name="T80" fmla="*/ 93 w 123"/>
                <a:gd name="T81" fmla="*/ 12 h 73"/>
                <a:gd name="T82" fmla="*/ 102 w 123"/>
                <a:gd name="T83" fmla="*/ 17 h 73"/>
                <a:gd name="T84" fmla="*/ 108 w 123"/>
                <a:gd name="T85" fmla="*/ 25 h 73"/>
                <a:gd name="T86" fmla="*/ 110 w 123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6" y="51"/>
                  </a:lnTo>
                  <a:lnTo>
                    <a:pt x="102" y="54"/>
                  </a:lnTo>
                  <a:lnTo>
                    <a:pt x="99" y="58"/>
                  </a:lnTo>
                  <a:lnTo>
                    <a:pt x="93" y="60"/>
                  </a:lnTo>
                  <a:lnTo>
                    <a:pt x="89" y="61"/>
                  </a:lnTo>
                  <a:lnTo>
                    <a:pt x="83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4" y="61"/>
                  </a:lnTo>
                  <a:lnTo>
                    <a:pt x="29" y="60"/>
                  </a:lnTo>
                  <a:lnTo>
                    <a:pt x="24" y="58"/>
                  </a:lnTo>
                  <a:lnTo>
                    <a:pt x="20" y="54"/>
                  </a:lnTo>
                  <a:lnTo>
                    <a:pt x="17" y="51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5" y="25"/>
                  </a:lnTo>
                  <a:lnTo>
                    <a:pt x="17" y="20"/>
                  </a:lnTo>
                  <a:lnTo>
                    <a:pt x="20" y="17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9" y="15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85"/>
            <p:cNvSpPr/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87 w 123"/>
                <a:gd name="T1" fmla="*/ 0 h 73"/>
                <a:gd name="T2" fmla="*/ 35 w 123"/>
                <a:gd name="T3" fmla="*/ 0 h 73"/>
                <a:gd name="T4" fmla="*/ 35 w 123"/>
                <a:gd name="T5" fmla="*/ 0 h 73"/>
                <a:gd name="T6" fmla="*/ 29 w 123"/>
                <a:gd name="T7" fmla="*/ 0 h 73"/>
                <a:gd name="T8" fmla="*/ 24 w 123"/>
                <a:gd name="T9" fmla="*/ 1 h 73"/>
                <a:gd name="T10" fmla="*/ 19 w 123"/>
                <a:gd name="T11" fmla="*/ 3 h 73"/>
                <a:gd name="T12" fmla="*/ 15 w 123"/>
                <a:gd name="T13" fmla="*/ 7 h 73"/>
                <a:gd name="T14" fmla="*/ 10 w 123"/>
                <a:gd name="T15" fmla="*/ 10 h 73"/>
                <a:gd name="T16" fmla="*/ 7 w 123"/>
                <a:gd name="T17" fmla="*/ 13 h 73"/>
                <a:gd name="T18" fmla="*/ 4 w 123"/>
                <a:gd name="T19" fmla="*/ 18 h 73"/>
                <a:gd name="T20" fmla="*/ 2 w 123"/>
                <a:gd name="T21" fmla="*/ 23 h 73"/>
                <a:gd name="T22" fmla="*/ 7 w 123"/>
                <a:gd name="T23" fmla="*/ 24 h 73"/>
                <a:gd name="T24" fmla="*/ 7 w 123"/>
                <a:gd name="T25" fmla="*/ 24 h 73"/>
                <a:gd name="T26" fmla="*/ 10 w 123"/>
                <a:gd name="T27" fmla="*/ 24 h 73"/>
                <a:gd name="T28" fmla="*/ 10 w 123"/>
                <a:gd name="T29" fmla="*/ 25 h 73"/>
                <a:gd name="T30" fmla="*/ 10 w 123"/>
                <a:gd name="T31" fmla="*/ 27 h 73"/>
                <a:gd name="T32" fmla="*/ 9 w 123"/>
                <a:gd name="T33" fmla="*/ 29 h 73"/>
                <a:gd name="T34" fmla="*/ 0 w 123"/>
                <a:gd name="T35" fmla="*/ 37 h 73"/>
                <a:gd name="T36" fmla="*/ 0 w 123"/>
                <a:gd name="T37" fmla="*/ 37 h 73"/>
                <a:gd name="T38" fmla="*/ 0 w 123"/>
                <a:gd name="T39" fmla="*/ 37 h 73"/>
                <a:gd name="T40" fmla="*/ 1 w 123"/>
                <a:gd name="T41" fmla="*/ 44 h 73"/>
                <a:gd name="T42" fmla="*/ 3 w 123"/>
                <a:gd name="T43" fmla="*/ 51 h 73"/>
                <a:gd name="T44" fmla="*/ 6 w 123"/>
                <a:gd name="T45" fmla="*/ 57 h 73"/>
                <a:gd name="T46" fmla="*/ 10 w 123"/>
                <a:gd name="T47" fmla="*/ 62 h 73"/>
                <a:gd name="T48" fmla="*/ 16 w 123"/>
                <a:gd name="T49" fmla="*/ 67 h 73"/>
                <a:gd name="T50" fmla="*/ 21 w 123"/>
                <a:gd name="T51" fmla="*/ 69 h 73"/>
                <a:gd name="T52" fmla="*/ 28 w 123"/>
                <a:gd name="T53" fmla="*/ 71 h 73"/>
                <a:gd name="T54" fmla="*/ 35 w 123"/>
                <a:gd name="T55" fmla="*/ 73 h 73"/>
                <a:gd name="T56" fmla="*/ 87 w 123"/>
                <a:gd name="T57" fmla="*/ 73 h 73"/>
                <a:gd name="T58" fmla="*/ 87 w 123"/>
                <a:gd name="T59" fmla="*/ 73 h 73"/>
                <a:gd name="T60" fmla="*/ 94 w 123"/>
                <a:gd name="T61" fmla="*/ 71 h 73"/>
                <a:gd name="T62" fmla="*/ 101 w 123"/>
                <a:gd name="T63" fmla="*/ 69 h 73"/>
                <a:gd name="T64" fmla="*/ 107 w 123"/>
                <a:gd name="T65" fmla="*/ 67 h 73"/>
                <a:gd name="T66" fmla="*/ 112 w 123"/>
                <a:gd name="T67" fmla="*/ 62 h 73"/>
                <a:gd name="T68" fmla="*/ 116 w 123"/>
                <a:gd name="T69" fmla="*/ 57 h 73"/>
                <a:gd name="T70" fmla="*/ 119 w 123"/>
                <a:gd name="T71" fmla="*/ 51 h 73"/>
                <a:gd name="T72" fmla="*/ 122 w 123"/>
                <a:gd name="T73" fmla="*/ 44 h 73"/>
                <a:gd name="T74" fmla="*/ 123 w 123"/>
                <a:gd name="T75" fmla="*/ 37 h 73"/>
                <a:gd name="T76" fmla="*/ 123 w 123"/>
                <a:gd name="T77" fmla="*/ 34 h 73"/>
                <a:gd name="T78" fmla="*/ 123 w 123"/>
                <a:gd name="T79" fmla="*/ 34 h 73"/>
                <a:gd name="T80" fmla="*/ 122 w 123"/>
                <a:gd name="T81" fmla="*/ 27 h 73"/>
                <a:gd name="T82" fmla="*/ 119 w 123"/>
                <a:gd name="T83" fmla="*/ 20 h 73"/>
                <a:gd name="T84" fmla="*/ 116 w 123"/>
                <a:gd name="T85" fmla="*/ 15 h 73"/>
                <a:gd name="T86" fmla="*/ 112 w 123"/>
                <a:gd name="T87" fmla="*/ 10 h 73"/>
                <a:gd name="T88" fmla="*/ 107 w 123"/>
                <a:gd name="T89" fmla="*/ 5 h 73"/>
                <a:gd name="T90" fmla="*/ 101 w 123"/>
                <a:gd name="T91" fmla="*/ 2 h 73"/>
                <a:gd name="T92" fmla="*/ 94 w 123"/>
                <a:gd name="T93" fmla="*/ 0 h 73"/>
                <a:gd name="T94" fmla="*/ 87 w 123"/>
                <a:gd name="T9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86"/>
            <p:cNvSpPr/>
            <p:nvPr/>
          </p:nvSpPr>
          <p:spPr bwMode="auto">
            <a:xfrm>
              <a:off x="2887663" y="766763"/>
              <a:ext cx="155575" cy="82550"/>
            </a:xfrm>
            <a:custGeom>
              <a:avLst/>
              <a:gdLst>
                <a:gd name="T0" fmla="*/ 98 w 98"/>
                <a:gd name="T1" fmla="*/ 27 h 52"/>
                <a:gd name="T2" fmla="*/ 98 w 98"/>
                <a:gd name="T3" fmla="*/ 27 h 52"/>
                <a:gd name="T4" fmla="*/ 98 w 98"/>
                <a:gd name="T5" fmla="*/ 32 h 52"/>
                <a:gd name="T6" fmla="*/ 96 w 98"/>
                <a:gd name="T7" fmla="*/ 36 h 52"/>
                <a:gd name="T8" fmla="*/ 94 w 98"/>
                <a:gd name="T9" fmla="*/ 41 h 52"/>
                <a:gd name="T10" fmla="*/ 90 w 98"/>
                <a:gd name="T11" fmla="*/ 44 h 52"/>
                <a:gd name="T12" fmla="*/ 87 w 98"/>
                <a:gd name="T13" fmla="*/ 48 h 52"/>
                <a:gd name="T14" fmla="*/ 81 w 98"/>
                <a:gd name="T15" fmla="*/ 50 h 52"/>
                <a:gd name="T16" fmla="*/ 77 w 98"/>
                <a:gd name="T17" fmla="*/ 51 h 52"/>
                <a:gd name="T18" fmla="*/ 71 w 98"/>
                <a:gd name="T19" fmla="*/ 52 h 52"/>
                <a:gd name="T20" fmla="*/ 28 w 98"/>
                <a:gd name="T21" fmla="*/ 52 h 52"/>
                <a:gd name="T22" fmla="*/ 28 w 98"/>
                <a:gd name="T23" fmla="*/ 52 h 52"/>
                <a:gd name="T24" fmla="*/ 22 w 98"/>
                <a:gd name="T25" fmla="*/ 51 h 52"/>
                <a:gd name="T26" fmla="*/ 17 w 98"/>
                <a:gd name="T27" fmla="*/ 50 h 52"/>
                <a:gd name="T28" fmla="*/ 12 w 98"/>
                <a:gd name="T29" fmla="*/ 48 h 52"/>
                <a:gd name="T30" fmla="*/ 8 w 98"/>
                <a:gd name="T31" fmla="*/ 44 h 52"/>
                <a:gd name="T32" fmla="*/ 5 w 98"/>
                <a:gd name="T33" fmla="*/ 41 h 52"/>
                <a:gd name="T34" fmla="*/ 3 w 98"/>
                <a:gd name="T35" fmla="*/ 36 h 52"/>
                <a:gd name="T36" fmla="*/ 0 w 98"/>
                <a:gd name="T37" fmla="*/ 32 h 52"/>
                <a:gd name="T38" fmla="*/ 0 w 98"/>
                <a:gd name="T39" fmla="*/ 27 h 52"/>
                <a:gd name="T40" fmla="*/ 0 w 98"/>
                <a:gd name="T41" fmla="*/ 25 h 52"/>
                <a:gd name="T42" fmla="*/ 0 w 98"/>
                <a:gd name="T43" fmla="*/ 25 h 52"/>
                <a:gd name="T44" fmla="*/ 0 w 98"/>
                <a:gd name="T45" fmla="*/ 19 h 52"/>
                <a:gd name="T46" fmla="*/ 3 w 98"/>
                <a:gd name="T47" fmla="*/ 15 h 52"/>
                <a:gd name="T48" fmla="*/ 5 w 98"/>
                <a:gd name="T49" fmla="*/ 10 h 52"/>
                <a:gd name="T50" fmla="*/ 8 w 98"/>
                <a:gd name="T51" fmla="*/ 7 h 52"/>
                <a:gd name="T52" fmla="*/ 12 w 98"/>
                <a:gd name="T53" fmla="*/ 5 h 52"/>
                <a:gd name="T54" fmla="*/ 17 w 98"/>
                <a:gd name="T55" fmla="*/ 2 h 52"/>
                <a:gd name="T56" fmla="*/ 22 w 98"/>
                <a:gd name="T57" fmla="*/ 0 h 52"/>
                <a:gd name="T58" fmla="*/ 28 w 98"/>
                <a:gd name="T59" fmla="*/ 0 h 52"/>
                <a:gd name="T60" fmla="*/ 71 w 98"/>
                <a:gd name="T61" fmla="*/ 0 h 52"/>
                <a:gd name="T62" fmla="*/ 71 w 98"/>
                <a:gd name="T63" fmla="*/ 0 h 52"/>
                <a:gd name="T64" fmla="*/ 77 w 98"/>
                <a:gd name="T65" fmla="*/ 0 h 52"/>
                <a:gd name="T66" fmla="*/ 81 w 98"/>
                <a:gd name="T67" fmla="*/ 2 h 52"/>
                <a:gd name="T68" fmla="*/ 87 w 98"/>
                <a:gd name="T69" fmla="*/ 5 h 52"/>
                <a:gd name="T70" fmla="*/ 90 w 98"/>
                <a:gd name="T71" fmla="*/ 7 h 52"/>
                <a:gd name="T72" fmla="*/ 94 w 98"/>
                <a:gd name="T73" fmla="*/ 10 h 52"/>
                <a:gd name="T74" fmla="*/ 96 w 98"/>
                <a:gd name="T75" fmla="*/ 15 h 52"/>
                <a:gd name="T76" fmla="*/ 98 w 98"/>
                <a:gd name="T77" fmla="*/ 19 h 52"/>
                <a:gd name="T78" fmla="*/ 98 w 98"/>
                <a:gd name="T79" fmla="*/ 25 h 52"/>
                <a:gd name="T80" fmla="*/ 98 w 98"/>
                <a:gd name="T8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52">
                  <a:moveTo>
                    <a:pt x="98" y="27"/>
                  </a:moveTo>
                  <a:lnTo>
                    <a:pt x="98" y="27"/>
                  </a:lnTo>
                  <a:lnTo>
                    <a:pt x="98" y="32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0" y="44"/>
                  </a:lnTo>
                  <a:lnTo>
                    <a:pt x="87" y="48"/>
                  </a:lnTo>
                  <a:lnTo>
                    <a:pt x="81" y="50"/>
                  </a:lnTo>
                  <a:lnTo>
                    <a:pt x="77" y="51"/>
                  </a:lnTo>
                  <a:lnTo>
                    <a:pt x="71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7" y="5"/>
                  </a:lnTo>
                  <a:lnTo>
                    <a:pt x="90" y="7"/>
                  </a:lnTo>
                  <a:lnTo>
                    <a:pt x="94" y="10"/>
                  </a:lnTo>
                  <a:lnTo>
                    <a:pt x="96" y="15"/>
                  </a:lnTo>
                  <a:lnTo>
                    <a:pt x="98" y="19"/>
                  </a:lnTo>
                  <a:lnTo>
                    <a:pt x="98" y="25"/>
                  </a:lnTo>
                  <a:lnTo>
                    <a:pt x="98" y="2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87"/>
            <p:cNvSpPr>
              <a:spLocks noEditPoints="1"/>
            </p:cNvSpPr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72 h 176"/>
                <a:gd name="T2" fmla="*/ 0 w 209"/>
                <a:gd name="T3" fmla="*/ 82 h 176"/>
                <a:gd name="T4" fmla="*/ 5 w 209"/>
                <a:gd name="T5" fmla="*/ 102 h 176"/>
                <a:gd name="T6" fmla="*/ 12 w 209"/>
                <a:gd name="T7" fmla="*/ 122 h 176"/>
                <a:gd name="T8" fmla="*/ 24 w 209"/>
                <a:gd name="T9" fmla="*/ 138 h 176"/>
                <a:gd name="T10" fmla="*/ 38 w 209"/>
                <a:gd name="T11" fmla="*/ 153 h 176"/>
                <a:gd name="T12" fmla="*/ 55 w 209"/>
                <a:gd name="T13" fmla="*/ 164 h 176"/>
                <a:gd name="T14" fmla="*/ 73 w 209"/>
                <a:gd name="T15" fmla="*/ 172 h 176"/>
                <a:gd name="T16" fmla="*/ 93 w 209"/>
                <a:gd name="T17" fmla="*/ 175 h 176"/>
                <a:gd name="T18" fmla="*/ 105 w 209"/>
                <a:gd name="T19" fmla="*/ 176 h 176"/>
                <a:gd name="T20" fmla="*/ 125 w 209"/>
                <a:gd name="T21" fmla="*/ 174 h 176"/>
                <a:gd name="T22" fmla="*/ 146 w 209"/>
                <a:gd name="T23" fmla="*/ 168 h 176"/>
                <a:gd name="T24" fmla="*/ 163 w 209"/>
                <a:gd name="T25" fmla="*/ 158 h 176"/>
                <a:gd name="T26" fmla="*/ 179 w 209"/>
                <a:gd name="T27" fmla="*/ 146 h 176"/>
                <a:gd name="T28" fmla="*/ 191 w 209"/>
                <a:gd name="T29" fmla="*/ 130 h 176"/>
                <a:gd name="T30" fmla="*/ 201 w 209"/>
                <a:gd name="T31" fmla="*/ 113 h 176"/>
                <a:gd name="T32" fmla="*/ 207 w 209"/>
                <a:gd name="T33" fmla="*/ 92 h 176"/>
                <a:gd name="T34" fmla="*/ 209 w 209"/>
                <a:gd name="T35" fmla="*/ 72 h 176"/>
                <a:gd name="T36" fmla="*/ 0 w 209"/>
                <a:gd name="T37" fmla="*/ 0 h 176"/>
                <a:gd name="T38" fmla="*/ 133 w 209"/>
                <a:gd name="T39" fmla="*/ 82 h 176"/>
                <a:gd name="T40" fmla="*/ 132 w 209"/>
                <a:gd name="T41" fmla="*/ 84 h 176"/>
                <a:gd name="T42" fmla="*/ 130 w 209"/>
                <a:gd name="T43" fmla="*/ 91 h 176"/>
                <a:gd name="T44" fmla="*/ 134 w 209"/>
                <a:gd name="T45" fmla="*/ 115 h 176"/>
                <a:gd name="T46" fmla="*/ 134 w 209"/>
                <a:gd name="T47" fmla="*/ 117 h 176"/>
                <a:gd name="T48" fmla="*/ 132 w 209"/>
                <a:gd name="T49" fmla="*/ 120 h 176"/>
                <a:gd name="T50" fmla="*/ 110 w 209"/>
                <a:gd name="T51" fmla="*/ 108 h 176"/>
                <a:gd name="T52" fmla="*/ 108 w 209"/>
                <a:gd name="T53" fmla="*/ 107 h 176"/>
                <a:gd name="T54" fmla="*/ 101 w 209"/>
                <a:gd name="T55" fmla="*/ 107 h 176"/>
                <a:gd name="T56" fmla="*/ 80 w 209"/>
                <a:gd name="T57" fmla="*/ 118 h 176"/>
                <a:gd name="T58" fmla="*/ 77 w 209"/>
                <a:gd name="T59" fmla="*/ 120 h 176"/>
                <a:gd name="T60" fmla="*/ 75 w 209"/>
                <a:gd name="T61" fmla="*/ 117 h 176"/>
                <a:gd name="T62" fmla="*/ 80 w 209"/>
                <a:gd name="T63" fmla="*/ 95 h 176"/>
                <a:gd name="T64" fmla="*/ 80 w 209"/>
                <a:gd name="T65" fmla="*/ 91 h 176"/>
                <a:gd name="T66" fmla="*/ 77 w 209"/>
                <a:gd name="T67" fmla="*/ 84 h 176"/>
                <a:gd name="T68" fmla="*/ 60 w 209"/>
                <a:gd name="T69" fmla="*/ 68 h 176"/>
                <a:gd name="T70" fmla="*/ 58 w 209"/>
                <a:gd name="T71" fmla="*/ 66 h 176"/>
                <a:gd name="T72" fmla="*/ 59 w 209"/>
                <a:gd name="T73" fmla="*/ 63 h 176"/>
                <a:gd name="T74" fmla="*/ 83 w 209"/>
                <a:gd name="T75" fmla="*/ 60 h 176"/>
                <a:gd name="T76" fmla="*/ 85 w 209"/>
                <a:gd name="T77" fmla="*/ 59 h 176"/>
                <a:gd name="T78" fmla="*/ 91 w 209"/>
                <a:gd name="T79" fmla="*/ 55 h 176"/>
                <a:gd name="T80" fmla="*/ 101 w 209"/>
                <a:gd name="T81" fmla="*/ 33 h 176"/>
                <a:gd name="T82" fmla="*/ 102 w 209"/>
                <a:gd name="T83" fmla="*/ 31 h 176"/>
                <a:gd name="T84" fmla="*/ 106 w 209"/>
                <a:gd name="T85" fmla="*/ 31 h 176"/>
                <a:gd name="T86" fmla="*/ 116 w 209"/>
                <a:gd name="T87" fmla="*/ 52 h 176"/>
                <a:gd name="T88" fmla="*/ 118 w 209"/>
                <a:gd name="T89" fmla="*/ 55 h 176"/>
                <a:gd name="T90" fmla="*/ 123 w 209"/>
                <a:gd name="T91" fmla="*/ 59 h 176"/>
                <a:gd name="T92" fmla="*/ 147 w 209"/>
                <a:gd name="T93" fmla="*/ 63 h 176"/>
                <a:gd name="T94" fmla="*/ 150 w 209"/>
                <a:gd name="T95" fmla="*/ 63 h 176"/>
                <a:gd name="T96" fmla="*/ 150 w 209"/>
                <a:gd name="T9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49" y="68"/>
                  </a:moveTo>
                  <a:lnTo>
                    <a:pt x="133" y="82"/>
                  </a:lnTo>
                  <a:lnTo>
                    <a:pt x="133" y="82"/>
                  </a:lnTo>
                  <a:lnTo>
                    <a:pt x="132" y="84"/>
                  </a:lnTo>
                  <a:lnTo>
                    <a:pt x="131" y="88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7"/>
                  </a:lnTo>
                  <a:lnTo>
                    <a:pt x="133" y="118"/>
                  </a:lnTo>
                  <a:lnTo>
                    <a:pt x="132" y="120"/>
                  </a:lnTo>
                  <a:lnTo>
                    <a:pt x="130" y="118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08" y="107"/>
                  </a:lnTo>
                  <a:lnTo>
                    <a:pt x="105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5" y="11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7" y="84"/>
                  </a:lnTo>
                  <a:lnTo>
                    <a:pt x="75" y="82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9" y="57"/>
                  </a:lnTo>
                  <a:lnTo>
                    <a:pt x="91" y="55"/>
                  </a:lnTo>
                  <a:lnTo>
                    <a:pt x="92" y="52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2" y="31"/>
                  </a:lnTo>
                  <a:lnTo>
                    <a:pt x="105" y="31"/>
                  </a:lnTo>
                  <a:lnTo>
                    <a:pt x="106" y="31"/>
                  </a:lnTo>
                  <a:lnTo>
                    <a:pt x="107" y="33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8" y="55"/>
                  </a:lnTo>
                  <a:lnTo>
                    <a:pt x="121" y="57"/>
                  </a:lnTo>
                  <a:lnTo>
                    <a:pt x="123" y="59"/>
                  </a:lnTo>
                  <a:lnTo>
                    <a:pt x="126" y="60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88"/>
            <p:cNvSpPr/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0 h 176"/>
                <a:gd name="T2" fmla="*/ 0 w 209"/>
                <a:gd name="T3" fmla="*/ 72 h 176"/>
                <a:gd name="T4" fmla="*/ 0 w 209"/>
                <a:gd name="T5" fmla="*/ 72 h 176"/>
                <a:gd name="T6" fmla="*/ 0 w 209"/>
                <a:gd name="T7" fmla="*/ 82 h 176"/>
                <a:gd name="T8" fmla="*/ 2 w 209"/>
                <a:gd name="T9" fmla="*/ 92 h 176"/>
                <a:gd name="T10" fmla="*/ 5 w 209"/>
                <a:gd name="T11" fmla="*/ 102 h 176"/>
                <a:gd name="T12" fmla="*/ 8 w 209"/>
                <a:gd name="T13" fmla="*/ 113 h 176"/>
                <a:gd name="T14" fmla="*/ 12 w 209"/>
                <a:gd name="T15" fmla="*/ 122 h 176"/>
                <a:gd name="T16" fmla="*/ 18 w 209"/>
                <a:gd name="T17" fmla="*/ 130 h 176"/>
                <a:gd name="T18" fmla="*/ 24 w 209"/>
                <a:gd name="T19" fmla="*/ 138 h 176"/>
                <a:gd name="T20" fmla="*/ 31 w 209"/>
                <a:gd name="T21" fmla="*/ 146 h 176"/>
                <a:gd name="T22" fmla="*/ 38 w 209"/>
                <a:gd name="T23" fmla="*/ 153 h 176"/>
                <a:gd name="T24" fmla="*/ 45 w 209"/>
                <a:gd name="T25" fmla="*/ 158 h 176"/>
                <a:gd name="T26" fmla="*/ 55 w 209"/>
                <a:gd name="T27" fmla="*/ 164 h 176"/>
                <a:gd name="T28" fmla="*/ 64 w 209"/>
                <a:gd name="T29" fmla="*/ 168 h 176"/>
                <a:gd name="T30" fmla="*/ 73 w 209"/>
                <a:gd name="T31" fmla="*/ 172 h 176"/>
                <a:gd name="T32" fmla="*/ 83 w 209"/>
                <a:gd name="T33" fmla="*/ 174 h 176"/>
                <a:gd name="T34" fmla="*/ 93 w 209"/>
                <a:gd name="T35" fmla="*/ 175 h 176"/>
                <a:gd name="T36" fmla="*/ 105 w 209"/>
                <a:gd name="T37" fmla="*/ 176 h 176"/>
                <a:gd name="T38" fmla="*/ 105 w 209"/>
                <a:gd name="T39" fmla="*/ 176 h 176"/>
                <a:gd name="T40" fmla="*/ 115 w 209"/>
                <a:gd name="T41" fmla="*/ 175 h 176"/>
                <a:gd name="T42" fmla="*/ 125 w 209"/>
                <a:gd name="T43" fmla="*/ 174 h 176"/>
                <a:gd name="T44" fmla="*/ 135 w 209"/>
                <a:gd name="T45" fmla="*/ 172 h 176"/>
                <a:gd name="T46" fmla="*/ 146 w 209"/>
                <a:gd name="T47" fmla="*/ 168 h 176"/>
                <a:gd name="T48" fmla="*/ 155 w 209"/>
                <a:gd name="T49" fmla="*/ 164 h 176"/>
                <a:gd name="T50" fmla="*/ 163 w 209"/>
                <a:gd name="T51" fmla="*/ 158 h 176"/>
                <a:gd name="T52" fmla="*/ 171 w 209"/>
                <a:gd name="T53" fmla="*/ 153 h 176"/>
                <a:gd name="T54" fmla="*/ 179 w 209"/>
                <a:gd name="T55" fmla="*/ 146 h 176"/>
                <a:gd name="T56" fmla="*/ 185 w 209"/>
                <a:gd name="T57" fmla="*/ 138 h 176"/>
                <a:gd name="T58" fmla="*/ 191 w 209"/>
                <a:gd name="T59" fmla="*/ 130 h 176"/>
                <a:gd name="T60" fmla="*/ 197 w 209"/>
                <a:gd name="T61" fmla="*/ 122 h 176"/>
                <a:gd name="T62" fmla="*/ 201 w 209"/>
                <a:gd name="T63" fmla="*/ 113 h 176"/>
                <a:gd name="T64" fmla="*/ 205 w 209"/>
                <a:gd name="T65" fmla="*/ 102 h 176"/>
                <a:gd name="T66" fmla="*/ 207 w 209"/>
                <a:gd name="T67" fmla="*/ 92 h 176"/>
                <a:gd name="T68" fmla="*/ 208 w 209"/>
                <a:gd name="T69" fmla="*/ 82 h 176"/>
                <a:gd name="T70" fmla="*/ 209 w 209"/>
                <a:gd name="T71" fmla="*/ 72 h 176"/>
                <a:gd name="T72" fmla="*/ 209 w 209"/>
                <a:gd name="T73" fmla="*/ 0 h 176"/>
                <a:gd name="T74" fmla="*/ 0 w 209"/>
                <a:gd name="T7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89"/>
            <p:cNvSpPr/>
            <p:nvPr/>
          </p:nvSpPr>
          <p:spPr bwMode="auto">
            <a:xfrm>
              <a:off x="2738438" y="738188"/>
              <a:ext cx="146050" cy="141288"/>
            </a:xfrm>
            <a:custGeom>
              <a:avLst/>
              <a:gdLst>
                <a:gd name="T0" fmla="*/ 91 w 92"/>
                <a:gd name="T1" fmla="*/ 37 h 89"/>
                <a:gd name="T2" fmla="*/ 75 w 92"/>
                <a:gd name="T3" fmla="*/ 51 h 89"/>
                <a:gd name="T4" fmla="*/ 75 w 92"/>
                <a:gd name="T5" fmla="*/ 51 h 89"/>
                <a:gd name="T6" fmla="*/ 74 w 92"/>
                <a:gd name="T7" fmla="*/ 53 h 89"/>
                <a:gd name="T8" fmla="*/ 73 w 92"/>
                <a:gd name="T9" fmla="*/ 57 h 89"/>
                <a:gd name="T10" fmla="*/ 72 w 92"/>
                <a:gd name="T11" fmla="*/ 60 h 89"/>
                <a:gd name="T12" fmla="*/ 72 w 92"/>
                <a:gd name="T13" fmla="*/ 64 h 89"/>
                <a:gd name="T14" fmla="*/ 76 w 92"/>
                <a:gd name="T15" fmla="*/ 84 h 89"/>
                <a:gd name="T16" fmla="*/ 76 w 92"/>
                <a:gd name="T17" fmla="*/ 84 h 89"/>
                <a:gd name="T18" fmla="*/ 76 w 92"/>
                <a:gd name="T19" fmla="*/ 86 h 89"/>
                <a:gd name="T20" fmla="*/ 75 w 92"/>
                <a:gd name="T21" fmla="*/ 87 h 89"/>
                <a:gd name="T22" fmla="*/ 74 w 92"/>
                <a:gd name="T23" fmla="*/ 89 h 89"/>
                <a:gd name="T24" fmla="*/ 72 w 92"/>
                <a:gd name="T25" fmla="*/ 87 h 89"/>
                <a:gd name="T26" fmla="*/ 52 w 92"/>
                <a:gd name="T27" fmla="*/ 77 h 89"/>
                <a:gd name="T28" fmla="*/ 52 w 92"/>
                <a:gd name="T29" fmla="*/ 77 h 89"/>
                <a:gd name="T30" fmla="*/ 50 w 92"/>
                <a:gd name="T31" fmla="*/ 76 h 89"/>
                <a:gd name="T32" fmla="*/ 47 w 92"/>
                <a:gd name="T33" fmla="*/ 76 h 89"/>
                <a:gd name="T34" fmla="*/ 43 w 92"/>
                <a:gd name="T35" fmla="*/ 76 h 89"/>
                <a:gd name="T36" fmla="*/ 40 w 92"/>
                <a:gd name="T37" fmla="*/ 77 h 89"/>
                <a:gd name="T38" fmla="*/ 22 w 92"/>
                <a:gd name="T39" fmla="*/ 87 h 89"/>
                <a:gd name="T40" fmla="*/ 22 w 92"/>
                <a:gd name="T41" fmla="*/ 87 h 89"/>
                <a:gd name="T42" fmla="*/ 19 w 92"/>
                <a:gd name="T43" fmla="*/ 89 h 89"/>
                <a:gd name="T44" fmla="*/ 18 w 92"/>
                <a:gd name="T45" fmla="*/ 87 h 89"/>
                <a:gd name="T46" fmla="*/ 17 w 92"/>
                <a:gd name="T47" fmla="*/ 86 h 89"/>
                <a:gd name="T48" fmla="*/ 17 w 92"/>
                <a:gd name="T49" fmla="*/ 84 h 89"/>
                <a:gd name="T50" fmla="*/ 22 w 92"/>
                <a:gd name="T51" fmla="*/ 64 h 89"/>
                <a:gd name="T52" fmla="*/ 22 w 92"/>
                <a:gd name="T53" fmla="*/ 64 h 89"/>
                <a:gd name="T54" fmla="*/ 22 w 92"/>
                <a:gd name="T55" fmla="*/ 60 h 89"/>
                <a:gd name="T56" fmla="*/ 20 w 92"/>
                <a:gd name="T57" fmla="*/ 57 h 89"/>
                <a:gd name="T58" fmla="*/ 19 w 92"/>
                <a:gd name="T59" fmla="*/ 53 h 89"/>
                <a:gd name="T60" fmla="*/ 17 w 92"/>
                <a:gd name="T61" fmla="*/ 51 h 89"/>
                <a:gd name="T62" fmla="*/ 2 w 92"/>
                <a:gd name="T63" fmla="*/ 37 h 89"/>
                <a:gd name="T64" fmla="*/ 2 w 92"/>
                <a:gd name="T65" fmla="*/ 37 h 89"/>
                <a:gd name="T66" fmla="*/ 0 w 92"/>
                <a:gd name="T67" fmla="*/ 35 h 89"/>
                <a:gd name="T68" fmla="*/ 0 w 92"/>
                <a:gd name="T69" fmla="*/ 33 h 89"/>
                <a:gd name="T70" fmla="*/ 1 w 92"/>
                <a:gd name="T71" fmla="*/ 32 h 89"/>
                <a:gd name="T72" fmla="*/ 3 w 92"/>
                <a:gd name="T73" fmla="*/ 32 h 89"/>
                <a:gd name="T74" fmla="*/ 25 w 92"/>
                <a:gd name="T75" fmla="*/ 29 h 89"/>
                <a:gd name="T76" fmla="*/ 25 w 92"/>
                <a:gd name="T77" fmla="*/ 29 h 89"/>
                <a:gd name="T78" fmla="*/ 27 w 92"/>
                <a:gd name="T79" fmla="*/ 28 h 89"/>
                <a:gd name="T80" fmla="*/ 31 w 92"/>
                <a:gd name="T81" fmla="*/ 26 h 89"/>
                <a:gd name="T82" fmla="*/ 33 w 92"/>
                <a:gd name="T83" fmla="*/ 24 h 89"/>
                <a:gd name="T84" fmla="*/ 34 w 92"/>
                <a:gd name="T85" fmla="*/ 21 h 89"/>
                <a:gd name="T86" fmla="*/ 43 w 92"/>
                <a:gd name="T87" fmla="*/ 2 h 89"/>
                <a:gd name="T88" fmla="*/ 43 w 92"/>
                <a:gd name="T89" fmla="*/ 2 h 89"/>
                <a:gd name="T90" fmla="*/ 44 w 92"/>
                <a:gd name="T91" fmla="*/ 0 h 89"/>
                <a:gd name="T92" fmla="*/ 47 w 92"/>
                <a:gd name="T93" fmla="*/ 0 h 89"/>
                <a:gd name="T94" fmla="*/ 48 w 92"/>
                <a:gd name="T95" fmla="*/ 0 h 89"/>
                <a:gd name="T96" fmla="*/ 49 w 92"/>
                <a:gd name="T97" fmla="*/ 2 h 89"/>
                <a:gd name="T98" fmla="*/ 58 w 92"/>
                <a:gd name="T99" fmla="*/ 21 h 89"/>
                <a:gd name="T100" fmla="*/ 58 w 92"/>
                <a:gd name="T101" fmla="*/ 21 h 89"/>
                <a:gd name="T102" fmla="*/ 60 w 92"/>
                <a:gd name="T103" fmla="*/ 24 h 89"/>
                <a:gd name="T104" fmla="*/ 63 w 92"/>
                <a:gd name="T105" fmla="*/ 26 h 89"/>
                <a:gd name="T106" fmla="*/ 65 w 92"/>
                <a:gd name="T107" fmla="*/ 28 h 89"/>
                <a:gd name="T108" fmla="*/ 68 w 92"/>
                <a:gd name="T109" fmla="*/ 29 h 89"/>
                <a:gd name="T110" fmla="*/ 89 w 92"/>
                <a:gd name="T111" fmla="*/ 32 h 89"/>
                <a:gd name="T112" fmla="*/ 89 w 92"/>
                <a:gd name="T113" fmla="*/ 32 h 89"/>
                <a:gd name="T114" fmla="*/ 92 w 92"/>
                <a:gd name="T115" fmla="*/ 32 h 89"/>
                <a:gd name="T116" fmla="*/ 92 w 92"/>
                <a:gd name="T117" fmla="*/ 33 h 89"/>
                <a:gd name="T118" fmla="*/ 92 w 92"/>
                <a:gd name="T119" fmla="*/ 35 h 89"/>
                <a:gd name="T120" fmla="*/ 91 w 92"/>
                <a:gd name="T12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89">
                  <a:moveTo>
                    <a:pt x="91" y="37"/>
                  </a:moveTo>
                  <a:lnTo>
                    <a:pt x="75" y="51"/>
                  </a:lnTo>
                  <a:lnTo>
                    <a:pt x="75" y="51"/>
                  </a:lnTo>
                  <a:lnTo>
                    <a:pt x="74" y="53"/>
                  </a:lnTo>
                  <a:lnTo>
                    <a:pt x="73" y="57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75" y="87"/>
                  </a:lnTo>
                  <a:lnTo>
                    <a:pt x="74" y="89"/>
                  </a:lnTo>
                  <a:lnTo>
                    <a:pt x="72" y="87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0" y="76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40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57"/>
                  </a:lnTo>
                  <a:lnTo>
                    <a:pt x="19" y="53"/>
                  </a:lnTo>
                  <a:lnTo>
                    <a:pt x="17" y="51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60" y="24"/>
                  </a:lnTo>
                  <a:lnTo>
                    <a:pt x="63" y="26"/>
                  </a:lnTo>
                  <a:lnTo>
                    <a:pt x="65" y="28"/>
                  </a:lnTo>
                  <a:lnTo>
                    <a:pt x="68" y="29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1" y="3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74"/>
          <p:cNvGrpSpPr/>
          <p:nvPr/>
        </p:nvGrpSpPr>
        <p:grpSpPr>
          <a:xfrm>
            <a:off x="4432097" y="2304498"/>
            <a:ext cx="444231" cy="509334"/>
            <a:chOff x="5937631" y="5122489"/>
            <a:chExt cx="353206" cy="404969"/>
          </a:xfrm>
          <a:solidFill>
            <a:srgbClr val="729CBB"/>
          </a:solidFill>
        </p:grpSpPr>
        <p:sp>
          <p:nvSpPr>
            <p:cNvPr id="25" name="Freeform 11441"/>
            <p:cNvSpPr/>
            <p:nvPr/>
          </p:nvSpPr>
          <p:spPr bwMode="auto">
            <a:xfrm>
              <a:off x="5971125" y="5293003"/>
              <a:ext cx="44151" cy="153767"/>
            </a:xfrm>
            <a:custGeom>
              <a:avLst/>
              <a:gdLst>
                <a:gd name="T0" fmla="*/ 115 w 115"/>
                <a:gd name="T1" fmla="*/ 0 h 403"/>
                <a:gd name="T2" fmla="*/ 0 w 115"/>
                <a:gd name="T3" fmla="*/ 18 h 403"/>
                <a:gd name="T4" fmla="*/ 0 w 115"/>
                <a:gd name="T5" fmla="*/ 403 h 403"/>
                <a:gd name="T6" fmla="*/ 115 w 115"/>
                <a:gd name="T7" fmla="*/ 403 h 403"/>
                <a:gd name="T8" fmla="*/ 115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115" y="0"/>
                  </a:moveTo>
                  <a:lnTo>
                    <a:pt x="0" y="18"/>
                  </a:lnTo>
                  <a:lnTo>
                    <a:pt x="0" y="403"/>
                  </a:lnTo>
                  <a:lnTo>
                    <a:pt x="115" y="40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1442"/>
            <p:cNvSpPr/>
            <p:nvPr/>
          </p:nvSpPr>
          <p:spPr bwMode="auto">
            <a:xfrm>
              <a:off x="6038112" y="5268644"/>
              <a:ext cx="44151" cy="178126"/>
            </a:xfrm>
            <a:custGeom>
              <a:avLst/>
              <a:gdLst>
                <a:gd name="T0" fmla="*/ 113 w 113"/>
                <a:gd name="T1" fmla="*/ 464 h 464"/>
                <a:gd name="T2" fmla="*/ 113 w 113"/>
                <a:gd name="T3" fmla="*/ 19 h 464"/>
                <a:gd name="T4" fmla="*/ 0 w 113"/>
                <a:gd name="T5" fmla="*/ 0 h 464"/>
                <a:gd name="T6" fmla="*/ 0 w 113"/>
                <a:gd name="T7" fmla="*/ 464 h 464"/>
                <a:gd name="T8" fmla="*/ 113 w 113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4">
                  <a:moveTo>
                    <a:pt x="113" y="464"/>
                  </a:moveTo>
                  <a:lnTo>
                    <a:pt x="113" y="1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113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1443"/>
            <p:cNvSpPr/>
            <p:nvPr/>
          </p:nvSpPr>
          <p:spPr bwMode="auto">
            <a:xfrm>
              <a:off x="5971125" y="5122489"/>
              <a:ext cx="245113" cy="111138"/>
            </a:xfrm>
            <a:custGeom>
              <a:avLst/>
              <a:gdLst>
                <a:gd name="T0" fmla="*/ 467 w 643"/>
                <a:gd name="T1" fmla="*/ 228 h 289"/>
                <a:gd name="T2" fmla="*/ 643 w 643"/>
                <a:gd name="T3" fmla="*/ 47 h 289"/>
                <a:gd name="T4" fmla="*/ 452 w 643"/>
                <a:gd name="T5" fmla="*/ 0 h 289"/>
                <a:gd name="T6" fmla="*/ 452 w 643"/>
                <a:gd name="T7" fmla="*/ 66 h 289"/>
                <a:gd name="T8" fmla="*/ 0 w 643"/>
                <a:gd name="T9" fmla="*/ 164 h 289"/>
                <a:gd name="T10" fmla="*/ 0 w 643"/>
                <a:gd name="T11" fmla="*/ 289 h 289"/>
                <a:gd name="T12" fmla="*/ 467 w 643"/>
                <a:gd name="T13" fmla="*/ 139 h 289"/>
                <a:gd name="T14" fmla="*/ 467 w 643"/>
                <a:gd name="T1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289">
                  <a:moveTo>
                    <a:pt x="467" y="228"/>
                  </a:moveTo>
                  <a:lnTo>
                    <a:pt x="643" y="47"/>
                  </a:lnTo>
                  <a:lnTo>
                    <a:pt x="452" y="0"/>
                  </a:lnTo>
                  <a:lnTo>
                    <a:pt x="452" y="66"/>
                  </a:lnTo>
                  <a:lnTo>
                    <a:pt x="0" y="164"/>
                  </a:lnTo>
                  <a:lnTo>
                    <a:pt x="0" y="289"/>
                  </a:lnTo>
                  <a:lnTo>
                    <a:pt x="467" y="139"/>
                  </a:lnTo>
                  <a:lnTo>
                    <a:pt x="467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1444"/>
            <p:cNvSpPr/>
            <p:nvPr/>
          </p:nvSpPr>
          <p:spPr bwMode="auto">
            <a:xfrm>
              <a:off x="6106622" y="5241240"/>
              <a:ext cx="42628" cy="205530"/>
            </a:xfrm>
            <a:custGeom>
              <a:avLst/>
              <a:gdLst>
                <a:gd name="T0" fmla="*/ 114 w 114"/>
                <a:gd name="T1" fmla="*/ 536 h 536"/>
                <a:gd name="T2" fmla="*/ 114 w 114"/>
                <a:gd name="T3" fmla="*/ 0 h 536"/>
                <a:gd name="T4" fmla="*/ 0 w 114"/>
                <a:gd name="T5" fmla="*/ 18 h 536"/>
                <a:gd name="T6" fmla="*/ 0 w 114"/>
                <a:gd name="T7" fmla="*/ 536 h 536"/>
                <a:gd name="T8" fmla="*/ 114 w 114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6">
                  <a:moveTo>
                    <a:pt x="114" y="536"/>
                  </a:moveTo>
                  <a:lnTo>
                    <a:pt x="114" y="0"/>
                  </a:lnTo>
                  <a:lnTo>
                    <a:pt x="0" y="18"/>
                  </a:lnTo>
                  <a:lnTo>
                    <a:pt x="0" y="536"/>
                  </a:lnTo>
                  <a:lnTo>
                    <a:pt x="114" y="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1445"/>
            <p:cNvSpPr/>
            <p:nvPr/>
          </p:nvSpPr>
          <p:spPr bwMode="auto">
            <a:xfrm>
              <a:off x="6172087" y="5174252"/>
              <a:ext cx="44151" cy="248158"/>
            </a:xfrm>
            <a:custGeom>
              <a:avLst/>
              <a:gdLst>
                <a:gd name="T0" fmla="*/ 115 w 115"/>
                <a:gd name="T1" fmla="*/ 587 h 651"/>
                <a:gd name="T2" fmla="*/ 115 w 115"/>
                <a:gd name="T3" fmla="*/ 0 h 651"/>
                <a:gd name="T4" fmla="*/ 0 w 115"/>
                <a:gd name="T5" fmla="*/ 117 h 651"/>
                <a:gd name="T6" fmla="*/ 0 w 115"/>
                <a:gd name="T7" fmla="*/ 651 h 651"/>
                <a:gd name="T8" fmla="*/ 0 w 115"/>
                <a:gd name="T9" fmla="*/ 651 h 651"/>
                <a:gd name="T10" fmla="*/ 12 w 115"/>
                <a:gd name="T11" fmla="*/ 639 h 651"/>
                <a:gd name="T12" fmla="*/ 24 w 115"/>
                <a:gd name="T13" fmla="*/ 627 h 651"/>
                <a:gd name="T14" fmla="*/ 37 w 115"/>
                <a:gd name="T15" fmla="*/ 618 h 651"/>
                <a:gd name="T16" fmla="*/ 51 w 115"/>
                <a:gd name="T17" fmla="*/ 609 h 651"/>
                <a:gd name="T18" fmla="*/ 65 w 115"/>
                <a:gd name="T19" fmla="*/ 601 h 651"/>
                <a:gd name="T20" fmla="*/ 81 w 115"/>
                <a:gd name="T21" fmla="*/ 596 h 651"/>
                <a:gd name="T22" fmla="*/ 98 w 115"/>
                <a:gd name="T23" fmla="*/ 591 h 651"/>
                <a:gd name="T24" fmla="*/ 115 w 115"/>
                <a:gd name="T25" fmla="*/ 587 h 651"/>
                <a:gd name="T26" fmla="*/ 115 w 115"/>
                <a:gd name="T27" fmla="*/ 5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651">
                  <a:moveTo>
                    <a:pt x="115" y="587"/>
                  </a:moveTo>
                  <a:lnTo>
                    <a:pt x="115" y="0"/>
                  </a:lnTo>
                  <a:lnTo>
                    <a:pt x="0" y="117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12" y="639"/>
                  </a:lnTo>
                  <a:lnTo>
                    <a:pt x="24" y="627"/>
                  </a:lnTo>
                  <a:lnTo>
                    <a:pt x="37" y="618"/>
                  </a:lnTo>
                  <a:lnTo>
                    <a:pt x="51" y="609"/>
                  </a:lnTo>
                  <a:lnTo>
                    <a:pt x="65" y="601"/>
                  </a:lnTo>
                  <a:lnTo>
                    <a:pt x="81" y="596"/>
                  </a:lnTo>
                  <a:lnTo>
                    <a:pt x="98" y="591"/>
                  </a:lnTo>
                  <a:lnTo>
                    <a:pt x="115" y="587"/>
                  </a:lnTo>
                  <a:lnTo>
                    <a:pt x="115" y="5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1446"/>
            <p:cNvSpPr/>
            <p:nvPr/>
          </p:nvSpPr>
          <p:spPr bwMode="auto">
            <a:xfrm>
              <a:off x="5937631" y="5468083"/>
              <a:ext cx="223799" cy="28926"/>
            </a:xfrm>
            <a:custGeom>
              <a:avLst/>
              <a:gdLst>
                <a:gd name="T0" fmla="*/ 573 w 590"/>
                <a:gd name="T1" fmla="*/ 0 h 75"/>
                <a:gd name="T2" fmla="*/ 0 w 590"/>
                <a:gd name="T3" fmla="*/ 0 h 75"/>
                <a:gd name="T4" fmla="*/ 0 w 590"/>
                <a:gd name="T5" fmla="*/ 75 h 75"/>
                <a:gd name="T6" fmla="*/ 590 w 590"/>
                <a:gd name="T7" fmla="*/ 75 h 75"/>
                <a:gd name="T8" fmla="*/ 590 w 590"/>
                <a:gd name="T9" fmla="*/ 75 h 75"/>
                <a:gd name="T10" fmla="*/ 585 w 590"/>
                <a:gd name="T11" fmla="*/ 60 h 75"/>
                <a:gd name="T12" fmla="*/ 580 w 590"/>
                <a:gd name="T13" fmla="*/ 47 h 75"/>
                <a:gd name="T14" fmla="*/ 580 w 590"/>
                <a:gd name="T15" fmla="*/ 47 h 75"/>
                <a:gd name="T16" fmla="*/ 577 w 590"/>
                <a:gd name="T17" fmla="*/ 36 h 75"/>
                <a:gd name="T18" fmla="*/ 575 w 590"/>
                <a:gd name="T19" fmla="*/ 24 h 75"/>
                <a:gd name="T20" fmla="*/ 573 w 590"/>
                <a:gd name="T21" fmla="*/ 12 h 75"/>
                <a:gd name="T22" fmla="*/ 573 w 590"/>
                <a:gd name="T23" fmla="*/ 0 h 75"/>
                <a:gd name="T24" fmla="*/ 573 w 590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75">
                  <a:moveTo>
                    <a:pt x="573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85" y="60"/>
                  </a:lnTo>
                  <a:lnTo>
                    <a:pt x="580" y="47"/>
                  </a:lnTo>
                  <a:lnTo>
                    <a:pt x="580" y="47"/>
                  </a:lnTo>
                  <a:lnTo>
                    <a:pt x="577" y="36"/>
                  </a:lnTo>
                  <a:lnTo>
                    <a:pt x="575" y="24"/>
                  </a:lnTo>
                  <a:lnTo>
                    <a:pt x="573" y="12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1447"/>
            <p:cNvSpPr>
              <a:spLocks noEditPoints="1"/>
            </p:cNvSpPr>
            <p:nvPr/>
          </p:nvSpPr>
          <p:spPr bwMode="auto">
            <a:xfrm>
              <a:off x="6172087" y="5408708"/>
              <a:ext cx="118750" cy="118750"/>
            </a:xfrm>
            <a:custGeom>
              <a:avLst/>
              <a:gdLst>
                <a:gd name="T0" fmla="*/ 303 w 310"/>
                <a:gd name="T1" fmla="*/ 113 h 309"/>
                <a:gd name="T2" fmla="*/ 287 w 310"/>
                <a:gd name="T3" fmla="*/ 77 h 309"/>
                <a:gd name="T4" fmla="*/ 264 w 310"/>
                <a:gd name="T5" fmla="*/ 46 h 309"/>
                <a:gd name="T6" fmla="*/ 232 w 310"/>
                <a:gd name="T7" fmla="*/ 21 h 309"/>
                <a:gd name="T8" fmla="*/ 196 w 310"/>
                <a:gd name="T9" fmla="*/ 5 h 309"/>
                <a:gd name="T10" fmla="*/ 154 w 310"/>
                <a:gd name="T11" fmla="*/ 0 h 309"/>
                <a:gd name="T12" fmla="*/ 123 w 310"/>
                <a:gd name="T13" fmla="*/ 4 h 309"/>
                <a:gd name="T14" fmla="*/ 81 w 310"/>
                <a:gd name="T15" fmla="*/ 18 h 309"/>
                <a:gd name="T16" fmla="*/ 44 w 310"/>
                <a:gd name="T17" fmla="*/ 46 h 309"/>
                <a:gd name="T18" fmla="*/ 18 w 310"/>
                <a:gd name="T19" fmla="*/ 81 h 309"/>
                <a:gd name="T20" fmla="*/ 3 w 310"/>
                <a:gd name="T21" fmla="*/ 124 h 309"/>
                <a:gd name="T22" fmla="*/ 0 w 310"/>
                <a:gd name="T23" fmla="*/ 155 h 309"/>
                <a:gd name="T24" fmla="*/ 4 w 310"/>
                <a:gd name="T25" fmla="*/ 193 h 309"/>
                <a:gd name="T26" fmla="*/ 18 w 310"/>
                <a:gd name="T27" fmla="*/ 230 h 309"/>
                <a:gd name="T28" fmla="*/ 41 w 310"/>
                <a:gd name="T29" fmla="*/ 260 h 309"/>
                <a:gd name="T30" fmla="*/ 69 w 310"/>
                <a:gd name="T31" fmla="*/ 285 h 309"/>
                <a:gd name="T32" fmla="*/ 103 w 310"/>
                <a:gd name="T33" fmla="*/ 300 h 309"/>
                <a:gd name="T34" fmla="*/ 141 w 310"/>
                <a:gd name="T35" fmla="*/ 309 h 309"/>
                <a:gd name="T36" fmla="*/ 170 w 310"/>
                <a:gd name="T37" fmla="*/ 309 h 309"/>
                <a:gd name="T38" fmla="*/ 214 w 310"/>
                <a:gd name="T39" fmla="*/ 298 h 309"/>
                <a:gd name="T40" fmla="*/ 252 w 310"/>
                <a:gd name="T41" fmla="*/ 274 h 309"/>
                <a:gd name="T42" fmla="*/ 282 w 310"/>
                <a:gd name="T43" fmla="*/ 241 h 309"/>
                <a:gd name="T44" fmla="*/ 302 w 310"/>
                <a:gd name="T45" fmla="*/ 201 h 309"/>
                <a:gd name="T46" fmla="*/ 310 w 310"/>
                <a:gd name="T47" fmla="*/ 155 h 309"/>
                <a:gd name="T48" fmla="*/ 307 w 310"/>
                <a:gd name="T49" fmla="*/ 128 h 309"/>
                <a:gd name="T50" fmla="*/ 235 w 310"/>
                <a:gd name="T51" fmla="*/ 168 h 309"/>
                <a:gd name="T52" fmla="*/ 230 w 310"/>
                <a:gd name="T53" fmla="*/ 177 h 309"/>
                <a:gd name="T54" fmla="*/ 171 w 310"/>
                <a:gd name="T55" fmla="*/ 234 h 309"/>
                <a:gd name="T56" fmla="*/ 168 w 310"/>
                <a:gd name="T57" fmla="*/ 240 h 309"/>
                <a:gd name="T58" fmla="*/ 145 w 310"/>
                <a:gd name="T59" fmla="*/ 243 h 309"/>
                <a:gd name="T60" fmla="*/ 138 w 310"/>
                <a:gd name="T61" fmla="*/ 240 h 309"/>
                <a:gd name="T62" fmla="*/ 136 w 310"/>
                <a:gd name="T63" fmla="*/ 179 h 309"/>
                <a:gd name="T64" fmla="*/ 77 w 310"/>
                <a:gd name="T65" fmla="*/ 177 h 309"/>
                <a:gd name="T66" fmla="*/ 71 w 310"/>
                <a:gd name="T67" fmla="*/ 168 h 309"/>
                <a:gd name="T68" fmla="*/ 72 w 310"/>
                <a:gd name="T69" fmla="*/ 149 h 309"/>
                <a:gd name="T70" fmla="*/ 81 w 310"/>
                <a:gd name="T71" fmla="*/ 142 h 309"/>
                <a:gd name="T72" fmla="*/ 136 w 310"/>
                <a:gd name="T73" fmla="*/ 89 h 309"/>
                <a:gd name="T74" fmla="*/ 141 w 310"/>
                <a:gd name="T75" fmla="*/ 79 h 309"/>
                <a:gd name="T76" fmla="*/ 162 w 310"/>
                <a:gd name="T77" fmla="*/ 78 h 309"/>
                <a:gd name="T78" fmla="*/ 171 w 310"/>
                <a:gd name="T79" fmla="*/ 85 h 309"/>
                <a:gd name="T80" fmla="*/ 226 w 310"/>
                <a:gd name="T81" fmla="*/ 142 h 309"/>
                <a:gd name="T82" fmla="*/ 232 w 310"/>
                <a:gd name="T83" fmla="*/ 146 h 309"/>
                <a:gd name="T84" fmla="*/ 235 w 310"/>
                <a:gd name="T85" fmla="*/ 16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309">
                  <a:moveTo>
                    <a:pt x="307" y="128"/>
                  </a:moveTo>
                  <a:lnTo>
                    <a:pt x="307" y="128"/>
                  </a:lnTo>
                  <a:lnTo>
                    <a:pt x="303" y="113"/>
                  </a:lnTo>
                  <a:lnTo>
                    <a:pt x="299" y="102"/>
                  </a:lnTo>
                  <a:lnTo>
                    <a:pt x="294" y="89"/>
                  </a:lnTo>
                  <a:lnTo>
                    <a:pt x="287" y="77"/>
                  </a:lnTo>
                  <a:lnTo>
                    <a:pt x="281" y="65"/>
                  </a:lnTo>
                  <a:lnTo>
                    <a:pt x="273" y="55"/>
                  </a:lnTo>
                  <a:lnTo>
                    <a:pt x="264" y="46"/>
                  </a:lnTo>
                  <a:lnTo>
                    <a:pt x="253" y="36"/>
                  </a:lnTo>
                  <a:lnTo>
                    <a:pt x="243" y="29"/>
                  </a:lnTo>
                  <a:lnTo>
                    <a:pt x="232" y="21"/>
                  </a:lnTo>
                  <a:lnTo>
                    <a:pt x="221" y="16"/>
                  </a:lnTo>
                  <a:lnTo>
                    <a:pt x="208" y="10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3" y="4"/>
                  </a:lnTo>
                  <a:lnTo>
                    <a:pt x="108" y="8"/>
                  </a:lnTo>
                  <a:lnTo>
                    <a:pt x="94" y="13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4" y="46"/>
                  </a:lnTo>
                  <a:lnTo>
                    <a:pt x="35" y="56"/>
                  </a:lnTo>
                  <a:lnTo>
                    <a:pt x="26" y="68"/>
                  </a:lnTo>
                  <a:lnTo>
                    <a:pt x="18" y="81"/>
                  </a:lnTo>
                  <a:lnTo>
                    <a:pt x="12" y="95"/>
                  </a:lnTo>
                  <a:lnTo>
                    <a:pt x="7" y="108"/>
                  </a:lnTo>
                  <a:lnTo>
                    <a:pt x="3" y="124"/>
                  </a:lnTo>
                  <a:lnTo>
                    <a:pt x="0" y="14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75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8" y="206"/>
                  </a:lnTo>
                  <a:lnTo>
                    <a:pt x="13" y="218"/>
                  </a:lnTo>
                  <a:lnTo>
                    <a:pt x="18" y="230"/>
                  </a:lnTo>
                  <a:lnTo>
                    <a:pt x="25" y="240"/>
                  </a:lnTo>
                  <a:lnTo>
                    <a:pt x="33" y="251"/>
                  </a:lnTo>
                  <a:lnTo>
                    <a:pt x="41" y="260"/>
                  </a:lnTo>
                  <a:lnTo>
                    <a:pt x="50" y="269"/>
                  </a:lnTo>
                  <a:lnTo>
                    <a:pt x="59" y="277"/>
                  </a:lnTo>
                  <a:lnTo>
                    <a:pt x="69" y="285"/>
                  </a:lnTo>
                  <a:lnTo>
                    <a:pt x="80" y="291"/>
                  </a:lnTo>
                  <a:lnTo>
                    <a:pt x="91" y="296"/>
                  </a:lnTo>
                  <a:lnTo>
                    <a:pt x="103" y="300"/>
                  </a:lnTo>
                  <a:lnTo>
                    <a:pt x="115" y="304"/>
                  </a:lnTo>
                  <a:lnTo>
                    <a:pt x="128" y="307"/>
                  </a:lnTo>
                  <a:lnTo>
                    <a:pt x="141" y="309"/>
                  </a:lnTo>
                  <a:lnTo>
                    <a:pt x="154" y="309"/>
                  </a:lnTo>
                  <a:lnTo>
                    <a:pt x="154" y="309"/>
                  </a:lnTo>
                  <a:lnTo>
                    <a:pt x="170" y="309"/>
                  </a:lnTo>
                  <a:lnTo>
                    <a:pt x="185" y="307"/>
                  </a:lnTo>
                  <a:lnTo>
                    <a:pt x="200" y="303"/>
                  </a:lnTo>
                  <a:lnTo>
                    <a:pt x="214" y="298"/>
                  </a:lnTo>
                  <a:lnTo>
                    <a:pt x="229" y="291"/>
                  </a:lnTo>
                  <a:lnTo>
                    <a:pt x="240" y="283"/>
                  </a:lnTo>
                  <a:lnTo>
                    <a:pt x="252" y="274"/>
                  </a:lnTo>
                  <a:lnTo>
                    <a:pt x="264" y="264"/>
                  </a:lnTo>
                  <a:lnTo>
                    <a:pt x="273" y="253"/>
                  </a:lnTo>
                  <a:lnTo>
                    <a:pt x="282" y="241"/>
                  </a:lnTo>
                  <a:lnTo>
                    <a:pt x="290" y="228"/>
                  </a:lnTo>
                  <a:lnTo>
                    <a:pt x="296" y="215"/>
                  </a:lnTo>
                  <a:lnTo>
                    <a:pt x="302" y="201"/>
                  </a:lnTo>
                  <a:lnTo>
                    <a:pt x="306" y="187"/>
                  </a:lnTo>
                  <a:lnTo>
                    <a:pt x="308" y="171"/>
                  </a:lnTo>
                  <a:lnTo>
                    <a:pt x="310" y="155"/>
                  </a:lnTo>
                  <a:lnTo>
                    <a:pt x="310" y="155"/>
                  </a:lnTo>
                  <a:lnTo>
                    <a:pt x="308" y="141"/>
                  </a:lnTo>
                  <a:lnTo>
                    <a:pt x="307" y="128"/>
                  </a:lnTo>
                  <a:lnTo>
                    <a:pt x="307" y="128"/>
                  </a:lnTo>
                  <a:close/>
                  <a:moveTo>
                    <a:pt x="235" y="168"/>
                  </a:moveTo>
                  <a:lnTo>
                    <a:pt x="235" y="168"/>
                  </a:lnTo>
                  <a:lnTo>
                    <a:pt x="235" y="172"/>
                  </a:lnTo>
                  <a:lnTo>
                    <a:pt x="232" y="176"/>
                  </a:lnTo>
                  <a:lnTo>
                    <a:pt x="230" y="177"/>
                  </a:lnTo>
                  <a:lnTo>
                    <a:pt x="226" y="179"/>
                  </a:lnTo>
                  <a:lnTo>
                    <a:pt x="171" y="179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1" y="238"/>
                  </a:lnTo>
                  <a:lnTo>
                    <a:pt x="168" y="240"/>
                  </a:lnTo>
                  <a:lnTo>
                    <a:pt x="166" y="243"/>
                  </a:lnTo>
                  <a:lnTo>
                    <a:pt x="162" y="243"/>
                  </a:lnTo>
                  <a:lnTo>
                    <a:pt x="145" y="243"/>
                  </a:lnTo>
                  <a:lnTo>
                    <a:pt x="145" y="243"/>
                  </a:lnTo>
                  <a:lnTo>
                    <a:pt x="141" y="243"/>
                  </a:lnTo>
                  <a:lnTo>
                    <a:pt x="138" y="240"/>
                  </a:lnTo>
                  <a:lnTo>
                    <a:pt x="136" y="238"/>
                  </a:lnTo>
                  <a:lnTo>
                    <a:pt x="136" y="234"/>
                  </a:lnTo>
                  <a:lnTo>
                    <a:pt x="136" y="179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77" y="177"/>
                  </a:lnTo>
                  <a:lnTo>
                    <a:pt x="74" y="176"/>
                  </a:lnTo>
                  <a:lnTo>
                    <a:pt x="72" y="172"/>
                  </a:lnTo>
                  <a:lnTo>
                    <a:pt x="71" y="168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2" y="149"/>
                  </a:lnTo>
                  <a:lnTo>
                    <a:pt x="74" y="146"/>
                  </a:lnTo>
                  <a:lnTo>
                    <a:pt x="77" y="143"/>
                  </a:lnTo>
                  <a:lnTo>
                    <a:pt x="81" y="142"/>
                  </a:lnTo>
                  <a:lnTo>
                    <a:pt x="136" y="142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5"/>
                  </a:lnTo>
                  <a:lnTo>
                    <a:pt x="138" y="81"/>
                  </a:lnTo>
                  <a:lnTo>
                    <a:pt x="141" y="79"/>
                  </a:lnTo>
                  <a:lnTo>
                    <a:pt x="145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68" y="81"/>
                  </a:lnTo>
                  <a:lnTo>
                    <a:pt x="171" y="85"/>
                  </a:lnTo>
                  <a:lnTo>
                    <a:pt x="171" y="89"/>
                  </a:lnTo>
                  <a:lnTo>
                    <a:pt x="171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30" y="143"/>
                  </a:lnTo>
                  <a:lnTo>
                    <a:pt x="232" y="146"/>
                  </a:lnTo>
                  <a:lnTo>
                    <a:pt x="235" y="149"/>
                  </a:lnTo>
                  <a:lnTo>
                    <a:pt x="235" y="153"/>
                  </a:lnTo>
                  <a:lnTo>
                    <a:pt x="23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82"/>
          <p:cNvGrpSpPr/>
          <p:nvPr/>
        </p:nvGrpSpPr>
        <p:grpSpPr>
          <a:xfrm>
            <a:off x="2797823" y="2688327"/>
            <a:ext cx="357774" cy="447598"/>
            <a:chOff x="7268245" y="5108787"/>
            <a:chExt cx="357774" cy="447598"/>
          </a:xfrm>
          <a:solidFill>
            <a:srgbClr val="729CBB"/>
          </a:solidFill>
        </p:grpSpPr>
        <p:sp>
          <p:nvSpPr>
            <p:cNvPr id="33" name="Freeform 11482"/>
            <p:cNvSpPr>
              <a:spLocks noEditPoints="1"/>
            </p:cNvSpPr>
            <p:nvPr/>
          </p:nvSpPr>
          <p:spPr bwMode="auto">
            <a:xfrm>
              <a:off x="7476820" y="5407186"/>
              <a:ext cx="149199" cy="149199"/>
            </a:xfrm>
            <a:custGeom>
              <a:avLst/>
              <a:gdLst>
                <a:gd name="T0" fmla="*/ 384 w 391"/>
                <a:gd name="T1" fmla="*/ 145 h 392"/>
                <a:gd name="T2" fmla="*/ 364 w 391"/>
                <a:gd name="T3" fmla="*/ 98 h 392"/>
                <a:gd name="T4" fmla="*/ 334 w 391"/>
                <a:gd name="T5" fmla="*/ 57 h 392"/>
                <a:gd name="T6" fmla="*/ 295 w 391"/>
                <a:gd name="T7" fmla="*/ 27 h 392"/>
                <a:gd name="T8" fmla="*/ 248 w 391"/>
                <a:gd name="T9" fmla="*/ 8 h 392"/>
                <a:gd name="T10" fmla="*/ 196 w 391"/>
                <a:gd name="T11" fmla="*/ 0 h 392"/>
                <a:gd name="T12" fmla="*/ 155 w 391"/>
                <a:gd name="T13" fmla="*/ 4 h 392"/>
                <a:gd name="T14" fmla="*/ 102 w 391"/>
                <a:gd name="T15" fmla="*/ 23 h 392"/>
                <a:gd name="T16" fmla="*/ 57 w 391"/>
                <a:gd name="T17" fmla="*/ 57 h 392"/>
                <a:gd name="T18" fmla="*/ 23 w 391"/>
                <a:gd name="T19" fmla="*/ 103 h 392"/>
                <a:gd name="T20" fmla="*/ 4 w 391"/>
                <a:gd name="T21" fmla="*/ 157 h 392"/>
                <a:gd name="T22" fmla="*/ 0 w 391"/>
                <a:gd name="T23" fmla="*/ 196 h 392"/>
                <a:gd name="T24" fmla="*/ 5 w 391"/>
                <a:gd name="T25" fmla="*/ 245 h 392"/>
                <a:gd name="T26" fmla="*/ 17 w 391"/>
                <a:gd name="T27" fmla="*/ 275 h 392"/>
                <a:gd name="T28" fmla="*/ 40 w 391"/>
                <a:gd name="T29" fmla="*/ 316 h 392"/>
                <a:gd name="T30" fmla="*/ 74 w 391"/>
                <a:gd name="T31" fmla="*/ 350 h 392"/>
                <a:gd name="T32" fmla="*/ 115 w 391"/>
                <a:gd name="T33" fmla="*/ 375 h 392"/>
                <a:gd name="T34" fmla="*/ 162 w 391"/>
                <a:gd name="T35" fmla="*/ 389 h 392"/>
                <a:gd name="T36" fmla="*/ 196 w 391"/>
                <a:gd name="T37" fmla="*/ 392 h 392"/>
                <a:gd name="T38" fmla="*/ 253 w 391"/>
                <a:gd name="T39" fmla="*/ 383 h 392"/>
                <a:gd name="T40" fmla="*/ 305 w 391"/>
                <a:gd name="T41" fmla="*/ 359 h 392"/>
                <a:gd name="T42" fmla="*/ 346 w 391"/>
                <a:gd name="T43" fmla="*/ 321 h 392"/>
                <a:gd name="T44" fmla="*/ 376 w 391"/>
                <a:gd name="T45" fmla="*/ 273 h 392"/>
                <a:gd name="T46" fmla="*/ 390 w 391"/>
                <a:gd name="T47" fmla="*/ 215 h 392"/>
                <a:gd name="T48" fmla="*/ 390 w 391"/>
                <a:gd name="T49" fmla="*/ 179 h 392"/>
                <a:gd name="T50" fmla="*/ 299 w 391"/>
                <a:gd name="T51" fmla="*/ 214 h 392"/>
                <a:gd name="T52" fmla="*/ 295 w 391"/>
                <a:gd name="T53" fmla="*/ 222 h 392"/>
                <a:gd name="T54" fmla="*/ 216 w 391"/>
                <a:gd name="T55" fmla="*/ 226 h 392"/>
                <a:gd name="T56" fmla="*/ 216 w 391"/>
                <a:gd name="T57" fmla="*/ 300 h 392"/>
                <a:gd name="T58" fmla="*/ 205 w 391"/>
                <a:gd name="T59" fmla="*/ 308 h 392"/>
                <a:gd name="T60" fmla="*/ 179 w 391"/>
                <a:gd name="T61" fmla="*/ 307 h 392"/>
                <a:gd name="T62" fmla="*/ 171 w 391"/>
                <a:gd name="T63" fmla="*/ 295 h 392"/>
                <a:gd name="T64" fmla="*/ 103 w 391"/>
                <a:gd name="T65" fmla="*/ 226 h 392"/>
                <a:gd name="T66" fmla="*/ 91 w 391"/>
                <a:gd name="T67" fmla="*/ 218 h 392"/>
                <a:gd name="T68" fmla="*/ 90 w 391"/>
                <a:gd name="T69" fmla="*/ 193 h 392"/>
                <a:gd name="T70" fmla="*/ 98 w 391"/>
                <a:gd name="T71" fmla="*/ 181 h 392"/>
                <a:gd name="T72" fmla="*/ 171 w 391"/>
                <a:gd name="T73" fmla="*/ 111 h 392"/>
                <a:gd name="T74" fmla="*/ 175 w 391"/>
                <a:gd name="T75" fmla="*/ 103 h 392"/>
                <a:gd name="T76" fmla="*/ 205 w 391"/>
                <a:gd name="T77" fmla="*/ 99 h 392"/>
                <a:gd name="T78" fmla="*/ 214 w 391"/>
                <a:gd name="T79" fmla="*/ 103 h 392"/>
                <a:gd name="T80" fmla="*/ 216 w 391"/>
                <a:gd name="T81" fmla="*/ 180 h 392"/>
                <a:gd name="T82" fmla="*/ 291 w 391"/>
                <a:gd name="T83" fmla="*/ 181 h 392"/>
                <a:gd name="T84" fmla="*/ 299 w 391"/>
                <a:gd name="T85" fmla="*/ 19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1" h="392">
                  <a:moveTo>
                    <a:pt x="388" y="162"/>
                  </a:moveTo>
                  <a:lnTo>
                    <a:pt x="388" y="162"/>
                  </a:lnTo>
                  <a:lnTo>
                    <a:pt x="384" y="145"/>
                  </a:lnTo>
                  <a:lnTo>
                    <a:pt x="378" y="128"/>
                  </a:lnTo>
                  <a:lnTo>
                    <a:pt x="372" y="112"/>
                  </a:lnTo>
                  <a:lnTo>
                    <a:pt x="364" y="98"/>
                  </a:lnTo>
                  <a:lnTo>
                    <a:pt x="355" y="83"/>
                  </a:lnTo>
                  <a:lnTo>
                    <a:pt x="346" y="70"/>
                  </a:lnTo>
                  <a:lnTo>
                    <a:pt x="334" y="57"/>
                  </a:lnTo>
                  <a:lnTo>
                    <a:pt x="321" y="47"/>
                  </a:lnTo>
                  <a:lnTo>
                    <a:pt x="308" y="36"/>
                  </a:lnTo>
                  <a:lnTo>
                    <a:pt x="295" y="27"/>
                  </a:lnTo>
                  <a:lnTo>
                    <a:pt x="279" y="20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31" y="4"/>
                  </a:lnTo>
                  <a:lnTo>
                    <a:pt x="213" y="1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1"/>
                  </a:lnTo>
                  <a:lnTo>
                    <a:pt x="155" y="4"/>
                  </a:lnTo>
                  <a:lnTo>
                    <a:pt x="137" y="9"/>
                  </a:lnTo>
                  <a:lnTo>
                    <a:pt x="119" y="16"/>
                  </a:lnTo>
                  <a:lnTo>
                    <a:pt x="102" y="23"/>
                  </a:lnTo>
                  <a:lnTo>
                    <a:pt x="86" y="34"/>
                  </a:lnTo>
                  <a:lnTo>
                    <a:pt x="70" y="44"/>
                  </a:lnTo>
                  <a:lnTo>
                    <a:pt x="57" y="57"/>
                  </a:lnTo>
                  <a:lnTo>
                    <a:pt x="44" y="72"/>
                  </a:lnTo>
                  <a:lnTo>
                    <a:pt x="32" y="86"/>
                  </a:lnTo>
                  <a:lnTo>
                    <a:pt x="23" y="103"/>
                  </a:lnTo>
                  <a:lnTo>
                    <a:pt x="15" y="120"/>
                  </a:lnTo>
                  <a:lnTo>
                    <a:pt x="8" y="138"/>
                  </a:lnTo>
                  <a:lnTo>
                    <a:pt x="4" y="157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209"/>
                  </a:lnTo>
                  <a:lnTo>
                    <a:pt x="1" y="221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10" y="261"/>
                  </a:lnTo>
                  <a:lnTo>
                    <a:pt x="17" y="275"/>
                  </a:lnTo>
                  <a:lnTo>
                    <a:pt x="23" y="290"/>
                  </a:lnTo>
                  <a:lnTo>
                    <a:pt x="31" y="304"/>
                  </a:lnTo>
                  <a:lnTo>
                    <a:pt x="40" y="316"/>
                  </a:lnTo>
                  <a:lnTo>
                    <a:pt x="51" y="329"/>
                  </a:lnTo>
                  <a:lnTo>
                    <a:pt x="62" y="339"/>
                  </a:lnTo>
                  <a:lnTo>
                    <a:pt x="74" y="350"/>
                  </a:lnTo>
                  <a:lnTo>
                    <a:pt x="87" y="359"/>
                  </a:lnTo>
                  <a:lnTo>
                    <a:pt x="100" y="368"/>
                  </a:lnTo>
                  <a:lnTo>
                    <a:pt x="115" y="375"/>
                  </a:lnTo>
                  <a:lnTo>
                    <a:pt x="130" y="381"/>
                  </a:lnTo>
                  <a:lnTo>
                    <a:pt x="146" y="385"/>
                  </a:lnTo>
                  <a:lnTo>
                    <a:pt x="162" y="389"/>
                  </a:lnTo>
                  <a:lnTo>
                    <a:pt x="179" y="392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215" y="390"/>
                  </a:lnTo>
                  <a:lnTo>
                    <a:pt x="235" y="388"/>
                  </a:lnTo>
                  <a:lnTo>
                    <a:pt x="253" y="383"/>
                  </a:lnTo>
                  <a:lnTo>
                    <a:pt x="271" y="376"/>
                  </a:lnTo>
                  <a:lnTo>
                    <a:pt x="288" y="368"/>
                  </a:lnTo>
                  <a:lnTo>
                    <a:pt x="305" y="359"/>
                  </a:lnTo>
                  <a:lnTo>
                    <a:pt x="320" y="347"/>
                  </a:lnTo>
                  <a:lnTo>
                    <a:pt x="334" y="334"/>
                  </a:lnTo>
                  <a:lnTo>
                    <a:pt x="346" y="321"/>
                  </a:lnTo>
                  <a:lnTo>
                    <a:pt x="358" y="306"/>
                  </a:lnTo>
                  <a:lnTo>
                    <a:pt x="368" y="290"/>
                  </a:lnTo>
                  <a:lnTo>
                    <a:pt x="376" y="273"/>
                  </a:lnTo>
                  <a:lnTo>
                    <a:pt x="382" y="255"/>
                  </a:lnTo>
                  <a:lnTo>
                    <a:pt x="388" y="235"/>
                  </a:lnTo>
                  <a:lnTo>
                    <a:pt x="390" y="215"/>
                  </a:lnTo>
                  <a:lnTo>
                    <a:pt x="391" y="196"/>
                  </a:lnTo>
                  <a:lnTo>
                    <a:pt x="391" y="196"/>
                  </a:lnTo>
                  <a:lnTo>
                    <a:pt x="390" y="179"/>
                  </a:lnTo>
                  <a:lnTo>
                    <a:pt x="388" y="162"/>
                  </a:lnTo>
                  <a:lnTo>
                    <a:pt x="388" y="162"/>
                  </a:lnTo>
                  <a:close/>
                  <a:moveTo>
                    <a:pt x="299" y="214"/>
                  </a:moveTo>
                  <a:lnTo>
                    <a:pt x="299" y="214"/>
                  </a:lnTo>
                  <a:lnTo>
                    <a:pt x="297" y="218"/>
                  </a:lnTo>
                  <a:lnTo>
                    <a:pt x="295" y="222"/>
                  </a:lnTo>
                  <a:lnTo>
                    <a:pt x="291" y="225"/>
                  </a:lnTo>
                  <a:lnTo>
                    <a:pt x="286" y="226"/>
                  </a:lnTo>
                  <a:lnTo>
                    <a:pt x="216" y="226"/>
                  </a:lnTo>
                  <a:lnTo>
                    <a:pt x="216" y="295"/>
                  </a:lnTo>
                  <a:lnTo>
                    <a:pt x="216" y="295"/>
                  </a:lnTo>
                  <a:lnTo>
                    <a:pt x="216" y="300"/>
                  </a:lnTo>
                  <a:lnTo>
                    <a:pt x="214" y="304"/>
                  </a:lnTo>
                  <a:lnTo>
                    <a:pt x="210" y="307"/>
                  </a:lnTo>
                  <a:lnTo>
                    <a:pt x="205" y="308"/>
                  </a:lnTo>
                  <a:lnTo>
                    <a:pt x="184" y="308"/>
                  </a:lnTo>
                  <a:lnTo>
                    <a:pt x="184" y="308"/>
                  </a:lnTo>
                  <a:lnTo>
                    <a:pt x="179" y="307"/>
                  </a:lnTo>
                  <a:lnTo>
                    <a:pt x="175" y="304"/>
                  </a:lnTo>
                  <a:lnTo>
                    <a:pt x="172" y="300"/>
                  </a:lnTo>
                  <a:lnTo>
                    <a:pt x="171" y="295"/>
                  </a:lnTo>
                  <a:lnTo>
                    <a:pt x="171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98" y="225"/>
                  </a:lnTo>
                  <a:lnTo>
                    <a:pt x="94" y="222"/>
                  </a:lnTo>
                  <a:lnTo>
                    <a:pt x="91" y="218"/>
                  </a:lnTo>
                  <a:lnTo>
                    <a:pt x="90" y="214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1" y="188"/>
                  </a:lnTo>
                  <a:lnTo>
                    <a:pt x="94" y="184"/>
                  </a:lnTo>
                  <a:lnTo>
                    <a:pt x="98" y="181"/>
                  </a:lnTo>
                  <a:lnTo>
                    <a:pt x="103" y="180"/>
                  </a:lnTo>
                  <a:lnTo>
                    <a:pt x="171" y="180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2" y="107"/>
                  </a:lnTo>
                  <a:lnTo>
                    <a:pt x="175" y="103"/>
                  </a:lnTo>
                  <a:lnTo>
                    <a:pt x="179" y="100"/>
                  </a:lnTo>
                  <a:lnTo>
                    <a:pt x="184" y="99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210" y="100"/>
                  </a:lnTo>
                  <a:lnTo>
                    <a:pt x="214" y="103"/>
                  </a:lnTo>
                  <a:lnTo>
                    <a:pt x="216" y="107"/>
                  </a:lnTo>
                  <a:lnTo>
                    <a:pt x="216" y="111"/>
                  </a:lnTo>
                  <a:lnTo>
                    <a:pt x="21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91" y="181"/>
                  </a:lnTo>
                  <a:lnTo>
                    <a:pt x="295" y="184"/>
                  </a:lnTo>
                  <a:lnTo>
                    <a:pt x="297" y="188"/>
                  </a:lnTo>
                  <a:lnTo>
                    <a:pt x="299" y="193"/>
                  </a:lnTo>
                  <a:lnTo>
                    <a:pt x="299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1483"/>
            <p:cNvSpPr/>
            <p:nvPr/>
          </p:nvSpPr>
          <p:spPr bwMode="auto">
            <a:xfrm>
              <a:off x="7268245" y="5108787"/>
              <a:ext cx="315145" cy="408014"/>
            </a:xfrm>
            <a:custGeom>
              <a:avLst/>
              <a:gdLst>
                <a:gd name="T0" fmla="*/ 505 w 825"/>
                <a:gd name="T1" fmla="*/ 981 h 1070"/>
                <a:gd name="T2" fmla="*/ 369 w 825"/>
                <a:gd name="T3" fmla="*/ 980 h 1070"/>
                <a:gd name="T4" fmla="*/ 106 w 825"/>
                <a:gd name="T5" fmla="*/ 232 h 1070"/>
                <a:gd name="T6" fmla="*/ 202 w 825"/>
                <a:gd name="T7" fmla="*/ 231 h 1070"/>
                <a:gd name="T8" fmla="*/ 202 w 825"/>
                <a:gd name="T9" fmla="*/ 151 h 1070"/>
                <a:gd name="T10" fmla="*/ 189 w 825"/>
                <a:gd name="T11" fmla="*/ 101 h 1070"/>
                <a:gd name="T12" fmla="*/ 231 w 825"/>
                <a:gd name="T13" fmla="*/ 151 h 1070"/>
                <a:gd name="T14" fmla="*/ 219 w 825"/>
                <a:gd name="T15" fmla="*/ 231 h 1070"/>
                <a:gd name="T16" fmla="*/ 618 w 825"/>
                <a:gd name="T17" fmla="*/ 151 h 1070"/>
                <a:gd name="T18" fmla="*/ 606 w 825"/>
                <a:gd name="T19" fmla="*/ 101 h 1070"/>
                <a:gd name="T20" fmla="*/ 648 w 825"/>
                <a:gd name="T21" fmla="*/ 151 h 1070"/>
                <a:gd name="T22" fmla="*/ 635 w 825"/>
                <a:gd name="T23" fmla="*/ 231 h 1070"/>
                <a:gd name="T24" fmla="*/ 730 w 825"/>
                <a:gd name="T25" fmla="*/ 232 h 1070"/>
                <a:gd name="T26" fmla="*/ 730 w 825"/>
                <a:gd name="T27" fmla="*/ 576 h 1070"/>
                <a:gd name="T28" fmla="*/ 730 w 825"/>
                <a:gd name="T29" fmla="*/ 741 h 1070"/>
                <a:gd name="T30" fmla="*/ 747 w 825"/>
                <a:gd name="T31" fmla="*/ 741 h 1070"/>
                <a:gd name="T32" fmla="*/ 766 w 825"/>
                <a:gd name="T33" fmla="*/ 741 h 1070"/>
                <a:gd name="T34" fmla="*/ 807 w 825"/>
                <a:gd name="T35" fmla="*/ 748 h 1070"/>
                <a:gd name="T36" fmla="*/ 825 w 825"/>
                <a:gd name="T37" fmla="*/ 145 h 1070"/>
                <a:gd name="T38" fmla="*/ 684 w 825"/>
                <a:gd name="T39" fmla="*/ 145 h 1070"/>
                <a:gd name="T40" fmla="*/ 543 w 825"/>
                <a:gd name="T41" fmla="*/ 80 h 1070"/>
                <a:gd name="T42" fmla="*/ 543 w 825"/>
                <a:gd name="T43" fmla="*/ 77 h 1070"/>
                <a:gd name="T44" fmla="*/ 540 w 825"/>
                <a:gd name="T45" fmla="*/ 61 h 1070"/>
                <a:gd name="T46" fmla="*/ 533 w 825"/>
                <a:gd name="T47" fmla="*/ 47 h 1070"/>
                <a:gd name="T48" fmla="*/ 521 w 825"/>
                <a:gd name="T49" fmla="*/ 34 h 1070"/>
                <a:gd name="T50" fmla="*/ 505 w 825"/>
                <a:gd name="T51" fmla="*/ 22 h 1070"/>
                <a:gd name="T52" fmla="*/ 486 w 825"/>
                <a:gd name="T53" fmla="*/ 13 h 1070"/>
                <a:gd name="T54" fmla="*/ 463 w 825"/>
                <a:gd name="T55" fmla="*/ 7 h 1070"/>
                <a:gd name="T56" fmla="*/ 439 w 825"/>
                <a:gd name="T57" fmla="*/ 1 h 1070"/>
                <a:gd name="T58" fmla="*/ 413 w 825"/>
                <a:gd name="T59" fmla="*/ 0 h 1070"/>
                <a:gd name="T60" fmla="*/ 399 w 825"/>
                <a:gd name="T61" fmla="*/ 0 h 1070"/>
                <a:gd name="T62" fmla="*/ 375 w 825"/>
                <a:gd name="T63" fmla="*/ 4 h 1070"/>
                <a:gd name="T64" fmla="*/ 351 w 825"/>
                <a:gd name="T65" fmla="*/ 9 h 1070"/>
                <a:gd name="T66" fmla="*/ 330 w 825"/>
                <a:gd name="T67" fmla="*/ 18 h 1070"/>
                <a:gd name="T68" fmla="*/ 312 w 825"/>
                <a:gd name="T69" fmla="*/ 29 h 1070"/>
                <a:gd name="T70" fmla="*/ 299 w 825"/>
                <a:gd name="T71" fmla="*/ 40 h 1070"/>
                <a:gd name="T72" fmla="*/ 288 w 825"/>
                <a:gd name="T73" fmla="*/ 55 h 1070"/>
                <a:gd name="T74" fmla="*/ 283 w 825"/>
                <a:gd name="T75" fmla="*/ 69 h 1070"/>
                <a:gd name="T76" fmla="*/ 282 w 825"/>
                <a:gd name="T77" fmla="*/ 80 h 1070"/>
                <a:gd name="T78" fmla="*/ 142 w 825"/>
                <a:gd name="T79" fmla="*/ 145 h 1070"/>
                <a:gd name="T80" fmla="*/ 0 w 825"/>
                <a:gd name="T81" fmla="*/ 1070 h 1070"/>
                <a:gd name="T82" fmla="*/ 522 w 825"/>
                <a:gd name="T83" fmla="*/ 1070 h 1070"/>
                <a:gd name="T84" fmla="*/ 513 w 825"/>
                <a:gd name="T85" fmla="*/ 1041 h 1070"/>
                <a:gd name="T86" fmla="*/ 509 w 825"/>
                <a:gd name="T87" fmla="*/ 1027 h 1070"/>
                <a:gd name="T88" fmla="*/ 505 w 825"/>
                <a:gd name="T89" fmla="*/ 996 h 1070"/>
                <a:gd name="T90" fmla="*/ 505 w 825"/>
                <a:gd name="T91" fmla="*/ 98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5" h="1070">
                  <a:moveTo>
                    <a:pt x="505" y="981"/>
                  </a:moveTo>
                  <a:lnTo>
                    <a:pt x="505" y="981"/>
                  </a:lnTo>
                  <a:lnTo>
                    <a:pt x="505" y="980"/>
                  </a:lnTo>
                  <a:lnTo>
                    <a:pt x="369" y="980"/>
                  </a:lnTo>
                  <a:lnTo>
                    <a:pt x="106" y="696"/>
                  </a:lnTo>
                  <a:lnTo>
                    <a:pt x="106" y="232"/>
                  </a:lnTo>
                  <a:lnTo>
                    <a:pt x="202" y="232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151"/>
                  </a:lnTo>
                  <a:lnTo>
                    <a:pt x="189" y="151"/>
                  </a:lnTo>
                  <a:lnTo>
                    <a:pt x="189" y="101"/>
                  </a:lnTo>
                  <a:lnTo>
                    <a:pt x="231" y="101"/>
                  </a:lnTo>
                  <a:lnTo>
                    <a:pt x="231" y="151"/>
                  </a:lnTo>
                  <a:lnTo>
                    <a:pt x="219" y="151"/>
                  </a:lnTo>
                  <a:lnTo>
                    <a:pt x="219" y="231"/>
                  </a:lnTo>
                  <a:lnTo>
                    <a:pt x="618" y="231"/>
                  </a:lnTo>
                  <a:lnTo>
                    <a:pt x="618" y="151"/>
                  </a:lnTo>
                  <a:lnTo>
                    <a:pt x="606" y="151"/>
                  </a:lnTo>
                  <a:lnTo>
                    <a:pt x="606" y="101"/>
                  </a:lnTo>
                  <a:lnTo>
                    <a:pt x="648" y="101"/>
                  </a:lnTo>
                  <a:lnTo>
                    <a:pt x="648" y="151"/>
                  </a:lnTo>
                  <a:lnTo>
                    <a:pt x="635" y="151"/>
                  </a:lnTo>
                  <a:lnTo>
                    <a:pt x="635" y="231"/>
                  </a:lnTo>
                  <a:lnTo>
                    <a:pt x="635" y="232"/>
                  </a:lnTo>
                  <a:lnTo>
                    <a:pt x="730" y="232"/>
                  </a:lnTo>
                  <a:lnTo>
                    <a:pt x="730" y="521"/>
                  </a:lnTo>
                  <a:lnTo>
                    <a:pt x="730" y="576"/>
                  </a:lnTo>
                  <a:lnTo>
                    <a:pt x="730" y="631"/>
                  </a:lnTo>
                  <a:lnTo>
                    <a:pt x="730" y="741"/>
                  </a:lnTo>
                  <a:lnTo>
                    <a:pt x="730" y="741"/>
                  </a:lnTo>
                  <a:lnTo>
                    <a:pt x="747" y="741"/>
                  </a:lnTo>
                  <a:lnTo>
                    <a:pt x="747" y="741"/>
                  </a:lnTo>
                  <a:lnTo>
                    <a:pt x="766" y="741"/>
                  </a:lnTo>
                  <a:lnTo>
                    <a:pt x="787" y="743"/>
                  </a:lnTo>
                  <a:lnTo>
                    <a:pt x="807" y="748"/>
                  </a:lnTo>
                  <a:lnTo>
                    <a:pt x="825" y="754"/>
                  </a:lnTo>
                  <a:lnTo>
                    <a:pt x="825" y="145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4" y="80"/>
                  </a:lnTo>
                  <a:lnTo>
                    <a:pt x="543" y="80"/>
                  </a:lnTo>
                  <a:lnTo>
                    <a:pt x="543" y="77"/>
                  </a:lnTo>
                  <a:lnTo>
                    <a:pt x="543" y="77"/>
                  </a:lnTo>
                  <a:lnTo>
                    <a:pt x="543" y="69"/>
                  </a:lnTo>
                  <a:lnTo>
                    <a:pt x="540" y="61"/>
                  </a:lnTo>
                  <a:lnTo>
                    <a:pt x="538" y="55"/>
                  </a:lnTo>
                  <a:lnTo>
                    <a:pt x="533" y="47"/>
                  </a:lnTo>
                  <a:lnTo>
                    <a:pt x="527" y="40"/>
                  </a:lnTo>
                  <a:lnTo>
                    <a:pt x="521" y="34"/>
                  </a:lnTo>
                  <a:lnTo>
                    <a:pt x="513" y="29"/>
                  </a:lnTo>
                  <a:lnTo>
                    <a:pt x="505" y="22"/>
                  </a:lnTo>
                  <a:lnTo>
                    <a:pt x="496" y="18"/>
                  </a:lnTo>
                  <a:lnTo>
                    <a:pt x="486" y="13"/>
                  </a:lnTo>
                  <a:lnTo>
                    <a:pt x="475" y="9"/>
                  </a:lnTo>
                  <a:lnTo>
                    <a:pt x="463" y="7"/>
                  </a:lnTo>
                  <a:lnTo>
                    <a:pt x="452" y="4"/>
                  </a:lnTo>
                  <a:lnTo>
                    <a:pt x="439" y="1"/>
                  </a:lnTo>
                  <a:lnTo>
                    <a:pt x="4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99" y="0"/>
                  </a:lnTo>
                  <a:lnTo>
                    <a:pt x="386" y="1"/>
                  </a:lnTo>
                  <a:lnTo>
                    <a:pt x="375" y="4"/>
                  </a:lnTo>
                  <a:lnTo>
                    <a:pt x="362" y="7"/>
                  </a:lnTo>
                  <a:lnTo>
                    <a:pt x="351" y="9"/>
                  </a:lnTo>
                  <a:lnTo>
                    <a:pt x="339" y="13"/>
                  </a:lnTo>
                  <a:lnTo>
                    <a:pt x="330" y="18"/>
                  </a:lnTo>
                  <a:lnTo>
                    <a:pt x="321" y="22"/>
                  </a:lnTo>
                  <a:lnTo>
                    <a:pt x="312" y="29"/>
                  </a:lnTo>
                  <a:lnTo>
                    <a:pt x="305" y="34"/>
                  </a:lnTo>
                  <a:lnTo>
                    <a:pt x="299" y="40"/>
                  </a:lnTo>
                  <a:lnTo>
                    <a:pt x="292" y="47"/>
                  </a:lnTo>
                  <a:lnTo>
                    <a:pt x="288" y="55"/>
                  </a:lnTo>
                  <a:lnTo>
                    <a:pt x="286" y="61"/>
                  </a:lnTo>
                  <a:lnTo>
                    <a:pt x="283" y="69"/>
                  </a:lnTo>
                  <a:lnTo>
                    <a:pt x="282" y="77"/>
                  </a:lnTo>
                  <a:lnTo>
                    <a:pt x="282" y="80"/>
                  </a:lnTo>
                  <a:lnTo>
                    <a:pt x="142" y="80"/>
                  </a:lnTo>
                  <a:lnTo>
                    <a:pt x="142" y="145"/>
                  </a:lnTo>
                  <a:lnTo>
                    <a:pt x="0" y="145"/>
                  </a:lnTo>
                  <a:lnTo>
                    <a:pt x="0" y="1070"/>
                  </a:lnTo>
                  <a:lnTo>
                    <a:pt x="522" y="1070"/>
                  </a:lnTo>
                  <a:lnTo>
                    <a:pt x="522" y="1070"/>
                  </a:lnTo>
                  <a:lnTo>
                    <a:pt x="517" y="1055"/>
                  </a:lnTo>
                  <a:lnTo>
                    <a:pt x="513" y="1041"/>
                  </a:lnTo>
                  <a:lnTo>
                    <a:pt x="513" y="1041"/>
                  </a:lnTo>
                  <a:lnTo>
                    <a:pt x="509" y="1027"/>
                  </a:lnTo>
                  <a:lnTo>
                    <a:pt x="508" y="1012"/>
                  </a:lnTo>
                  <a:lnTo>
                    <a:pt x="505" y="996"/>
                  </a:lnTo>
                  <a:lnTo>
                    <a:pt x="505" y="981"/>
                  </a:lnTo>
                  <a:lnTo>
                    <a:pt x="505" y="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1484"/>
            <p:cNvSpPr/>
            <p:nvPr/>
          </p:nvSpPr>
          <p:spPr bwMode="auto">
            <a:xfrm>
              <a:off x="7327621" y="5219925"/>
              <a:ext cx="200962" cy="240546"/>
            </a:xfrm>
            <a:custGeom>
              <a:avLst/>
              <a:gdLst>
                <a:gd name="T0" fmla="*/ 530 w 530"/>
                <a:gd name="T1" fmla="*/ 458 h 633"/>
                <a:gd name="T2" fmla="*/ 530 w 530"/>
                <a:gd name="T3" fmla="*/ 286 h 633"/>
                <a:gd name="T4" fmla="*/ 530 w 530"/>
                <a:gd name="T5" fmla="*/ 231 h 633"/>
                <a:gd name="T6" fmla="*/ 530 w 530"/>
                <a:gd name="T7" fmla="*/ 0 h 633"/>
                <a:gd name="T8" fmla="*/ 0 w 530"/>
                <a:gd name="T9" fmla="*/ 0 h 633"/>
                <a:gd name="T10" fmla="*/ 0 w 530"/>
                <a:gd name="T11" fmla="*/ 396 h 633"/>
                <a:gd name="T12" fmla="*/ 231 w 530"/>
                <a:gd name="T13" fmla="*/ 396 h 633"/>
                <a:gd name="T14" fmla="*/ 231 w 530"/>
                <a:gd name="T15" fmla="*/ 633 h 633"/>
                <a:gd name="T16" fmla="*/ 359 w 530"/>
                <a:gd name="T17" fmla="*/ 633 h 633"/>
                <a:gd name="T18" fmla="*/ 359 w 530"/>
                <a:gd name="T19" fmla="*/ 633 h 633"/>
                <a:gd name="T20" fmla="*/ 364 w 530"/>
                <a:gd name="T21" fmla="*/ 618 h 633"/>
                <a:gd name="T22" fmla="*/ 369 w 530"/>
                <a:gd name="T23" fmla="*/ 602 h 633"/>
                <a:gd name="T24" fmla="*/ 376 w 530"/>
                <a:gd name="T25" fmla="*/ 588 h 633"/>
                <a:gd name="T26" fmla="*/ 382 w 530"/>
                <a:gd name="T27" fmla="*/ 573 h 633"/>
                <a:gd name="T28" fmla="*/ 391 w 530"/>
                <a:gd name="T29" fmla="*/ 560 h 633"/>
                <a:gd name="T30" fmla="*/ 401 w 530"/>
                <a:gd name="T31" fmla="*/ 547 h 633"/>
                <a:gd name="T32" fmla="*/ 410 w 530"/>
                <a:gd name="T33" fmla="*/ 534 h 633"/>
                <a:gd name="T34" fmla="*/ 421 w 530"/>
                <a:gd name="T35" fmla="*/ 522 h 633"/>
                <a:gd name="T36" fmla="*/ 432 w 530"/>
                <a:gd name="T37" fmla="*/ 512 h 633"/>
                <a:gd name="T38" fmla="*/ 445 w 530"/>
                <a:gd name="T39" fmla="*/ 501 h 633"/>
                <a:gd name="T40" fmla="*/ 458 w 530"/>
                <a:gd name="T41" fmla="*/ 492 h 633"/>
                <a:gd name="T42" fmla="*/ 471 w 530"/>
                <a:gd name="T43" fmla="*/ 483 h 633"/>
                <a:gd name="T44" fmla="*/ 485 w 530"/>
                <a:gd name="T45" fmla="*/ 475 h 633"/>
                <a:gd name="T46" fmla="*/ 500 w 530"/>
                <a:gd name="T47" fmla="*/ 469 h 633"/>
                <a:gd name="T48" fmla="*/ 514 w 530"/>
                <a:gd name="T49" fmla="*/ 464 h 633"/>
                <a:gd name="T50" fmla="*/ 530 w 530"/>
                <a:gd name="T51" fmla="*/ 458 h 633"/>
                <a:gd name="T52" fmla="*/ 530 w 530"/>
                <a:gd name="T53" fmla="*/ 45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33">
                  <a:moveTo>
                    <a:pt x="530" y="458"/>
                  </a:moveTo>
                  <a:lnTo>
                    <a:pt x="530" y="286"/>
                  </a:lnTo>
                  <a:lnTo>
                    <a:pt x="530" y="231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231" y="396"/>
                  </a:lnTo>
                  <a:lnTo>
                    <a:pt x="231" y="633"/>
                  </a:lnTo>
                  <a:lnTo>
                    <a:pt x="359" y="633"/>
                  </a:lnTo>
                  <a:lnTo>
                    <a:pt x="359" y="633"/>
                  </a:lnTo>
                  <a:lnTo>
                    <a:pt x="364" y="618"/>
                  </a:lnTo>
                  <a:lnTo>
                    <a:pt x="369" y="602"/>
                  </a:lnTo>
                  <a:lnTo>
                    <a:pt x="376" y="588"/>
                  </a:lnTo>
                  <a:lnTo>
                    <a:pt x="382" y="573"/>
                  </a:lnTo>
                  <a:lnTo>
                    <a:pt x="391" y="560"/>
                  </a:lnTo>
                  <a:lnTo>
                    <a:pt x="401" y="547"/>
                  </a:lnTo>
                  <a:lnTo>
                    <a:pt x="410" y="534"/>
                  </a:lnTo>
                  <a:lnTo>
                    <a:pt x="421" y="522"/>
                  </a:lnTo>
                  <a:lnTo>
                    <a:pt x="432" y="512"/>
                  </a:lnTo>
                  <a:lnTo>
                    <a:pt x="445" y="501"/>
                  </a:lnTo>
                  <a:lnTo>
                    <a:pt x="458" y="492"/>
                  </a:lnTo>
                  <a:lnTo>
                    <a:pt x="471" y="483"/>
                  </a:lnTo>
                  <a:lnTo>
                    <a:pt x="485" y="475"/>
                  </a:lnTo>
                  <a:lnTo>
                    <a:pt x="500" y="469"/>
                  </a:lnTo>
                  <a:lnTo>
                    <a:pt x="514" y="464"/>
                  </a:lnTo>
                  <a:lnTo>
                    <a:pt x="530" y="458"/>
                  </a:lnTo>
                  <a:lnTo>
                    <a:pt x="53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86"/>
          <p:cNvGrpSpPr/>
          <p:nvPr/>
        </p:nvGrpSpPr>
        <p:grpSpPr>
          <a:xfrm>
            <a:off x="7236485" y="2297982"/>
            <a:ext cx="458697" cy="501068"/>
            <a:chOff x="1886078" y="2616151"/>
            <a:chExt cx="379088" cy="414105"/>
          </a:xfrm>
          <a:solidFill>
            <a:srgbClr val="729CBB"/>
          </a:solidFill>
        </p:grpSpPr>
        <p:sp>
          <p:nvSpPr>
            <p:cNvPr id="37" name="Freeform 11008"/>
            <p:cNvSpPr>
              <a:spLocks noEditPoints="1"/>
            </p:cNvSpPr>
            <p:nvPr/>
          </p:nvSpPr>
          <p:spPr bwMode="auto">
            <a:xfrm>
              <a:off x="1886078" y="2807979"/>
              <a:ext cx="187260" cy="190305"/>
            </a:xfrm>
            <a:custGeom>
              <a:avLst/>
              <a:gdLst>
                <a:gd name="T0" fmla="*/ 477 w 494"/>
                <a:gd name="T1" fmla="*/ 148 h 498"/>
                <a:gd name="T2" fmla="*/ 429 w 494"/>
                <a:gd name="T3" fmla="*/ 142 h 498"/>
                <a:gd name="T4" fmla="*/ 408 w 494"/>
                <a:gd name="T5" fmla="*/ 114 h 498"/>
                <a:gd name="T6" fmla="*/ 413 w 494"/>
                <a:gd name="T7" fmla="*/ 75 h 498"/>
                <a:gd name="T8" fmla="*/ 387 w 494"/>
                <a:gd name="T9" fmla="*/ 41 h 498"/>
                <a:gd name="T10" fmla="*/ 354 w 494"/>
                <a:gd name="T11" fmla="*/ 52 h 498"/>
                <a:gd name="T12" fmla="*/ 314 w 494"/>
                <a:gd name="T13" fmla="*/ 54 h 498"/>
                <a:gd name="T14" fmla="*/ 282 w 494"/>
                <a:gd name="T15" fmla="*/ 27 h 498"/>
                <a:gd name="T16" fmla="*/ 216 w 494"/>
                <a:gd name="T17" fmla="*/ 0 h 498"/>
                <a:gd name="T18" fmla="*/ 207 w 494"/>
                <a:gd name="T19" fmla="*/ 35 h 498"/>
                <a:gd name="T20" fmla="*/ 173 w 494"/>
                <a:gd name="T21" fmla="*/ 56 h 498"/>
                <a:gd name="T22" fmla="*/ 131 w 494"/>
                <a:gd name="T23" fmla="*/ 47 h 498"/>
                <a:gd name="T24" fmla="*/ 93 w 494"/>
                <a:gd name="T25" fmla="*/ 50 h 498"/>
                <a:gd name="T26" fmla="*/ 77 w 494"/>
                <a:gd name="T27" fmla="*/ 72 h 498"/>
                <a:gd name="T28" fmla="*/ 89 w 494"/>
                <a:gd name="T29" fmla="*/ 107 h 498"/>
                <a:gd name="T30" fmla="*/ 72 w 494"/>
                <a:gd name="T31" fmla="*/ 140 h 498"/>
                <a:gd name="T32" fmla="*/ 29 w 494"/>
                <a:gd name="T33" fmla="*/ 149 h 498"/>
                <a:gd name="T34" fmla="*/ 0 w 494"/>
                <a:gd name="T35" fmla="*/ 201 h 498"/>
                <a:gd name="T36" fmla="*/ 33 w 494"/>
                <a:gd name="T37" fmla="*/ 225 h 498"/>
                <a:gd name="T38" fmla="*/ 37 w 494"/>
                <a:gd name="T39" fmla="*/ 264 h 498"/>
                <a:gd name="T40" fmla="*/ 9 w 494"/>
                <a:gd name="T41" fmla="*/ 294 h 498"/>
                <a:gd name="T42" fmla="*/ 19 w 494"/>
                <a:gd name="T43" fmla="*/ 350 h 498"/>
                <a:gd name="T44" fmla="*/ 66 w 494"/>
                <a:gd name="T45" fmla="*/ 354 h 498"/>
                <a:gd name="T46" fmla="*/ 88 w 494"/>
                <a:gd name="T47" fmla="*/ 384 h 498"/>
                <a:gd name="T48" fmla="*/ 81 w 494"/>
                <a:gd name="T49" fmla="*/ 423 h 498"/>
                <a:gd name="T50" fmla="*/ 107 w 494"/>
                <a:gd name="T51" fmla="*/ 457 h 498"/>
                <a:gd name="T52" fmla="*/ 141 w 494"/>
                <a:gd name="T53" fmla="*/ 445 h 498"/>
                <a:gd name="T54" fmla="*/ 182 w 494"/>
                <a:gd name="T55" fmla="*/ 443 h 498"/>
                <a:gd name="T56" fmla="*/ 212 w 494"/>
                <a:gd name="T57" fmla="*/ 470 h 498"/>
                <a:gd name="T58" fmla="*/ 278 w 494"/>
                <a:gd name="T59" fmla="*/ 498 h 498"/>
                <a:gd name="T60" fmla="*/ 288 w 494"/>
                <a:gd name="T61" fmla="*/ 461 h 498"/>
                <a:gd name="T62" fmla="*/ 323 w 494"/>
                <a:gd name="T63" fmla="*/ 442 h 498"/>
                <a:gd name="T64" fmla="*/ 365 w 494"/>
                <a:gd name="T65" fmla="*/ 451 h 498"/>
                <a:gd name="T66" fmla="*/ 402 w 494"/>
                <a:gd name="T67" fmla="*/ 448 h 498"/>
                <a:gd name="T68" fmla="*/ 418 w 494"/>
                <a:gd name="T69" fmla="*/ 426 h 498"/>
                <a:gd name="T70" fmla="*/ 406 w 494"/>
                <a:gd name="T71" fmla="*/ 389 h 498"/>
                <a:gd name="T72" fmla="*/ 423 w 494"/>
                <a:gd name="T73" fmla="*/ 358 h 498"/>
                <a:gd name="T74" fmla="*/ 465 w 494"/>
                <a:gd name="T75" fmla="*/ 347 h 498"/>
                <a:gd name="T76" fmla="*/ 494 w 494"/>
                <a:gd name="T77" fmla="*/ 295 h 498"/>
                <a:gd name="T78" fmla="*/ 460 w 494"/>
                <a:gd name="T79" fmla="*/ 270 h 498"/>
                <a:gd name="T80" fmla="*/ 457 w 494"/>
                <a:gd name="T81" fmla="*/ 234 h 498"/>
                <a:gd name="T82" fmla="*/ 485 w 494"/>
                <a:gd name="T83" fmla="*/ 205 h 498"/>
                <a:gd name="T84" fmla="*/ 238 w 494"/>
                <a:gd name="T85" fmla="*/ 342 h 498"/>
                <a:gd name="T86" fmla="*/ 195 w 494"/>
                <a:gd name="T87" fmla="*/ 327 h 498"/>
                <a:gd name="T88" fmla="*/ 165 w 494"/>
                <a:gd name="T89" fmla="*/ 293 h 498"/>
                <a:gd name="T90" fmla="*/ 154 w 494"/>
                <a:gd name="T91" fmla="*/ 248 h 498"/>
                <a:gd name="T92" fmla="*/ 161 w 494"/>
                <a:gd name="T93" fmla="*/ 212 h 498"/>
                <a:gd name="T94" fmla="*/ 188 w 494"/>
                <a:gd name="T95" fmla="*/ 176 h 498"/>
                <a:gd name="T96" fmla="*/ 229 w 494"/>
                <a:gd name="T97" fmla="*/ 157 h 498"/>
                <a:gd name="T98" fmla="*/ 267 w 494"/>
                <a:gd name="T99" fmla="*/ 157 h 498"/>
                <a:gd name="T100" fmla="*/ 307 w 494"/>
                <a:gd name="T101" fmla="*/ 176 h 498"/>
                <a:gd name="T102" fmla="*/ 333 w 494"/>
                <a:gd name="T103" fmla="*/ 212 h 498"/>
                <a:gd name="T104" fmla="*/ 341 w 494"/>
                <a:gd name="T105" fmla="*/ 248 h 498"/>
                <a:gd name="T106" fmla="*/ 329 w 494"/>
                <a:gd name="T107" fmla="*/ 293 h 498"/>
                <a:gd name="T108" fmla="*/ 299 w 494"/>
                <a:gd name="T109" fmla="*/ 327 h 498"/>
                <a:gd name="T110" fmla="*/ 258 w 494"/>
                <a:gd name="T111" fmla="*/ 34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4" h="498">
                  <a:moveTo>
                    <a:pt x="494" y="201"/>
                  </a:moveTo>
                  <a:lnTo>
                    <a:pt x="494" y="201"/>
                  </a:lnTo>
                  <a:lnTo>
                    <a:pt x="486" y="174"/>
                  </a:lnTo>
                  <a:lnTo>
                    <a:pt x="477" y="148"/>
                  </a:lnTo>
                  <a:lnTo>
                    <a:pt x="477" y="148"/>
                  </a:lnTo>
                  <a:lnTo>
                    <a:pt x="465" y="149"/>
                  </a:lnTo>
                  <a:lnTo>
                    <a:pt x="455" y="150"/>
                  </a:lnTo>
                  <a:lnTo>
                    <a:pt x="444" y="149"/>
                  </a:lnTo>
                  <a:lnTo>
                    <a:pt x="436" y="146"/>
                  </a:lnTo>
                  <a:lnTo>
                    <a:pt x="429" y="142"/>
                  </a:lnTo>
                  <a:lnTo>
                    <a:pt x="422" y="139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09" y="120"/>
                  </a:lnTo>
                  <a:lnTo>
                    <a:pt x="408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8" y="90"/>
                  </a:lnTo>
                  <a:lnTo>
                    <a:pt x="410" y="82"/>
                  </a:lnTo>
                  <a:lnTo>
                    <a:pt x="413" y="75"/>
                  </a:lnTo>
                  <a:lnTo>
                    <a:pt x="418" y="67"/>
                  </a:lnTo>
                  <a:lnTo>
                    <a:pt x="418" y="67"/>
                  </a:lnTo>
                  <a:lnTo>
                    <a:pt x="409" y="56"/>
                  </a:lnTo>
                  <a:lnTo>
                    <a:pt x="400" y="47"/>
                  </a:lnTo>
                  <a:lnTo>
                    <a:pt x="387" y="41"/>
                  </a:lnTo>
                  <a:lnTo>
                    <a:pt x="372" y="35"/>
                  </a:lnTo>
                  <a:lnTo>
                    <a:pt x="372" y="35"/>
                  </a:lnTo>
                  <a:lnTo>
                    <a:pt x="367" y="42"/>
                  </a:lnTo>
                  <a:lnTo>
                    <a:pt x="361" y="48"/>
                  </a:lnTo>
                  <a:lnTo>
                    <a:pt x="354" y="52"/>
                  </a:lnTo>
                  <a:lnTo>
                    <a:pt x="346" y="55"/>
                  </a:lnTo>
                  <a:lnTo>
                    <a:pt x="338" y="56"/>
                  </a:lnTo>
                  <a:lnTo>
                    <a:pt x="329" y="58"/>
                  </a:lnTo>
                  <a:lnTo>
                    <a:pt x="321" y="56"/>
                  </a:lnTo>
                  <a:lnTo>
                    <a:pt x="314" y="54"/>
                  </a:lnTo>
                  <a:lnTo>
                    <a:pt x="306" y="51"/>
                  </a:lnTo>
                  <a:lnTo>
                    <a:pt x="298" y="47"/>
                  </a:lnTo>
                  <a:lnTo>
                    <a:pt x="293" y="41"/>
                  </a:lnTo>
                  <a:lnTo>
                    <a:pt x="288" y="35"/>
                  </a:lnTo>
                  <a:lnTo>
                    <a:pt x="282" y="27"/>
                  </a:lnTo>
                  <a:lnTo>
                    <a:pt x="280" y="18"/>
                  </a:lnTo>
                  <a:lnTo>
                    <a:pt x="278" y="9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11"/>
                  </a:lnTo>
                  <a:lnTo>
                    <a:pt x="214" y="20"/>
                  </a:lnTo>
                  <a:lnTo>
                    <a:pt x="212" y="29"/>
                  </a:lnTo>
                  <a:lnTo>
                    <a:pt x="207" y="35"/>
                  </a:lnTo>
                  <a:lnTo>
                    <a:pt x="201" y="42"/>
                  </a:lnTo>
                  <a:lnTo>
                    <a:pt x="195" y="47"/>
                  </a:lnTo>
                  <a:lnTo>
                    <a:pt x="188" y="51"/>
                  </a:lnTo>
                  <a:lnTo>
                    <a:pt x="180" y="54"/>
                  </a:lnTo>
                  <a:lnTo>
                    <a:pt x="173" y="56"/>
                  </a:lnTo>
                  <a:lnTo>
                    <a:pt x="163" y="56"/>
                  </a:lnTo>
                  <a:lnTo>
                    <a:pt x="154" y="56"/>
                  </a:lnTo>
                  <a:lnTo>
                    <a:pt x="147" y="54"/>
                  </a:lnTo>
                  <a:lnTo>
                    <a:pt x="139" y="51"/>
                  </a:lnTo>
                  <a:lnTo>
                    <a:pt x="131" y="47"/>
                  </a:lnTo>
                  <a:lnTo>
                    <a:pt x="123" y="42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05" y="42"/>
                  </a:lnTo>
                  <a:lnTo>
                    <a:pt x="93" y="50"/>
                  </a:lnTo>
                  <a:lnTo>
                    <a:pt x="88" y="54"/>
                  </a:lnTo>
                  <a:lnTo>
                    <a:pt x="83" y="58"/>
                  </a:lnTo>
                  <a:lnTo>
                    <a:pt x="79" y="64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1" y="78"/>
                  </a:lnTo>
                  <a:lnTo>
                    <a:pt x="85" y="85"/>
                  </a:lnTo>
                  <a:lnTo>
                    <a:pt x="88" y="93"/>
                  </a:lnTo>
                  <a:lnTo>
                    <a:pt x="89" y="101"/>
                  </a:lnTo>
                  <a:lnTo>
                    <a:pt x="89" y="107"/>
                  </a:lnTo>
                  <a:lnTo>
                    <a:pt x="88" y="115"/>
                  </a:lnTo>
                  <a:lnTo>
                    <a:pt x="85" y="122"/>
                  </a:lnTo>
                  <a:lnTo>
                    <a:pt x="81" y="128"/>
                  </a:lnTo>
                  <a:lnTo>
                    <a:pt x="77" y="135"/>
                  </a:lnTo>
                  <a:lnTo>
                    <a:pt x="72" y="140"/>
                  </a:lnTo>
                  <a:lnTo>
                    <a:pt x="66" y="144"/>
                  </a:lnTo>
                  <a:lnTo>
                    <a:pt x="58" y="146"/>
                  </a:lnTo>
                  <a:lnTo>
                    <a:pt x="49" y="149"/>
                  </a:lnTo>
                  <a:lnTo>
                    <a:pt x="39" y="150"/>
                  </a:lnTo>
                  <a:lnTo>
                    <a:pt x="29" y="149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9" y="17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9" y="204"/>
                  </a:lnTo>
                  <a:lnTo>
                    <a:pt x="17" y="208"/>
                  </a:lnTo>
                  <a:lnTo>
                    <a:pt x="24" y="213"/>
                  </a:lnTo>
                  <a:lnTo>
                    <a:pt x="29" y="218"/>
                  </a:lnTo>
                  <a:lnTo>
                    <a:pt x="33" y="225"/>
                  </a:lnTo>
                  <a:lnTo>
                    <a:pt x="37" y="233"/>
                  </a:lnTo>
                  <a:lnTo>
                    <a:pt x="38" y="240"/>
                  </a:lnTo>
                  <a:lnTo>
                    <a:pt x="39" y="248"/>
                  </a:lnTo>
                  <a:lnTo>
                    <a:pt x="38" y="256"/>
                  </a:lnTo>
                  <a:lnTo>
                    <a:pt x="37" y="264"/>
                  </a:lnTo>
                  <a:lnTo>
                    <a:pt x="33" y="272"/>
                  </a:lnTo>
                  <a:lnTo>
                    <a:pt x="29" y="278"/>
                  </a:lnTo>
                  <a:lnTo>
                    <a:pt x="24" y="285"/>
                  </a:lnTo>
                  <a:lnTo>
                    <a:pt x="17" y="290"/>
                  </a:lnTo>
                  <a:lnTo>
                    <a:pt x="9" y="294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9" y="324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30" y="347"/>
                  </a:lnTo>
                  <a:lnTo>
                    <a:pt x="41" y="347"/>
                  </a:lnTo>
                  <a:lnTo>
                    <a:pt x="50" y="349"/>
                  </a:lnTo>
                  <a:lnTo>
                    <a:pt x="59" y="351"/>
                  </a:lnTo>
                  <a:lnTo>
                    <a:pt x="66" y="354"/>
                  </a:lnTo>
                  <a:lnTo>
                    <a:pt x="72" y="359"/>
                  </a:lnTo>
                  <a:lnTo>
                    <a:pt x="77" y="364"/>
                  </a:lnTo>
                  <a:lnTo>
                    <a:pt x="83" y="370"/>
                  </a:lnTo>
                  <a:lnTo>
                    <a:pt x="85" y="376"/>
                  </a:lnTo>
                  <a:lnTo>
                    <a:pt x="88" y="384"/>
                  </a:lnTo>
                  <a:lnTo>
                    <a:pt x="88" y="392"/>
                  </a:lnTo>
                  <a:lnTo>
                    <a:pt x="88" y="400"/>
                  </a:lnTo>
                  <a:lnTo>
                    <a:pt x="86" y="408"/>
                  </a:lnTo>
                  <a:lnTo>
                    <a:pt x="85" y="415"/>
                  </a:lnTo>
                  <a:lnTo>
                    <a:pt x="81" y="423"/>
                  </a:lnTo>
                  <a:lnTo>
                    <a:pt x="77" y="431"/>
                  </a:lnTo>
                  <a:lnTo>
                    <a:pt x="77" y="431"/>
                  </a:lnTo>
                  <a:lnTo>
                    <a:pt x="85" y="442"/>
                  </a:lnTo>
                  <a:lnTo>
                    <a:pt x="96" y="449"/>
                  </a:lnTo>
                  <a:lnTo>
                    <a:pt x="107" y="457"/>
                  </a:lnTo>
                  <a:lnTo>
                    <a:pt x="122" y="461"/>
                  </a:lnTo>
                  <a:lnTo>
                    <a:pt x="122" y="461"/>
                  </a:lnTo>
                  <a:lnTo>
                    <a:pt x="127" y="455"/>
                  </a:lnTo>
                  <a:lnTo>
                    <a:pt x="133" y="449"/>
                  </a:lnTo>
                  <a:lnTo>
                    <a:pt x="141" y="445"/>
                  </a:lnTo>
                  <a:lnTo>
                    <a:pt x="149" y="442"/>
                  </a:lnTo>
                  <a:lnTo>
                    <a:pt x="157" y="440"/>
                  </a:lnTo>
                  <a:lnTo>
                    <a:pt x="165" y="440"/>
                  </a:lnTo>
                  <a:lnTo>
                    <a:pt x="174" y="442"/>
                  </a:lnTo>
                  <a:lnTo>
                    <a:pt x="182" y="443"/>
                  </a:lnTo>
                  <a:lnTo>
                    <a:pt x="190" y="447"/>
                  </a:lnTo>
                  <a:lnTo>
                    <a:pt x="196" y="451"/>
                  </a:lnTo>
                  <a:lnTo>
                    <a:pt x="203" y="456"/>
                  </a:lnTo>
                  <a:lnTo>
                    <a:pt x="208" y="462"/>
                  </a:lnTo>
                  <a:lnTo>
                    <a:pt x="212" y="470"/>
                  </a:lnTo>
                  <a:lnTo>
                    <a:pt x="214" y="478"/>
                  </a:lnTo>
                  <a:lnTo>
                    <a:pt x="216" y="487"/>
                  </a:lnTo>
                  <a:lnTo>
                    <a:pt x="216" y="498"/>
                  </a:lnTo>
                  <a:lnTo>
                    <a:pt x="216" y="498"/>
                  </a:lnTo>
                  <a:lnTo>
                    <a:pt x="278" y="498"/>
                  </a:lnTo>
                  <a:lnTo>
                    <a:pt x="278" y="498"/>
                  </a:lnTo>
                  <a:lnTo>
                    <a:pt x="278" y="487"/>
                  </a:lnTo>
                  <a:lnTo>
                    <a:pt x="280" y="477"/>
                  </a:lnTo>
                  <a:lnTo>
                    <a:pt x="284" y="469"/>
                  </a:lnTo>
                  <a:lnTo>
                    <a:pt x="288" y="461"/>
                  </a:lnTo>
                  <a:lnTo>
                    <a:pt x="293" y="455"/>
                  </a:lnTo>
                  <a:lnTo>
                    <a:pt x="299" y="449"/>
                  </a:lnTo>
                  <a:lnTo>
                    <a:pt x="307" y="445"/>
                  </a:lnTo>
                  <a:lnTo>
                    <a:pt x="315" y="443"/>
                  </a:lnTo>
                  <a:lnTo>
                    <a:pt x="323" y="442"/>
                  </a:lnTo>
                  <a:lnTo>
                    <a:pt x="331" y="440"/>
                  </a:lnTo>
                  <a:lnTo>
                    <a:pt x="340" y="442"/>
                  </a:lnTo>
                  <a:lnTo>
                    <a:pt x="349" y="443"/>
                  </a:lnTo>
                  <a:lnTo>
                    <a:pt x="357" y="445"/>
                  </a:lnTo>
                  <a:lnTo>
                    <a:pt x="365" y="451"/>
                  </a:lnTo>
                  <a:lnTo>
                    <a:pt x="371" y="456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89" y="455"/>
                  </a:lnTo>
                  <a:lnTo>
                    <a:pt x="402" y="448"/>
                  </a:lnTo>
                  <a:lnTo>
                    <a:pt x="408" y="444"/>
                  </a:lnTo>
                  <a:lnTo>
                    <a:pt x="412" y="439"/>
                  </a:lnTo>
                  <a:lnTo>
                    <a:pt x="416" y="434"/>
                  </a:lnTo>
                  <a:lnTo>
                    <a:pt x="418" y="426"/>
                  </a:lnTo>
                  <a:lnTo>
                    <a:pt x="418" y="426"/>
                  </a:lnTo>
                  <a:lnTo>
                    <a:pt x="413" y="419"/>
                  </a:lnTo>
                  <a:lnTo>
                    <a:pt x="409" y="411"/>
                  </a:lnTo>
                  <a:lnTo>
                    <a:pt x="408" y="405"/>
                  </a:lnTo>
                  <a:lnTo>
                    <a:pt x="406" y="397"/>
                  </a:lnTo>
                  <a:lnTo>
                    <a:pt x="406" y="389"/>
                  </a:lnTo>
                  <a:lnTo>
                    <a:pt x="408" y="383"/>
                  </a:lnTo>
                  <a:lnTo>
                    <a:pt x="410" y="375"/>
                  </a:lnTo>
                  <a:lnTo>
                    <a:pt x="413" y="368"/>
                  </a:lnTo>
                  <a:lnTo>
                    <a:pt x="418" y="363"/>
                  </a:lnTo>
                  <a:lnTo>
                    <a:pt x="423" y="358"/>
                  </a:lnTo>
                  <a:lnTo>
                    <a:pt x="430" y="354"/>
                  </a:lnTo>
                  <a:lnTo>
                    <a:pt x="438" y="350"/>
                  </a:lnTo>
                  <a:lnTo>
                    <a:pt x="446" y="349"/>
                  </a:lnTo>
                  <a:lnTo>
                    <a:pt x="455" y="347"/>
                  </a:lnTo>
                  <a:lnTo>
                    <a:pt x="465" y="347"/>
                  </a:lnTo>
                  <a:lnTo>
                    <a:pt x="477" y="350"/>
                  </a:lnTo>
                  <a:lnTo>
                    <a:pt x="477" y="350"/>
                  </a:lnTo>
                  <a:lnTo>
                    <a:pt x="486" y="324"/>
                  </a:lnTo>
                  <a:lnTo>
                    <a:pt x="494" y="295"/>
                  </a:lnTo>
                  <a:lnTo>
                    <a:pt x="494" y="295"/>
                  </a:lnTo>
                  <a:lnTo>
                    <a:pt x="485" y="293"/>
                  </a:lnTo>
                  <a:lnTo>
                    <a:pt x="477" y="289"/>
                  </a:lnTo>
                  <a:lnTo>
                    <a:pt x="470" y="283"/>
                  </a:lnTo>
                  <a:lnTo>
                    <a:pt x="464" y="277"/>
                  </a:lnTo>
                  <a:lnTo>
                    <a:pt x="460" y="270"/>
                  </a:lnTo>
                  <a:lnTo>
                    <a:pt x="457" y="264"/>
                  </a:lnTo>
                  <a:lnTo>
                    <a:pt x="455" y="256"/>
                  </a:lnTo>
                  <a:lnTo>
                    <a:pt x="455" y="248"/>
                  </a:lnTo>
                  <a:lnTo>
                    <a:pt x="455" y="240"/>
                  </a:lnTo>
                  <a:lnTo>
                    <a:pt x="457" y="234"/>
                  </a:lnTo>
                  <a:lnTo>
                    <a:pt x="460" y="226"/>
                  </a:lnTo>
                  <a:lnTo>
                    <a:pt x="464" y="219"/>
                  </a:lnTo>
                  <a:lnTo>
                    <a:pt x="470" y="214"/>
                  </a:lnTo>
                  <a:lnTo>
                    <a:pt x="477" y="209"/>
                  </a:lnTo>
                  <a:lnTo>
                    <a:pt x="485" y="205"/>
                  </a:lnTo>
                  <a:lnTo>
                    <a:pt x="494" y="201"/>
                  </a:lnTo>
                  <a:lnTo>
                    <a:pt x="494" y="201"/>
                  </a:lnTo>
                  <a:close/>
                  <a:moveTo>
                    <a:pt x="247" y="342"/>
                  </a:moveTo>
                  <a:lnTo>
                    <a:pt x="247" y="342"/>
                  </a:lnTo>
                  <a:lnTo>
                    <a:pt x="238" y="342"/>
                  </a:lnTo>
                  <a:lnTo>
                    <a:pt x="229" y="340"/>
                  </a:lnTo>
                  <a:lnTo>
                    <a:pt x="220" y="338"/>
                  </a:lnTo>
                  <a:lnTo>
                    <a:pt x="210" y="334"/>
                  </a:lnTo>
                  <a:lnTo>
                    <a:pt x="203" y="330"/>
                  </a:lnTo>
                  <a:lnTo>
                    <a:pt x="195" y="327"/>
                  </a:lnTo>
                  <a:lnTo>
                    <a:pt x="188" y="321"/>
                  </a:lnTo>
                  <a:lnTo>
                    <a:pt x="182" y="315"/>
                  </a:lnTo>
                  <a:lnTo>
                    <a:pt x="175" y="308"/>
                  </a:lnTo>
                  <a:lnTo>
                    <a:pt x="170" y="300"/>
                  </a:lnTo>
                  <a:lnTo>
                    <a:pt x="165" y="293"/>
                  </a:lnTo>
                  <a:lnTo>
                    <a:pt x="161" y="285"/>
                  </a:lnTo>
                  <a:lnTo>
                    <a:pt x="158" y="277"/>
                  </a:lnTo>
                  <a:lnTo>
                    <a:pt x="156" y="268"/>
                  </a:lnTo>
                  <a:lnTo>
                    <a:pt x="154" y="259"/>
                  </a:lnTo>
                  <a:lnTo>
                    <a:pt x="154" y="248"/>
                  </a:lnTo>
                  <a:lnTo>
                    <a:pt x="154" y="248"/>
                  </a:lnTo>
                  <a:lnTo>
                    <a:pt x="154" y="239"/>
                  </a:lnTo>
                  <a:lnTo>
                    <a:pt x="156" y="230"/>
                  </a:lnTo>
                  <a:lnTo>
                    <a:pt x="158" y="221"/>
                  </a:lnTo>
                  <a:lnTo>
                    <a:pt x="161" y="212"/>
                  </a:lnTo>
                  <a:lnTo>
                    <a:pt x="165" y="204"/>
                  </a:lnTo>
                  <a:lnTo>
                    <a:pt x="170" y="196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8" y="176"/>
                  </a:lnTo>
                  <a:lnTo>
                    <a:pt x="195" y="171"/>
                  </a:lnTo>
                  <a:lnTo>
                    <a:pt x="203" y="166"/>
                  </a:lnTo>
                  <a:lnTo>
                    <a:pt x="210" y="162"/>
                  </a:lnTo>
                  <a:lnTo>
                    <a:pt x="220" y="159"/>
                  </a:lnTo>
                  <a:lnTo>
                    <a:pt x="229" y="157"/>
                  </a:lnTo>
                  <a:lnTo>
                    <a:pt x="238" y="155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58" y="155"/>
                  </a:lnTo>
                  <a:lnTo>
                    <a:pt x="267" y="157"/>
                  </a:lnTo>
                  <a:lnTo>
                    <a:pt x="276" y="159"/>
                  </a:lnTo>
                  <a:lnTo>
                    <a:pt x="284" y="162"/>
                  </a:lnTo>
                  <a:lnTo>
                    <a:pt x="291" y="166"/>
                  </a:lnTo>
                  <a:lnTo>
                    <a:pt x="299" y="171"/>
                  </a:lnTo>
                  <a:lnTo>
                    <a:pt x="307" y="176"/>
                  </a:lnTo>
                  <a:lnTo>
                    <a:pt x="314" y="183"/>
                  </a:lnTo>
                  <a:lnTo>
                    <a:pt x="320" y="189"/>
                  </a:lnTo>
                  <a:lnTo>
                    <a:pt x="325" y="196"/>
                  </a:lnTo>
                  <a:lnTo>
                    <a:pt x="329" y="204"/>
                  </a:lnTo>
                  <a:lnTo>
                    <a:pt x="333" y="212"/>
                  </a:lnTo>
                  <a:lnTo>
                    <a:pt x="337" y="221"/>
                  </a:lnTo>
                  <a:lnTo>
                    <a:pt x="338" y="230"/>
                  </a:lnTo>
                  <a:lnTo>
                    <a:pt x="341" y="239"/>
                  </a:lnTo>
                  <a:lnTo>
                    <a:pt x="341" y="248"/>
                  </a:lnTo>
                  <a:lnTo>
                    <a:pt x="341" y="248"/>
                  </a:lnTo>
                  <a:lnTo>
                    <a:pt x="341" y="259"/>
                  </a:lnTo>
                  <a:lnTo>
                    <a:pt x="338" y="268"/>
                  </a:lnTo>
                  <a:lnTo>
                    <a:pt x="337" y="277"/>
                  </a:lnTo>
                  <a:lnTo>
                    <a:pt x="333" y="285"/>
                  </a:lnTo>
                  <a:lnTo>
                    <a:pt x="329" y="293"/>
                  </a:lnTo>
                  <a:lnTo>
                    <a:pt x="325" y="300"/>
                  </a:lnTo>
                  <a:lnTo>
                    <a:pt x="320" y="308"/>
                  </a:lnTo>
                  <a:lnTo>
                    <a:pt x="314" y="315"/>
                  </a:lnTo>
                  <a:lnTo>
                    <a:pt x="307" y="321"/>
                  </a:lnTo>
                  <a:lnTo>
                    <a:pt x="299" y="327"/>
                  </a:lnTo>
                  <a:lnTo>
                    <a:pt x="291" y="330"/>
                  </a:lnTo>
                  <a:lnTo>
                    <a:pt x="284" y="334"/>
                  </a:lnTo>
                  <a:lnTo>
                    <a:pt x="276" y="338"/>
                  </a:lnTo>
                  <a:lnTo>
                    <a:pt x="267" y="340"/>
                  </a:lnTo>
                  <a:lnTo>
                    <a:pt x="258" y="342"/>
                  </a:lnTo>
                  <a:lnTo>
                    <a:pt x="247" y="342"/>
                  </a:lnTo>
                  <a:lnTo>
                    <a:pt x="247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1009"/>
            <p:cNvSpPr>
              <a:spLocks noEditPoints="1"/>
            </p:cNvSpPr>
            <p:nvPr/>
          </p:nvSpPr>
          <p:spPr bwMode="auto">
            <a:xfrm>
              <a:off x="2056591" y="2926730"/>
              <a:ext cx="102004" cy="103526"/>
            </a:xfrm>
            <a:custGeom>
              <a:avLst/>
              <a:gdLst>
                <a:gd name="T0" fmla="*/ 265 w 268"/>
                <a:gd name="T1" fmla="*/ 110 h 269"/>
                <a:gd name="T2" fmla="*/ 250 w 268"/>
                <a:gd name="T3" fmla="*/ 96 h 269"/>
                <a:gd name="T4" fmla="*/ 234 w 268"/>
                <a:gd name="T5" fmla="*/ 88 h 269"/>
                <a:gd name="T6" fmla="*/ 227 w 268"/>
                <a:gd name="T7" fmla="*/ 64 h 269"/>
                <a:gd name="T8" fmla="*/ 237 w 268"/>
                <a:gd name="T9" fmla="*/ 49 h 269"/>
                <a:gd name="T10" fmla="*/ 221 w 268"/>
                <a:gd name="T11" fmla="*/ 33 h 269"/>
                <a:gd name="T12" fmla="*/ 210 w 268"/>
                <a:gd name="T13" fmla="*/ 33 h 269"/>
                <a:gd name="T14" fmla="*/ 199 w 268"/>
                <a:gd name="T15" fmla="*/ 38 h 269"/>
                <a:gd name="T16" fmla="*/ 174 w 268"/>
                <a:gd name="T17" fmla="*/ 30 h 269"/>
                <a:gd name="T18" fmla="*/ 166 w 268"/>
                <a:gd name="T19" fmla="*/ 15 h 269"/>
                <a:gd name="T20" fmla="*/ 166 w 268"/>
                <a:gd name="T21" fmla="*/ 4 h 269"/>
                <a:gd name="T22" fmla="*/ 132 w 268"/>
                <a:gd name="T23" fmla="*/ 7 h 269"/>
                <a:gd name="T24" fmla="*/ 127 w 268"/>
                <a:gd name="T25" fmla="*/ 20 h 269"/>
                <a:gd name="T26" fmla="*/ 111 w 268"/>
                <a:gd name="T27" fmla="*/ 28 h 269"/>
                <a:gd name="T28" fmla="*/ 85 w 268"/>
                <a:gd name="T29" fmla="*/ 21 h 269"/>
                <a:gd name="T30" fmla="*/ 65 w 268"/>
                <a:gd name="T31" fmla="*/ 20 h 269"/>
                <a:gd name="T32" fmla="*/ 55 w 268"/>
                <a:gd name="T33" fmla="*/ 30 h 269"/>
                <a:gd name="T34" fmla="*/ 59 w 268"/>
                <a:gd name="T35" fmla="*/ 46 h 269"/>
                <a:gd name="T36" fmla="*/ 48 w 268"/>
                <a:gd name="T37" fmla="*/ 66 h 269"/>
                <a:gd name="T38" fmla="*/ 20 w 268"/>
                <a:gd name="T39" fmla="*/ 67 h 269"/>
                <a:gd name="T40" fmla="*/ 7 w 268"/>
                <a:gd name="T41" fmla="*/ 94 h 269"/>
                <a:gd name="T42" fmla="*/ 15 w 268"/>
                <a:gd name="T43" fmla="*/ 98 h 269"/>
                <a:gd name="T44" fmla="*/ 24 w 268"/>
                <a:gd name="T45" fmla="*/ 113 h 269"/>
                <a:gd name="T46" fmla="*/ 17 w 268"/>
                <a:gd name="T47" fmla="*/ 137 h 269"/>
                <a:gd name="T48" fmla="*/ 5 w 268"/>
                <a:gd name="T49" fmla="*/ 144 h 269"/>
                <a:gd name="T50" fmla="*/ 3 w 268"/>
                <a:gd name="T51" fmla="*/ 160 h 269"/>
                <a:gd name="T52" fmla="*/ 18 w 268"/>
                <a:gd name="T53" fmla="*/ 174 h 269"/>
                <a:gd name="T54" fmla="*/ 35 w 268"/>
                <a:gd name="T55" fmla="*/ 182 h 269"/>
                <a:gd name="T56" fmla="*/ 41 w 268"/>
                <a:gd name="T57" fmla="*/ 205 h 269"/>
                <a:gd name="T58" fmla="*/ 33 w 268"/>
                <a:gd name="T59" fmla="*/ 221 h 269"/>
                <a:gd name="T60" fmla="*/ 47 w 268"/>
                <a:gd name="T61" fmla="*/ 237 h 269"/>
                <a:gd name="T62" fmla="*/ 58 w 268"/>
                <a:gd name="T63" fmla="*/ 237 h 269"/>
                <a:gd name="T64" fmla="*/ 71 w 268"/>
                <a:gd name="T65" fmla="*/ 231 h 269"/>
                <a:gd name="T66" fmla="*/ 94 w 268"/>
                <a:gd name="T67" fmla="*/ 238 h 269"/>
                <a:gd name="T68" fmla="*/ 103 w 268"/>
                <a:gd name="T69" fmla="*/ 255 h 269"/>
                <a:gd name="T70" fmla="*/ 102 w 268"/>
                <a:gd name="T71" fmla="*/ 265 h 269"/>
                <a:gd name="T72" fmla="*/ 136 w 268"/>
                <a:gd name="T73" fmla="*/ 263 h 269"/>
                <a:gd name="T74" fmla="*/ 143 w 268"/>
                <a:gd name="T75" fmla="*/ 250 h 269"/>
                <a:gd name="T76" fmla="*/ 158 w 268"/>
                <a:gd name="T77" fmla="*/ 242 h 269"/>
                <a:gd name="T78" fmla="*/ 184 w 268"/>
                <a:gd name="T79" fmla="*/ 248 h 269"/>
                <a:gd name="T80" fmla="*/ 204 w 268"/>
                <a:gd name="T81" fmla="*/ 250 h 269"/>
                <a:gd name="T82" fmla="*/ 214 w 268"/>
                <a:gd name="T83" fmla="*/ 239 h 269"/>
                <a:gd name="T84" fmla="*/ 209 w 268"/>
                <a:gd name="T85" fmla="*/ 224 h 269"/>
                <a:gd name="T86" fmla="*/ 221 w 268"/>
                <a:gd name="T87" fmla="*/ 204 h 269"/>
                <a:gd name="T88" fmla="*/ 250 w 268"/>
                <a:gd name="T89" fmla="*/ 203 h 269"/>
                <a:gd name="T90" fmla="*/ 263 w 268"/>
                <a:gd name="T91" fmla="*/ 175 h 269"/>
                <a:gd name="T92" fmla="*/ 254 w 268"/>
                <a:gd name="T93" fmla="*/ 170 h 269"/>
                <a:gd name="T94" fmla="*/ 244 w 268"/>
                <a:gd name="T95" fmla="*/ 156 h 269"/>
                <a:gd name="T96" fmla="*/ 251 w 268"/>
                <a:gd name="T97" fmla="*/ 133 h 269"/>
                <a:gd name="T98" fmla="*/ 263 w 268"/>
                <a:gd name="T99" fmla="*/ 126 h 269"/>
                <a:gd name="T100" fmla="*/ 128 w 268"/>
                <a:gd name="T101" fmla="*/ 184 h 269"/>
                <a:gd name="T102" fmla="*/ 110 w 268"/>
                <a:gd name="T103" fmla="*/ 178 h 269"/>
                <a:gd name="T104" fmla="*/ 90 w 268"/>
                <a:gd name="T105" fmla="*/ 157 h 269"/>
                <a:gd name="T106" fmla="*/ 85 w 268"/>
                <a:gd name="T107" fmla="*/ 130 h 269"/>
                <a:gd name="T108" fmla="*/ 92 w 268"/>
                <a:gd name="T109" fmla="*/ 110 h 269"/>
                <a:gd name="T110" fmla="*/ 111 w 268"/>
                <a:gd name="T111" fmla="*/ 90 h 269"/>
                <a:gd name="T112" fmla="*/ 140 w 268"/>
                <a:gd name="T113" fmla="*/ 85 h 269"/>
                <a:gd name="T114" fmla="*/ 159 w 268"/>
                <a:gd name="T115" fmla="*/ 92 h 269"/>
                <a:gd name="T116" fmla="*/ 179 w 268"/>
                <a:gd name="T117" fmla="*/ 111 h 269"/>
                <a:gd name="T118" fmla="*/ 184 w 268"/>
                <a:gd name="T119" fmla="*/ 140 h 269"/>
                <a:gd name="T120" fmla="*/ 178 w 268"/>
                <a:gd name="T121" fmla="*/ 160 h 269"/>
                <a:gd name="T122" fmla="*/ 157 w 268"/>
                <a:gd name="T123" fmla="*/ 179 h 269"/>
                <a:gd name="T124" fmla="*/ 128 w 268"/>
                <a:gd name="T125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269">
                  <a:moveTo>
                    <a:pt x="268" y="126"/>
                  </a:moveTo>
                  <a:lnTo>
                    <a:pt x="268" y="126"/>
                  </a:lnTo>
                  <a:lnTo>
                    <a:pt x="265" y="110"/>
                  </a:lnTo>
                  <a:lnTo>
                    <a:pt x="261" y="96"/>
                  </a:lnTo>
                  <a:lnTo>
                    <a:pt x="261" y="96"/>
                  </a:lnTo>
                  <a:lnTo>
                    <a:pt x="250" y="96"/>
                  </a:lnTo>
                  <a:lnTo>
                    <a:pt x="246" y="94"/>
                  </a:lnTo>
                  <a:lnTo>
                    <a:pt x="240" y="92"/>
                  </a:lnTo>
                  <a:lnTo>
                    <a:pt x="234" y="88"/>
                  </a:lnTo>
                  <a:lnTo>
                    <a:pt x="230" y="80"/>
                  </a:lnTo>
                  <a:lnTo>
                    <a:pt x="227" y="73"/>
                  </a:lnTo>
                  <a:lnTo>
                    <a:pt x="227" y="64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3" y="43"/>
                  </a:lnTo>
                  <a:lnTo>
                    <a:pt x="227" y="38"/>
                  </a:lnTo>
                  <a:lnTo>
                    <a:pt x="221" y="33"/>
                  </a:lnTo>
                  <a:lnTo>
                    <a:pt x="214" y="29"/>
                  </a:lnTo>
                  <a:lnTo>
                    <a:pt x="214" y="29"/>
                  </a:lnTo>
                  <a:lnTo>
                    <a:pt x="210" y="33"/>
                  </a:lnTo>
                  <a:lnTo>
                    <a:pt x="207" y="35"/>
                  </a:lnTo>
                  <a:lnTo>
                    <a:pt x="203" y="37"/>
                  </a:lnTo>
                  <a:lnTo>
                    <a:pt x="199" y="38"/>
                  </a:lnTo>
                  <a:lnTo>
                    <a:pt x="190" y="38"/>
                  </a:lnTo>
                  <a:lnTo>
                    <a:pt x="182" y="35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7" y="20"/>
                  </a:lnTo>
                  <a:lnTo>
                    <a:pt x="166" y="15"/>
                  </a:lnTo>
                  <a:lnTo>
                    <a:pt x="166" y="9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2" y="7"/>
                  </a:lnTo>
                  <a:lnTo>
                    <a:pt x="131" y="12"/>
                  </a:lnTo>
                  <a:lnTo>
                    <a:pt x="129" y="16"/>
                  </a:lnTo>
                  <a:lnTo>
                    <a:pt x="127" y="20"/>
                  </a:lnTo>
                  <a:lnTo>
                    <a:pt x="123" y="22"/>
                  </a:lnTo>
                  <a:lnTo>
                    <a:pt x="119" y="25"/>
                  </a:lnTo>
                  <a:lnTo>
                    <a:pt x="111" y="28"/>
                  </a:lnTo>
                  <a:lnTo>
                    <a:pt x="102" y="28"/>
                  </a:lnTo>
                  <a:lnTo>
                    <a:pt x="93" y="25"/>
                  </a:lnTo>
                  <a:lnTo>
                    <a:pt x="85" y="21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65" y="20"/>
                  </a:lnTo>
                  <a:lnTo>
                    <a:pt x="59" y="24"/>
                  </a:lnTo>
                  <a:lnTo>
                    <a:pt x="56" y="26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9" y="38"/>
                  </a:lnTo>
                  <a:lnTo>
                    <a:pt x="59" y="46"/>
                  </a:lnTo>
                  <a:lnTo>
                    <a:pt x="58" y="54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1" y="69"/>
                  </a:lnTo>
                  <a:lnTo>
                    <a:pt x="30" y="69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13" y="80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1" y="96"/>
                  </a:lnTo>
                  <a:lnTo>
                    <a:pt x="15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4" y="113"/>
                  </a:lnTo>
                  <a:lnTo>
                    <a:pt x="24" y="122"/>
                  </a:lnTo>
                  <a:lnTo>
                    <a:pt x="21" y="130"/>
                  </a:lnTo>
                  <a:lnTo>
                    <a:pt x="17" y="137"/>
                  </a:lnTo>
                  <a:lnTo>
                    <a:pt x="13" y="140"/>
                  </a:lnTo>
                  <a:lnTo>
                    <a:pt x="9" y="143"/>
                  </a:lnTo>
                  <a:lnTo>
                    <a:pt x="5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3" y="160"/>
                  </a:lnTo>
                  <a:lnTo>
                    <a:pt x="7" y="174"/>
                  </a:lnTo>
                  <a:lnTo>
                    <a:pt x="7" y="174"/>
                  </a:lnTo>
                  <a:lnTo>
                    <a:pt x="18" y="174"/>
                  </a:lnTo>
                  <a:lnTo>
                    <a:pt x="24" y="175"/>
                  </a:lnTo>
                  <a:lnTo>
                    <a:pt x="28" y="177"/>
                  </a:lnTo>
                  <a:lnTo>
                    <a:pt x="35" y="182"/>
                  </a:lnTo>
                  <a:lnTo>
                    <a:pt x="39" y="188"/>
                  </a:lnTo>
                  <a:lnTo>
                    <a:pt x="42" y="196"/>
                  </a:lnTo>
                  <a:lnTo>
                    <a:pt x="41" y="205"/>
                  </a:lnTo>
                  <a:lnTo>
                    <a:pt x="38" y="213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7" y="226"/>
                  </a:lnTo>
                  <a:lnTo>
                    <a:pt x="42" y="231"/>
                  </a:lnTo>
                  <a:lnTo>
                    <a:pt x="47" y="237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8" y="237"/>
                  </a:lnTo>
                  <a:lnTo>
                    <a:pt x="62" y="234"/>
                  </a:lnTo>
                  <a:lnTo>
                    <a:pt x="65" y="231"/>
                  </a:lnTo>
                  <a:lnTo>
                    <a:pt x="71" y="231"/>
                  </a:lnTo>
                  <a:lnTo>
                    <a:pt x="79" y="231"/>
                  </a:lnTo>
                  <a:lnTo>
                    <a:pt x="88" y="234"/>
                  </a:lnTo>
                  <a:lnTo>
                    <a:pt x="94" y="238"/>
                  </a:lnTo>
                  <a:lnTo>
                    <a:pt x="101" y="246"/>
                  </a:lnTo>
                  <a:lnTo>
                    <a:pt x="102" y="250"/>
                  </a:lnTo>
                  <a:lnTo>
                    <a:pt x="103" y="255"/>
                  </a:lnTo>
                  <a:lnTo>
                    <a:pt x="103" y="259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3"/>
                  </a:lnTo>
                  <a:lnTo>
                    <a:pt x="137" y="257"/>
                  </a:lnTo>
                  <a:lnTo>
                    <a:pt x="140" y="254"/>
                  </a:lnTo>
                  <a:lnTo>
                    <a:pt x="143" y="250"/>
                  </a:lnTo>
                  <a:lnTo>
                    <a:pt x="146" y="247"/>
                  </a:lnTo>
                  <a:lnTo>
                    <a:pt x="149" y="244"/>
                  </a:lnTo>
                  <a:lnTo>
                    <a:pt x="158" y="242"/>
                  </a:lnTo>
                  <a:lnTo>
                    <a:pt x="167" y="242"/>
                  </a:lnTo>
                  <a:lnTo>
                    <a:pt x="176" y="244"/>
                  </a:lnTo>
                  <a:lnTo>
                    <a:pt x="184" y="248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204" y="250"/>
                  </a:lnTo>
                  <a:lnTo>
                    <a:pt x="210" y="246"/>
                  </a:lnTo>
                  <a:lnTo>
                    <a:pt x="212" y="243"/>
                  </a:lnTo>
                  <a:lnTo>
                    <a:pt x="214" y="239"/>
                  </a:lnTo>
                  <a:lnTo>
                    <a:pt x="214" y="239"/>
                  </a:lnTo>
                  <a:lnTo>
                    <a:pt x="210" y="231"/>
                  </a:lnTo>
                  <a:lnTo>
                    <a:pt x="209" y="224"/>
                  </a:lnTo>
                  <a:lnTo>
                    <a:pt x="210" y="216"/>
                  </a:lnTo>
                  <a:lnTo>
                    <a:pt x="214" y="209"/>
                  </a:lnTo>
                  <a:lnTo>
                    <a:pt x="221" y="204"/>
                  </a:lnTo>
                  <a:lnTo>
                    <a:pt x="229" y="200"/>
                  </a:lnTo>
                  <a:lnTo>
                    <a:pt x="238" y="200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6" y="190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57" y="173"/>
                  </a:lnTo>
                  <a:lnTo>
                    <a:pt x="254" y="170"/>
                  </a:lnTo>
                  <a:lnTo>
                    <a:pt x="250" y="167"/>
                  </a:lnTo>
                  <a:lnTo>
                    <a:pt x="247" y="163"/>
                  </a:lnTo>
                  <a:lnTo>
                    <a:pt x="244" y="156"/>
                  </a:lnTo>
                  <a:lnTo>
                    <a:pt x="244" y="148"/>
                  </a:lnTo>
                  <a:lnTo>
                    <a:pt x="247" y="140"/>
                  </a:lnTo>
                  <a:lnTo>
                    <a:pt x="251" y="133"/>
                  </a:lnTo>
                  <a:lnTo>
                    <a:pt x="255" y="130"/>
                  </a:lnTo>
                  <a:lnTo>
                    <a:pt x="259" y="128"/>
                  </a:lnTo>
                  <a:lnTo>
                    <a:pt x="263" y="126"/>
                  </a:lnTo>
                  <a:lnTo>
                    <a:pt x="268" y="126"/>
                  </a:lnTo>
                  <a:lnTo>
                    <a:pt x="268" y="126"/>
                  </a:lnTo>
                  <a:close/>
                  <a:moveTo>
                    <a:pt x="128" y="184"/>
                  </a:moveTo>
                  <a:lnTo>
                    <a:pt x="128" y="184"/>
                  </a:lnTo>
                  <a:lnTo>
                    <a:pt x="119" y="182"/>
                  </a:lnTo>
                  <a:lnTo>
                    <a:pt x="110" y="178"/>
                  </a:lnTo>
                  <a:lnTo>
                    <a:pt x="102" y="173"/>
                  </a:lnTo>
                  <a:lnTo>
                    <a:pt x="95" y="166"/>
                  </a:lnTo>
                  <a:lnTo>
                    <a:pt x="90" y="157"/>
                  </a:lnTo>
                  <a:lnTo>
                    <a:pt x="86" y="149"/>
                  </a:lnTo>
                  <a:lnTo>
                    <a:pt x="85" y="139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8" y="119"/>
                  </a:lnTo>
                  <a:lnTo>
                    <a:pt x="92" y="110"/>
                  </a:lnTo>
                  <a:lnTo>
                    <a:pt x="97" y="102"/>
                  </a:lnTo>
                  <a:lnTo>
                    <a:pt x="103" y="96"/>
                  </a:lnTo>
                  <a:lnTo>
                    <a:pt x="111" y="90"/>
                  </a:lnTo>
                  <a:lnTo>
                    <a:pt x="120" y="86"/>
                  </a:lnTo>
                  <a:lnTo>
                    <a:pt x="129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50" y="88"/>
                  </a:lnTo>
                  <a:lnTo>
                    <a:pt x="159" y="92"/>
                  </a:lnTo>
                  <a:lnTo>
                    <a:pt x="167" y="97"/>
                  </a:lnTo>
                  <a:lnTo>
                    <a:pt x="174" y="103"/>
                  </a:lnTo>
                  <a:lnTo>
                    <a:pt x="179" y="111"/>
                  </a:lnTo>
                  <a:lnTo>
                    <a:pt x="182" y="120"/>
                  </a:lnTo>
                  <a:lnTo>
                    <a:pt x="184" y="131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50"/>
                  </a:lnTo>
                  <a:lnTo>
                    <a:pt x="178" y="160"/>
                  </a:lnTo>
                  <a:lnTo>
                    <a:pt x="173" y="167"/>
                  </a:lnTo>
                  <a:lnTo>
                    <a:pt x="165" y="174"/>
                  </a:lnTo>
                  <a:lnTo>
                    <a:pt x="157" y="179"/>
                  </a:lnTo>
                  <a:lnTo>
                    <a:pt x="148" y="183"/>
                  </a:lnTo>
                  <a:lnTo>
                    <a:pt x="139" y="184"/>
                  </a:lnTo>
                  <a:lnTo>
                    <a:pt x="128" y="184"/>
                  </a:lnTo>
                  <a:lnTo>
                    <a:pt x="128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1010"/>
            <p:cNvSpPr/>
            <p:nvPr/>
          </p:nvSpPr>
          <p:spPr bwMode="auto">
            <a:xfrm>
              <a:off x="2073338" y="2667914"/>
              <a:ext cx="127885" cy="178126"/>
            </a:xfrm>
            <a:custGeom>
              <a:avLst/>
              <a:gdLst>
                <a:gd name="T0" fmla="*/ 340 w 340"/>
                <a:gd name="T1" fmla="*/ 178 h 468"/>
                <a:gd name="T2" fmla="*/ 336 w 340"/>
                <a:gd name="T3" fmla="*/ 143 h 468"/>
                <a:gd name="T4" fmla="*/ 327 w 340"/>
                <a:gd name="T5" fmla="*/ 109 h 468"/>
                <a:gd name="T6" fmla="*/ 311 w 340"/>
                <a:gd name="T7" fmla="*/ 79 h 468"/>
                <a:gd name="T8" fmla="*/ 290 w 340"/>
                <a:gd name="T9" fmla="*/ 53 h 468"/>
                <a:gd name="T10" fmla="*/ 265 w 340"/>
                <a:gd name="T11" fmla="*/ 32 h 468"/>
                <a:gd name="T12" fmla="*/ 237 w 340"/>
                <a:gd name="T13" fmla="*/ 15 h 468"/>
                <a:gd name="T14" fmla="*/ 204 w 340"/>
                <a:gd name="T15" fmla="*/ 4 h 468"/>
                <a:gd name="T16" fmla="*/ 170 w 340"/>
                <a:gd name="T17" fmla="*/ 0 h 468"/>
                <a:gd name="T18" fmla="*/ 153 w 340"/>
                <a:gd name="T19" fmla="*/ 2 h 468"/>
                <a:gd name="T20" fmla="*/ 120 w 340"/>
                <a:gd name="T21" fmla="*/ 10 h 468"/>
                <a:gd name="T22" fmla="*/ 89 w 340"/>
                <a:gd name="T23" fmla="*/ 23 h 468"/>
                <a:gd name="T24" fmla="*/ 63 w 340"/>
                <a:gd name="T25" fmla="*/ 41 h 468"/>
                <a:gd name="T26" fmla="*/ 39 w 340"/>
                <a:gd name="T27" fmla="*/ 66 h 468"/>
                <a:gd name="T28" fmla="*/ 21 w 340"/>
                <a:gd name="T29" fmla="*/ 94 h 468"/>
                <a:gd name="T30" fmla="*/ 8 w 340"/>
                <a:gd name="T31" fmla="*/ 126 h 468"/>
                <a:gd name="T32" fmla="*/ 2 w 340"/>
                <a:gd name="T33" fmla="*/ 160 h 468"/>
                <a:gd name="T34" fmla="*/ 0 w 340"/>
                <a:gd name="T35" fmla="*/ 178 h 468"/>
                <a:gd name="T36" fmla="*/ 4 w 340"/>
                <a:gd name="T37" fmla="*/ 213 h 468"/>
                <a:gd name="T38" fmla="*/ 13 w 340"/>
                <a:gd name="T39" fmla="*/ 247 h 468"/>
                <a:gd name="T40" fmla="*/ 29 w 340"/>
                <a:gd name="T41" fmla="*/ 277 h 468"/>
                <a:gd name="T42" fmla="*/ 51 w 340"/>
                <a:gd name="T43" fmla="*/ 305 h 468"/>
                <a:gd name="T44" fmla="*/ 60 w 340"/>
                <a:gd name="T45" fmla="*/ 323 h 468"/>
                <a:gd name="T46" fmla="*/ 76 w 340"/>
                <a:gd name="T47" fmla="*/ 362 h 468"/>
                <a:gd name="T48" fmla="*/ 80 w 340"/>
                <a:gd name="T49" fmla="*/ 384 h 468"/>
                <a:gd name="T50" fmla="*/ 79 w 340"/>
                <a:gd name="T51" fmla="*/ 392 h 468"/>
                <a:gd name="T52" fmla="*/ 79 w 340"/>
                <a:gd name="T53" fmla="*/ 413 h 468"/>
                <a:gd name="T54" fmla="*/ 86 w 340"/>
                <a:gd name="T55" fmla="*/ 434 h 468"/>
                <a:gd name="T56" fmla="*/ 97 w 340"/>
                <a:gd name="T57" fmla="*/ 448 h 468"/>
                <a:gd name="T58" fmla="*/ 103 w 340"/>
                <a:gd name="T59" fmla="*/ 454 h 468"/>
                <a:gd name="T60" fmla="*/ 119 w 340"/>
                <a:gd name="T61" fmla="*/ 461 h 468"/>
                <a:gd name="T62" fmla="*/ 137 w 340"/>
                <a:gd name="T63" fmla="*/ 467 h 468"/>
                <a:gd name="T64" fmla="*/ 162 w 340"/>
                <a:gd name="T65" fmla="*/ 468 h 468"/>
                <a:gd name="T66" fmla="*/ 179 w 340"/>
                <a:gd name="T67" fmla="*/ 468 h 468"/>
                <a:gd name="T68" fmla="*/ 216 w 340"/>
                <a:gd name="T69" fmla="*/ 460 h 468"/>
                <a:gd name="T70" fmla="*/ 235 w 340"/>
                <a:gd name="T71" fmla="*/ 454 h 468"/>
                <a:gd name="T72" fmla="*/ 235 w 340"/>
                <a:gd name="T73" fmla="*/ 454 h 468"/>
                <a:gd name="T74" fmla="*/ 246 w 340"/>
                <a:gd name="T75" fmla="*/ 445 h 468"/>
                <a:gd name="T76" fmla="*/ 256 w 340"/>
                <a:gd name="T77" fmla="*/ 426 h 468"/>
                <a:gd name="T78" fmla="*/ 261 w 340"/>
                <a:gd name="T79" fmla="*/ 408 h 468"/>
                <a:gd name="T80" fmla="*/ 260 w 340"/>
                <a:gd name="T81" fmla="*/ 392 h 468"/>
                <a:gd name="T82" fmla="*/ 259 w 340"/>
                <a:gd name="T83" fmla="*/ 384 h 468"/>
                <a:gd name="T84" fmla="*/ 263 w 340"/>
                <a:gd name="T85" fmla="*/ 362 h 468"/>
                <a:gd name="T86" fmla="*/ 278 w 340"/>
                <a:gd name="T87" fmla="*/ 324 h 468"/>
                <a:gd name="T88" fmla="*/ 286 w 340"/>
                <a:gd name="T89" fmla="*/ 307 h 468"/>
                <a:gd name="T90" fmla="*/ 310 w 340"/>
                <a:gd name="T91" fmla="*/ 280 h 468"/>
                <a:gd name="T92" fmla="*/ 325 w 340"/>
                <a:gd name="T93" fmla="*/ 249 h 468"/>
                <a:gd name="T94" fmla="*/ 336 w 340"/>
                <a:gd name="T95" fmla="*/ 215 h 468"/>
                <a:gd name="T96" fmla="*/ 340 w 340"/>
                <a:gd name="T97" fmla="*/ 17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" h="468">
                  <a:moveTo>
                    <a:pt x="340" y="178"/>
                  </a:moveTo>
                  <a:lnTo>
                    <a:pt x="340" y="178"/>
                  </a:lnTo>
                  <a:lnTo>
                    <a:pt x="338" y="160"/>
                  </a:lnTo>
                  <a:lnTo>
                    <a:pt x="336" y="143"/>
                  </a:lnTo>
                  <a:lnTo>
                    <a:pt x="332" y="126"/>
                  </a:lnTo>
                  <a:lnTo>
                    <a:pt x="327" y="109"/>
                  </a:lnTo>
                  <a:lnTo>
                    <a:pt x="319" y="94"/>
                  </a:lnTo>
                  <a:lnTo>
                    <a:pt x="311" y="79"/>
                  </a:lnTo>
                  <a:lnTo>
                    <a:pt x="301" y="66"/>
                  </a:lnTo>
                  <a:lnTo>
                    <a:pt x="290" y="53"/>
                  </a:lnTo>
                  <a:lnTo>
                    <a:pt x="278" y="41"/>
                  </a:lnTo>
                  <a:lnTo>
                    <a:pt x="265" y="32"/>
                  </a:lnTo>
                  <a:lnTo>
                    <a:pt x="251" y="23"/>
                  </a:lnTo>
                  <a:lnTo>
                    <a:pt x="237" y="15"/>
                  </a:lnTo>
                  <a:lnTo>
                    <a:pt x="221" y="10"/>
                  </a:lnTo>
                  <a:lnTo>
                    <a:pt x="204" y="4"/>
                  </a:lnTo>
                  <a:lnTo>
                    <a:pt x="187" y="2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6" y="4"/>
                  </a:lnTo>
                  <a:lnTo>
                    <a:pt x="120" y="10"/>
                  </a:lnTo>
                  <a:lnTo>
                    <a:pt x="105" y="15"/>
                  </a:lnTo>
                  <a:lnTo>
                    <a:pt x="89" y="23"/>
                  </a:lnTo>
                  <a:lnTo>
                    <a:pt x="76" y="32"/>
                  </a:lnTo>
                  <a:lnTo>
                    <a:pt x="63" y="41"/>
                  </a:lnTo>
                  <a:lnTo>
                    <a:pt x="50" y="53"/>
                  </a:lnTo>
                  <a:lnTo>
                    <a:pt x="39" y="66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5" y="109"/>
                  </a:lnTo>
                  <a:lnTo>
                    <a:pt x="8" y="126"/>
                  </a:lnTo>
                  <a:lnTo>
                    <a:pt x="4" y="143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96"/>
                  </a:lnTo>
                  <a:lnTo>
                    <a:pt x="4" y="213"/>
                  </a:lnTo>
                  <a:lnTo>
                    <a:pt x="8" y="230"/>
                  </a:lnTo>
                  <a:lnTo>
                    <a:pt x="13" y="247"/>
                  </a:lnTo>
                  <a:lnTo>
                    <a:pt x="21" y="263"/>
                  </a:lnTo>
                  <a:lnTo>
                    <a:pt x="29" y="277"/>
                  </a:lnTo>
                  <a:lnTo>
                    <a:pt x="39" y="292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60" y="323"/>
                  </a:lnTo>
                  <a:lnTo>
                    <a:pt x="67" y="337"/>
                  </a:lnTo>
                  <a:lnTo>
                    <a:pt x="76" y="362"/>
                  </a:lnTo>
                  <a:lnTo>
                    <a:pt x="80" y="378"/>
                  </a:lnTo>
                  <a:lnTo>
                    <a:pt x="80" y="384"/>
                  </a:lnTo>
                  <a:lnTo>
                    <a:pt x="80" y="384"/>
                  </a:lnTo>
                  <a:lnTo>
                    <a:pt x="79" y="392"/>
                  </a:lnTo>
                  <a:lnTo>
                    <a:pt x="79" y="400"/>
                  </a:lnTo>
                  <a:lnTo>
                    <a:pt x="79" y="413"/>
                  </a:lnTo>
                  <a:lnTo>
                    <a:pt x="83" y="425"/>
                  </a:lnTo>
                  <a:lnTo>
                    <a:pt x="86" y="434"/>
                  </a:lnTo>
                  <a:lnTo>
                    <a:pt x="92" y="442"/>
                  </a:lnTo>
                  <a:lnTo>
                    <a:pt x="97" y="448"/>
                  </a:lnTo>
                  <a:lnTo>
                    <a:pt x="103" y="454"/>
                  </a:lnTo>
                  <a:lnTo>
                    <a:pt x="103" y="454"/>
                  </a:lnTo>
                  <a:lnTo>
                    <a:pt x="107" y="456"/>
                  </a:lnTo>
                  <a:lnTo>
                    <a:pt x="119" y="461"/>
                  </a:lnTo>
                  <a:lnTo>
                    <a:pt x="127" y="464"/>
                  </a:lnTo>
                  <a:lnTo>
                    <a:pt x="137" y="467"/>
                  </a:lnTo>
                  <a:lnTo>
                    <a:pt x="149" y="468"/>
                  </a:lnTo>
                  <a:lnTo>
                    <a:pt x="162" y="468"/>
                  </a:lnTo>
                  <a:lnTo>
                    <a:pt x="162" y="468"/>
                  </a:lnTo>
                  <a:lnTo>
                    <a:pt x="179" y="468"/>
                  </a:lnTo>
                  <a:lnTo>
                    <a:pt x="197" y="465"/>
                  </a:lnTo>
                  <a:lnTo>
                    <a:pt x="216" y="460"/>
                  </a:lnTo>
                  <a:lnTo>
                    <a:pt x="234" y="455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41" y="450"/>
                  </a:lnTo>
                  <a:lnTo>
                    <a:pt x="246" y="445"/>
                  </a:lnTo>
                  <a:lnTo>
                    <a:pt x="251" y="437"/>
                  </a:lnTo>
                  <a:lnTo>
                    <a:pt x="256" y="426"/>
                  </a:lnTo>
                  <a:lnTo>
                    <a:pt x="260" y="414"/>
                  </a:lnTo>
                  <a:lnTo>
                    <a:pt x="261" y="408"/>
                  </a:lnTo>
                  <a:lnTo>
                    <a:pt x="261" y="400"/>
                  </a:lnTo>
                  <a:lnTo>
                    <a:pt x="260" y="392"/>
                  </a:lnTo>
                  <a:lnTo>
                    <a:pt x="259" y="384"/>
                  </a:lnTo>
                  <a:lnTo>
                    <a:pt x="259" y="384"/>
                  </a:lnTo>
                  <a:lnTo>
                    <a:pt x="260" y="378"/>
                  </a:lnTo>
                  <a:lnTo>
                    <a:pt x="263" y="362"/>
                  </a:lnTo>
                  <a:lnTo>
                    <a:pt x="272" y="339"/>
                  </a:lnTo>
                  <a:lnTo>
                    <a:pt x="278" y="324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98" y="294"/>
                  </a:lnTo>
                  <a:lnTo>
                    <a:pt x="310" y="280"/>
                  </a:lnTo>
                  <a:lnTo>
                    <a:pt x="318" y="264"/>
                  </a:lnTo>
                  <a:lnTo>
                    <a:pt x="325" y="249"/>
                  </a:lnTo>
                  <a:lnTo>
                    <a:pt x="332" y="232"/>
                  </a:lnTo>
                  <a:lnTo>
                    <a:pt x="336" y="215"/>
                  </a:lnTo>
                  <a:lnTo>
                    <a:pt x="338" y="196"/>
                  </a:lnTo>
                  <a:lnTo>
                    <a:pt x="340" y="178"/>
                  </a:lnTo>
                  <a:lnTo>
                    <a:pt x="340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1011"/>
            <p:cNvSpPr/>
            <p:nvPr/>
          </p:nvSpPr>
          <p:spPr bwMode="auto">
            <a:xfrm>
              <a:off x="2117489" y="2853652"/>
              <a:ext cx="39583" cy="31971"/>
            </a:xfrm>
            <a:custGeom>
              <a:avLst/>
              <a:gdLst>
                <a:gd name="T0" fmla="*/ 51 w 104"/>
                <a:gd name="T1" fmla="*/ 9 h 85"/>
                <a:gd name="T2" fmla="*/ 51 w 104"/>
                <a:gd name="T3" fmla="*/ 9 h 85"/>
                <a:gd name="T4" fmla="*/ 39 w 104"/>
                <a:gd name="T5" fmla="*/ 9 h 85"/>
                <a:gd name="T6" fmla="*/ 27 w 104"/>
                <a:gd name="T7" fmla="*/ 7 h 85"/>
                <a:gd name="T8" fmla="*/ 15 w 104"/>
                <a:gd name="T9" fmla="*/ 5 h 85"/>
                <a:gd name="T10" fmla="*/ 5 w 104"/>
                <a:gd name="T11" fmla="*/ 2 h 85"/>
                <a:gd name="T12" fmla="*/ 0 w 104"/>
                <a:gd name="T13" fmla="*/ 0 h 85"/>
                <a:gd name="T14" fmla="*/ 5 w 104"/>
                <a:gd name="T15" fmla="*/ 60 h 85"/>
                <a:gd name="T16" fmla="*/ 34 w 104"/>
                <a:gd name="T17" fmla="*/ 85 h 85"/>
                <a:gd name="T18" fmla="*/ 68 w 104"/>
                <a:gd name="T19" fmla="*/ 85 h 85"/>
                <a:gd name="T20" fmla="*/ 98 w 104"/>
                <a:gd name="T21" fmla="*/ 58 h 85"/>
                <a:gd name="T22" fmla="*/ 104 w 104"/>
                <a:gd name="T23" fmla="*/ 0 h 85"/>
                <a:gd name="T24" fmla="*/ 98 w 104"/>
                <a:gd name="T25" fmla="*/ 2 h 85"/>
                <a:gd name="T26" fmla="*/ 98 w 104"/>
                <a:gd name="T27" fmla="*/ 2 h 85"/>
                <a:gd name="T28" fmla="*/ 85 w 104"/>
                <a:gd name="T29" fmla="*/ 5 h 85"/>
                <a:gd name="T30" fmla="*/ 69 w 104"/>
                <a:gd name="T31" fmla="*/ 7 h 85"/>
                <a:gd name="T32" fmla="*/ 51 w 104"/>
                <a:gd name="T33" fmla="*/ 9 h 85"/>
                <a:gd name="T34" fmla="*/ 51 w 104"/>
                <a:gd name="T35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5">
                  <a:moveTo>
                    <a:pt x="51" y="9"/>
                  </a:moveTo>
                  <a:lnTo>
                    <a:pt x="51" y="9"/>
                  </a:lnTo>
                  <a:lnTo>
                    <a:pt x="39" y="9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60"/>
                  </a:lnTo>
                  <a:lnTo>
                    <a:pt x="34" y="85"/>
                  </a:lnTo>
                  <a:lnTo>
                    <a:pt x="68" y="85"/>
                  </a:lnTo>
                  <a:lnTo>
                    <a:pt x="98" y="58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5" y="5"/>
                  </a:lnTo>
                  <a:lnTo>
                    <a:pt x="69" y="7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1012"/>
            <p:cNvSpPr/>
            <p:nvPr/>
          </p:nvSpPr>
          <p:spPr bwMode="auto">
            <a:xfrm>
              <a:off x="2009396" y="2739469"/>
              <a:ext cx="25882" cy="16747"/>
            </a:xfrm>
            <a:custGeom>
              <a:avLst/>
              <a:gdLst>
                <a:gd name="T0" fmla="*/ 67 w 67"/>
                <a:gd name="T1" fmla="*/ 0 h 47"/>
                <a:gd name="T2" fmla="*/ 0 w 67"/>
                <a:gd name="T3" fmla="*/ 0 h 47"/>
                <a:gd name="T4" fmla="*/ 0 w 67"/>
                <a:gd name="T5" fmla="*/ 47 h 47"/>
                <a:gd name="T6" fmla="*/ 67 w 67"/>
                <a:gd name="T7" fmla="*/ 47 h 47"/>
                <a:gd name="T8" fmla="*/ 67 w 67"/>
                <a:gd name="T9" fmla="*/ 47 h 47"/>
                <a:gd name="T10" fmla="*/ 66 w 67"/>
                <a:gd name="T11" fmla="*/ 35 h 47"/>
                <a:gd name="T12" fmla="*/ 64 w 67"/>
                <a:gd name="T13" fmla="*/ 24 h 47"/>
                <a:gd name="T14" fmla="*/ 64 w 67"/>
                <a:gd name="T15" fmla="*/ 24 h 47"/>
                <a:gd name="T16" fmla="*/ 66 w 67"/>
                <a:gd name="T17" fmla="*/ 12 h 47"/>
                <a:gd name="T18" fmla="*/ 67 w 67"/>
                <a:gd name="T19" fmla="*/ 0 h 47"/>
                <a:gd name="T20" fmla="*/ 67 w 6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7">
                  <a:moveTo>
                    <a:pt x="67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6" y="35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1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1013"/>
            <p:cNvSpPr/>
            <p:nvPr/>
          </p:nvSpPr>
          <p:spPr bwMode="auto">
            <a:xfrm>
              <a:off x="2239284" y="2739469"/>
              <a:ext cx="25882" cy="16747"/>
            </a:xfrm>
            <a:custGeom>
              <a:avLst/>
              <a:gdLst>
                <a:gd name="T0" fmla="*/ 0 w 68"/>
                <a:gd name="T1" fmla="*/ 47 h 47"/>
                <a:gd name="T2" fmla="*/ 68 w 68"/>
                <a:gd name="T3" fmla="*/ 47 h 47"/>
                <a:gd name="T4" fmla="*/ 68 w 68"/>
                <a:gd name="T5" fmla="*/ 0 h 47"/>
                <a:gd name="T6" fmla="*/ 0 w 68"/>
                <a:gd name="T7" fmla="*/ 0 h 47"/>
                <a:gd name="T8" fmla="*/ 0 w 68"/>
                <a:gd name="T9" fmla="*/ 0 h 47"/>
                <a:gd name="T10" fmla="*/ 1 w 68"/>
                <a:gd name="T11" fmla="*/ 12 h 47"/>
                <a:gd name="T12" fmla="*/ 3 w 68"/>
                <a:gd name="T13" fmla="*/ 24 h 47"/>
                <a:gd name="T14" fmla="*/ 3 w 68"/>
                <a:gd name="T15" fmla="*/ 24 h 47"/>
                <a:gd name="T16" fmla="*/ 1 w 68"/>
                <a:gd name="T17" fmla="*/ 35 h 47"/>
                <a:gd name="T18" fmla="*/ 0 w 68"/>
                <a:gd name="T19" fmla="*/ 47 h 47"/>
                <a:gd name="T20" fmla="*/ 0 w 68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7">
                  <a:moveTo>
                    <a:pt x="0" y="47"/>
                  </a:moveTo>
                  <a:lnTo>
                    <a:pt x="68" y="4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1014"/>
            <p:cNvSpPr/>
            <p:nvPr/>
          </p:nvSpPr>
          <p:spPr bwMode="auto">
            <a:xfrm>
              <a:off x="2134236" y="2616151"/>
              <a:ext cx="18269" cy="28926"/>
            </a:xfrm>
            <a:custGeom>
              <a:avLst/>
              <a:gdLst>
                <a:gd name="T0" fmla="*/ 47 w 47"/>
                <a:gd name="T1" fmla="*/ 77 h 77"/>
                <a:gd name="T2" fmla="*/ 47 w 47"/>
                <a:gd name="T3" fmla="*/ 0 h 77"/>
                <a:gd name="T4" fmla="*/ 0 w 47"/>
                <a:gd name="T5" fmla="*/ 0 h 77"/>
                <a:gd name="T6" fmla="*/ 0 w 47"/>
                <a:gd name="T7" fmla="*/ 73 h 77"/>
                <a:gd name="T8" fmla="*/ 0 w 47"/>
                <a:gd name="T9" fmla="*/ 73 h 77"/>
                <a:gd name="T10" fmla="*/ 8 w 47"/>
                <a:gd name="T11" fmla="*/ 73 h 77"/>
                <a:gd name="T12" fmla="*/ 8 w 47"/>
                <a:gd name="T13" fmla="*/ 73 h 77"/>
                <a:gd name="T14" fmla="*/ 28 w 47"/>
                <a:gd name="T15" fmla="*/ 74 h 77"/>
                <a:gd name="T16" fmla="*/ 47 w 47"/>
                <a:gd name="T17" fmla="*/ 77 h 77"/>
                <a:gd name="T18" fmla="*/ 47 w 47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47" y="7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28" y="74"/>
                  </a:lnTo>
                  <a:lnTo>
                    <a:pt x="47" y="77"/>
                  </a:ln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1015"/>
            <p:cNvSpPr/>
            <p:nvPr/>
          </p:nvSpPr>
          <p:spPr bwMode="auto">
            <a:xfrm>
              <a:off x="2036800" y="2651168"/>
              <a:ext cx="33494" cy="31971"/>
            </a:xfrm>
            <a:custGeom>
              <a:avLst/>
              <a:gdLst>
                <a:gd name="T0" fmla="*/ 84 w 84"/>
                <a:gd name="T1" fmla="*/ 51 h 85"/>
                <a:gd name="T2" fmla="*/ 33 w 84"/>
                <a:gd name="T3" fmla="*/ 0 h 85"/>
                <a:gd name="T4" fmla="*/ 0 w 84"/>
                <a:gd name="T5" fmla="*/ 33 h 85"/>
                <a:gd name="T6" fmla="*/ 52 w 84"/>
                <a:gd name="T7" fmla="*/ 85 h 85"/>
                <a:gd name="T8" fmla="*/ 52 w 84"/>
                <a:gd name="T9" fmla="*/ 85 h 85"/>
                <a:gd name="T10" fmla="*/ 67 w 84"/>
                <a:gd name="T11" fmla="*/ 67 h 85"/>
                <a:gd name="T12" fmla="*/ 84 w 84"/>
                <a:gd name="T13" fmla="*/ 51 h 85"/>
                <a:gd name="T14" fmla="*/ 84 w 84"/>
                <a:gd name="T15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5">
                  <a:moveTo>
                    <a:pt x="84" y="51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7" y="67"/>
                  </a:lnTo>
                  <a:lnTo>
                    <a:pt x="84" y="51"/>
                  </a:lnTo>
                  <a:lnTo>
                    <a:pt x="84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1016"/>
            <p:cNvSpPr/>
            <p:nvPr/>
          </p:nvSpPr>
          <p:spPr bwMode="auto">
            <a:xfrm>
              <a:off x="2202746" y="2651168"/>
              <a:ext cx="31971" cy="30449"/>
            </a:xfrm>
            <a:custGeom>
              <a:avLst/>
              <a:gdLst>
                <a:gd name="T0" fmla="*/ 32 w 81"/>
                <a:gd name="T1" fmla="*/ 81 h 81"/>
                <a:gd name="T2" fmla="*/ 81 w 81"/>
                <a:gd name="T3" fmla="*/ 33 h 81"/>
                <a:gd name="T4" fmla="*/ 47 w 81"/>
                <a:gd name="T5" fmla="*/ 0 h 81"/>
                <a:gd name="T6" fmla="*/ 0 w 81"/>
                <a:gd name="T7" fmla="*/ 47 h 81"/>
                <a:gd name="T8" fmla="*/ 0 w 81"/>
                <a:gd name="T9" fmla="*/ 47 h 81"/>
                <a:gd name="T10" fmla="*/ 17 w 81"/>
                <a:gd name="T11" fmla="*/ 63 h 81"/>
                <a:gd name="T12" fmla="*/ 32 w 81"/>
                <a:gd name="T13" fmla="*/ 81 h 81"/>
                <a:gd name="T14" fmla="*/ 32 w 8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1">
                  <a:moveTo>
                    <a:pt x="32" y="81"/>
                  </a:moveTo>
                  <a:lnTo>
                    <a:pt x="81" y="33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7" y="63"/>
                  </a:lnTo>
                  <a:lnTo>
                    <a:pt x="32" y="81"/>
                  </a:lnTo>
                  <a:lnTo>
                    <a:pt x="32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Freeform 2890"/>
          <p:cNvSpPr>
            <a:spLocks noEditPoints="1"/>
          </p:cNvSpPr>
          <p:nvPr/>
        </p:nvSpPr>
        <p:spPr bwMode="auto">
          <a:xfrm>
            <a:off x="9106109" y="2845255"/>
            <a:ext cx="351312" cy="28850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Freeform 2890"/>
          <p:cNvSpPr>
            <a:spLocks noEditPoints="1"/>
          </p:cNvSpPr>
          <p:nvPr/>
        </p:nvSpPr>
        <p:spPr bwMode="auto">
          <a:xfrm flipH="1">
            <a:off x="8722655" y="2767960"/>
            <a:ext cx="351312" cy="28850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106035" y="4205475"/>
            <a:ext cx="2338080" cy="903403"/>
            <a:chOff x="1284058" y="4491080"/>
            <a:chExt cx="2338080" cy="903403"/>
          </a:xfrm>
        </p:grpSpPr>
        <p:sp>
          <p:nvSpPr>
            <p:cNvPr id="49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82571" y="4205475"/>
            <a:ext cx="2338080" cy="903403"/>
            <a:chOff x="1284058" y="4491080"/>
            <a:chExt cx="2338080" cy="903403"/>
          </a:xfrm>
        </p:grpSpPr>
        <p:sp>
          <p:nvSpPr>
            <p:cNvPr id="52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59016" y="4205475"/>
            <a:ext cx="2338080" cy="903403"/>
            <a:chOff x="1284058" y="4491080"/>
            <a:chExt cx="2338080" cy="903403"/>
          </a:xfrm>
        </p:grpSpPr>
        <p:sp>
          <p:nvSpPr>
            <p:cNvPr id="55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699049" y="4205475"/>
            <a:ext cx="2338080" cy="903403"/>
            <a:chOff x="1284058" y="4491080"/>
            <a:chExt cx="2338080" cy="903403"/>
          </a:xfrm>
        </p:grpSpPr>
        <p:sp>
          <p:nvSpPr>
            <p:cNvPr id="58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542132" y="4205475"/>
            <a:ext cx="2338080" cy="903403"/>
            <a:chOff x="1284058" y="4491080"/>
            <a:chExt cx="2338080" cy="903403"/>
          </a:xfrm>
        </p:grpSpPr>
        <p:sp>
          <p:nvSpPr>
            <p:cNvPr id="61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第二章：单击此处添加标题</a:t>
            </a:r>
          </a:p>
        </p:txBody>
      </p:sp>
      <p:sp>
        <p:nvSpPr>
          <p:cNvPr id="3" name="Rectangle 3"/>
          <p:cNvSpPr/>
          <p:nvPr/>
        </p:nvSpPr>
        <p:spPr>
          <a:xfrm>
            <a:off x="1496352" y="2230118"/>
            <a:ext cx="9029700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cs typeface="+mn-ea"/>
              <a:sym typeface="+mn-lt"/>
            </a:endParaRPr>
          </a:p>
        </p:txBody>
      </p:sp>
      <p:sp>
        <p:nvSpPr>
          <p:cNvPr id="4" name="Rectangle 36"/>
          <p:cNvSpPr/>
          <p:nvPr/>
        </p:nvSpPr>
        <p:spPr>
          <a:xfrm>
            <a:off x="1977744" y="23000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5" name="Rectangle 37"/>
          <p:cNvSpPr/>
          <p:nvPr/>
        </p:nvSpPr>
        <p:spPr>
          <a:xfrm>
            <a:off x="3769652" y="2766639"/>
            <a:ext cx="6756400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cs typeface="+mn-ea"/>
              <a:sym typeface="+mn-lt"/>
            </a:endParaRPr>
          </a:p>
        </p:txBody>
      </p:sp>
      <p:sp>
        <p:nvSpPr>
          <p:cNvPr id="6" name="Rectangle 47"/>
          <p:cNvSpPr/>
          <p:nvPr/>
        </p:nvSpPr>
        <p:spPr>
          <a:xfrm>
            <a:off x="5915952" y="3303263"/>
            <a:ext cx="4610100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cs typeface="+mn-ea"/>
              <a:sym typeface="+mn-lt"/>
            </a:endParaRPr>
          </a:p>
        </p:txBody>
      </p:sp>
      <p:sp>
        <p:nvSpPr>
          <p:cNvPr id="7" name="Rectangle 51"/>
          <p:cNvSpPr/>
          <p:nvPr/>
        </p:nvSpPr>
        <p:spPr>
          <a:xfrm>
            <a:off x="8028288" y="3852587"/>
            <a:ext cx="2497764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cs typeface="+mn-ea"/>
              <a:sym typeface="+mn-lt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4363402" y="279003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9" name="Rectangle 36"/>
          <p:cNvSpPr/>
          <p:nvPr/>
        </p:nvSpPr>
        <p:spPr>
          <a:xfrm>
            <a:off x="6539136" y="332929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0" name="Rectangle 36"/>
          <p:cNvSpPr/>
          <p:nvPr/>
        </p:nvSpPr>
        <p:spPr>
          <a:xfrm>
            <a:off x="8520234" y="38895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1" name="Freeform 251"/>
          <p:cNvSpPr>
            <a:spLocks noEditPoints="1"/>
          </p:cNvSpPr>
          <p:nvPr/>
        </p:nvSpPr>
        <p:spPr bwMode="auto">
          <a:xfrm>
            <a:off x="1601317" y="2338068"/>
            <a:ext cx="271463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Freeform 367"/>
          <p:cNvSpPr>
            <a:spLocks noEditPoints="1"/>
          </p:cNvSpPr>
          <p:nvPr/>
        </p:nvSpPr>
        <p:spPr bwMode="auto">
          <a:xfrm>
            <a:off x="3938284" y="2854585"/>
            <a:ext cx="275970" cy="29400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02513" y="3409114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4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21002" y="3958155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18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944419" y="2854585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76269" y="3409114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08119" y="3910777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39969" y="4465306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第二章：单击此处添加标题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650775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9"/>
          <p:cNvSpPr/>
          <p:nvPr/>
        </p:nvSpPr>
        <p:spPr>
          <a:xfrm>
            <a:off x="3939472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15"/>
          <p:cNvSpPr/>
          <p:nvPr/>
        </p:nvSpPr>
        <p:spPr>
          <a:xfrm>
            <a:off x="6228169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21"/>
          <p:cNvSpPr/>
          <p:nvPr/>
        </p:nvSpPr>
        <p:spPr>
          <a:xfrm>
            <a:off x="8516867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27"/>
          <p:cNvSpPr/>
          <p:nvPr/>
        </p:nvSpPr>
        <p:spPr>
          <a:xfrm>
            <a:off x="1824845" y="2145774"/>
            <a:ext cx="1421430" cy="401053"/>
          </a:xfrm>
          <a:prstGeom prst="roundRect">
            <a:avLst/>
          </a:prstGeom>
          <a:solidFill>
            <a:srgbClr val="729CBB"/>
          </a:solidFill>
          <a:ln>
            <a:solidFill>
              <a:srgbClr val="81C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4853" y="2177023"/>
            <a:ext cx="14214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圆角矩形 36"/>
          <p:cNvSpPr/>
          <p:nvPr/>
        </p:nvSpPr>
        <p:spPr>
          <a:xfrm>
            <a:off x="4120266" y="2149511"/>
            <a:ext cx="1421430" cy="401053"/>
          </a:xfrm>
          <a:prstGeom prst="roundRect">
            <a:avLst/>
          </a:prstGeom>
          <a:solidFill>
            <a:srgbClr val="81C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39"/>
          <p:cNvSpPr/>
          <p:nvPr/>
        </p:nvSpPr>
        <p:spPr>
          <a:xfrm>
            <a:off x="6423762" y="2145773"/>
            <a:ext cx="1421430" cy="401053"/>
          </a:xfrm>
          <a:prstGeom prst="roundRect">
            <a:avLst/>
          </a:prstGeom>
          <a:solidFill>
            <a:srgbClr val="81C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42"/>
          <p:cNvSpPr/>
          <p:nvPr/>
        </p:nvSpPr>
        <p:spPr>
          <a:xfrm>
            <a:off x="8712459" y="2145773"/>
            <a:ext cx="1421430" cy="401053"/>
          </a:xfrm>
          <a:prstGeom prst="roundRect">
            <a:avLst/>
          </a:prstGeom>
          <a:solidFill>
            <a:srgbClr val="81C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24845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20266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05094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93791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65948" y="2177023"/>
            <a:ext cx="1421430" cy="338554"/>
          </a:xfrm>
          <a:prstGeom prst="rect">
            <a:avLst/>
          </a:prstGeom>
          <a:solidFill>
            <a:srgbClr val="729C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49144" y="2177023"/>
            <a:ext cx="1421430" cy="338554"/>
          </a:xfrm>
          <a:prstGeom prst="rect">
            <a:avLst/>
          </a:prstGeom>
          <a:solidFill>
            <a:srgbClr val="729C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06958" y="2177023"/>
            <a:ext cx="1421430" cy="338554"/>
          </a:xfrm>
          <a:prstGeom prst="rect">
            <a:avLst/>
          </a:prstGeom>
          <a:solidFill>
            <a:srgbClr val="729C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第二章：单击此处添加标题</a:t>
            </a:r>
          </a:p>
        </p:txBody>
      </p:sp>
      <p:sp>
        <p:nvSpPr>
          <p:cNvPr id="3" name="Rounded Rectangle 18"/>
          <p:cNvSpPr/>
          <p:nvPr/>
        </p:nvSpPr>
        <p:spPr>
          <a:xfrm>
            <a:off x="2494785" y="2457887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9885" y="250730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lang="en-US" altLang="zh-CN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Rounded Rectangle 18"/>
          <p:cNvSpPr/>
          <p:nvPr/>
        </p:nvSpPr>
        <p:spPr>
          <a:xfrm>
            <a:off x="2494785" y="3184822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Rounded Rectangle 18"/>
          <p:cNvSpPr/>
          <p:nvPr/>
        </p:nvSpPr>
        <p:spPr>
          <a:xfrm>
            <a:off x="2494785" y="3911757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Rounded Rectangle 18"/>
          <p:cNvSpPr/>
          <p:nvPr/>
        </p:nvSpPr>
        <p:spPr>
          <a:xfrm>
            <a:off x="2494785" y="4642296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9885" y="323537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lang="en-US" altLang="zh-CN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69885" y="396231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lang="en-US" altLang="zh-CN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69885" y="469358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lang="en-US" altLang="zh-CN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20308" y="2418047"/>
            <a:ext cx="58028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20308" y="3146122"/>
            <a:ext cx="5802833" cy="2362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单击此处编、改色、替换。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20308" y="3859101"/>
            <a:ext cx="58028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20308" y="4587176"/>
            <a:ext cx="58028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cs typeface="+mn-ea"/>
                <a:sym typeface="+mn-lt"/>
              </a:rPr>
              <a:t>第三章：单击此处添加标题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第三章：单击此处添加标题</a:t>
            </a:r>
          </a:p>
        </p:txBody>
      </p:sp>
      <p:sp>
        <p:nvSpPr>
          <p:cNvPr id="3" name="Freeform 21"/>
          <p:cNvSpPr/>
          <p:nvPr/>
        </p:nvSpPr>
        <p:spPr bwMode="auto">
          <a:xfrm>
            <a:off x="5472683" y="3777711"/>
            <a:ext cx="1214790" cy="2209769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rgbClr val="C1C7D0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Freeform 22"/>
          <p:cNvSpPr/>
          <p:nvPr/>
        </p:nvSpPr>
        <p:spPr bwMode="auto">
          <a:xfrm>
            <a:off x="5600012" y="1853629"/>
            <a:ext cx="2254071" cy="2132324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6759740" y="3173639"/>
            <a:ext cx="1670766" cy="1636675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Freeform 24"/>
          <p:cNvSpPr/>
          <p:nvPr/>
        </p:nvSpPr>
        <p:spPr bwMode="auto">
          <a:xfrm>
            <a:off x="3739973" y="2832880"/>
            <a:ext cx="1732710" cy="1832869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25"/>
          <p:cNvSpPr/>
          <p:nvPr/>
        </p:nvSpPr>
        <p:spPr bwMode="auto">
          <a:xfrm>
            <a:off x="4610630" y="2013682"/>
            <a:ext cx="1730989" cy="1805333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312931" y="237920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312931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608321" y="2355714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855532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312931" y="434001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12931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8321" y="4316525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855532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第三章：单击此处添加标题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4987690" y="4362369"/>
            <a:ext cx="1292870" cy="2019581"/>
          </a:xfrm>
          <a:custGeom>
            <a:avLst/>
            <a:gdLst>
              <a:gd name="T0" fmla="*/ 148 w 589"/>
              <a:gd name="T1" fmla="*/ 258 h 921"/>
              <a:gd name="T2" fmla="*/ 271 w 589"/>
              <a:gd name="T3" fmla="*/ 462 h 921"/>
              <a:gd name="T4" fmla="*/ 148 w 589"/>
              <a:gd name="T5" fmla="*/ 665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5 h 921"/>
              <a:gd name="T12" fmla="*/ 589 w 589"/>
              <a:gd name="T13" fmla="*/ 462 h 921"/>
              <a:gd name="T14" fmla="*/ 466 w 589"/>
              <a:gd name="T15" fmla="*/ 258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8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8"/>
                </a:moveTo>
                <a:cubicBezTo>
                  <a:pt x="163" y="390"/>
                  <a:pt x="271" y="462"/>
                  <a:pt x="271" y="462"/>
                </a:cubicBezTo>
                <a:cubicBezTo>
                  <a:pt x="271" y="462"/>
                  <a:pt x="163" y="533"/>
                  <a:pt x="148" y="665"/>
                </a:cubicBezTo>
                <a:cubicBezTo>
                  <a:pt x="133" y="796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6"/>
                  <a:pt x="466" y="665"/>
                </a:cubicBezTo>
                <a:cubicBezTo>
                  <a:pt x="481" y="533"/>
                  <a:pt x="589" y="462"/>
                  <a:pt x="589" y="462"/>
                </a:cubicBezTo>
                <a:cubicBezTo>
                  <a:pt x="589" y="462"/>
                  <a:pt x="481" y="389"/>
                  <a:pt x="466" y="258"/>
                </a:cubicBezTo>
                <a:cubicBezTo>
                  <a:pt x="450" y="127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7"/>
                  <a:pt x="148" y="258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5815803" y="3329338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59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3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59"/>
                  <a:pt x="318" y="459"/>
                </a:cubicBezTo>
                <a:cubicBezTo>
                  <a:pt x="318" y="459"/>
                  <a:pt x="426" y="388"/>
                  <a:pt x="441" y="257"/>
                </a:cubicBezTo>
                <a:cubicBezTo>
                  <a:pt x="457" y="125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5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2"/>
                  <a:pt x="124" y="663"/>
                </a:cubicBezTo>
                <a:cubicBezTo>
                  <a:pt x="139" y="794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4"/>
                  <a:pt x="441" y="66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5815803" y="1233707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60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4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60"/>
                  <a:pt x="318" y="460"/>
                </a:cubicBezTo>
                <a:cubicBezTo>
                  <a:pt x="318" y="460"/>
                  <a:pt x="426" y="388"/>
                  <a:pt x="441" y="257"/>
                </a:cubicBezTo>
                <a:cubicBezTo>
                  <a:pt x="457" y="126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6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3"/>
                  <a:pt x="124" y="664"/>
                </a:cubicBezTo>
                <a:cubicBezTo>
                  <a:pt x="139" y="795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5"/>
                  <a:pt x="441" y="66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4987690" y="2283638"/>
            <a:ext cx="1292870" cy="2021694"/>
          </a:xfrm>
          <a:custGeom>
            <a:avLst/>
            <a:gdLst>
              <a:gd name="T0" fmla="*/ 148 w 589"/>
              <a:gd name="T1" fmla="*/ 257 h 921"/>
              <a:gd name="T2" fmla="*/ 271 w 589"/>
              <a:gd name="T3" fmla="*/ 461 h 921"/>
              <a:gd name="T4" fmla="*/ 148 w 589"/>
              <a:gd name="T5" fmla="*/ 664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4 h 921"/>
              <a:gd name="T12" fmla="*/ 589 w 589"/>
              <a:gd name="T13" fmla="*/ 461 h 921"/>
              <a:gd name="T14" fmla="*/ 466 w 589"/>
              <a:gd name="T15" fmla="*/ 257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7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7"/>
                </a:moveTo>
                <a:cubicBezTo>
                  <a:pt x="163" y="389"/>
                  <a:pt x="271" y="461"/>
                  <a:pt x="271" y="461"/>
                </a:cubicBezTo>
                <a:cubicBezTo>
                  <a:pt x="271" y="461"/>
                  <a:pt x="163" y="533"/>
                  <a:pt x="148" y="664"/>
                </a:cubicBezTo>
                <a:cubicBezTo>
                  <a:pt x="133" y="795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5"/>
                  <a:pt x="466" y="664"/>
                </a:cubicBezTo>
                <a:cubicBezTo>
                  <a:pt x="481" y="533"/>
                  <a:pt x="589" y="461"/>
                  <a:pt x="589" y="461"/>
                </a:cubicBezTo>
                <a:cubicBezTo>
                  <a:pt x="589" y="461"/>
                  <a:pt x="481" y="388"/>
                  <a:pt x="466" y="257"/>
                </a:cubicBezTo>
                <a:cubicBezTo>
                  <a:pt x="450" y="126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6"/>
                  <a:pt x="148" y="25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03"/>
          <p:cNvSpPr>
            <a:spLocks noChangeAspect="1" noEditPoints="1"/>
          </p:cNvSpPr>
          <p:nvPr/>
        </p:nvSpPr>
        <p:spPr bwMode="auto">
          <a:xfrm>
            <a:off x="7165541" y="1233707"/>
            <a:ext cx="330262" cy="48631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81"/>
          <p:cNvSpPr>
            <a:spLocks noChangeAspect="1"/>
          </p:cNvSpPr>
          <p:nvPr/>
        </p:nvSpPr>
        <p:spPr bwMode="auto">
          <a:xfrm>
            <a:off x="4656039" y="2283640"/>
            <a:ext cx="264190" cy="497914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217"/>
          <p:cNvSpPr>
            <a:spLocks noChangeAspect="1" noEditPoints="1"/>
          </p:cNvSpPr>
          <p:nvPr/>
        </p:nvSpPr>
        <p:spPr bwMode="auto">
          <a:xfrm>
            <a:off x="7186751" y="3348775"/>
            <a:ext cx="414581" cy="310936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780934" y="4464182"/>
            <a:ext cx="206756" cy="228968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525586" y="4368706"/>
            <a:ext cx="304052" cy="336717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5240342" y="5563042"/>
            <a:ext cx="691215" cy="58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6181713" y="4572338"/>
            <a:ext cx="691215" cy="58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25"/>
          <p:cNvSpPr txBox="1"/>
          <p:nvPr/>
        </p:nvSpPr>
        <p:spPr>
          <a:xfrm>
            <a:off x="5227667" y="3511539"/>
            <a:ext cx="691215" cy="58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6216538" y="2457394"/>
            <a:ext cx="691215" cy="58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3@|17FFC:16777215|FBC:16777215|LFC:16777215|LBC:16777215"/>
          <p:cNvSpPr txBox="1"/>
          <p:nvPr/>
        </p:nvSpPr>
        <p:spPr>
          <a:xfrm>
            <a:off x="7552671" y="115866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7" name="TextBox 13@|17FFC:16777215|FBC:16777215|LFC:16777215|LBC:16777215"/>
          <p:cNvSpPr txBox="1"/>
          <p:nvPr/>
        </p:nvSpPr>
        <p:spPr>
          <a:xfrm>
            <a:off x="7647789" y="142573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8" name="TextBox 13@|17FFC:16777215|FBC:16777215|LFC:16777215|LBC:16777215"/>
          <p:cNvSpPr txBox="1"/>
          <p:nvPr/>
        </p:nvSpPr>
        <p:spPr>
          <a:xfrm>
            <a:off x="3722958" y="216382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2533975" y="248387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7752627" y="323253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7847745" y="349960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3524287" y="423769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2335304" y="455774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第三章：单击此处添加标题</a:t>
            </a:r>
          </a:p>
        </p:txBody>
      </p:sp>
      <p:grpSp>
        <p:nvGrpSpPr>
          <p:cNvPr id="3" name="Group 141"/>
          <p:cNvGrpSpPr/>
          <p:nvPr/>
        </p:nvGrpSpPr>
        <p:grpSpPr>
          <a:xfrm>
            <a:off x="1055089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4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5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66"/>
          <p:cNvSpPr txBox="1"/>
          <p:nvPr/>
        </p:nvSpPr>
        <p:spPr>
          <a:xfrm>
            <a:off x="1617058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0" name="Group 141"/>
          <p:cNvGrpSpPr/>
          <p:nvPr/>
        </p:nvGrpSpPr>
        <p:grpSpPr>
          <a:xfrm>
            <a:off x="3635722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11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13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extBox 165"/>
          <p:cNvSpPr txBox="1"/>
          <p:nvPr/>
        </p:nvSpPr>
        <p:spPr>
          <a:xfrm>
            <a:off x="4197691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17" name="Group 141"/>
          <p:cNvGrpSpPr/>
          <p:nvPr/>
        </p:nvGrpSpPr>
        <p:grpSpPr>
          <a:xfrm>
            <a:off x="6216354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18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19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22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176"/>
          <p:cNvSpPr txBox="1"/>
          <p:nvPr/>
        </p:nvSpPr>
        <p:spPr>
          <a:xfrm>
            <a:off x="6778323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24" name="Group 141"/>
          <p:cNvGrpSpPr/>
          <p:nvPr/>
        </p:nvGrpSpPr>
        <p:grpSpPr>
          <a:xfrm>
            <a:off x="8796988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25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187"/>
          <p:cNvSpPr txBox="1"/>
          <p:nvPr/>
        </p:nvSpPr>
        <p:spPr>
          <a:xfrm>
            <a:off x="9358957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1794365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055089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4336759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597483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036496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6297220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609233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869957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59" y="1496427"/>
            <a:ext cx="3472161" cy="16000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2393184"/>
            <a:ext cx="3019700" cy="3491069"/>
          </a:xfrm>
          <a:prstGeom prst="rect">
            <a:avLst/>
          </a:prstGeom>
        </p:spPr>
      </p:pic>
      <p:sp>
        <p:nvSpPr>
          <p:cNvPr id="54" name="文本框 72"/>
          <p:cNvSpPr txBox="1">
            <a:spLocks noChangeArrowheads="1"/>
          </p:cNvSpPr>
          <p:nvPr/>
        </p:nvSpPr>
        <p:spPr bwMode="auto">
          <a:xfrm>
            <a:off x="5690687" y="2335236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单击此处添加目录标题</a:t>
            </a:r>
          </a:p>
        </p:txBody>
      </p:sp>
      <p:cxnSp>
        <p:nvCxnSpPr>
          <p:cNvPr id="55" name="直接连接符 54"/>
          <p:cNvCxnSpPr/>
          <p:nvPr/>
        </p:nvCxnSpPr>
        <p:spPr bwMode="auto">
          <a:xfrm>
            <a:off x="8649076" y="2543689"/>
            <a:ext cx="26257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76"/>
          <p:cNvSpPr txBox="1">
            <a:spLocks noChangeArrowheads="1"/>
          </p:cNvSpPr>
          <p:nvPr/>
        </p:nvSpPr>
        <p:spPr bwMode="auto">
          <a:xfrm>
            <a:off x="11306160" y="2365237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矩形 71"/>
          <p:cNvSpPr>
            <a:spLocks noChangeArrowheads="1"/>
          </p:cNvSpPr>
          <p:nvPr/>
        </p:nvSpPr>
        <p:spPr bwMode="auto">
          <a:xfrm>
            <a:off x="5215313" y="2335236"/>
            <a:ext cx="571087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65"/>
          <p:cNvSpPr txBox="1">
            <a:spLocks noChangeArrowheads="1"/>
          </p:cNvSpPr>
          <p:nvPr/>
        </p:nvSpPr>
        <p:spPr bwMode="auto">
          <a:xfrm>
            <a:off x="5690687" y="2906127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单击此处添加目录标题</a:t>
            </a: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8649076" y="3113602"/>
            <a:ext cx="26257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69"/>
          <p:cNvSpPr txBox="1">
            <a:spLocks noChangeArrowheads="1"/>
          </p:cNvSpPr>
          <p:nvPr/>
        </p:nvSpPr>
        <p:spPr bwMode="auto">
          <a:xfrm>
            <a:off x="11306160" y="2936128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矩形 64"/>
          <p:cNvSpPr>
            <a:spLocks noChangeArrowheads="1"/>
          </p:cNvSpPr>
          <p:nvPr/>
        </p:nvSpPr>
        <p:spPr bwMode="auto">
          <a:xfrm>
            <a:off x="5215313" y="2906127"/>
            <a:ext cx="502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58"/>
          <p:cNvSpPr txBox="1">
            <a:spLocks noChangeArrowheads="1"/>
          </p:cNvSpPr>
          <p:nvPr/>
        </p:nvSpPr>
        <p:spPr bwMode="auto">
          <a:xfrm>
            <a:off x="5690687" y="3489504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单击此处添加目录标题</a:t>
            </a:r>
          </a:p>
        </p:txBody>
      </p:sp>
      <p:cxnSp>
        <p:nvCxnSpPr>
          <p:cNvPr id="45" name="直接连接符 44"/>
          <p:cNvCxnSpPr/>
          <p:nvPr/>
        </p:nvCxnSpPr>
        <p:spPr bwMode="auto">
          <a:xfrm>
            <a:off x="8649076" y="3697802"/>
            <a:ext cx="26257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62"/>
          <p:cNvSpPr txBox="1">
            <a:spLocks noChangeArrowheads="1"/>
          </p:cNvSpPr>
          <p:nvPr/>
        </p:nvSpPr>
        <p:spPr bwMode="auto">
          <a:xfrm>
            <a:off x="11306160" y="3519505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57"/>
          <p:cNvSpPr>
            <a:spLocks noChangeArrowheads="1"/>
          </p:cNvSpPr>
          <p:nvPr/>
        </p:nvSpPr>
        <p:spPr bwMode="auto">
          <a:xfrm>
            <a:off x="5215313" y="3489504"/>
            <a:ext cx="502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51"/>
          <p:cNvSpPr txBox="1">
            <a:spLocks noChangeArrowheads="1"/>
          </p:cNvSpPr>
          <p:nvPr/>
        </p:nvSpPr>
        <p:spPr bwMode="auto">
          <a:xfrm>
            <a:off x="5690687" y="4058215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单击此处添加目录标题</a:t>
            </a: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8649076" y="4266127"/>
            <a:ext cx="26257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55"/>
          <p:cNvSpPr txBox="1">
            <a:spLocks noChangeArrowheads="1"/>
          </p:cNvSpPr>
          <p:nvPr/>
        </p:nvSpPr>
        <p:spPr bwMode="auto">
          <a:xfrm>
            <a:off x="11306160" y="4088984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50"/>
          <p:cNvSpPr>
            <a:spLocks noChangeArrowheads="1"/>
          </p:cNvSpPr>
          <p:nvPr/>
        </p:nvSpPr>
        <p:spPr bwMode="auto">
          <a:xfrm>
            <a:off x="5215313" y="4058215"/>
            <a:ext cx="502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第三章：单击此处添加标题</a:t>
            </a:r>
          </a:p>
        </p:txBody>
      </p:sp>
      <p:sp>
        <p:nvSpPr>
          <p:cNvPr id="3" name="Teardrop 19"/>
          <p:cNvSpPr/>
          <p:nvPr/>
        </p:nvSpPr>
        <p:spPr>
          <a:xfrm rot="18900000">
            <a:off x="1411872" y="2579125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4" name="Block Arc 20"/>
          <p:cNvSpPr/>
          <p:nvPr/>
        </p:nvSpPr>
        <p:spPr>
          <a:xfrm rot="10803112">
            <a:off x="1291048" y="2458303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506002" y="2604030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6" name="Teardrop 26"/>
          <p:cNvSpPr/>
          <p:nvPr/>
        </p:nvSpPr>
        <p:spPr>
          <a:xfrm rot="18900000">
            <a:off x="1411870" y="4094517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7" name="Block Arc 27"/>
          <p:cNvSpPr/>
          <p:nvPr/>
        </p:nvSpPr>
        <p:spPr>
          <a:xfrm rot="10803112">
            <a:off x="1291047" y="3973694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TextBox 28"/>
          <p:cNvSpPr txBox="1"/>
          <p:nvPr/>
        </p:nvSpPr>
        <p:spPr>
          <a:xfrm>
            <a:off x="1493211" y="4138471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cxnSp>
        <p:nvCxnSpPr>
          <p:cNvPr id="9" name="Straight Connector 13"/>
          <p:cNvCxnSpPr/>
          <p:nvPr/>
        </p:nvCxnSpPr>
        <p:spPr>
          <a:xfrm>
            <a:off x="2371643" y="3618798"/>
            <a:ext cx="3224907" cy="0"/>
          </a:xfrm>
          <a:prstGeom prst="line">
            <a:avLst/>
          </a:prstGeom>
          <a:ln>
            <a:solidFill>
              <a:srgbClr val="729C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ardrop 37"/>
          <p:cNvSpPr/>
          <p:nvPr/>
        </p:nvSpPr>
        <p:spPr>
          <a:xfrm rot="18900000">
            <a:off x="6754707" y="2579125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1" name="Block Arc 38"/>
          <p:cNvSpPr/>
          <p:nvPr/>
        </p:nvSpPr>
        <p:spPr>
          <a:xfrm rot="10803112">
            <a:off x="6633883" y="2458303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TextBox 41"/>
          <p:cNvSpPr txBox="1"/>
          <p:nvPr/>
        </p:nvSpPr>
        <p:spPr>
          <a:xfrm>
            <a:off x="6836047" y="2623080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3" name="Teardrop 42"/>
          <p:cNvSpPr/>
          <p:nvPr/>
        </p:nvSpPr>
        <p:spPr>
          <a:xfrm rot="18900000">
            <a:off x="6754706" y="4094517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4" name="Block Arc 43"/>
          <p:cNvSpPr/>
          <p:nvPr/>
        </p:nvSpPr>
        <p:spPr>
          <a:xfrm rot="10803112">
            <a:off x="6633882" y="3973694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TextBox 45"/>
          <p:cNvSpPr txBox="1"/>
          <p:nvPr/>
        </p:nvSpPr>
        <p:spPr>
          <a:xfrm>
            <a:off x="6836047" y="4138471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cxnSp>
        <p:nvCxnSpPr>
          <p:cNvPr id="16" name="Straight Connector 13"/>
          <p:cNvCxnSpPr/>
          <p:nvPr/>
        </p:nvCxnSpPr>
        <p:spPr>
          <a:xfrm>
            <a:off x="7660431" y="3618798"/>
            <a:ext cx="3224907" cy="0"/>
          </a:xfrm>
          <a:prstGeom prst="line">
            <a:avLst/>
          </a:prstGeom>
          <a:ln>
            <a:solidFill>
              <a:srgbClr val="729C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2426196" y="246852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430277" y="279052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660431" y="246852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664512" y="279052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426196" y="4047818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430277" y="4369819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660431" y="4047818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664512" y="4369819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第三章：单击此处添加标题</a:t>
            </a:r>
          </a:p>
        </p:txBody>
      </p:sp>
      <p:sp>
        <p:nvSpPr>
          <p:cNvPr id="3" name="Chevron 36"/>
          <p:cNvSpPr/>
          <p:nvPr/>
        </p:nvSpPr>
        <p:spPr>
          <a:xfrm>
            <a:off x="1787645" y="169684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cs typeface="+mn-ea"/>
              <a:sym typeface="+mn-lt"/>
            </a:endParaRPr>
          </a:p>
        </p:txBody>
      </p:sp>
      <p:sp>
        <p:nvSpPr>
          <p:cNvPr id="4" name="Chevron 37"/>
          <p:cNvSpPr/>
          <p:nvPr/>
        </p:nvSpPr>
        <p:spPr>
          <a:xfrm>
            <a:off x="1787645" y="281984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Chevron 38"/>
          <p:cNvSpPr/>
          <p:nvPr/>
        </p:nvSpPr>
        <p:spPr>
          <a:xfrm>
            <a:off x="1787645" y="395110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cs typeface="+mn-ea"/>
              <a:sym typeface="+mn-lt"/>
            </a:endParaRPr>
          </a:p>
        </p:txBody>
      </p:sp>
      <p:sp>
        <p:nvSpPr>
          <p:cNvPr id="6" name="Chevron 39"/>
          <p:cNvSpPr/>
          <p:nvPr/>
        </p:nvSpPr>
        <p:spPr>
          <a:xfrm>
            <a:off x="1787645" y="506829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srgbClr val="F33745"/>
              </a:solidFill>
              <a:cs typeface="+mn-ea"/>
              <a:sym typeface="+mn-lt"/>
            </a:endParaRPr>
          </a:p>
        </p:txBody>
      </p:sp>
      <p:sp>
        <p:nvSpPr>
          <p:cNvPr id="7" name="AutoShape 33"/>
          <p:cNvSpPr/>
          <p:nvPr/>
        </p:nvSpPr>
        <p:spPr bwMode="auto">
          <a:xfrm>
            <a:off x="2336688" y="3033649"/>
            <a:ext cx="400208" cy="400208"/>
          </a:xfrm>
          <a:custGeom>
            <a:avLst/>
            <a:gdLst>
              <a:gd name="T0" fmla="*/ 6351111 w 21600"/>
              <a:gd name="T1" fmla="*/ 0 h 21600"/>
              <a:gd name="T2" fmla="*/ 6614936 w 21600"/>
              <a:gd name="T3" fmla="*/ 98319 h 21600"/>
              <a:gd name="T4" fmla="*/ 6720417 w 21600"/>
              <a:gd name="T5" fmla="*/ 345352 h 21600"/>
              <a:gd name="T6" fmla="*/ 6720417 w 21600"/>
              <a:gd name="T7" fmla="*/ 4667885 h 21600"/>
              <a:gd name="T8" fmla="*/ 6596892 w 21600"/>
              <a:gd name="T9" fmla="*/ 5107199 h 21600"/>
              <a:gd name="T10" fmla="*/ 6267097 w 21600"/>
              <a:gd name="T11" fmla="*/ 5427980 h 21600"/>
              <a:gd name="T12" fmla="*/ 5818452 w 21600"/>
              <a:gd name="T13" fmla="*/ 5624918 h 21600"/>
              <a:gd name="T14" fmla="*/ 5343666 w 21600"/>
              <a:gd name="T15" fmla="*/ 5694310 h 21600"/>
              <a:gd name="T16" fmla="*/ 4867628 w 21600"/>
              <a:gd name="T17" fmla="*/ 5624918 h 21600"/>
              <a:gd name="T18" fmla="*/ 4422722 w 21600"/>
              <a:gd name="T19" fmla="*/ 5427980 h 21600"/>
              <a:gd name="T20" fmla="*/ 4100389 w 21600"/>
              <a:gd name="T21" fmla="*/ 5110004 h 21600"/>
              <a:gd name="T22" fmla="*/ 3975929 w 21600"/>
              <a:gd name="T23" fmla="*/ 4667885 h 21600"/>
              <a:gd name="T24" fmla="*/ 4100389 w 21600"/>
              <a:gd name="T25" fmla="*/ 4234797 h 21600"/>
              <a:gd name="T26" fmla="*/ 4422722 w 21600"/>
              <a:gd name="T27" fmla="*/ 3911529 h 21600"/>
              <a:gd name="T28" fmla="*/ 4867628 w 21600"/>
              <a:gd name="T29" fmla="*/ 3713956 h 21600"/>
              <a:gd name="T30" fmla="*/ 5343666 w 21600"/>
              <a:gd name="T31" fmla="*/ 3646135 h 21600"/>
              <a:gd name="T32" fmla="*/ 5581985 w 21600"/>
              <a:gd name="T33" fmla="*/ 3663879 h 21600"/>
              <a:gd name="T34" fmla="*/ 5803512 w 21600"/>
              <a:gd name="T35" fmla="*/ 3704943 h 21600"/>
              <a:gd name="T36" fmla="*/ 5803512 w 21600"/>
              <a:gd name="T37" fmla="*/ 1446142 h 21600"/>
              <a:gd name="T38" fmla="*/ 2745423 w 21600"/>
              <a:gd name="T39" fmla="*/ 2266897 h 21600"/>
              <a:gd name="T40" fmla="*/ 2745423 w 21600"/>
              <a:gd name="T41" fmla="*/ 5694310 h 21600"/>
              <a:gd name="T42" fmla="*/ 2620963 w 21600"/>
              <a:gd name="T43" fmla="*/ 6134241 h 21600"/>
              <a:gd name="T44" fmla="*/ 2297695 w 21600"/>
              <a:gd name="T45" fmla="*/ 6454087 h 21600"/>
              <a:gd name="T46" fmla="*/ 1852789 w 21600"/>
              <a:gd name="T47" fmla="*/ 6651043 h 21600"/>
              <a:gd name="T48" fmla="*/ 1376751 w 21600"/>
              <a:gd name="T49" fmla="*/ 6720417 h 21600"/>
              <a:gd name="T50" fmla="*/ 896373 w 21600"/>
              <a:gd name="T51" fmla="*/ 6651043 h 21600"/>
              <a:gd name="T52" fmla="*/ 451450 w 21600"/>
              <a:gd name="T53" fmla="*/ 6454087 h 21600"/>
              <a:gd name="T54" fmla="*/ 124460 w 21600"/>
              <a:gd name="T55" fmla="*/ 6134241 h 21600"/>
              <a:gd name="T56" fmla="*/ 0 w 21600"/>
              <a:gd name="T57" fmla="*/ 5694310 h 21600"/>
              <a:gd name="T58" fmla="*/ 124460 w 21600"/>
              <a:gd name="T59" fmla="*/ 5261222 h 21600"/>
              <a:gd name="T60" fmla="*/ 451450 w 21600"/>
              <a:gd name="T61" fmla="*/ 4937637 h 21600"/>
              <a:gd name="T62" fmla="*/ 896373 w 21600"/>
              <a:gd name="T63" fmla="*/ 4738211 h 21600"/>
              <a:gd name="T64" fmla="*/ 1376751 w 21600"/>
              <a:gd name="T65" fmla="*/ 4667885 h 21600"/>
              <a:gd name="T66" fmla="*/ 1604804 w 21600"/>
              <a:gd name="T67" fmla="*/ 4685630 h 21600"/>
              <a:gd name="T68" fmla="*/ 1831940 w 21600"/>
              <a:gd name="T69" fmla="*/ 4732302 h 21600"/>
              <a:gd name="T70" fmla="*/ 1831940 w 21600"/>
              <a:gd name="T71" fmla="*/ 1454838 h 21600"/>
              <a:gd name="T72" fmla="*/ 1904735 w 21600"/>
              <a:gd name="T73" fmla="*/ 1253860 h 21600"/>
              <a:gd name="T74" fmla="*/ 2098887 w 21600"/>
              <a:gd name="T75" fmla="*/ 1130653 h 21600"/>
              <a:gd name="T76" fmla="*/ 2547232 w 21600"/>
              <a:gd name="T77" fmla="*/ 1008680 h 21600"/>
              <a:gd name="T78" fmla="*/ 3351177 w 21600"/>
              <a:gd name="T79" fmla="*/ 788088 h 21600"/>
              <a:gd name="T80" fmla="*/ 4320981 w 21600"/>
              <a:gd name="T81" fmla="*/ 525498 h 21600"/>
              <a:gd name="T82" fmla="*/ 5272723 w 21600"/>
              <a:gd name="T83" fmla="*/ 271621 h 21600"/>
              <a:gd name="T84" fmla="*/ 6013521 w 21600"/>
              <a:gd name="T85" fmla="*/ 77153 h 21600"/>
              <a:gd name="T86" fmla="*/ 6351111 w 21600"/>
              <a:gd name="T87" fmla="*/ 0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20413" y="0"/>
                </a:moveTo>
                <a:cubicBezTo>
                  <a:pt x="20752" y="0"/>
                  <a:pt x="21034" y="104"/>
                  <a:pt x="21261" y="316"/>
                </a:cubicBezTo>
                <a:cubicBezTo>
                  <a:pt x="21488" y="531"/>
                  <a:pt x="21600" y="791"/>
                  <a:pt x="21600" y="1110"/>
                </a:cubicBezTo>
                <a:lnTo>
                  <a:pt x="21600" y="15003"/>
                </a:lnTo>
                <a:cubicBezTo>
                  <a:pt x="21600" y="15537"/>
                  <a:pt x="21467" y="16009"/>
                  <a:pt x="21203" y="16415"/>
                </a:cubicBezTo>
                <a:cubicBezTo>
                  <a:pt x="20937" y="16828"/>
                  <a:pt x="20582" y="17169"/>
                  <a:pt x="20143" y="17446"/>
                </a:cubicBezTo>
                <a:cubicBezTo>
                  <a:pt x="19701" y="17720"/>
                  <a:pt x="19219" y="17932"/>
                  <a:pt x="18701" y="18079"/>
                </a:cubicBezTo>
                <a:cubicBezTo>
                  <a:pt x="18177" y="18228"/>
                  <a:pt x="17668" y="18302"/>
                  <a:pt x="17175" y="18302"/>
                </a:cubicBezTo>
                <a:cubicBezTo>
                  <a:pt x="16687" y="18302"/>
                  <a:pt x="16172" y="18228"/>
                  <a:pt x="15645" y="18079"/>
                </a:cubicBezTo>
                <a:cubicBezTo>
                  <a:pt x="15118" y="17932"/>
                  <a:pt x="14642" y="17720"/>
                  <a:pt x="14215" y="17446"/>
                </a:cubicBezTo>
                <a:cubicBezTo>
                  <a:pt x="13788" y="17169"/>
                  <a:pt x="13446" y="16830"/>
                  <a:pt x="13179" y="16424"/>
                </a:cubicBezTo>
                <a:cubicBezTo>
                  <a:pt x="12913" y="16020"/>
                  <a:pt x="12779" y="15546"/>
                  <a:pt x="12779" y="15003"/>
                </a:cubicBezTo>
                <a:cubicBezTo>
                  <a:pt x="12779" y="14492"/>
                  <a:pt x="12913" y="14029"/>
                  <a:pt x="13179" y="13611"/>
                </a:cubicBezTo>
                <a:cubicBezTo>
                  <a:pt x="13446" y="13199"/>
                  <a:pt x="13788" y="12852"/>
                  <a:pt x="14215" y="12572"/>
                </a:cubicBezTo>
                <a:cubicBezTo>
                  <a:pt x="14642" y="12295"/>
                  <a:pt x="15118" y="12081"/>
                  <a:pt x="15645" y="11937"/>
                </a:cubicBezTo>
                <a:cubicBezTo>
                  <a:pt x="16172" y="11793"/>
                  <a:pt x="16687" y="11719"/>
                  <a:pt x="17175" y="11719"/>
                </a:cubicBezTo>
                <a:cubicBezTo>
                  <a:pt x="17441" y="11719"/>
                  <a:pt x="17693" y="11736"/>
                  <a:pt x="17941" y="11776"/>
                </a:cubicBezTo>
                <a:cubicBezTo>
                  <a:pt x="18183" y="11812"/>
                  <a:pt x="18423" y="11855"/>
                  <a:pt x="18653" y="11908"/>
                </a:cubicBezTo>
                <a:lnTo>
                  <a:pt x="18653" y="4648"/>
                </a:lnTo>
                <a:lnTo>
                  <a:pt x="8824" y="7286"/>
                </a:lnTo>
                <a:lnTo>
                  <a:pt x="8824" y="18302"/>
                </a:lnTo>
                <a:cubicBezTo>
                  <a:pt x="8824" y="18835"/>
                  <a:pt x="8690" y="19307"/>
                  <a:pt x="8424" y="19716"/>
                </a:cubicBezTo>
                <a:cubicBezTo>
                  <a:pt x="8157" y="20126"/>
                  <a:pt x="7812" y="20468"/>
                  <a:pt x="7385" y="20744"/>
                </a:cubicBezTo>
                <a:cubicBezTo>
                  <a:pt x="6961" y="21018"/>
                  <a:pt x="6485" y="21230"/>
                  <a:pt x="5955" y="21377"/>
                </a:cubicBezTo>
                <a:cubicBezTo>
                  <a:pt x="5428" y="21527"/>
                  <a:pt x="4919" y="21600"/>
                  <a:pt x="4425" y="21600"/>
                </a:cubicBezTo>
                <a:cubicBezTo>
                  <a:pt x="3914" y="21600"/>
                  <a:pt x="3399" y="21527"/>
                  <a:pt x="2881" y="21377"/>
                </a:cubicBezTo>
                <a:cubicBezTo>
                  <a:pt x="2363" y="21230"/>
                  <a:pt x="1887" y="21018"/>
                  <a:pt x="1451" y="20744"/>
                </a:cubicBezTo>
                <a:cubicBezTo>
                  <a:pt x="1015" y="20468"/>
                  <a:pt x="666" y="20126"/>
                  <a:pt x="400" y="19716"/>
                </a:cubicBezTo>
                <a:cubicBezTo>
                  <a:pt x="133" y="19307"/>
                  <a:pt x="0" y="18835"/>
                  <a:pt x="0" y="18302"/>
                </a:cubicBezTo>
                <a:cubicBezTo>
                  <a:pt x="0" y="17791"/>
                  <a:pt x="133" y="17327"/>
                  <a:pt x="400" y="16910"/>
                </a:cubicBezTo>
                <a:cubicBezTo>
                  <a:pt x="666" y="16497"/>
                  <a:pt x="1015" y="16150"/>
                  <a:pt x="1451" y="15870"/>
                </a:cubicBezTo>
                <a:cubicBezTo>
                  <a:pt x="1887" y="15591"/>
                  <a:pt x="2363" y="15376"/>
                  <a:pt x="2881" y="15229"/>
                </a:cubicBezTo>
                <a:cubicBezTo>
                  <a:pt x="3399" y="15080"/>
                  <a:pt x="3914" y="15003"/>
                  <a:pt x="4425" y="15003"/>
                </a:cubicBezTo>
                <a:cubicBezTo>
                  <a:pt x="4668" y="15003"/>
                  <a:pt x="4913" y="15023"/>
                  <a:pt x="5158" y="15060"/>
                </a:cubicBezTo>
                <a:cubicBezTo>
                  <a:pt x="5404" y="15097"/>
                  <a:pt x="5649" y="15145"/>
                  <a:pt x="5888" y="15210"/>
                </a:cubicBezTo>
                <a:lnTo>
                  <a:pt x="5888" y="4676"/>
                </a:lnTo>
                <a:cubicBezTo>
                  <a:pt x="5888" y="4434"/>
                  <a:pt x="5967" y="4216"/>
                  <a:pt x="6122" y="4030"/>
                </a:cubicBezTo>
                <a:cubicBezTo>
                  <a:pt x="6276" y="3838"/>
                  <a:pt x="6482" y="3708"/>
                  <a:pt x="6746" y="3634"/>
                </a:cubicBezTo>
                <a:cubicBezTo>
                  <a:pt x="6967" y="3584"/>
                  <a:pt x="7445" y="3454"/>
                  <a:pt x="8187" y="3242"/>
                </a:cubicBezTo>
                <a:cubicBezTo>
                  <a:pt x="8927" y="3036"/>
                  <a:pt x="9787" y="2798"/>
                  <a:pt x="10771" y="2533"/>
                </a:cubicBezTo>
                <a:cubicBezTo>
                  <a:pt x="11756" y="2268"/>
                  <a:pt x="12792" y="1985"/>
                  <a:pt x="13888" y="1689"/>
                </a:cubicBezTo>
                <a:cubicBezTo>
                  <a:pt x="14985" y="1392"/>
                  <a:pt x="16005" y="1118"/>
                  <a:pt x="16947" y="873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2"/>
                  <a:pt x="20337" y="0"/>
                  <a:pt x="2041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AutoShape 55"/>
          <p:cNvSpPr/>
          <p:nvPr/>
        </p:nvSpPr>
        <p:spPr bwMode="auto">
          <a:xfrm>
            <a:off x="2333995" y="5272473"/>
            <a:ext cx="400208" cy="400208"/>
          </a:xfrm>
          <a:custGeom>
            <a:avLst/>
            <a:gdLst>
              <a:gd name="T0" fmla="*/ 6569396 w 21591"/>
              <a:gd name="T1" fmla="*/ 3576604 h 21592"/>
              <a:gd name="T2" fmla="*/ 6723218 w 21591"/>
              <a:gd name="T3" fmla="*/ 3952734 h 21592"/>
              <a:gd name="T4" fmla="*/ 6569396 w 21591"/>
              <a:gd name="T5" fmla="*/ 4313900 h 21592"/>
              <a:gd name="T6" fmla="*/ 4192553 w 21591"/>
              <a:gd name="T7" fmla="*/ 6567856 h 21592"/>
              <a:gd name="T8" fmla="*/ 3803930 w 21591"/>
              <a:gd name="T9" fmla="*/ 6722589 h 21592"/>
              <a:gd name="T10" fmla="*/ 3415942 w 21591"/>
              <a:gd name="T11" fmla="*/ 6567856 h 21592"/>
              <a:gd name="T12" fmla="*/ 387988 w 21591"/>
              <a:gd name="T13" fmla="*/ 3353672 h 21592"/>
              <a:gd name="T14" fmla="*/ 115212 w 21591"/>
              <a:gd name="T15" fmla="*/ 2941739 h 21592"/>
              <a:gd name="T16" fmla="*/ 0 w 21591"/>
              <a:gd name="T17" fmla="*/ 2465348 h 21592"/>
              <a:gd name="T18" fmla="*/ 0 w 21591"/>
              <a:gd name="T19" fmla="*/ 519358 h 21592"/>
              <a:gd name="T20" fmla="*/ 157563 w 21591"/>
              <a:gd name="T21" fmla="*/ 155050 h 21592"/>
              <a:gd name="T22" fmla="*/ 546486 w 21591"/>
              <a:gd name="T23" fmla="*/ 0 h 21592"/>
              <a:gd name="T24" fmla="*/ 2597615 w 21591"/>
              <a:gd name="T25" fmla="*/ 0 h 21592"/>
              <a:gd name="T26" fmla="*/ 3108297 w 21591"/>
              <a:gd name="T27" fmla="*/ 106490 h 21592"/>
              <a:gd name="T28" fmla="*/ 3533025 w 21591"/>
              <a:gd name="T29" fmla="*/ 369901 h 21592"/>
              <a:gd name="T30" fmla="*/ 6569396 w 21591"/>
              <a:gd name="T31" fmla="*/ 3576604 h 21592"/>
              <a:gd name="T32" fmla="*/ 1414029 w 21591"/>
              <a:gd name="T33" fmla="*/ 1843876 h 21592"/>
              <a:gd name="T34" fmla="*/ 1788623 w 21591"/>
              <a:gd name="T35" fmla="*/ 1698778 h 21592"/>
              <a:gd name="T36" fmla="*/ 1941510 w 21591"/>
              <a:gd name="T37" fmla="*/ 1342270 h 21592"/>
              <a:gd name="T38" fmla="*/ 1788623 w 21591"/>
              <a:gd name="T39" fmla="*/ 988567 h 21592"/>
              <a:gd name="T40" fmla="*/ 1414029 w 21591"/>
              <a:gd name="T41" fmla="*/ 845339 h 21592"/>
              <a:gd name="T42" fmla="*/ 1040034 w 21591"/>
              <a:gd name="T43" fmla="*/ 988567 h 21592"/>
              <a:gd name="T44" fmla="*/ 889018 w 21591"/>
              <a:gd name="T45" fmla="*/ 1342270 h 21592"/>
              <a:gd name="T46" fmla="*/ 1040034 w 21591"/>
              <a:gd name="T47" fmla="*/ 1698778 h 21592"/>
              <a:gd name="T48" fmla="*/ 1414029 w 21591"/>
              <a:gd name="T49" fmla="*/ 1843876 h 215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591" h="21592">
                <a:moveTo>
                  <a:pt x="21097" y="11487"/>
                </a:moveTo>
                <a:cubicBezTo>
                  <a:pt x="21415" y="11844"/>
                  <a:pt x="21582" y="12247"/>
                  <a:pt x="21591" y="12695"/>
                </a:cubicBezTo>
                <a:cubicBezTo>
                  <a:pt x="21600" y="13147"/>
                  <a:pt x="21436" y="13532"/>
                  <a:pt x="21097" y="13855"/>
                </a:cubicBezTo>
                <a:lnTo>
                  <a:pt x="13464" y="21094"/>
                </a:lnTo>
                <a:cubicBezTo>
                  <a:pt x="13125" y="21419"/>
                  <a:pt x="12710" y="21583"/>
                  <a:pt x="12216" y="21591"/>
                </a:cubicBezTo>
                <a:cubicBezTo>
                  <a:pt x="11721" y="21600"/>
                  <a:pt x="11306" y="21436"/>
                  <a:pt x="10970" y="21094"/>
                </a:cubicBezTo>
                <a:lnTo>
                  <a:pt x="1246" y="10771"/>
                </a:lnTo>
                <a:cubicBezTo>
                  <a:pt x="909" y="10429"/>
                  <a:pt x="615" y="9989"/>
                  <a:pt x="370" y="9448"/>
                </a:cubicBezTo>
                <a:cubicBezTo>
                  <a:pt x="121" y="8908"/>
                  <a:pt x="0" y="8396"/>
                  <a:pt x="0" y="7918"/>
                </a:cubicBezTo>
                <a:lnTo>
                  <a:pt x="0" y="1668"/>
                </a:lnTo>
                <a:cubicBezTo>
                  <a:pt x="0" y="1220"/>
                  <a:pt x="170" y="828"/>
                  <a:pt x="506" y="498"/>
                </a:cubicBezTo>
                <a:cubicBezTo>
                  <a:pt x="843" y="167"/>
                  <a:pt x="1261" y="0"/>
                  <a:pt x="1755" y="0"/>
                </a:cubicBezTo>
                <a:lnTo>
                  <a:pt x="8342" y="0"/>
                </a:lnTo>
                <a:cubicBezTo>
                  <a:pt x="8836" y="0"/>
                  <a:pt x="9384" y="115"/>
                  <a:pt x="9982" y="342"/>
                </a:cubicBezTo>
                <a:cubicBezTo>
                  <a:pt x="10582" y="567"/>
                  <a:pt x="11036" y="846"/>
                  <a:pt x="11346" y="1188"/>
                </a:cubicBezTo>
                <a:lnTo>
                  <a:pt x="21097" y="11487"/>
                </a:lnTo>
                <a:close/>
                <a:moveTo>
                  <a:pt x="4541" y="5922"/>
                </a:moveTo>
                <a:cubicBezTo>
                  <a:pt x="5014" y="5922"/>
                  <a:pt x="5417" y="5767"/>
                  <a:pt x="5744" y="5456"/>
                </a:cubicBezTo>
                <a:cubicBezTo>
                  <a:pt x="6071" y="5143"/>
                  <a:pt x="6235" y="4763"/>
                  <a:pt x="6235" y="4311"/>
                </a:cubicBezTo>
                <a:cubicBezTo>
                  <a:pt x="6235" y="3863"/>
                  <a:pt x="6071" y="3483"/>
                  <a:pt x="5744" y="3175"/>
                </a:cubicBezTo>
                <a:cubicBezTo>
                  <a:pt x="5417" y="2868"/>
                  <a:pt x="5014" y="2715"/>
                  <a:pt x="4541" y="2715"/>
                </a:cubicBezTo>
                <a:cubicBezTo>
                  <a:pt x="4068" y="2715"/>
                  <a:pt x="3668" y="2868"/>
                  <a:pt x="3340" y="3175"/>
                </a:cubicBezTo>
                <a:cubicBezTo>
                  <a:pt x="3019" y="3483"/>
                  <a:pt x="2855" y="3863"/>
                  <a:pt x="2855" y="4311"/>
                </a:cubicBezTo>
                <a:cubicBezTo>
                  <a:pt x="2855" y="4763"/>
                  <a:pt x="3019" y="5143"/>
                  <a:pt x="3340" y="5456"/>
                </a:cubicBezTo>
                <a:cubicBezTo>
                  <a:pt x="3668" y="5767"/>
                  <a:pt x="4068" y="5922"/>
                  <a:pt x="4541" y="59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AutoShape 79"/>
          <p:cNvSpPr/>
          <p:nvPr/>
        </p:nvSpPr>
        <p:spPr bwMode="auto">
          <a:xfrm>
            <a:off x="2330404" y="1914237"/>
            <a:ext cx="400208" cy="400208"/>
          </a:xfrm>
          <a:custGeom>
            <a:avLst/>
            <a:gdLst>
              <a:gd name="T0" fmla="*/ 5072045 w 21600"/>
              <a:gd name="T1" fmla="*/ 0 h 21600"/>
              <a:gd name="T2" fmla="*/ 5513229 w 21600"/>
              <a:gd name="T3" fmla="*/ 176407 h 21600"/>
              <a:gd name="T4" fmla="*/ 5786720 w 21600"/>
              <a:gd name="T5" fmla="*/ 626921 h 21600"/>
              <a:gd name="T6" fmla="*/ 6654147 w 21600"/>
              <a:gd name="T7" fmla="*/ 3806984 h 21600"/>
              <a:gd name="T8" fmla="*/ 6698950 w 21600"/>
              <a:gd name="T9" fmla="*/ 4005492 h 21600"/>
              <a:gd name="T10" fmla="*/ 6720417 w 21600"/>
              <a:gd name="T11" fmla="*/ 4205552 h 21600"/>
              <a:gd name="T12" fmla="*/ 6720417 w 21600"/>
              <a:gd name="T13" fmla="*/ 5876008 h 21600"/>
              <a:gd name="T14" fmla="*/ 6664096 w 21600"/>
              <a:gd name="T15" fmla="*/ 6208607 h 21600"/>
              <a:gd name="T16" fmla="*/ 6514765 w 21600"/>
              <a:gd name="T17" fmla="*/ 6473684 h 21600"/>
              <a:gd name="T18" fmla="*/ 6292303 w 21600"/>
              <a:gd name="T19" fmla="*/ 6652895 h 21600"/>
              <a:gd name="T20" fmla="*/ 6020382 w 21600"/>
              <a:gd name="T21" fmla="*/ 6720417 h 21600"/>
              <a:gd name="T22" fmla="*/ 703774 w 21600"/>
              <a:gd name="T23" fmla="*/ 6720417 h 21600"/>
              <a:gd name="T24" fmla="*/ 206287 w 21600"/>
              <a:gd name="T25" fmla="*/ 6473684 h 21600"/>
              <a:gd name="T26" fmla="*/ 0 w 21600"/>
              <a:gd name="T27" fmla="*/ 5876008 h 21600"/>
              <a:gd name="T28" fmla="*/ 0 w 21600"/>
              <a:gd name="T29" fmla="*/ 4205552 h 21600"/>
              <a:gd name="T30" fmla="*/ 22084 w 21600"/>
              <a:gd name="T31" fmla="*/ 4005492 h 21600"/>
              <a:gd name="T32" fmla="*/ 65652 w 21600"/>
              <a:gd name="T33" fmla="*/ 3806984 h 21600"/>
              <a:gd name="T34" fmla="*/ 933080 w 21600"/>
              <a:gd name="T35" fmla="*/ 626921 h 21600"/>
              <a:gd name="T36" fmla="*/ 1209675 w 21600"/>
              <a:gd name="T37" fmla="*/ 176407 h 21600"/>
              <a:gd name="T38" fmla="*/ 1652111 w 21600"/>
              <a:gd name="T39" fmla="*/ 0 h 21600"/>
              <a:gd name="T40" fmla="*/ 5072045 w 21600"/>
              <a:gd name="T41" fmla="*/ 0 h 21600"/>
              <a:gd name="T42" fmla="*/ 6162869 w 21600"/>
              <a:gd name="T43" fmla="*/ 4205552 h 21600"/>
              <a:gd name="T44" fmla="*/ 6120253 w 21600"/>
              <a:gd name="T45" fmla="*/ 4084832 h 21600"/>
              <a:gd name="T46" fmla="*/ 6020382 w 21600"/>
              <a:gd name="T47" fmla="*/ 4034737 h 21600"/>
              <a:gd name="T48" fmla="*/ 703774 w 21600"/>
              <a:gd name="T49" fmla="*/ 4034737 h 21600"/>
              <a:gd name="T50" fmla="*/ 603903 w 21600"/>
              <a:gd name="T51" fmla="*/ 4082027 h 21600"/>
              <a:gd name="T52" fmla="*/ 561287 w 21600"/>
              <a:gd name="T53" fmla="*/ 4205552 h 21600"/>
              <a:gd name="T54" fmla="*/ 561287 w 21600"/>
              <a:gd name="T55" fmla="*/ 5876008 h 21600"/>
              <a:gd name="T56" fmla="*/ 601733 w 21600"/>
              <a:gd name="T57" fmla="*/ 5996728 h 21600"/>
              <a:gd name="T58" fmla="*/ 703774 w 21600"/>
              <a:gd name="T59" fmla="*/ 6047758 h 21600"/>
              <a:gd name="T60" fmla="*/ 6020382 w 21600"/>
              <a:gd name="T61" fmla="*/ 6047758 h 21600"/>
              <a:gd name="T62" fmla="*/ 6120253 w 21600"/>
              <a:gd name="T63" fmla="*/ 5999215 h 21600"/>
              <a:gd name="T64" fmla="*/ 6162869 w 21600"/>
              <a:gd name="T65" fmla="*/ 5876008 h 21600"/>
              <a:gd name="T66" fmla="*/ 6162869 w 21600"/>
              <a:gd name="T67" fmla="*/ 4205552 h 21600"/>
              <a:gd name="T68" fmla="*/ 1652729 w 21600"/>
              <a:gd name="T69" fmla="*/ 674529 h 21600"/>
              <a:gd name="T70" fmla="*/ 1536982 w 21600"/>
              <a:gd name="T71" fmla="*/ 717462 h 21600"/>
              <a:gd name="T72" fmla="*/ 1463252 w 21600"/>
              <a:gd name="T73" fmla="*/ 831656 h 21600"/>
              <a:gd name="T74" fmla="*/ 776887 w 21600"/>
              <a:gd name="T75" fmla="*/ 3360208 h 21600"/>
              <a:gd name="T76" fmla="*/ 5944147 w 21600"/>
              <a:gd name="T77" fmla="*/ 3360208 h 21600"/>
              <a:gd name="T78" fmla="*/ 5258735 w 21600"/>
              <a:gd name="T79" fmla="*/ 831656 h 21600"/>
              <a:gd name="T80" fmla="*/ 5187791 w 21600"/>
              <a:gd name="T81" fmla="*/ 717462 h 21600"/>
              <a:gd name="T82" fmla="*/ 5072980 w 21600"/>
              <a:gd name="T83" fmla="*/ 674529 h 21600"/>
              <a:gd name="T84" fmla="*/ 1652729 w 21600"/>
              <a:gd name="T85" fmla="*/ 674529 h 21600"/>
              <a:gd name="T86" fmla="*/ 4203682 w 21600"/>
              <a:gd name="T87" fmla="*/ 4624952 h 21600"/>
              <a:gd name="T88" fmla="*/ 4446676 w 21600"/>
              <a:gd name="T89" fmla="*/ 4745673 h 21600"/>
              <a:gd name="T90" fmla="*/ 4546547 w 21600"/>
              <a:gd name="T91" fmla="*/ 5036273 h 21600"/>
              <a:gd name="T92" fmla="*/ 4446676 w 21600"/>
              <a:gd name="T93" fmla="*/ 5335887 h 21600"/>
              <a:gd name="T94" fmla="*/ 4203682 w 21600"/>
              <a:gd name="T95" fmla="*/ 5456608 h 21600"/>
              <a:gd name="T96" fmla="*/ 3953845 w 21600"/>
              <a:gd name="T97" fmla="*/ 5335887 h 21600"/>
              <a:gd name="T98" fmla="*/ 3854291 w 21600"/>
              <a:gd name="T99" fmla="*/ 5036273 h 21600"/>
              <a:gd name="T100" fmla="*/ 3953845 w 21600"/>
              <a:gd name="T101" fmla="*/ 4745673 h 21600"/>
              <a:gd name="T102" fmla="*/ 4203682 w 21600"/>
              <a:gd name="T103" fmla="*/ 4624952 h 21600"/>
              <a:gd name="T104" fmla="*/ 5324369 w 21600"/>
              <a:gd name="T105" fmla="*/ 4624952 h 21600"/>
              <a:gd name="T106" fmla="*/ 5566428 w 21600"/>
              <a:gd name="T107" fmla="*/ 4745673 h 21600"/>
              <a:gd name="T108" fmla="*/ 5666299 w 21600"/>
              <a:gd name="T109" fmla="*/ 5036273 h 21600"/>
              <a:gd name="T110" fmla="*/ 5566428 w 21600"/>
              <a:gd name="T111" fmla="*/ 5335887 h 21600"/>
              <a:gd name="T112" fmla="*/ 5324369 w 21600"/>
              <a:gd name="T113" fmla="*/ 5456608 h 21600"/>
              <a:gd name="T114" fmla="*/ 5074532 w 21600"/>
              <a:gd name="T115" fmla="*/ 5335887 h 21600"/>
              <a:gd name="T116" fmla="*/ 4973726 w 21600"/>
              <a:gd name="T117" fmla="*/ 5036273 h 21600"/>
              <a:gd name="T118" fmla="*/ 5074532 w 21600"/>
              <a:gd name="T119" fmla="*/ 4745673 h 21600"/>
              <a:gd name="T120" fmla="*/ 5324369 w 21600"/>
              <a:gd name="T121" fmla="*/ 4624952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9" y="0"/>
                  <a:pt x="17289" y="191"/>
                  <a:pt x="17720" y="567"/>
                </a:cubicBezTo>
                <a:cubicBezTo>
                  <a:pt x="18151" y="943"/>
                  <a:pt x="18442" y="1424"/>
                  <a:pt x="18599" y="2015"/>
                </a:cubicBezTo>
                <a:lnTo>
                  <a:pt x="21387" y="12236"/>
                </a:lnTo>
                <a:cubicBezTo>
                  <a:pt x="21436" y="12454"/>
                  <a:pt x="21482" y="12665"/>
                  <a:pt x="21531" y="12874"/>
                </a:cubicBezTo>
                <a:cubicBezTo>
                  <a:pt x="21576" y="13088"/>
                  <a:pt x="21600" y="13299"/>
                  <a:pt x="21600" y="13517"/>
                </a:cubicBezTo>
                <a:lnTo>
                  <a:pt x="21600" y="18886"/>
                </a:lnTo>
                <a:cubicBezTo>
                  <a:pt x="21600" y="19271"/>
                  <a:pt x="21541" y="19626"/>
                  <a:pt x="21419" y="19955"/>
                </a:cubicBezTo>
                <a:cubicBezTo>
                  <a:pt x="21296" y="20284"/>
                  <a:pt x="21140" y="20566"/>
                  <a:pt x="20939" y="20807"/>
                </a:cubicBezTo>
                <a:cubicBezTo>
                  <a:pt x="20736" y="21045"/>
                  <a:pt x="20501" y="21239"/>
                  <a:pt x="20224" y="21383"/>
                </a:cubicBezTo>
                <a:cubicBezTo>
                  <a:pt x="19945" y="21529"/>
                  <a:pt x="19654" y="21600"/>
                  <a:pt x="19350" y="21600"/>
                </a:cubicBezTo>
                <a:lnTo>
                  <a:pt x="2262" y="21600"/>
                </a:lnTo>
                <a:cubicBezTo>
                  <a:pt x="1638" y="21600"/>
                  <a:pt x="1104" y="21336"/>
                  <a:pt x="663" y="20807"/>
                </a:cubicBezTo>
                <a:cubicBezTo>
                  <a:pt x="220" y="20278"/>
                  <a:pt x="0" y="19638"/>
                  <a:pt x="0" y="18886"/>
                </a:cubicBezTo>
                <a:lnTo>
                  <a:pt x="0" y="13517"/>
                </a:lnTo>
                <a:cubicBezTo>
                  <a:pt x="0" y="13300"/>
                  <a:pt x="24" y="13088"/>
                  <a:pt x="71" y="12874"/>
                </a:cubicBezTo>
                <a:cubicBezTo>
                  <a:pt x="120" y="12665"/>
                  <a:pt x="164" y="12451"/>
                  <a:pt x="211" y="12236"/>
                </a:cubicBezTo>
                <a:lnTo>
                  <a:pt x="2999" y="2015"/>
                </a:lnTo>
                <a:cubicBezTo>
                  <a:pt x="3156" y="1425"/>
                  <a:pt x="3452" y="943"/>
                  <a:pt x="3888" y="567"/>
                </a:cubicBezTo>
                <a:cubicBezTo>
                  <a:pt x="4316" y="191"/>
                  <a:pt x="4796" y="0"/>
                  <a:pt x="5310" y="0"/>
                </a:cubicBezTo>
                <a:lnTo>
                  <a:pt x="16302" y="0"/>
                </a:lnTo>
                <a:close/>
                <a:moveTo>
                  <a:pt x="19808" y="13517"/>
                </a:moveTo>
                <a:cubicBezTo>
                  <a:pt x="19808" y="13367"/>
                  <a:pt x="19761" y="13235"/>
                  <a:pt x="19671" y="13129"/>
                </a:cubicBezTo>
                <a:cubicBezTo>
                  <a:pt x="19583" y="13020"/>
                  <a:pt x="19475" y="12968"/>
                  <a:pt x="19350" y="12968"/>
                </a:cubicBezTo>
                <a:lnTo>
                  <a:pt x="2262" y="12968"/>
                </a:lnTo>
                <a:cubicBezTo>
                  <a:pt x="2137" y="12968"/>
                  <a:pt x="2030" y="13017"/>
                  <a:pt x="1941" y="13120"/>
                </a:cubicBezTo>
                <a:cubicBezTo>
                  <a:pt x="1851" y="13223"/>
                  <a:pt x="1804" y="13355"/>
                  <a:pt x="1804" y="13517"/>
                </a:cubicBezTo>
                <a:lnTo>
                  <a:pt x="1804" y="18886"/>
                </a:lnTo>
                <a:cubicBezTo>
                  <a:pt x="1804" y="19036"/>
                  <a:pt x="1848" y="19168"/>
                  <a:pt x="1934" y="19274"/>
                </a:cubicBezTo>
                <a:cubicBezTo>
                  <a:pt x="2020" y="19382"/>
                  <a:pt x="2130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3" y="19385"/>
                  <a:pt x="19671" y="19282"/>
                </a:cubicBezTo>
                <a:cubicBezTo>
                  <a:pt x="19761" y="19180"/>
                  <a:pt x="19808" y="19047"/>
                  <a:pt x="19808" y="18886"/>
                </a:cubicBezTo>
                <a:lnTo>
                  <a:pt x="19808" y="13517"/>
                </a:lnTo>
                <a:close/>
                <a:moveTo>
                  <a:pt x="5312" y="2168"/>
                </a:moveTo>
                <a:cubicBezTo>
                  <a:pt x="5185" y="2168"/>
                  <a:pt x="5063" y="2212"/>
                  <a:pt x="4940" y="2306"/>
                </a:cubicBezTo>
                <a:cubicBezTo>
                  <a:pt x="4823" y="2403"/>
                  <a:pt x="4740" y="2523"/>
                  <a:pt x="4703" y="2673"/>
                </a:cubicBezTo>
                <a:lnTo>
                  <a:pt x="2497" y="10800"/>
                </a:lnTo>
                <a:lnTo>
                  <a:pt x="19105" y="10800"/>
                </a:lnTo>
                <a:lnTo>
                  <a:pt x="16902" y="2673"/>
                </a:lnTo>
                <a:cubicBezTo>
                  <a:pt x="16870" y="2523"/>
                  <a:pt x="16794" y="2403"/>
                  <a:pt x="16674" y="2306"/>
                </a:cubicBezTo>
                <a:cubicBezTo>
                  <a:pt x="16554" y="2212"/>
                  <a:pt x="16432" y="2168"/>
                  <a:pt x="16305" y="2168"/>
                </a:cubicBezTo>
                <a:lnTo>
                  <a:pt x="5312" y="2168"/>
                </a:lnTo>
                <a:close/>
                <a:moveTo>
                  <a:pt x="13511" y="14865"/>
                </a:moveTo>
                <a:cubicBezTo>
                  <a:pt x="13817" y="14865"/>
                  <a:pt x="14077" y="14994"/>
                  <a:pt x="14292" y="15253"/>
                </a:cubicBezTo>
                <a:cubicBezTo>
                  <a:pt x="14508" y="15511"/>
                  <a:pt x="14613" y="15822"/>
                  <a:pt x="14613" y="16187"/>
                </a:cubicBezTo>
                <a:cubicBezTo>
                  <a:pt x="14613" y="16571"/>
                  <a:pt x="14508" y="16891"/>
                  <a:pt x="14292" y="17150"/>
                </a:cubicBezTo>
                <a:cubicBezTo>
                  <a:pt x="14077" y="17408"/>
                  <a:pt x="13817" y="17538"/>
                  <a:pt x="13511" y="17538"/>
                </a:cubicBezTo>
                <a:cubicBezTo>
                  <a:pt x="13191" y="17538"/>
                  <a:pt x="12924" y="17408"/>
                  <a:pt x="12708" y="17150"/>
                </a:cubicBezTo>
                <a:cubicBezTo>
                  <a:pt x="12493" y="16891"/>
                  <a:pt x="12388" y="16571"/>
                  <a:pt x="12388" y="16187"/>
                </a:cubicBezTo>
                <a:cubicBezTo>
                  <a:pt x="12388" y="15822"/>
                  <a:pt x="12493" y="15511"/>
                  <a:pt x="12708" y="15253"/>
                </a:cubicBezTo>
                <a:cubicBezTo>
                  <a:pt x="12924" y="14994"/>
                  <a:pt x="13191" y="14865"/>
                  <a:pt x="13511" y="14865"/>
                </a:cubicBezTo>
                <a:moveTo>
                  <a:pt x="17113" y="14865"/>
                </a:moveTo>
                <a:cubicBezTo>
                  <a:pt x="17416" y="14865"/>
                  <a:pt x="17676" y="14994"/>
                  <a:pt x="17891" y="15253"/>
                </a:cubicBezTo>
                <a:cubicBezTo>
                  <a:pt x="18104" y="15511"/>
                  <a:pt x="18212" y="15822"/>
                  <a:pt x="18212" y="16187"/>
                </a:cubicBezTo>
                <a:cubicBezTo>
                  <a:pt x="18212" y="16571"/>
                  <a:pt x="18104" y="16891"/>
                  <a:pt x="17891" y="17150"/>
                </a:cubicBezTo>
                <a:cubicBezTo>
                  <a:pt x="17676" y="17408"/>
                  <a:pt x="17416" y="17538"/>
                  <a:pt x="17113" y="17538"/>
                </a:cubicBezTo>
                <a:cubicBezTo>
                  <a:pt x="16792" y="17538"/>
                  <a:pt x="16525" y="17408"/>
                  <a:pt x="16310" y="17150"/>
                </a:cubicBezTo>
                <a:cubicBezTo>
                  <a:pt x="16094" y="16891"/>
                  <a:pt x="15986" y="16571"/>
                  <a:pt x="15986" y="16187"/>
                </a:cubicBezTo>
                <a:cubicBezTo>
                  <a:pt x="15986" y="15822"/>
                  <a:pt x="16094" y="15511"/>
                  <a:pt x="16310" y="15253"/>
                </a:cubicBezTo>
                <a:cubicBezTo>
                  <a:pt x="16527" y="14994"/>
                  <a:pt x="16794" y="14865"/>
                  <a:pt x="17113" y="148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AutoShape 105"/>
          <p:cNvSpPr/>
          <p:nvPr/>
        </p:nvSpPr>
        <p:spPr bwMode="auto">
          <a:xfrm>
            <a:off x="2335791" y="4153061"/>
            <a:ext cx="400208" cy="400208"/>
          </a:xfrm>
          <a:custGeom>
            <a:avLst/>
            <a:gdLst>
              <a:gd name="T0" fmla="*/ 1776630 w 21592"/>
              <a:gd name="T1" fmla="*/ 6284244 h 21365"/>
              <a:gd name="T2" fmla="*/ 1682597 w 21592"/>
              <a:gd name="T3" fmla="*/ 6767944 h 21365"/>
              <a:gd name="T4" fmla="*/ 1440661 w 21592"/>
              <a:gd name="T5" fmla="*/ 6564417 h 21365"/>
              <a:gd name="T6" fmla="*/ 97773 w 21592"/>
              <a:gd name="T7" fmla="*/ 3848590 h 21365"/>
              <a:gd name="T8" fmla="*/ 0 w 21592"/>
              <a:gd name="T9" fmla="*/ 3398274 h 21365"/>
              <a:gd name="T10" fmla="*/ 97773 w 21592"/>
              <a:gd name="T11" fmla="*/ 2949883 h 21365"/>
              <a:gd name="T12" fmla="*/ 1440661 w 21592"/>
              <a:gd name="T13" fmla="*/ 216563 h 21365"/>
              <a:gd name="T14" fmla="*/ 1682597 w 21592"/>
              <a:gd name="T15" fmla="*/ 17815 h 21365"/>
              <a:gd name="T16" fmla="*/ 1776630 w 21592"/>
              <a:gd name="T17" fmla="*/ 496736 h 21365"/>
              <a:gd name="T18" fmla="*/ 1776630 w 21592"/>
              <a:gd name="T19" fmla="*/ 2237209 h 21365"/>
              <a:gd name="T20" fmla="*/ 4950636 w 21592"/>
              <a:gd name="T21" fmla="*/ 2237209 h 21365"/>
              <a:gd name="T22" fmla="*/ 4950636 w 21592"/>
              <a:gd name="T23" fmla="*/ 514230 h 21365"/>
              <a:gd name="T24" fmla="*/ 5044668 w 21592"/>
              <a:gd name="T25" fmla="*/ 26714 h 21365"/>
              <a:gd name="T26" fmla="*/ 5283181 w 21592"/>
              <a:gd name="T27" fmla="*/ 216563 h 21365"/>
              <a:gd name="T28" fmla="*/ 6630427 w 21592"/>
              <a:gd name="T29" fmla="*/ 2949883 h 21365"/>
              <a:gd name="T30" fmla="*/ 6722907 w 21592"/>
              <a:gd name="T31" fmla="*/ 3398274 h 21365"/>
              <a:gd name="T32" fmla="*/ 6630427 w 21592"/>
              <a:gd name="T33" fmla="*/ 3848590 h 21365"/>
              <a:gd name="T34" fmla="*/ 5283181 w 21592"/>
              <a:gd name="T35" fmla="*/ 6581911 h 21365"/>
              <a:gd name="T36" fmla="*/ 5043733 w 21592"/>
              <a:gd name="T37" fmla="*/ 6771760 h 21365"/>
              <a:gd name="T38" fmla="*/ 4951571 w 21592"/>
              <a:gd name="T39" fmla="*/ 6284244 h 21365"/>
              <a:gd name="T40" fmla="*/ 4951571 w 21592"/>
              <a:gd name="T41" fmla="*/ 4561247 h 21365"/>
              <a:gd name="T42" fmla="*/ 1776630 w 21592"/>
              <a:gd name="T43" fmla="*/ 4561247 h 21365"/>
              <a:gd name="T44" fmla="*/ 1776630 w 21592"/>
              <a:gd name="T45" fmla="*/ 6284244 h 21365"/>
              <a:gd name="T46" fmla="*/ 1776630 w 21592"/>
              <a:gd name="T47" fmla="*/ 6284244 h 213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592" h="21365">
                <a:moveTo>
                  <a:pt x="5706" y="19761"/>
                </a:moveTo>
                <a:cubicBezTo>
                  <a:pt x="5706" y="20597"/>
                  <a:pt x="5604" y="21104"/>
                  <a:pt x="5404" y="21282"/>
                </a:cubicBezTo>
                <a:cubicBezTo>
                  <a:pt x="5200" y="21467"/>
                  <a:pt x="4940" y="21249"/>
                  <a:pt x="4627" y="20642"/>
                </a:cubicBezTo>
                <a:lnTo>
                  <a:pt x="314" y="12102"/>
                </a:lnTo>
                <a:cubicBezTo>
                  <a:pt x="107" y="11701"/>
                  <a:pt x="0" y="11221"/>
                  <a:pt x="0" y="10686"/>
                </a:cubicBezTo>
                <a:cubicBezTo>
                  <a:pt x="0" y="10134"/>
                  <a:pt x="107" y="9666"/>
                  <a:pt x="314" y="9276"/>
                </a:cubicBezTo>
                <a:lnTo>
                  <a:pt x="4627" y="681"/>
                </a:lnTo>
                <a:cubicBezTo>
                  <a:pt x="4940" y="96"/>
                  <a:pt x="5200" y="-111"/>
                  <a:pt x="5404" y="56"/>
                </a:cubicBezTo>
                <a:cubicBezTo>
                  <a:pt x="5604" y="224"/>
                  <a:pt x="5706" y="725"/>
                  <a:pt x="5706" y="1562"/>
                </a:cubicBezTo>
                <a:lnTo>
                  <a:pt x="5706" y="7035"/>
                </a:lnTo>
                <a:lnTo>
                  <a:pt x="15900" y="7035"/>
                </a:lnTo>
                <a:lnTo>
                  <a:pt x="15900" y="1617"/>
                </a:lnTo>
                <a:cubicBezTo>
                  <a:pt x="15900" y="781"/>
                  <a:pt x="16004" y="268"/>
                  <a:pt x="16202" y="84"/>
                </a:cubicBezTo>
                <a:cubicBezTo>
                  <a:pt x="16405" y="-100"/>
                  <a:pt x="16660" y="96"/>
                  <a:pt x="16968" y="681"/>
                </a:cubicBezTo>
                <a:lnTo>
                  <a:pt x="21295" y="9276"/>
                </a:lnTo>
                <a:cubicBezTo>
                  <a:pt x="21501" y="9683"/>
                  <a:pt x="21600" y="10151"/>
                  <a:pt x="21592" y="10686"/>
                </a:cubicBezTo>
                <a:cubicBezTo>
                  <a:pt x="21592" y="11243"/>
                  <a:pt x="21493" y="11712"/>
                  <a:pt x="21295" y="12102"/>
                </a:cubicBezTo>
                <a:lnTo>
                  <a:pt x="16968" y="20697"/>
                </a:lnTo>
                <a:cubicBezTo>
                  <a:pt x="16654" y="21282"/>
                  <a:pt x="16397" y="21489"/>
                  <a:pt x="16199" y="21294"/>
                </a:cubicBezTo>
                <a:cubicBezTo>
                  <a:pt x="16002" y="21110"/>
                  <a:pt x="15903" y="20597"/>
                  <a:pt x="15903" y="19761"/>
                </a:cubicBezTo>
                <a:lnTo>
                  <a:pt x="15903" y="14343"/>
                </a:lnTo>
                <a:lnTo>
                  <a:pt x="5706" y="14343"/>
                </a:lnTo>
                <a:lnTo>
                  <a:pt x="5706" y="19761"/>
                </a:lnTo>
                <a:close/>
                <a:moveTo>
                  <a:pt x="5706" y="197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9291" y="1971163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569291" y="16923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69291" y="3098640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9291" y="281984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9291" y="4229900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569291" y="395110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69291" y="5347084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569291" y="5068292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cs typeface="+mn-ea"/>
                <a:sym typeface="+mn-lt"/>
              </a:rPr>
              <a:t>第四章：单击此处添加标题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第四章：单击此处添加标题</a:t>
            </a:r>
          </a:p>
        </p:txBody>
      </p:sp>
      <p:sp>
        <p:nvSpPr>
          <p:cNvPr id="3" name="Teardrop 12"/>
          <p:cNvSpPr/>
          <p:nvPr/>
        </p:nvSpPr>
        <p:spPr>
          <a:xfrm rot="16200000">
            <a:off x="6010432" y="3806997"/>
            <a:ext cx="1609518" cy="1644833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4" name="Teardrop 13"/>
          <p:cNvSpPr/>
          <p:nvPr/>
        </p:nvSpPr>
        <p:spPr>
          <a:xfrm rot="10800000">
            <a:off x="5992773" y="2135560"/>
            <a:ext cx="1644833" cy="1609518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5" name="Teardrop 14"/>
          <p:cNvSpPr/>
          <p:nvPr/>
        </p:nvSpPr>
        <p:spPr>
          <a:xfrm>
            <a:off x="4247450" y="3824656"/>
            <a:ext cx="1644833" cy="1609518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6" name="Teardrop 17"/>
          <p:cNvSpPr/>
          <p:nvPr/>
        </p:nvSpPr>
        <p:spPr>
          <a:xfrm rot="5400000">
            <a:off x="4261628" y="2117902"/>
            <a:ext cx="1609518" cy="1644833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7" name="Isosceles Triangle 20"/>
          <p:cNvSpPr/>
          <p:nvPr/>
        </p:nvSpPr>
        <p:spPr>
          <a:xfrm rot="16200000">
            <a:off x="3983227" y="2902180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8" name="Isosceles Triangle 21"/>
          <p:cNvSpPr/>
          <p:nvPr/>
        </p:nvSpPr>
        <p:spPr>
          <a:xfrm rot="5400000">
            <a:off x="7712907" y="2902181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9" name="Isosceles Triangle 22"/>
          <p:cNvSpPr/>
          <p:nvPr/>
        </p:nvSpPr>
        <p:spPr>
          <a:xfrm rot="16200000">
            <a:off x="3983225" y="4604285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0" name="Isosceles Triangle 23"/>
          <p:cNvSpPr/>
          <p:nvPr/>
        </p:nvSpPr>
        <p:spPr>
          <a:xfrm rot="5400000">
            <a:off x="7712906" y="4604286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9147" y="284173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60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26523" y="2835497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60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4907" y="378285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60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88804" y="3818345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60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TextBox 13@|17FFC:16777215|FBC:16777215|LFC:16777215|LBC:16777215"/>
          <p:cNvSpPr txBox="1"/>
          <p:nvPr/>
        </p:nvSpPr>
        <p:spPr>
          <a:xfrm>
            <a:off x="1722858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6" name="TextBox 13@|17FFC:16777215|FBC:16777215|LFC:16777215|LBC:16777215"/>
          <p:cNvSpPr txBox="1"/>
          <p:nvPr/>
        </p:nvSpPr>
        <p:spPr>
          <a:xfrm>
            <a:off x="1726939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7" name="TextBox 13@|17FFC:16777215|FBC:16777215|LFC:16777215|LBC:16777215"/>
          <p:cNvSpPr txBox="1"/>
          <p:nvPr/>
        </p:nvSpPr>
        <p:spPr>
          <a:xfrm>
            <a:off x="1722858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8" name="TextBox 13@|17FFC:16777215|FBC:16777215|LFC:16777215|LBC:16777215"/>
          <p:cNvSpPr txBox="1"/>
          <p:nvPr/>
        </p:nvSpPr>
        <p:spPr>
          <a:xfrm>
            <a:off x="1726939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8235921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8240002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8235921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8240002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第四章：单击此处添加标题</a:t>
            </a:r>
          </a:p>
        </p:txBody>
      </p:sp>
      <p:sp>
        <p:nvSpPr>
          <p:cNvPr id="3" name="Oval 5"/>
          <p:cNvSpPr>
            <a:spLocks noChangeAspect="1"/>
          </p:cNvSpPr>
          <p:nvPr/>
        </p:nvSpPr>
        <p:spPr>
          <a:xfrm>
            <a:off x="2088267" y="2081482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6"/>
          <p:cNvSpPr/>
          <p:nvPr/>
        </p:nvSpPr>
        <p:spPr>
          <a:xfrm>
            <a:off x="2183286" y="2176501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595301" y="3087048"/>
            <a:ext cx="493100" cy="89072"/>
          </a:xfrm>
          <a:custGeom>
            <a:avLst/>
            <a:gdLst>
              <a:gd name="T0" fmla="*/ 287 w 292"/>
              <a:gd name="T1" fmla="*/ 0 h 53"/>
              <a:gd name="T2" fmla="*/ 6 w 292"/>
              <a:gd name="T3" fmla="*/ 0 h 53"/>
              <a:gd name="T4" fmla="*/ 0 w 292"/>
              <a:gd name="T5" fmla="*/ 5 h 53"/>
              <a:gd name="T6" fmla="*/ 0 w 292"/>
              <a:gd name="T7" fmla="*/ 48 h 53"/>
              <a:gd name="T8" fmla="*/ 6 w 292"/>
              <a:gd name="T9" fmla="*/ 53 h 53"/>
              <a:gd name="T10" fmla="*/ 287 w 292"/>
              <a:gd name="T11" fmla="*/ 53 h 53"/>
              <a:gd name="T12" fmla="*/ 292 w 292"/>
              <a:gd name="T13" fmla="*/ 48 h 53"/>
              <a:gd name="T14" fmla="*/ 292 w 292"/>
              <a:gd name="T15" fmla="*/ 5 h 53"/>
              <a:gd name="T16" fmla="*/ 287 w 292"/>
              <a:gd name="T1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2" h="53">
                <a:moveTo>
                  <a:pt x="287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1"/>
                  <a:pt x="3" y="53"/>
                  <a:pt x="6" y="53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90" y="53"/>
                  <a:pt x="292" y="51"/>
                  <a:pt x="292" y="48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2"/>
                  <a:pt x="290" y="0"/>
                  <a:pt x="2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2506230" y="2550480"/>
            <a:ext cx="671243" cy="492388"/>
          </a:xfrm>
          <a:custGeom>
            <a:avLst/>
            <a:gdLst>
              <a:gd name="T0" fmla="*/ 398 w 398"/>
              <a:gd name="T1" fmla="*/ 40 h 292"/>
              <a:gd name="T2" fmla="*/ 358 w 398"/>
              <a:gd name="T3" fmla="*/ 0 h 292"/>
              <a:gd name="T4" fmla="*/ 318 w 398"/>
              <a:gd name="T5" fmla="*/ 40 h 292"/>
              <a:gd name="T6" fmla="*/ 335 w 398"/>
              <a:gd name="T7" fmla="*/ 72 h 292"/>
              <a:gd name="T8" fmla="*/ 265 w 398"/>
              <a:gd name="T9" fmla="*/ 212 h 292"/>
              <a:gd name="T10" fmla="*/ 219 w 398"/>
              <a:gd name="T11" fmla="*/ 74 h 292"/>
              <a:gd name="T12" fmla="*/ 239 w 398"/>
              <a:gd name="T13" fmla="*/ 40 h 292"/>
              <a:gd name="T14" fmla="*/ 199 w 398"/>
              <a:gd name="T15" fmla="*/ 0 h 292"/>
              <a:gd name="T16" fmla="*/ 159 w 398"/>
              <a:gd name="T17" fmla="*/ 40 h 292"/>
              <a:gd name="T18" fmla="*/ 179 w 398"/>
              <a:gd name="T19" fmla="*/ 74 h 292"/>
              <a:gd name="T20" fmla="*/ 133 w 398"/>
              <a:gd name="T21" fmla="*/ 212 h 292"/>
              <a:gd name="T22" fmla="*/ 63 w 398"/>
              <a:gd name="T23" fmla="*/ 72 h 292"/>
              <a:gd name="T24" fmla="*/ 80 w 398"/>
              <a:gd name="T25" fmla="*/ 40 h 292"/>
              <a:gd name="T26" fmla="*/ 40 w 398"/>
              <a:gd name="T27" fmla="*/ 0 h 292"/>
              <a:gd name="T28" fmla="*/ 0 w 398"/>
              <a:gd name="T29" fmla="*/ 40 h 292"/>
              <a:gd name="T30" fmla="*/ 29 w 398"/>
              <a:gd name="T31" fmla="*/ 78 h 292"/>
              <a:gd name="T32" fmla="*/ 53 w 398"/>
              <a:gd name="T33" fmla="*/ 292 h 292"/>
              <a:gd name="T34" fmla="*/ 345 w 398"/>
              <a:gd name="T35" fmla="*/ 292 h 292"/>
              <a:gd name="T36" fmla="*/ 369 w 398"/>
              <a:gd name="T37" fmla="*/ 78 h 292"/>
              <a:gd name="T38" fmla="*/ 398 w 398"/>
              <a:gd name="T39" fmla="*/ 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8" h="292">
                <a:moveTo>
                  <a:pt x="398" y="40"/>
                </a:moveTo>
                <a:cubicBezTo>
                  <a:pt x="398" y="18"/>
                  <a:pt x="380" y="0"/>
                  <a:pt x="358" y="0"/>
                </a:cubicBezTo>
                <a:cubicBezTo>
                  <a:pt x="336" y="0"/>
                  <a:pt x="318" y="18"/>
                  <a:pt x="318" y="40"/>
                </a:cubicBezTo>
                <a:cubicBezTo>
                  <a:pt x="318" y="53"/>
                  <a:pt x="325" y="65"/>
                  <a:pt x="335" y="72"/>
                </a:cubicBezTo>
                <a:cubicBezTo>
                  <a:pt x="265" y="212"/>
                  <a:pt x="265" y="212"/>
                  <a:pt x="265" y="212"/>
                </a:cubicBezTo>
                <a:cubicBezTo>
                  <a:pt x="219" y="74"/>
                  <a:pt x="219" y="74"/>
                  <a:pt x="219" y="74"/>
                </a:cubicBezTo>
                <a:cubicBezTo>
                  <a:pt x="231" y="67"/>
                  <a:pt x="239" y="54"/>
                  <a:pt x="239" y="40"/>
                </a:cubicBezTo>
                <a:cubicBezTo>
                  <a:pt x="239" y="18"/>
                  <a:pt x="221" y="0"/>
                  <a:pt x="199" y="0"/>
                </a:cubicBezTo>
                <a:cubicBezTo>
                  <a:pt x="177" y="0"/>
                  <a:pt x="159" y="18"/>
                  <a:pt x="159" y="40"/>
                </a:cubicBezTo>
                <a:cubicBezTo>
                  <a:pt x="159" y="54"/>
                  <a:pt x="167" y="67"/>
                  <a:pt x="179" y="74"/>
                </a:cubicBezTo>
                <a:cubicBezTo>
                  <a:pt x="133" y="212"/>
                  <a:pt x="133" y="212"/>
                  <a:pt x="133" y="212"/>
                </a:cubicBezTo>
                <a:cubicBezTo>
                  <a:pt x="63" y="72"/>
                  <a:pt x="63" y="72"/>
                  <a:pt x="63" y="72"/>
                </a:cubicBezTo>
                <a:cubicBezTo>
                  <a:pt x="73" y="65"/>
                  <a:pt x="80" y="53"/>
                  <a:pt x="80" y="40"/>
                </a:cubicBezTo>
                <a:cubicBezTo>
                  <a:pt x="80" y="18"/>
                  <a:pt x="62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8"/>
                  <a:pt x="13" y="73"/>
                  <a:pt x="29" y="78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69" y="78"/>
                  <a:pt x="369" y="78"/>
                  <a:pt x="369" y="78"/>
                </a:cubicBezTo>
                <a:cubicBezTo>
                  <a:pt x="386" y="73"/>
                  <a:pt x="398" y="58"/>
                  <a:pt x="39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12"/>
          <p:cNvSpPr>
            <a:spLocks noChangeAspect="1"/>
          </p:cNvSpPr>
          <p:nvPr/>
        </p:nvSpPr>
        <p:spPr>
          <a:xfrm>
            <a:off x="3374414" y="2570550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3"/>
          <p:cNvSpPr/>
          <p:nvPr/>
        </p:nvSpPr>
        <p:spPr>
          <a:xfrm>
            <a:off x="3469433" y="2665569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3918269" y="3033311"/>
            <a:ext cx="508727" cy="439413"/>
          </a:xfrm>
          <a:custGeom>
            <a:avLst/>
            <a:gdLst>
              <a:gd name="T0" fmla="*/ 312 w 338"/>
              <a:gd name="T1" fmla="*/ 0 h 292"/>
              <a:gd name="T2" fmla="*/ 0 w 338"/>
              <a:gd name="T3" fmla="*/ 0 h 292"/>
              <a:gd name="T4" fmla="*/ 106 w 338"/>
              <a:gd name="T5" fmla="*/ 54 h 292"/>
              <a:gd name="T6" fmla="*/ 285 w 338"/>
              <a:gd name="T7" fmla="*/ 54 h 292"/>
              <a:gd name="T8" fmla="*/ 285 w 338"/>
              <a:gd name="T9" fmla="*/ 80 h 292"/>
              <a:gd name="T10" fmla="*/ 159 w 338"/>
              <a:gd name="T11" fmla="*/ 80 h 292"/>
              <a:gd name="T12" fmla="*/ 194 w 338"/>
              <a:gd name="T13" fmla="*/ 98 h 292"/>
              <a:gd name="T14" fmla="*/ 226 w 338"/>
              <a:gd name="T15" fmla="*/ 133 h 292"/>
              <a:gd name="T16" fmla="*/ 285 w 338"/>
              <a:gd name="T17" fmla="*/ 133 h 292"/>
              <a:gd name="T18" fmla="*/ 285 w 338"/>
              <a:gd name="T19" fmla="*/ 160 h 292"/>
              <a:gd name="T20" fmla="*/ 232 w 338"/>
              <a:gd name="T21" fmla="*/ 160 h 292"/>
              <a:gd name="T22" fmla="*/ 232 w 338"/>
              <a:gd name="T23" fmla="*/ 292 h 292"/>
              <a:gd name="T24" fmla="*/ 312 w 338"/>
              <a:gd name="T25" fmla="*/ 292 h 292"/>
              <a:gd name="T26" fmla="*/ 338 w 338"/>
              <a:gd name="T27" fmla="*/ 266 h 292"/>
              <a:gd name="T28" fmla="*/ 338 w 338"/>
              <a:gd name="T29" fmla="*/ 27 h 292"/>
              <a:gd name="T30" fmla="*/ 312 w 338"/>
              <a:gd name="T31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8" h="292">
                <a:moveTo>
                  <a:pt x="312" y="0"/>
                </a:moveTo>
                <a:cubicBezTo>
                  <a:pt x="0" y="0"/>
                  <a:pt x="0" y="0"/>
                  <a:pt x="0" y="0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285" y="54"/>
                  <a:pt x="285" y="54"/>
                  <a:pt x="285" y="54"/>
                </a:cubicBezTo>
                <a:cubicBezTo>
                  <a:pt x="285" y="80"/>
                  <a:pt x="285" y="80"/>
                  <a:pt x="285" y="80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208" y="105"/>
                  <a:pt x="220" y="118"/>
                  <a:pt x="226" y="133"/>
                </a:cubicBezTo>
                <a:cubicBezTo>
                  <a:pt x="285" y="133"/>
                  <a:pt x="285" y="133"/>
                  <a:pt x="285" y="133"/>
                </a:cubicBezTo>
                <a:cubicBezTo>
                  <a:pt x="285" y="160"/>
                  <a:pt x="285" y="160"/>
                  <a:pt x="285" y="160"/>
                </a:cubicBezTo>
                <a:cubicBezTo>
                  <a:pt x="232" y="160"/>
                  <a:pt x="232" y="160"/>
                  <a:pt x="232" y="160"/>
                </a:cubicBezTo>
                <a:cubicBezTo>
                  <a:pt x="232" y="292"/>
                  <a:pt x="232" y="292"/>
                  <a:pt x="232" y="292"/>
                </a:cubicBezTo>
                <a:cubicBezTo>
                  <a:pt x="312" y="292"/>
                  <a:pt x="312" y="292"/>
                  <a:pt x="312" y="292"/>
                </a:cubicBezTo>
                <a:cubicBezTo>
                  <a:pt x="326" y="292"/>
                  <a:pt x="338" y="280"/>
                  <a:pt x="338" y="266"/>
                </a:cubicBezTo>
                <a:cubicBezTo>
                  <a:pt x="338" y="27"/>
                  <a:pt x="338" y="27"/>
                  <a:pt x="338" y="27"/>
                </a:cubicBezTo>
                <a:cubicBezTo>
                  <a:pt x="338" y="12"/>
                  <a:pt x="326" y="0"/>
                  <a:pt x="3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3829878" y="3047937"/>
            <a:ext cx="398714" cy="611108"/>
          </a:xfrm>
          <a:custGeom>
            <a:avLst/>
            <a:gdLst>
              <a:gd name="T0" fmla="*/ 241 w 265"/>
              <a:gd name="T1" fmla="*/ 111 h 406"/>
              <a:gd name="T2" fmla="*/ 23 w 265"/>
              <a:gd name="T3" fmla="*/ 2 h 406"/>
              <a:gd name="T4" fmla="*/ 14 w 265"/>
              <a:gd name="T5" fmla="*/ 0 h 406"/>
              <a:gd name="T6" fmla="*/ 0 w 265"/>
              <a:gd name="T7" fmla="*/ 17 h 406"/>
              <a:gd name="T8" fmla="*/ 0 w 265"/>
              <a:gd name="T9" fmla="*/ 256 h 406"/>
              <a:gd name="T10" fmla="*/ 23 w 265"/>
              <a:gd name="T11" fmla="*/ 294 h 406"/>
              <a:gd name="T12" fmla="*/ 241 w 265"/>
              <a:gd name="T13" fmla="*/ 403 h 406"/>
              <a:gd name="T14" fmla="*/ 251 w 265"/>
              <a:gd name="T15" fmla="*/ 406 h 406"/>
              <a:gd name="T16" fmla="*/ 265 w 265"/>
              <a:gd name="T17" fmla="*/ 388 h 406"/>
              <a:gd name="T18" fmla="*/ 265 w 265"/>
              <a:gd name="T19" fmla="*/ 150 h 406"/>
              <a:gd name="T20" fmla="*/ 241 w 265"/>
              <a:gd name="T21" fmla="*/ 111 h 406"/>
              <a:gd name="T22" fmla="*/ 185 w 265"/>
              <a:gd name="T23" fmla="*/ 282 h 406"/>
              <a:gd name="T24" fmla="*/ 159 w 265"/>
              <a:gd name="T25" fmla="*/ 242 h 406"/>
              <a:gd name="T26" fmla="*/ 185 w 265"/>
              <a:gd name="T27" fmla="*/ 203 h 406"/>
              <a:gd name="T28" fmla="*/ 212 w 265"/>
              <a:gd name="T29" fmla="*/ 242 h 406"/>
              <a:gd name="T30" fmla="*/ 185 w 265"/>
              <a:gd name="T31" fmla="*/ 282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5" h="406">
                <a:moveTo>
                  <a:pt x="241" y="111"/>
                </a:moveTo>
                <a:cubicBezTo>
                  <a:pt x="23" y="2"/>
                  <a:pt x="23" y="2"/>
                  <a:pt x="23" y="2"/>
                </a:cubicBezTo>
                <a:cubicBezTo>
                  <a:pt x="20" y="1"/>
                  <a:pt x="17" y="0"/>
                  <a:pt x="14" y="0"/>
                </a:cubicBezTo>
                <a:cubicBezTo>
                  <a:pt x="5" y="0"/>
                  <a:pt x="0" y="6"/>
                  <a:pt x="0" y="17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70"/>
                  <a:pt x="10" y="288"/>
                  <a:pt x="23" y="294"/>
                </a:cubicBezTo>
                <a:cubicBezTo>
                  <a:pt x="241" y="403"/>
                  <a:pt x="241" y="403"/>
                  <a:pt x="241" y="403"/>
                </a:cubicBezTo>
                <a:cubicBezTo>
                  <a:pt x="244" y="405"/>
                  <a:pt x="248" y="406"/>
                  <a:pt x="251" y="406"/>
                </a:cubicBezTo>
                <a:cubicBezTo>
                  <a:pt x="259" y="406"/>
                  <a:pt x="265" y="399"/>
                  <a:pt x="265" y="388"/>
                </a:cubicBezTo>
                <a:cubicBezTo>
                  <a:pt x="265" y="150"/>
                  <a:pt x="265" y="150"/>
                  <a:pt x="265" y="150"/>
                </a:cubicBezTo>
                <a:cubicBezTo>
                  <a:pt x="265" y="135"/>
                  <a:pt x="254" y="118"/>
                  <a:pt x="241" y="111"/>
                </a:cubicBezTo>
                <a:close/>
                <a:moveTo>
                  <a:pt x="185" y="282"/>
                </a:moveTo>
                <a:cubicBezTo>
                  <a:pt x="171" y="282"/>
                  <a:pt x="159" y="264"/>
                  <a:pt x="159" y="242"/>
                </a:cubicBezTo>
                <a:cubicBezTo>
                  <a:pt x="159" y="220"/>
                  <a:pt x="171" y="203"/>
                  <a:pt x="185" y="203"/>
                </a:cubicBezTo>
                <a:cubicBezTo>
                  <a:pt x="200" y="203"/>
                  <a:pt x="212" y="220"/>
                  <a:pt x="212" y="242"/>
                </a:cubicBezTo>
                <a:cubicBezTo>
                  <a:pt x="212" y="264"/>
                  <a:pt x="200" y="282"/>
                  <a:pt x="185" y="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22"/>
          <p:cNvSpPr>
            <a:spLocks noChangeAspect="1"/>
          </p:cNvSpPr>
          <p:nvPr/>
        </p:nvSpPr>
        <p:spPr>
          <a:xfrm>
            <a:off x="4652422" y="2081483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23"/>
          <p:cNvSpPr/>
          <p:nvPr/>
        </p:nvSpPr>
        <p:spPr>
          <a:xfrm>
            <a:off x="4747441" y="2176502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58338" y="2469518"/>
            <a:ext cx="508477" cy="629884"/>
          </a:xfrm>
          <a:custGeom>
            <a:avLst/>
            <a:gdLst>
              <a:gd name="T0" fmla="*/ 1 w 329"/>
              <a:gd name="T1" fmla="*/ 248 h 408"/>
              <a:gd name="T2" fmla="*/ 32 w 329"/>
              <a:gd name="T3" fmla="*/ 223 h 408"/>
              <a:gd name="T4" fmla="*/ 75 w 329"/>
              <a:gd name="T5" fmla="*/ 227 h 408"/>
              <a:gd name="T6" fmla="*/ 75 w 329"/>
              <a:gd name="T7" fmla="*/ 226 h 408"/>
              <a:gd name="T8" fmla="*/ 41 w 329"/>
              <a:gd name="T9" fmla="*/ 222 h 408"/>
              <a:gd name="T10" fmla="*/ 19 w 329"/>
              <a:gd name="T11" fmla="*/ 191 h 408"/>
              <a:gd name="T12" fmla="*/ 47 w 329"/>
              <a:gd name="T13" fmla="*/ 166 h 408"/>
              <a:gd name="T14" fmla="*/ 160 w 329"/>
              <a:gd name="T15" fmla="*/ 177 h 408"/>
              <a:gd name="T16" fmla="*/ 176 w 329"/>
              <a:gd name="T17" fmla="*/ 177 h 408"/>
              <a:gd name="T18" fmla="*/ 170 w 329"/>
              <a:gd name="T19" fmla="*/ 83 h 408"/>
              <a:gd name="T20" fmla="*/ 235 w 329"/>
              <a:gd name="T21" fmla="*/ 31 h 408"/>
              <a:gd name="T22" fmla="*/ 238 w 329"/>
              <a:gd name="T23" fmla="*/ 113 h 408"/>
              <a:gd name="T24" fmla="*/ 295 w 329"/>
              <a:gd name="T25" fmla="*/ 230 h 408"/>
              <a:gd name="T26" fmla="*/ 329 w 329"/>
              <a:gd name="T27" fmla="*/ 247 h 408"/>
              <a:gd name="T28" fmla="*/ 329 w 329"/>
              <a:gd name="T29" fmla="*/ 389 h 408"/>
              <a:gd name="T30" fmla="*/ 195 w 329"/>
              <a:gd name="T31" fmla="*/ 408 h 408"/>
              <a:gd name="T32" fmla="*/ 111 w 329"/>
              <a:gd name="T33" fmla="*/ 399 h 408"/>
              <a:gd name="T34" fmla="*/ 41 w 329"/>
              <a:gd name="T35" fmla="*/ 392 h 408"/>
              <a:gd name="T36" fmla="*/ 22 w 329"/>
              <a:gd name="T37" fmla="*/ 361 h 408"/>
              <a:gd name="T38" fmla="*/ 39 w 329"/>
              <a:gd name="T39" fmla="*/ 336 h 408"/>
              <a:gd name="T40" fmla="*/ 30 w 329"/>
              <a:gd name="T41" fmla="*/ 336 h 408"/>
              <a:gd name="T42" fmla="*/ 8 w 329"/>
              <a:gd name="T43" fmla="*/ 305 h 408"/>
              <a:gd name="T44" fmla="*/ 30 w 329"/>
              <a:gd name="T45" fmla="*/ 280 h 408"/>
              <a:gd name="T46" fmla="*/ 27 w 329"/>
              <a:gd name="T47" fmla="*/ 279 h 408"/>
              <a:gd name="T48" fmla="*/ 1 w 329"/>
              <a:gd name="T49" fmla="*/ 24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" h="408">
                <a:moveTo>
                  <a:pt x="1" y="248"/>
                </a:moveTo>
                <a:cubicBezTo>
                  <a:pt x="3" y="232"/>
                  <a:pt x="17" y="221"/>
                  <a:pt x="32" y="223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5" y="226"/>
                  <a:pt x="75" y="226"/>
                  <a:pt x="75" y="226"/>
                </a:cubicBezTo>
                <a:cubicBezTo>
                  <a:pt x="41" y="222"/>
                  <a:pt x="41" y="222"/>
                  <a:pt x="41" y="222"/>
                </a:cubicBezTo>
                <a:cubicBezTo>
                  <a:pt x="28" y="221"/>
                  <a:pt x="18" y="207"/>
                  <a:pt x="19" y="191"/>
                </a:cubicBezTo>
                <a:cubicBezTo>
                  <a:pt x="21" y="176"/>
                  <a:pt x="33" y="164"/>
                  <a:pt x="47" y="166"/>
                </a:cubicBezTo>
                <a:cubicBezTo>
                  <a:pt x="160" y="177"/>
                  <a:pt x="160" y="177"/>
                  <a:pt x="160" y="177"/>
                </a:cubicBezTo>
                <a:cubicBezTo>
                  <a:pt x="176" y="177"/>
                  <a:pt x="176" y="177"/>
                  <a:pt x="176" y="177"/>
                </a:cubicBezTo>
                <a:cubicBezTo>
                  <a:pt x="176" y="177"/>
                  <a:pt x="152" y="167"/>
                  <a:pt x="170" y="83"/>
                </a:cubicBezTo>
                <a:cubicBezTo>
                  <a:pt x="188" y="0"/>
                  <a:pt x="235" y="31"/>
                  <a:pt x="235" y="31"/>
                </a:cubicBezTo>
                <a:cubicBezTo>
                  <a:pt x="235" y="31"/>
                  <a:pt x="235" y="102"/>
                  <a:pt x="238" y="113"/>
                </a:cubicBezTo>
                <a:cubicBezTo>
                  <a:pt x="240" y="123"/>
                  <a:pt x="295" y="230"/>
                  <a:pt x="295" y="230"/>
                </a:cubicBezTo>
                <a:cubicBezTo>
                  <a:pt x="295" y="235"/>
                  <a:pt x="329" y="241"/>
                  <a:pt x="329" y="247"/>
                </a:cubicBezTo>
                <a:cubicBezTo>
                  <a:pt x="329" y="296"/>
                  <a:pt x="329" y="338"/>
                  <a:pt x="329" y="389"/>
                </a:cubicBezTo>
                <a:cubicBezTo>
                  <a:pt x="293" y="379"/>
                  <a:pt x="273" y="408"/>
                  <a:pt x="195" y="408"/>
                </a:cubicBezTo>
                <a:cubicBezTo>
                  <a:pt x="170" y="408"/>
                  <a:pt x="138" y="403"/>
                  <a:pt x="111" y="399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29" y="391"/>
                  <a:pt x="20" y="377"/>
                  <a:pt x="22" y="361"/>
                </a:cubicBezTo>
                <a:cubicBezTo>
                  <a:pt x="23" y="349"/>
                  <a:pt x="30" y="340"/>
                  <a:pt x="39" y="336"/>
                </a:cubicBezTo>
                <a:cubicBezTo>
                  <a:pt x="30" y="336"/>
                  <a:pt x="30" y="336"/>
                  <a:pt x="30" y="336"/>
                </a:cubicBezTo>
                <a:cubicBezTo>
                  <a:pt x="16" y="334"/>
                  <a:pt x="6" y="320"/>
                  <a:pt x="8" y="305"/>
                </a:cubicBezTo>
                <a:cubicBezTo>
                  <a:pt x="9" y="291"/>
                  <a:pt x="19" y="281"/>
                  <a:pt x="30" y="280"/>
                </a:cubicBezTo>
                <a:cubicBezTo>
                  <a:pt x="27" y="279"/>
                  <a:pt x="27" y="279"/>
                  <a:pt x="27" y="279"/>
                </a:cubicBezTo>
                <a:cubicBezTo>
                  <a:pt x="11" y="278"/>
                  <a:pt x="0" y="264"/>
                  <a:pt x="1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25"/>
          <p:cNvSpPr>
            <a:spLocks noChangeAspect="1"/>
          </p:cNvSpPr>
          <p:nvPr/>
        </p:nvSpPr>
        <p:spPr>
          <a:xfrm>
            <a:off x="5943272" y="2558004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26"/>
          <p:cNvSpPr/>
          <p:nvPr/>
        </p:nvSpPr>
        <p:spPr>
          <a:xfrm>
            <a:off x="6038291" y="2653023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6552399" y="2990599"/>
            <a:ext cx="303263" cy="151027"/>
          </a:xfrm>
          <a:custGeom>
            <a:avLst/>
            <a:gdLst>
              <a:gd name="T0" fmla="*/ 212 w 212"/>
              <a:gd name="T1" fmla="*/ 53 h 106"/>
              <a:gd name="T2" fmla="*/ 159 w 212"/>
              <a:gd name="T3" fmla="*/ 53 h 106"/>
              <a:gd name="T4" fmla="*/ 106 w 212"/>
              <a:gd name="T5" fmla="*/ 0 h 106"/>
              <a:gd name="T6" fmla="*/ 53 w 212"/>
              <a:gd name="T7" fmla="*/ 53 h 106"/>
              <a:gd name="T8" fmla="*/ 0 w 212"/>
              <a:gd name="T9" fmla="*/ 53 h 106"/>
              <a:gd name="T10" fmla="*/ 0 w 212"/>
              <a:gd name="T11" fmla="*/ 106 h 106"/>
              <a:gd name="T12" fmla="*/ 212 w 212"/>
              <a:gd name="T13" fmla="*/ 106 h 106"/>
              <a:gd name="T14" fmla="*/ 212 w 212"/>
              <a:gd name="T15" fmla="*/ 53 h 106"/>
              <a:gd name="T16" fmla="*/ 106 w 212"/>
              <a:gd name="T17" fmla="*/ 80 h 106"/>
              <a:gd name="T18" fmla="*/ 79 w 212"/>
              <a:gd name="T19" fmla="*/ 53 h 106"/>
              <a:gd name="T20" fmla="*/ 106 w 212"/>
              <a:gd name="T21" fmla="*/ 27 h 106"/>
              <a:gd name="T22" fmla="*/ 132 w 212"/>
              <a:gd name="T23" fmla="*/ 53 h 106"/>
              <a:gd name="T24" fmla="*/ 106 w 212"/>
              <a:gd name="T25" fmla="*/ 8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" h="106">
                <a:moveTo>
                  <a:pt x="212" y="53"/>
                </a:moveTo>
                <a:cubicBezTo>
                  <a:pt x="159" y="53"/>
                  <a:pt x="159" y="53"/>
                  <a:pt x="159" y="53"/>
                </a:cubicBezTo>
                <a:cubicBezTo>
                  <a:pt x="159" y="24"/>
                  <a:pt x="135" y="0"/>
                  <a:pt x="106" y="0"/>
                </a:cubicBezTo>
                <a:cubicBezTo>
                  <a:pt x="76" y="0"/>
                  <a:pt x="53" y="24"/>
                  <a:pt x="53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06"/>
                  <a:pt x="0" y="106"/>
                  <a:pt x="0" y="106"/>
                </a:cubicBezTo>
                <a:cubicBezTo>
                  <a:pt x="212" y="106"/>
                  <a:pt x="212" y="106"/>
                  <a:pt x="212" y="106"/>
                </a:cubicBezTo>
                <a:lnTo>
                  <a:pt x="212" y="53"/>
                </a:lnTo>
                <a:close/>
                <a:moveTo>
                  <a:pt x="106" y="80"/>
                </a:moveTo>
                <a:cubicBezTo>
                  <a:pt x="91" y="80"/>
                  <a:pt x="79" y="68"/>
                  <a:pt x="79" y="53"/>
                </a:cubicBezTo>
                <a:cubicBezTo>
                  <a:pt x="79" y="39"/>
                  <a:pt x="91" y="27"/>
                  <a:pt x="106" y="27"/>
                </a:cubicBezTo>
                <a:cubicBezTo>
                  <a:pt x="120" y="27"/>
                  <a:pt x="132" y="39"/>
                  <a:pt x="132" y="53"/>
                </a:cubicBezTo>
                <a:cubicBezTo>
                  <a:pt x="132" y="68"/>
                  <a:pt x="120" y="80"/>
                  <a:pt x="10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12"/>
          <p:cNvSpPr>
            <a:spLocks noEditPoints="1"/>
          </p:cNvSpPr>
          <p:nvPr/>
        </p:nvSpPr>
        <p:spPr bwMode="auto">
          <a:xfrm>
            <a:off x="6438223" y="3066113"/>
            <a:ext cx="530406" cy="531615"/>
          </a:xfrm>
          <a:custGeom>
            <a:avLst/>
            <a:gdLst>
              <a:gd name="T0" fmla="*/ 752 w 878"/>
              <a:gd name="T1" fmla="*/ 0 h 880"/>
              <a:gd name="T2" fmla="*/ 752 w 878"/>
              <a:gd name="T3" fmla="*/ 189 h 880"/>
              <a:gd name="T4" fmla="*/ 125 w 878"/>
              <a:gd name="T5" fmla="*/ 189 h 880"/>
              <a:gd name="T6" fmla="*/ 125 w 878"/>
              <a:gd name="T7" fmla="*/ 0 h 880"/>
              <a:gd name="T8" fmla="*/ 0 w 878"/>
              <a:gd name="T9" fmla="*/ 0 h 880"/>
              <a:gd name="T10" fmla="*/ 0 w 878"/>
              <a:gd name="T11" fmla="*/ 880 h 880"/>
              <a:gd name="T12" fmla="*/ 878 w 878"/>
              <a:gd name="T13" fmla="*/ 880 h 880"/>
              <a:gd name="T14" fmla="*/ 878 w 878"/>
              <a:gd name="T15" fmla="*/ 0 h 880"/>
              <a:gd name="T16" fmla="*/ 752 w 878"/>
              <a:gd name="T17" fmla="*/ 0 h 880"/>
              <a:gd name="T18" fmla="*/ 409 w 878"/>
              <a:gd name="T19" fmla="*/ 745 h 880"/>
              <a:gd name="T20" fmla="*/ 366 w 878"/>
              <a:gd name="T21" fmla="*/ 700 h 880"/>
              <a:gd name="T22" fmla="*/ 189 w 878"/>
              <a:gd name="T23" fmla="*/ 523 h 880"/>
              <a:gd name="T24" fmla="*/ 276 w 878"/>
              <a:gd name="T25" fmla="*/ 435 h 880"/>
              <a:gd name="T26" fmla="*/ 409 w 878"/>
              <a:gd name="T27" fmla="*/ 568 h 880"/>
              <a:gd name="T28" fmla="*/ 662 w 878"/>
              <a:gd name="T29" fmla="*/ 315 h 880"/>
              <a:gd name="T30" fmla="*/ 752 w 878"/>
              <a:gd name="T31" fmla="*/ 402 h 880"/>
              <a:gd name="T32" fmla="*/ 409 w 878"/>
              <a:gd name="T33" fmla="*/ 745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78" h="880">
                <a:moveTo>
                  <a:pt x="752" y="0"/>
                </a:moveTo>
                <a:lnTo>
                  <a:pt x="752" y="189"/>
                </a:lnTo>
                <a:lnTo>
                  <a:pt x="125" y="189"/>
                </a:lnTo>
                <a:lnTo>
                  <a:pt x="125" y="0"/>
                </a:lnTo>
                <a:lnTo>
                  <a:pt x="0" y="0"/>
                </a:lnTo>
                <a:lnTo>
                  <a:pt x="0" y="880"/>
                </a:lnTo>
                <a:lnTo>
                  <a:pt x="878" y="880"/>
                </a:lnTo>
                <a:lnTo>
                  <a:pt x="878" y="0"/>
                </a:lnTo>
                <a:lnTo>
                  <a:pt x="752" y="0"/>
                </a:lnTo>
                <a:close/>
                <a:moveTo>
                  <a:pt x="409" y="745"/>
                </a:moveTo>
                <a:lnTo>
                  <a:pt x="366" y="700"/>
                </a:lnTo>
                <a:lnTo>
                  <a:pt x="189" y="523"/>
                </a:lnTo>
                <a:lnTo>
                  <a:pt x="276" y="435"/>
                </a:lnTo>
                <a:lnTo>
                  <a:pt x="409" y="568"/>
                </a:lnTo>
                <a:lnTo>
                  <a:pt x="662" y="315"/>
                </a:lnTo>
                <a:lnTo>
                  <a:pt x="752" y="402"/>
                </a:lnTo>
                <a:lnTo>
                  <a:pt x="409" y="7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28"/>
          <p:cNvSpPr>
            <a:spLocks noChangeAspect="1"/>
          </p:cNvSpPr>
          <p:nvPr/>
        </p:nvSpPr>
        <p:spPr>
          <a:xfrm>
            <a:off x="7210892" y="2081483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Oval 29"/>
          <p:cNvSpPr/>
          <p:nvPr/>
        </p:nvSpPr>
        <p:spPr>
          <a:xfrm>
            <a:off x="7305912" y="2176502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15"/>
          <p:cNvSpPr>
            <a:spLocks noEditPoints="1"/>
          </p:cNvSpPr>
          <p:nvPr/>
        </p:nvSpPr>
        <p:spPr bwMode="auto">
          <a:xfrm>
            <a:off x="7747141" y="2599281"/>
            <a:ext cx="453878" cy="484715"/>
          </a:xfrm>
          <a:custGeom>
            <a:avLst/>
            <a:gdLst>
              <a:gd name="T0" fmla="*/ 372 w 398"/>
              <a:gd name="T1" fmla="*/ 0 h 425"/>
              <a:gd name="T2" fmla="*/ 27 w 398"/>
              <a:gd name="T3" fmla="*/ 0 h 425"/>
              <a:gd name="T4" fmla="*/ 0 w 398"/>
              <a:gd name="T5" fmla="*/ 27 h 425"/>
              <a:gd name="T6" fmla="*/ 0 w 398"/>
              <a:gd name="T7" fmla="*/ 372 h 425"/>
              <a:gd name="T8" fmla="*/ 27 w 398"/>
              <a:gd name="T9" fmla="*/ 398 h 425"/>
              <a:gd name="T10" fmla="*/ 53 w 398"/>
              <a:gd name="T11" fmla="*/ 398 h 425"/>
              <a:gd name="T12" fmla="*/ 80 w 398"/>
              <a:gd name="T13" fmla="*/ 425 h 425"/>
              <a:gd name="T14" fmla="*/ 106 w 398"/>
              <a:gd name="T15" fmla="*/ 398 h 425"/>
              <a:gd name="T16" fmla="*/ 292 w 398"/>
              <a:gd name="T17" fmla="*/ 398 h 425"/>
              <a:gd name="T18" fmla="*/ 319 w 398"/>
              <a:gd name="T19" fmla="*/ 425 h 425"/>
              <a:gd name="T20" fmla="*/ 345 w 398"/>
              <a:gd name="T21" fmla="*/ 398 h 425"/>
              <a:gd name="T22" fmla="*/ 372 w 398"/>
              <a:gd name="T23" fmla="*/ 398 h 425"/>
              <a:gd name="T24" fmla="*/ 398 w 398"/>
              <a:gd name="T25" fmla="*/ 372 h 425"/>
              <a:gd name="T26" fmla="*/ 398 w 398"/>
              <a:gd name="T27" fmla="*/ 27 h 425"/>
              <a:gd name="T28" fmla="*/ 372 w 398"/>
              <a:gd name="T29" fmla="*/ 0 h 425"/>
              <a:gd name="T30" fmla="*/ 345 w 398"/>
              <a:gd name="T31" fmla="*/ 345 h 425"/>
              <a:gd name="T32" fmla="*/ 53 w 398"/>
              <a:gd name="T33" fmla="*/ 345 h 425"/>
              <a:gd name="T34" fmla="*/ 53 w 398"/>
              <a:gd name="T35" fmla="*/ 213 h 425"/>
              <a:gd name="T36" fmla="*/ 345 w 398"/>
              <a:gd name="T37" fmla="*/ 213 h 425"/>
              <a:gd name="T38" fmla="*/ 345 w 398"/>
              <a:gd name="T39" fmla="*/ 345 h 425"/>
              <a:gd name="T40" fmla="*/ 345 w 398"/>
              <a:gd name="T41" fmla="*/ 186 h 425"/>
              <a:gd name="T42" fmla="*/ 53 w 398"/>
              <a:gd name="T43" fmla="*/ 186 h 425"/>
              <a:gd name="T44" fmla="*/ 53 w 398"/>
              <a:gd name="T45" fmla="*/ 53 h 425"/>
              <a:gd name="T46" fmla="*/ 345 w 398"/>
              <a:gd name="T47" fmla="*/ 53 h 425"/>
              <a:gd name="T48" fmla="*/ 345 w 398"/>
              <a:gd name="T49" fmla="*/ 186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8" h="425">
                <a:moveTo>
                  <a:pt x="372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6"/>
                  <a:pt x="12" y="398"/>
                  <a:pt x="27" y="398"/>
                </a:cubicBezTo>
                <a:cubicBezTo>
                  <a:pt x="53" y="398"/>
                  <a:pt x="53" y="398"/>
                  <a:pt x="53" y="398"/>
                </a:cubicBezTo>
                <a:cubicBezTo>
                  <a:pt x="53" y="413"/>
                  <a:pt x="65" y="425"/>
                  <a:pt x="80" y="425"/>
                </a:cubicBezTo>
                <a:cubicBezTo>
                  <a:pt x="94" y="425"/>
                  <a:pt x="106" y="413"/>
                  <a:pt x="106" y="398"/>
                </a:cubicBezTo>
                <a:cubicBezTo>
                  <a:pt x="292" y="398"/>
                  <a:pt x="292" y="398"/>
                  <a:pt x="292" y="398"/>
                </a:cubicBezTo>
                <a:cubicBezTo>
                  <a:pt x="292" y="413"/>
                  <a:pt x="304" y="425"/>
                  <a:pt x="319" y="425"/>
                </a:cubicBezTo>
                <a:cubicBezTo>
                  <a:pt x="333" y="425"/>
                  <a:pt x="345" y="413"/>
                  <a:pt x="345" y="398"/>
                </a:cubicBezTo>
                <a:cubicBezTo>
                  <a:pt x="372" y="398"/>
                  <a:pt x="372" y="398"/>
                  <a:pt x="372" y="398"/>
                </a:cubicBezTo>
                <a:cubicBezTo>
                  <a:pt x="386" y="398"/>
                  <a:pt x="398" y="386"/>
                  <a:pt x="398" y="372"/>
                </a:cubicBezTo>
                <a:cubicBezTo>
                  <a:pt x="398" y="27"/>
                  <a:pt x="398" y="27"/>
                  <a:pt x="398" y="27"/>
                </a:cubicBezTo>
                <a:cubicBezTo>
                  <a:pt x="398" y="12"/>
                  <a:pt x="386" y="0"/>
                  <a:pt x="372" y="0"/>
                </a:cubicBezTo>
                <a:close/>
                <a:moveTo>
                  <a:pt x="345" y="345"/>
                </a:moveTo>
                <a:cubicBezTo>
                  <a:pt x="53" y="345"/>
                  <a:pt x="53" y="345"/>
                  <a:pt x="53" y="345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345" y="213"/>
                  <a:pt x="345" y="213"/>
                  <a:pt x="345" y="213"/>
                </a:cubicBezTo>
                <a:lnTo>
                  <a:pt x="345" y="345"/>
                </a:lnTo>
                <a:close/>
                <a:moveTo>
                  <a:pt x="345" y="186"/>
                </a:moveTo>
                <a:cubicBezTo>
                  <a:pt x="53" y="186"/>
                  <a:pt x="53" y="186"/>
                  <a:pt x="53" y="186"/>
                </a:cubicBezTo>
                <a:cubicBezTo>
                  <a:pt x="53" y="53"/>
                  <a:pt x="53" y="53"/>
                  <a:pt x="53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1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16"/>
          <p:cNvSpPr>
            <a:spLocks noEditPoints="1"/>
          </p:cNvSpPr>
          <p:nvPr/>
        </p:nvSpPr>
        <p:spPr bwMode="auto">
          <a:xfrm>
            <a:off x="7838687" y="2871993"/>
            <a:ext cx="272712" cy="91066"/>
          </a:xfrm>
          <a:custGeom>
            <a:avLst/>
            <a:gdLst>
              <a:gd name="T0" fmla="*/ 566 w 566"/>
              <a:gd name="T1" fmla="*/ 0 h 189"/>
              <a:gd name="T2" fmla="*/ 0 w 566"/>
              <a:gd name="T3" fmla="*/ 0 h 189"/>
              <a:gd name="T4" fmla="*/ 0 w 566"/>
              <a:gd name="T5" fmla="*/ 189 h 189"/>
              <a:gd name="T6" fmla="*/ 566 w 566"/>
              <a:gd name="T7" fmla="*/ 189 h 189"/>
              <a:gd name="T8" fmla="*/ 566 w 566"/>
              <a:gd name="T9" fmla="*/ 0 h 189"/>
              <a:gd name="T10" fmla="*/ 376 w 566"/>
              <a:gd name="T11" fmla="*/ 125 h 189"/>
              <a:gd name="T12" fmla="*/ 187 w 566"/>
              <a:gd name="T13" fmla="*/ 125 h 189"/>
              <a:gd name="T14" fmla="*/ 187 w 566"/>
              <a:gd name="T15" fmla="*/ 64 h 189"/>
              <a:gd name="T16" fmla="*/ 376 w 566"/>
              <a:gd name="T17" fmla="*/ 64 h 189"/>
              <a:gd name="T18" fmla="*/ 376 w 566"/>
              <a:gd name="T19" fmla="*/ 12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6" h="189">
                <a:moveTo>
                  <a:pt x="566" y="0"/>
                </a:moveTo>
                <a:lnTo>
                  <a:pt x="0" y="0"/>
                </a:lnTo>
                <a:lnTo>
                  <a:pt x="0" y="189"/>
                </a:lnTo>
                <a:lnTo>
                  <a:pt x="566" y="189"/>
                </a:lnTo>
                <a:lnTo>
                  <a:pt x="566" y="0"/>
                </a:lnTo>
                <a:close/>
                <a:moveTo>
                  <a:pt x="376" y="125"/>
                </a:moveTo>
                <a:lnTo>
                  <a:pt x="187" y="125"/>
                </a:lnTo>
                <a:lnTo>
                  <a:pt x="187" y="64"/>
                </a:lnTo>
                <a:lnTo>
                  <a:pt x="376" y="64"/>
                </a:lnTo>
                <a:lnTo>
                  <a:pt x="376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17"/>
          <p:cNvSpPr>
            <a:spLocks noEditPoints="1"/>
          </p:cNvSpPr>
          <p:nvPr/>
        </p:nvSpPr>
        <p:spPr bwMode="auto">
          <a:xfrm>
            <a:off x="7838687" y="2690349"/>
            <a:ext cx="272712" cy="91547"/>
          </a:xfrm>
          <a:custGeom>
            <a:avLst/>
            <a:gdLst>
              <a:gd name="T0" fmla="*/ 566 w 566"/>
              <a:gd name="T1" fmla="*/ 0 h 190"/>
              <a:gd name="T2" fmla="*/ 0 w 566"/>
              <a:gd name="T3" fmla="*/ 0 h 190"/>
              <a:gd name="T4" fmla="*/ 0 w 566"/>
              <a:gd name="T5" fmla="*/ 190 h 190"/>
              <a:gd name="T6" fmla="*/ 566 w 566"/>
              <a:gd name="T7" fmla="*/ 190 h 190"/>
              <a:gd name="T8" fmla="*/ 566 w 566"/>
              <a:gd name="T9" fmla="*/ 0 h 190"/>
              <a:gd name="T10" fmla="*/ 376 w 566"/>
              <a:gd name="T11" fmla="*/ 126 h 190"/>
              <a:gd name="T12" fmla="*/ 187 w 566"/>
              <a:gd name="T13" fmla="*/ 126 h 190"/>
              <a:gd name="T14" fmla="*/ 187 w 566"/>
              <a:gd name="T15" fmla="*/ 62 h 190"/>
              <a:gd name="T16" fmla="*/ 376 w 566"/>
              <a:gd name="T17" fmla="*/ 62 h 190"/>
              <a:gd name="T18" fmla="*/ 376 w 566"/>
              <a:gd name="T19" fmla="*/ 12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6" h="190">
                <a:moveTo>
                  <a:pt x="566" y="0"/>
                </a:moveTo>
                <a:lnTo>
                  <a:pt x="0" y="0"/>
                </a:lnTo>
                <a:lnTo>
                  <a:pt x="0" y="190"/>
                </a:lnTo>
                <a:lnTo>
                  <a:pt x="566" y="190"/>
                </a:lnTo>
                <a:lnTo>
                  <a:pt x="566" y="0"/>
                </a:lnTo>
                <a:close/>
                <a:moveTo>
                  <a:pt x="376" y="126"/>
                </a:moveTo>
                <a:lnTo>
                  <a:pt x="187" y="126"/>
                </a:lnTo>
                <a:lnTo>
                  <a:pt x="187" y="62"/>
                </a:lnTo>
                <a:lnTo>
                  <a:pt x="376" y="62"/>
                </a:lnTo>
                <a:lnTo>
                  <a:pt x="376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36"/>
          <p:cNvSpPr>
            <a:spLocks noChangeAspect="1"/>
          </p:cNvSpPr>
          <p:nvPr/>
        </p:nvSpPr>
        <p:spPr>
          <a:xfrm>
            <a:off x="8506547" y="2556271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37"/>
          <p:cNvSpPr/>
          <p:nvPr/>
        </p:nvSpPr>
        <p:spPr>
          <a:xfrm>
            <a:off x="8601566" y="2651290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14"/>
          <p:cNvSpPr>
            <a:spLocks noEditPoints="1"/>
          </p:cNvSpPr>
          <p:nvPr/>
        </p:nvSpPr>
        <p:spPr bwMode="auto">
          <a:xfrm>
            <a:off x="9020699" y="3054232"/>
            <a:ext cx="492005" cy="524387"/>
          </a:xfrm>
          <a:custGeom>
            <a:avLst/>
            <a:gdLst>
              <a:gd name="T0" fmla="*/ 371 w 398"/>
              <a:gd name="T1" fmla="*/ 0 h 424"/>
              <a:gd name="T2" fmla="*/ 53 w 398"/>
              <a:gd name="T3" fmla="*/ 0 h 424"/>
              <a:gd name="T4" fmla="*/ 26 w 398"/>
              <a:gd name="T5" fmla="*/ 26 h 424"/>
              <a:gd name="T6" fmla="*/ 26 w 398"/>
              <a:gd name="T7" fmla="*/ 79 h 424"/>
              <a:gd name="T8" fmla="*/ 66 w 398"/>
              <a:gd name="T9" fmla="*/ 79 h 424"/>
              <a:gd name="T10" fmla="*/ 79 w 398"/>
              <a:gd name="T11" fmla="*/ 93 h 424"/>
              <a:gd name="T12" fmla="*/ 66 w 398"/>
              <a:gd name="T13" fmla="*/ 106 h 424"/>
              <a:gd name="T14" fmla="*/ 13 w 398"/>
              <a:gd name="T15" fmla="*/ 106 h 424"/>
              <a:gd name="T16" fmla="*/ 0 w 398"/>
              <a:gd name="T17" fmla="*/ 119 h 424"/>
              <a:gd name="T18" fmla="*/ 13 w 398"/>
              <a:gd name="T19" fmla="*/ 133 h 424"/>
              <a:gd name="T20" fmla="*/ 26 w 398"/>
              <a:gd name="T21" fmla="*/ 133 h 424"/>
              <a:gd name="T22" fmla="*/ 26 w 398"/>
              <a:gd name="T23" fmla="*/ 186 h 424"/>
              <a:gd name="T24" fmla="*/ 66 w 398"/>
              <a:gd name="T25" fmla="*/ 186 h 424"/>
              <a:gd name="T26" fmla="*/ 79 w 398"/>
              <a:gd name="T27" fmla="*/ 199 h 424"/>
              <a:gd name="T28" fmla="*/ 66 w 398"/>
              <a:gd name="T29" fmla="*/ 212 h 424"/>
              <a:gd name="T30" fmla="*/ 13 w 398"/>
              <a:gd name="T31" fmla="*/ 212 h 424"/>
              <a:gd name="T32" fmla="*/ 0 w 398"/>
              <a:gd name="T33" fmla="*/ 225 h 424"/>
              <a:gd name="T34" fmla="*/ 13 w 398"/>
              <a:gd name="T35" fmla="*/ 239 h 424"/>
              <a:gd name="T36" fmla="*/ 26 w 398"/>
              <a:gd name="T37" fmla="*/ 239 h 424"/>
              <a:gd name="T38" fmla="*/ 26 w 398"/>
              <a:gd name="T39" fmla="*/ 292 h 424"/>
              <a:gd name="T40" fmla="*/ 66 w 398"/>
              <a:gd name="T41" fmla="*/ 292 h 424"/>
              <a:gd name="T42" fmla="*/ 79 w 398"/>
              <a:gd name="T43" fmla="*/ 305 h 424"/>
              <a:gd name="T44" fmla="*/ 66 w 398"/>
              <a:gd name="T45" fmla="*/ 318 h 424"/>
              <a:gd name="T46" fmla="*/ 13 w 398"/>
              <a:gd name="T47" fmla="*/ 318 h 424"/>
              <a:gd name="T48" fmla="*/ 0 w 398"/>
              <a:gd name="T49" fmla="*/ 331 h 424"/>
              <a:gd name="T50" fmla="*/ 13 w 398"/>
              <a:gd name="T51" fmla="*/ 345 h 424"/>
              <a:gd name="T52" fmla="*/ 26 w 398"/>
              <a:gd name="T53" fmla="*/ 345 h 424"/>
              <a:gd name="T54" fmla="*/ 26 w 398"/>
              <a:gd name="T55" fmla="*/ 398 h 424"/>
              <a:gd name="T56" fmla="*/ 53 w 398"/>
              <a:gd name="T57" fmla="*/ 424 h 424"/>
              <a:gd name="T58" fmla="*/ 371 w 398"/>
              <a:gd name="T59" fmla="*/ 424 h 424"/>
              <a:gd name="T60" fmla="*/ 398 w 398"/>
              <a:gd name="T61" fmla="*/ 398 h 424"/>
              <a:gd name="T62" fmla="*/ 398 w 398"/>
              <a:gd name="T63" fmla="*/ 26 h 424"/>
              <a:gd name="T64" fmla="*/ 371 w 398"/>
              <a:gd name="T65" fmla="*/ 0 h 424"/>
              <a:gd name="T66" fmla="*/ 318 w 398"/>
              <a:gd name="T67" fmla="*/ 186 h 424"/>
              <a:gd name="T68" fmla="*/ 159 w 398"/>
              <a:gd name="T69" fmla="*/ 186 h 424"/>
              <a:gd name="T70" fmla="*/ 159 w 398"/>
              <a:gd name="T71" fmla="*/ 79 h 424"/>
              <a:gd name="T72" fmla="*/ 318 w 398"/>
              <a:gd name="T73" fmla="*/ 79 h 424"/>
              <a:gd name="T74" fmla="*/ 318 w 398"/>
              <a:gd name="T75" fmla="*/ 1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8" h="424">
                <a:moveTo>
                  <a:pt x="371" y="0"/>
                </a:moveTo>
                <a:cubicBezTo>
                  <a:pt x="53" y="0"/>
                  <a:pt x="53" y="0"/>
                  <a:pt x="53" y="0"/>
                </a:cubicBezTo>
                <a:cubicBezTo>
                  <a:pt x="38" y="0"/>
                  <a:pt x="26" y="12"/>
                  <a:pt x="26" y="26"/>
                </a:cubicBezTo>
                <a:cubicBezTo>
                  <a:pt x="26" y="79"/>
                  <a:pt x="26" y="79"/>
                  <a:pt x="26" y="79"/>
                </a:cubicBezTo>
                <a:cubicBezTo>
                  <a:pt x="66" y="79"/>
                  <a:pt x="66" y="79"/>
                  <a:pt x="66" y="79"/>
                </a:cubicBezTo>
                <a:cubicBezTo>
                  <a:pt x="74" y="79"/>
                  <a:pt x="79" y="85"/>
                  <a:pt x="79" y="93"/>
                </a:cubicBezTo>
                <a:cubicBezTo>
                  <a:pt x="79" y="100"/>
                  <a:pt x="74" y="106"/>
                  <a:pt x="66" y="106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6" y="106"/>
                  <a:pt x="0" y="112"/>
                  <a:pt x="0" y="119"/>
                </a:cubicBezTo>
                <a:cubicBezTo>
                  <a:pt x="0" y="127"/>
                  <a:pt x="6" y="133"/>
                  <a:pt x="13" y="133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86"/>
                  <a:pt x="26" y="186"/>
                  <a:pt x="26" y="186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74" y="186"/>
                  <a:pt x="79" y="192"/>
                  <a:pt x="79" y="199"/>
                </a:cubicBezTo>
                <a:cubicBezTo>
                  <a:pt x="79" y="206"/>
                  <a:pt x="74" y="212"/>
                  <a:pt x="66" y="212"/>
                </a:cubicBezTo>
                <a:cubicBezTo>
                  <a:pt x="13" y="212"/>
                  <a:pt x="13" y="212"/>
                  <a:pt x="13" y="212"/>
                </a:cubicBezTo>
                <a:cubicBezTo>
                  <a:pt x="6" y="212"/>
                  <a:pt x="0" y="218"/>
                  <a:pt x="0" y="225"/>
                </a:cubicBezTo>
                <a:cubicBezTo>
                  <a:pt x="0" y="233"/>
                  <a:pt x="6" y="239"/>
                  <a:pt x="13" y="239"/>
                </a:cubicBezTo>
                <a:cubicBezTo>
                  <a:pt x="26" y="239"/>
                  <a:pt x="26" y="239"/>
                  <a:pt x="26" y="239"/>
                </a:cubicBezTo>
                <a:cubicBezTo>
                  <a:pt x="26" y="292"/>
                  <a:pt x="26" y="292"/>
                  <a:pt x="26" y="292"/>
                </a:cubicBezTo>
                <a:cubicBezTo>
                  <a:pt x="66" y="292"/>
                  <a:pt x="66" y="292"/>
                  <a:pt x="66" y="292"/>
                </a:cubicBezTo>
                <a:cubicBezTo>
                  <a:pt x="74" y="292"/>
                  <a:pt x="79" y="298"/>
                  <a:pt x="79" y="305"/>
                </a:cubicBezTo>
                <a:cubicBezTo>
                  <a:pt x="79" y="312"/>
                  <a:pt x="74" y="318"/>
                  <a:pt x="66" y="318"/>
                </a:cubicBezTo>
                <a:cubicBezTo>
                  <a:pt x="13" y="318"/>
                  <a:pt x="13" y="318"/>
                  <a:pt x="13" y="318"/>
                </a:cubicBezTo>
                <a:cubicBezTo>
                  <a:pt x="6" y="318"/>
                  <a:pt x="0" y="324"/>
                  <a:pt x="0" y="331"/>
                </a:cubicBezTo>
                <a:cubicBezTo>
                  <a:pt x="0" y="339"/>
                  <a:pt x="6" y="345"/>
                  <a:pt x="13" y="345"/>
                </a:cubicBezTo>
                <a:cubicBezTo>
                  <a:pt x="26" y="345"/>
                  <a:pt x="26" y="345"/>
                  <a:pt x="26" y="345"/>
                </a:cubicBezTo>
                <a:cubicBezTo>
                  <a:pt x="26" y="398"/>
                  <a:pt x="26" y="398"/>
                  <a:pt x="26" y="398"/>
                </a:cubicBezTo>
                <a:cubicBezTo>
                  <a:pt x="26" y="412"/>
                  <a:pt x="38" y="424"/>
                  <a:pt x="53" y="424"/>
                </a:cubicBezTo>
                <a:cubicBezTo>
                  <a:pt x="371" y="424"/>
                  <a:pt x="371" y="424"/>
                  <a:pt x="371" y="424"/>
                </a:cubicBezTo>
                <a:cubicBezTo>
                  <a:pt x="386" y="424"/>
                  <a:pt x="398" y="412"/>
                  <a:pt x="398" y="398"/>
                </a:cubicBezTo>
                <a:cubicBezTo>
                  <a:pt x="398" y="26"/>
                  <a:pt x="398" y="26"/>
                  <a:pt x="398" y="26"/>
                </a:cubicBezTo>
                <a:cubicBezTo>
                  <a:pt x="398" y="12"/>
                  <a:pt x="386" y="0"/>
                  <a:pt x="371" y="0"/>
                </a:cubicBezTo>
                <a:close/>
                <a:moveTo>
                  <a:pt x="318" y="186"/>
                </a:moveTo>
                <a:cubicBezTo>
                  <a:pt x="159" y="186"/>
                  <a:pt x="159" y="186"/>
                  <a:pt x="159" y="186"/>
                </a:cubicBezTo>
                <a:cubicBezTo>
                  <a:pt x="159" y="79"/>
                  <a:pt x="159" y="79"/>
                  <a:pt x="159" y="79"/>
                </a:cubicBezTo>
                <a:cubicBezTo>
                  <a:pt x="318" y="79"/>
                  <a:pt x="318" y="79"/>
                  <a:pt x="318" y="79"/>
                </a:cubicBezTo>
                <a:lnTo>
                  <a:pt x="318" y="1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88267" y="4826365"/>
            <a:ext cx="7843570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第四章：单击此处添加标题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1579623" y="1914026"/>
            <a:ext cx="1316724" cy="1462095"/>
            <a:chOff x="1044013" y="942906"/>
            <a:chExt cx="1316724" cy="1462095"/>
          </a:xfrm>
          <a:solidFill>
            <a:srgbClr val="729CBB"/>
          </a:solidFill>
        </p:grpSpPr>
        <p:sp>
          <p:nvSpPr>
            <p:cNvPr id="4" name="Freeform 1"/>
            <p:cNvSpPr>
              <a:spLocks noChangeArrowheads="1"/>
            </p:cNvSpPr>
            <p:nvPr/>
          </p:nvSpPr>
          <p:spPr bwMode="auto">
            <a:xfrm>
              <a:off x="1235045" y="942906"/>
              <a:ext cx="872225" cy="944911"/>
            </a:xfrm>
            <a:custGeom>
              <a:avLst/>
              <a:gdLst>
                <a:gd name="T0" fmla="*/ 1038 w 4126"/>
                <a:gd name="T1" fmla="*/ 4471 h 4472"/>
                <a:gd name="T2" fmla="*/ 1038 w 4126"/>
                <a:gd name="T3" fmla="*/ 4471 h 4472"/>
                <a:gd name="T4" fmla="*/ 532 w 4126"/>
                <a:gd name="T5" fmla="*/ 3593 h 4472"/>
                <a:gd name="T6" fmla="*/ 319 w 4126"/>
                <a:gd name="T7" fmla="*/ 3699 h 4472"/>
                <a:gd name="T8" fmla="*/ 26 w 4126"/>
                <a:gd name="T9" fmla="*/ 3486 h 4472"/>
                <a:gd name="T10" fmla="*/ 452 w 4126"/>
                <a:gd name="T11" fmla="*/ 265 h 4472"/>
                <a:gd name="T12" fmla="*/ 798 w 4126"/>
                <a:gd name="T13" fmla="*/ 52 h 4472"/>
                <a:gd name="T14" fmla="*/ 3779 w 4126"/>
                <a:gd name="T15" fmla="*/ 1303 h 4472"/>
                <a:gd name="T16" fmla="*/ 3832 w 4126"/>
                <a:gd name="T17" fmla="*/ 1677 h 4472"/>
                <a:gd name="T18" fmla="*/ 3619 w 4126"/>
                <a:gd name="T19" fmla="*/ 1809 h 4472"/>
                <a:gd name="T20" fmla="*/ 4125 w 4126"/>
                <a:gd name="T21" fmla="*/ 2687 h 4472"/>
                <a:gd name="T22" fmla="*/ 1038 w 4126"/>
                <a:gd name="T23" fmla="*/ 4471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1038" y="4471"/>
                  </a:moveTo>
                  <a:lnTo>
                    <a:pt x="1038" y="4471"/>
                  </a:lnTo>
                  <a:cubicBezTo>
                    <a:pt x="532" y="3593"/>
                    <a:pt x="532" y="3593"/>
                    <a:pt x="532" y="3593"/>
                  </a:cubicBezTo>
                  <a:cubicBezTo>
                    <a:pt x="319" y="3699"/>
                    <a:pt x="319" y="3699"/>
                    <a:pt x="319" y="3699"/>
                  </a:cubicBezTo>
                  <a:cubicBezTo>
                    <a:pt x="159" y="3806"/>
                    <a:pt x="0" y="3672"/>
                    <a:pt x="26" y="3486"/>
                  </a:cubicBezTo>
                  <a:cubicBezTo>
                    <a:pt x="452" y="265"/>
                    <a:pt x="452" y="265"/>
                    <a:pt x="452" y="265"/>
                  </a:cubicBezTo>
                  <a:cubicBezTo>
                    <a:pt x="478" y="80"/>
                    <a:pt x="611" y="0"/>
                    <a:pt x="798" y="52"/>
                  </a:cubicBezTo>
                  <a:cubicBezTo>
                    <a:pt x="3779" y="1303"/>
                    <a:pt x="3779" y="1303"/>
                    <a:pt x="3779" y="1303"/>
                  </a:cubicBezTo>
                  <a:cubicBezTo>
                    <a:pt x="3965" y="1384"/>
                    <a:pt x="3991" y="1596"/>
                    <a:pt x="3832" y="1677"/>
                  </a:cubicBezTo>
                  <a:cubicBezTo>
                    <a:pt x="3619" y="1809"/>
                    <a:pt x="3619" y="1809"/>
                    <a:pt x="3619" y="1809"/>
                  </a:cubicBezTo>
                  <a:cubicBezTo>
                    <a:pt x="4125" y="2687"/>
                    <a:pt x="4125" y="2687"/>
                    <a:pt x="4125" y="2687"/>
                  </a:cubicBezTo>
                  <a:cubicBezTo>
                    <a:pt x="3087" y="3273"/>
                    <a:pt x="2075" y="3858"/>
                    <a:pt x="1038" y="44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1044013" y="1184259"/>
              <a:ext cx="1316724" cy="1220742"/>
            </a:xfrm>
            <a:custGeom>
              <a:avLst/>
              <a:gdLst>
                <a:gd name="T0" fmla="*/ 0 w 6230"/>
                <a:gd name="T1" fmla="*/ 3593 h 5776"/>
                <a:gd name="T2" fmla="*/ 6229 w 6230"/>
                <a:gd name="T3" fmla="*/ 0 h 5776"/>
                <a:gd name="T4" fmla="*/ 6229 w 6230"/>
                <a:gd name="T5" fmla="*/ 4338 h 5776"/>
                <a:gd name="T6" fmla="*/ 3780 w 6230"/>
                <a:gd name="T7" fmla="*/ 5775 h 5776"/>
                <a:gd name="T8" fmla="*/ 0 w 6230"/>
                <a:gd name="T9" fmla="*/ 3593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3593"/>
                  </a:moveTo>
                  <a:lnTo>
                    <a:pt x="6229" y="0"/>
                  </a:lnTo>
                  <a:lnTo>
                    <a:pt x="6229" y="4338"/>
                  </a:lnTo>
                  <a:lnTo>
                    <a:pt x="3780" y="5775"/>
                  </a:lnTo>
                  <a:lnTo>
                    <a:pt x="0" y="359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848109" y="2959578"/>
            <a:ext cx="1502165" cy="1518939"/>
            <a:chOff x="312499" y="1988458"/>
            <a:chExt cx="1502165" cy="1518939"/>
          </a:xfrm>
          <a:solidFill>
            <a:srgbClr val="729CBB"/>
          </a:solidFill>
        </p:grpSpPr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312499" y="2264290"/>
              <a:ext cx="861043" cy="967275"/>
            </a:xfrm>
            <a:custGeom>
              <a:avLst/>
              <a:gdLst>
                <a:gd name="T0" fmla="*/ 4072 w 4073"/>
                <a:gd name="T1" fmla="*/ 4071 h 4578"/>
                <a:gd name="T2" fmla="*/ 4072 w 4073"/>
                <a:gd name="T3" fmla="*/ 4071 h 4578"/>
                <a:gd name="T4" fmla="*/ 3061 w 4073"/>
                <a:gd name="T5" fmla="*/ 4071 h 4578"/>
                <a:gd name="T6" fmla="*/ 3061 w 4073"/>
                <a:gd name="T7" fmla="*/ 4310 h 4578"/>
                <a:gd name="T8" fmla="*/ 2714 w 4073"/>
                <a:gd name="T9" fmla="*/ 4470 h 4578"/>
                <a:gd name="T10" fmla="*/ 159 w 4073"/>
                <a:gd name="T11" fmla="*/ 2500 h 4578"/>
                <a:gd name="T12" fmla="*/ 159 w 4073"/>
                <a:gd name="T13" fmla="*/ 2076 h 4578"/>
                <a:gd name="T14" fmla="*/ 2714 w 4073"/>
                <a:gd name="T15" fmla="*/ 107 h 4578"/>
                <a:gd name="T16" fmla="*/ 3061 w 4073"/>
                <a:gd name="T17" fmla="*/ 266 h 4578"/>
                <a:gd name="T18" fmla="*/ 3061 w 4073"/>
                <a:gd name="T19" fmla="*/ 505 h 4578"/>
                <a:gd name="T20" fmla="*/ 4072 w 4073"/>
                <a:gd name="T21" fmla="*/ 505 h 4578"/>
                <a:gd name="T22" fmla="*/ 4072 w 4073"/>
                <a:gd name="T23" fmla="*/ 4071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4072" y="4071"/>
                  </a:moveTo>
                  <a:lnTo>
                    <a:pt x="4072" y="4071"/>
                  </a:lnTo>
                  <a:cubicBezTo>
                    <a:pt x="3061" y="4071"/>
                    <a:pt x="3061" y="4071"/>
                    <a:pt x="3061" y="4071"/>
                  </a:cubicBezTo>
                  <a:cubicBezTo>
                    <a:pt x="3061" y="4310"/>
                    <a:pt x="3061" y="4310"/>
                    <a:pt x="3061" y="4310"/>
                  </a:cubicBezTo>
                  <a:cubicBezTo>
                    <a:pt x="3061" y="4497"/>
                    <a:pt x="2874" y="4577"/>
                    <a:pt x="2714" y="4470"/>
                  </a:cubicBezTo>
                  <a:cubicBezTo>
                    <a:pt x="159" y="2500"/>
                    <a:pt x="159" y="2500"/>
                    <a:pt x="159" y="2500"/>
                  </a:cubicBezTo>
                  <a:cubicBezTo>
                    <a:pt x="0" y="2368"/>
                    <a:pt x="0" y="2209"/>
                    <a:pt x="159" y="2076"/>
                  </a:cubicBezTo>
                  <a:cubicBezTo>
                    <a:pt x="2714" y="107"/>
                    <a:pt x="2714" y="107"/>
                    <a:pt x="2714" y="107"/>
                  </a:cubicBezTo>
                  <a:cubicBezTo>
                    <a:pt x="2874" y="0"/>
                    <a:pt x="3061" y="79"/>
                    <a:pt x="3061" y="266"/>
                  </a:cubicBezTo>
                  <a:cubicBezTo>
                    <a:pt x="3061" y="505"/>
                    <a:pt x="3061" y="505"/>
                    <a:pt x="3061" y="505"/>
                  </a:cubicBezTo>
                  <a:cubicBezTo>
                    <a:pt x="4072" y="505"/>
                    <a:pt x="4072" y="505"/>
                    <a:pt x="4072" y="505"/>
                  </a:cubicBezTo>
                  <a:cubicBezTo>
                    <a:pt x="4072" y="1703"/>
                    <a:pt x="4072" y="2874"/>
                    <a:pt x="4072" y="40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1021648" y="1988458"/>
              <a:ext cx="793016" cy="1518939"/>
            </a:xfrm>
            <a:custGeom>
              <a:avLst/>
              <a:gdLst>
                <a:gd name="T0" fmla="*/ 0 w 3754"/>
                <a:gd name="T1" fmla="*/ 7186 h 7187"/>
                <a:gd name="T2" fmla="*/ 0 w 3754"/>
                <a:gd name="T3" fmla="*/ 0 h 7187"/>
                <a:gd name="T4" fmla="*/ 3753 w 3754"/>
                <a:gd name="T5" fmla="*/ 2183 h 7187"/>
                <a:gd name="T6" fmla="*/ 3753 w 3754"/>
                <a:gd name="T7" fmla="*/ 5003 h 7187"/>
                <a:gd name="T8" fmla="*/ 0 w 3754"/>
                <a:gd name="T9" fmla="*/ 7186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4" h="7187">
                  <a:moveTo>
                    <a:pt x="0" y="7186"/>
                  </a:moveTo>
                  <a:lnTo>
                    <a:pt x="0" y="0"/>
                  </a:lnTo>
                  <a:lnTo>
                    <a:pt x="3753" y="2183"/>
                  </a:lnTo>
                  <a:lnTo>
                    <a:pt x="3753" y="5003"/>
                  </a:lnTo>
                  <a:lnTo>
                    <a:pt x="0" y="71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1579623" y="4061973"/>
            <a:ext cx="1316724" cy="1462096"/>
            <a:chOff x="1044013" y="3090853"/>
            <a:chExt cx="1316724" cy="1462096"/>
          </a:xfrm>
          <a:solidFill>
            <a:srgbClr val="729CBB"/>
          </a:solidFill>
        </p:grpSpPr>
        <p:sp>
          <p:nvSpPr>
            <p:cNvPr id="10" name="Freeform 3"/>
            <p:cNvSpPr>
              <a:spLocks noChangeArrowheads="1"/>
            </p:cNvSpPr>
            <p:nvPr/>
          </p:nvSpPr>
          <p:spPr bwMode="auto">
            <a:xfrm>
              <a:off x="1235045" y="3608038"/>
              <a:ext cx="872225" cy="944911"/>
            </a:xfrm>
            <a:custGeom>
              <a:avLst/>
              <a:gdLst>
                <a:gd name="T0" fmla="*/ 4125 w 4126"/>
                <a:gd name="T1" fmla="*/ 1784 h 4473"/>
                <a:gd name="T2" fmla="*/ 4125 w 4126"/>
                <a:gd name="T3" fmla="*/ 1784 h 4473"/>
                <a:gd name="T4" fmla="*/ 3619 w 4126"/>
                <a:gd name="T5" fmla="*/ 2662 h 4473"/>
                <a:gd name="T6" fmla="*/ 3832 w 4126"/>
                <a:gd name="T7" fmla="*/ 2795 h 4473"/>
                <a:gd name="T8" fmla="*/ 3779 w 4126"/>
                <a:gd name="T9" fmla="*/ 3168 h 4473"/>
                <a:gd name="T10" fmla="*/ 798 w 4126"/>
                <a:gd name="T11" fmla="*/ 4419 h 4473"/>
                <a:gd name="T12" fmla="*/ 452 w 4126"/>
                <a:gd name="T13" fmla="*/ 4206 h 4473"/>
                <a:gd name="T14" fmla="*/ 26 w 4126"/>
                <a:gd name="T15" fmla="*/ 986 h 4473"/>
                <a:gd name="T16" fmla="*/ 319 w 4126"/>
                <a:gd name="T17" fmla="*/ 773 h 4473"/>
                <a:gd name="T18" fmla="*/ 532 w 4126"/>
                <a:gd name="T19" fmla="*/ 879 h 4473"/>
                <a:gd name="T20" fmla="*/ 1038 w 4126"/>
                <a:gd name="T21" fmla="*/ 0 h 4473"/>
                <a:gd name="T22" fmla="*/ 4125 w 4126"/>
                <a:gd name="T23" fmla="*/ 1784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4125" y="1784"/>
                  </a:moveTo>
                  <a:lnTo>
                    <a:pt x="4125" y="1784"/>
                  </a:lnTo>
                  <a:cubicBezTo>
                    <a:pt x="3619" y="2662"/>
                    <a:pt x="3619" y="2662"/>
                    <a:pt x="3619" y="2662"/>
                  </a:cubicBezTo>
                  <a:cubicBezTo>
                    <a:pt x="3832" y="2795"/>
                    <a:pt x="3832" y="2795"/>
                    <a:pt x="3832" y="2795"/>
                  </a:cubicBezTo>
                  <a:cubicBezTo>
                    <a:pt x="3991" y="2875"/>
                    <a:pt x="3965" y="3088"/>
                    <a:pt x="3779" y="3168"/>
                  </a:cubicBezTo>
                  <a:cubicBezTo>
                    <a:pt x="798" y="4419"/>
                    <a:pt x="798" y="4419"/>
                    <a:pt x="798" y="4419"/>
                  </a:cubicBezTo>
                  <a:cubicBezTo>
                    <a:pt x="611" y="4472"/>
                    <a:pt x="478" y="4392"/>
                    <a:pt x="452" y="4206"/>
                  </a:cubicBezTo>
                  <a:cubicBezTo>
                    <a:pt x="26" y="986"/>
                    <a:pt x="26" y="986"/>
                    <a:pt x="26" y="986"/>
                  </a:cubicBezTo>
                  <a:cubicBezTo>
                    <a:pt x="0" y="799"/>
                    <a:pt x="159" y="666"/>
                    <a:pt x="319" y="773"/>
                  </a:cubicBezTo>
                  <a:cubicBezTo>
                    <a:pt x="532" y="879"/>
                    <a:pt x="532" y="879"/>
                    <a:pt x="532" y="879"/>
                  </a:cubicBezTo>
                  <a:cubicBezTo>
                    <a:pt x="1038" y="0"/>
                    <a:pt x="1038" y="0"/>
                    <a:pt x="1038" y="0"/>
                  </a:cubicBezTo>
                  <a:cubicBezTo>
                    <a:pt x="2075" y="613"/>
                    <a:pt x="3087" y="1199"/>
                    <a:pt x="4125" y="178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>
              <a:spLocks noChangeArrowheads="1"/>
            </p:cNvSpPr>
            <p:nvPr/>
          </p:nvSpPr>
          <p:spPr bwMode="auto">
            <a:xfrm>
              <a:off x="1044013" y="3090853"/>
              <a:ext cx="1316724" cy="1220742"/>
            </a:xfrm>
            <a:custGeom>
              <a:avLst/>
              <a:gdLst>
                <a:gd name="T0" fmla="*/ 6229 w 6230"/>
                <a:gd name="T1" fmla="*/ 5776 h 5777"/>
                <a:gd name="T2" fmla="*/ 0 w 6230"/>
                <a:gd name="T3" fmla="*/ 2183 h 5777"/>
                <a:gd name="T4" fmla="*/ 3780 w 6230"/>
                <a:gd name="T5" fmla="*/ 0 h 5777"/>
                <a:gd name="T6" fmla="*/ 6229 w 6230"/>
                <a:gd name="T7" fmla="*/ 1437 h 5777"/>
                <a:gd name="T8" fmla="*/ 6229 w 6230"/>
                <a:gd name="T9" fmla="*/ 5776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5776"/>
                  </a:moveTo>
                  <a:lnTo>
                    <a:pt x="0" y="2183"/>
                  </a:lnTo>
                  <a:lnTo>
                    <a:pt x="3780" y="0"/>
                  </a:lnTo>
                  <a:lnTo>
                    <a:pt x="6229" y="1437"/>
                  </a:lnTo>
                  <a:lnTo>
                    <a:pt x="6229" y="577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2951328" y="4061973"/>
            <a:ext cx="1316724" cy="1462096"/>
            <a:chOff x="2415718" y="3090853"/>
            <a:chExt cx="1316724" cy="1462096"/>
          </a:xfrm>
          <a:solidFill>
            <a:srgbClr val="729CBB"/>
          </a:solidFill>
        </p:grpSpPr>
        <p:sp>
          <p:nvSpPr>
            <p:cNvPr id="13" name="Freeform 4"/>
            <p:cNvSpPr>
              <a:spLocks noChangeArrowheads="1"/>
            </p:cNvSpPr>
            <p:nvPr/>
          </p:nvSpPr>
          <p:spPr bwMode="auto">
            <a:xfrm>
              <a:off x="2669185" y="3608038"/>
              <a:ext cx="872225" cy="944911"/>
            </a:xfrm>
            <a:custGeom>
              <a:avLst/>
              <a:gdLst>
                <a:gd name="T0" fmla="*/ 3087 w 4126"/>
                <a:gd name="T1" fmla="*/ 0 h 4473"/>
                <a:gd name="T2" fmla="*/ 3087 w 4126"/>
                <a:gd name="T3" fmla="*/ 0 h 4473"/>
                <a:gd name="T4" fmla="*/ 3592 w 4126"/>
                <a:gd name="T5" fmla="*/ 879 h 4473"/>
                <a:gd name="T6" fmla="*/ 3805 w 4126"/>
                <a:gd name="T7" fmla="*/ 773 h 4473"/>
                <a:gd name="T8" fmla="*/ 4098 w 4126"/>
                <a:gd name="T9" fmla="*/ 986 h 4473"/>
                <a:gd name="T10" fmla="*/ 3672 w 4126"/>
                <a:gd name="T11" fmla="*/ 4206 h 4473"/>
                <a:gd name="T12" fmla="*/ 3327 w 4126"/>
                <a:gd name="T13" fmla="*/ 4419 h 4473"/>
                <a:gd name="T14" fmla="*/ 346 w 4126"/>
                <a:gd name="T15" fmla="*/ 3168 h 4473"/>
                <a:gd name="T16" fmla="*/ 292 w 4126"/>
                <a:gd name="T17" fmla="*/ 2795 h 4473"/>
                <a:gd name="T18" fmla="*/ 505 w 4126"/>
                <a:gd name="T19" fmla="*/ 2662 h 4473"/>
                <a:gd name="T20" fmla="*/ 0 w 4126"/>
                <a:gd name="T21" fmla="*/ 1784 h 4473"/>
                <a:gd name="T22" fmla="*/ 3087 w 4126"/>
                <a:gd name="T23" fmla="*/ 0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3087" y="0"/>
                  </a:moveTo>
                  <a:lnTo>
                    <a:pt x="3087" y="0"/>
                  </a:lnTo>
                  <a:cubicBezTo>
                    <a:pt x="3592" y="879"/>
                    <a:pt x="3592" y="879"/>
                    <a:pt x="3592" y="879"/>
                  </a:cubicBezTo>
                  <a:cubicBezTo>
                    <a:pt x="3805" y="773"/>
                    <a:pt x="3805" y="773"/>
                    <a:pt x="3805" y="773"/>
                  </a:cubicBezTo>
                  <a:cubicBezTo>
                    <a:pt x="3965" y="666"/>
                    <a:pt x="4125" y="799"/>
                    <a:pt x="4098" y="986"/>
                  </a:cubicBezTo>
                  <a:cubicBezTo>
                    <a:pt x="3672" y="4206"/>
                    <a:pt x="3672" y="4206"/>
                    <a:pt x="3672" y="4206"/>
                  </a:cubicBezTo>
                  <a:cubicBezTo>
                    <a:pt x="3646" y="4392"/>
                    <a:pt x="3513" y="4472"/>
                    <a:pt x="3327" y="4419"/>
                  </a:cubicBezTo>
                  <a:cubicBezTo>
                    <a:pt x="346" y="3168"/>
                    <a:pt x="346" y="3168"/>
                    <a:pt x="346" y="3168"/>
                  </a:cubicBezTo>
                  <a:cubicBezTo>
                    <a:pt x="159" y="3088"/>
                    <a:pt x="133" y="2875"/>
                    <a:pt x="292" y="2795"/>
                  </a:cubicBezTo>
                  <a:cubicBezTo>
                    <a:pt x="505" y="2662"/>
                    <a:pt x="505" y="2662"/>
                    <a:pt x="505" y="2662"/>
                  </a:cubicBezTo>
                  <a:cubicBezTo>
                    <a:pt x="0" y="1784"/>
                    <a:pt x="0" y="1784"/>
                    <a:pt x="0" y="1784"/>
                  </a:cubicBezTo>
                  <a:cubicBezTo>
                    <a:pt x="1011" y="1199"/>
                    <a:pt x="2049" y="613"/>
                    <a:pt x="308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2415718" y="3090853"/>
              <a:ext cx="1316724" cy="1220742"/>
            </a:xfrm>
            <a:custGeom>
              <a:avLst/>
              <a:gdLst>
                <a:gd name="T0" fmla="*/ 6229 w 6230"/>
                <a:gd name="T1" fmla="*/ 2183 h 5777"/>
                <a:gd name="T2" fmla="*/ 0 w 6230"/>
                <a:gd name="T3" fmla="*/ 5776 h 5777"/>
                <a:gd name="T4" fmla="*/ 0 w 6230"/>
                <a:gd name="T5" fmla="*/ 1437 h 5777"/>
                <a:gd name="T6" fmla="*/ 2449 w 6230"/>
                <a:gd name="T7" fmla="*/ 0 h 5777"/>
                <a:gd name="T8" fmla="*/ 6229 w 6230"/>
                <a:gd name="T9" fmla="*/ 2183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2183"/>
                  </a:moveTo>
                  <a:lnTo>
                    <a:pt x="0" y="5776"/>
                  </a:lnTo>
                  <a:lnTo>
                    <a:pt x="0" y="1437"/>
                  </a:lnTo>
                  <a:lnTo>
                    <a:pt x="2449" y="0"/>
                  </a:lnTo>
                  <a:lnTo>
                    <a:pt x="6229" y="21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3497400" y="2959578"/>
            <a:ext cx="1502166" cy="1518939"/>
            <a:chOff x="2961790" y="1988458"/>
            <a:chExt cx="1502166" cy="1518939"/>
          </a:xfrm>
          <a:solidFill>
            <a:srgbClr val="729CBB"/>
          </a:solidFill>
        </p:grpSpPr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3602913" y="2264290"/>
              <a:ext cx="861043" cy="967275"/>
            </a:xfrm>
            <a:custGeom>
              <a:avLst/>
              <a:gdLst>
                <a:gd name="T0" fmla="*/ 0 w 4073"/>
                <a:gd name="T1" fmla="*/ 505 h 4578"/>
                <a:gd name="T2" fmla="*/ 0 w 4073"/>
                <a:gd name="T3" fmla="*/ 505 h 4578"/>
                <a:gd name="T4" fmla="*/ 1011 w 4073"/>
                <a:gd name="T5" fmla="*/ 505 h 4578"/>
                <a:gd name="T6" fmla="*/ 1011 w 4073"/>
                <a:gd name="T7" fmla="*/ 266 h 4578"/>
                <a:gd name="T8" fmla="*/ 1357 w 4073"/>
                <a:gd name="T9" fmla="*/ 107 h 4578"/>
                <a:gd name="T10" fmla="*/ 3912 w 4073"/>
                <a:gd name="T11" fmla="*/ 2076 h 4578"/>
                <a:gd name="T12" fmla="*/ 3912 w 4073"/>
                <a:gd name="T13" fmla="*/ 2500 h 4578"/>
                <a:gd name="T14" fmla="*/ 1357 w 4073"/>
                <a:gd name="T15" fmla="*/ 4470 h 4578"/>
                <a:gd name="T16" fmla="*/ 1011 w 4073"/>
                <a:gd name="T17" fmla="*/ 4310 h 4578"/>
                <a:gd name="T18" fmla="*/ 1011 w 4073"/>
                <a:gd name="T19" fmla="*/ 4071 h 4578"/>
                <a:gd name="T20" fmla="*/ 0 w 4073"/>
                <a:gd name="T21" fmla="*/ 4071 h 4578"/>
                <a:gd name="T22" fmla="*/ 0 w 4073"/>
                <a:gd name="T23" fmla="*/ 505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0" y="505"/>
                  </a:moveTo>
                  <a:lnTo>
                    <a:pt x="0" y="505"/>
                  </a:lnTo>
                  <a:cubicBezTo>
                    <a:pt x="1011" y="505"/>
                    <a:pt x="1011" y="505"/>
                    <a:pt x="1011" y="505"/>
                  </a:cubicBezTo>
                  <a:cubicBezTo>
                    <a:pt x="1011" y="266"/>
                    <a:pt x="1011" y="266"/>
                    <a:pt x="1011" y="266"/>
                  </a:cubicBezTo>
                  <a:cubicBezTo>
                    <a:pt x="1011" y="79"/>
                    <a:pt x="1197" y="0"/>
                    <a:pt x="1357" y="107"/>
                  </a:cubicBezTo>
                  <a:cubicBezTo>
                    <a:pt x="3912" y="2076"/>
                    <a:pt x="3912" y="2076"/>
                    <a:pt x="3912" y="2076"/>
                  </a:cubicBezTo>
                  <a:cubicBezTo>
                    <a:pt x="4072" y="2209"/>
                    <a:pt x="4072" y="2368"/>
                    <a:pt x="3912" y="2500"/>
                  </a:cubicBezTo>
                  <a:cubicBezTo>
                    <a:pt x="1357" y="4470"/>
                    <a:pt x="1357" y="4470"/>
                    <a:pt x="1357" y="4470"/>
                  </a:cubicBezTo>
                  <a:cubicBezTo>
                    <a:pt x="1197" y="4577"/>
                    <a:pt x="1011" y="4497"/>
                    <a:pt x="1011" y="4310"/>
                  </a:cubicBezTo>
                  <a:cubicBezTo>
                    <a:pt x="1011" y="4071"/>
                    <a:pt x="1011" y="4071"/>
                    <a:pt x="1011" y="4071"/>
                  </a:cubicBezTo>
                  <a:cubicBezTo>
                    <a:pt x="0" y="4071"/>
                    <a:pt x="0" y="4071"/>
                    <a:pt x="0" y="4071"/>
                  </a:cubicBezTo>
                  <a:cubicBezTo>
                    <a:pt x="0" y="2874"/>
                    <a:pt x="0" y="1703"/>
                    <a:pt x="0" y="5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1"/>
            <p:cNvSpPr>
              <a:spLocks noChangeArrowheads="1"/>
            </p:cNvSpPr>
            <p:nvPr/>
          </p:nvSpPr>
          <p:spPr bwMode="auto">
            <a:xfrm>
              <a:off x="2961790" y="1988458"/>
              <a:ext cx="793016" cy="1518939"/>
            </a:xfrm>
            <a:custGeom>
              <a:avLst/>
              <a:gdLst>
                <a:gd name="T0" fmla="*/ 3752 w 3753"/>
                <a:gd name="T1" fmla="*/ 0 h 7187"/>
                <a:gd name="T2" fmla="*/ 3752 w 3753"/>
                <a:gd name="T3" fmla="*/ 7186 h 7187"/>
                <a:gd name="T4" fmla="*/ 0 w 3753"/>
                <a:gd name="T5" fmla="*/ 5003 h 7187"/>
                <a:gd name="T6" fmla="*/ 0 w 3753"/>
                <a:gd name="T7" fmla="*/ 2183 h 7187"/>
                <a:gd name="T8" fmla="*/ 3752 w 3753"/>
                <a:gd name="T9" fmla="*/ 0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3" h="7187">
                  <a:moveTo>
                    <a:pt x="3752" y="0"/>
                  </a:moveTo>
                  <a:lnTo>
                    <a:pt x="3752" y="7186"/>
                  </a:lnTo>
                  <a:lnTo>
                    <a:pt x="0" y="5003"/>
                  </a:lnTo>
                  <a:lnTo>
                    <a:pt x="0" y="2183"/>
                  </a:lnTo>
                  <a:lnTo>
                    <a:pt x="375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2951328" y="1914026"/>
            <a:ext cx="1316724" cy="1462095"/>
            <a:chOff x="2415718" y="942906"/>
            <a:chExt cx="1316724" cy="1462095"/>
          </a:xfrm>
          <a:solidFill>
            <a:srgbClr val="729CBB"/>
          </a:solidFill>
        </p:grpSpPr>
        <p:sp>
          <p:nvSpPr>
            <p:cNvPr id="19" name="Freeform 6"/>
            <p:cNvSpPr>
              <a:spLocks noChangeArrowheads="1"/>
            </p:cNvSpPr>
            <p:nvPr/>
          </p:nvSpPr>
          <p:spPr bwMode="auto">
            <a:xfrm>
              <a:off x="2669185" y="942906"/>
              <a:ext cx="872225" cy="944911"/>
            </a:xfrm>
            <a:custGeom>
              <a:avLst/>
              <a:gdLst>
                <a:gd name="T0" fmla="*/ 0 w 4126"/>
                <a:gd name="T1" fmla="*/ 2687 h 4472"/>
                <a:gd name="T2" fmla="*/ 0 w 4126"/>
                <a:gd name="T3" fmla="*/ 2687 h 4472"/>
                <a:gd name="T4" fmla="*/ 505 w 4126"/>
                <a:gd name="T5" fmla="*/ 1809 h 4472"/>
                <a:gd name="T6" fmla="*/ 292 w 4126"/>
                <a:gd name="T7" fmla="*/ 1677 h 4472"/>
                <a:gd name="T8" fmla="*/ 346 w 4126"/>
                <a:gd name="T9" fmla="*/ 1303 h 4472"/>
                <a:gd name="T10" fmla="*/ 3327 w 4126"/>
                <a:gd name="T11" fmla="*/ 52 h 4472"/>
                <a:gd name="T12" fmla="*/ 3672 w 4126"/>
                <a:gd name="T13" fmla="*/ 265 h 4472"/>
                <a:gd name="T14" fmla="*/ 4098 w 4126"/>
                <a:gd name="T15" fmla="*/ 3486 h 4472"/>
                <a:gd name="T16" fmla="*/ 3805 w 4126"/>
                <a:gd name="T17" fmla="*/ 3699 h 4472"/>
                <a:gd name="T18" fmla="*/ 3592 w 4126"/>
                <a:gd name="T19" fmla="*/ 3593 h 4472"/>
                <a:gd name="T20" fmla="*/ 3087 w 4126"/>
                <a:gd name="T21" fmla="*/ 4471 h 4472"/>
                <a:gd name="T22" fmla="*/ 0 w 4126"/>
                <a:gd name="T23" fmla="*/ 2687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0" y="2687"/>
                  </a:moveTo>
                  <a:lnTo>
                    <a:pt x="0" y="2687"/>
                  </a:lnTo>
                  <a:cubicBezTo>
                    <a:pt x="505" y="1809"/>
                    <a:pt x="505" y="1809"/>
                    <a:pt x="505" y="1809"/>
                  </a:cubicBezTo>
                  <a:cubicBezTo>
                    <a:pt x="292" y="1677"/>
                    <a:pt x="292" y="1677"/>
                    <a:pt x="292" y="1677"/>
                  </a:cubicBezTo>
                  <a:cubicBezTo>
                    <a:pt x="133" y="1596"/>
                    <a:pt x="159" y="1384"/>
                    <a:pt x="346" y="1303"/>
                  </a:cubicBezTo>
                  <a:cubicBezTo>
                    <a:pt x="3327" y="52"/>
                    <a:pt x="3327" y="52"/>
                    <a:pt x="3327" y="52"/>
                  </a:cubicBezTo>
                  <a:cubicBezTo>
                    <a:pt x="3513" y="0"/>
                    <a:pt x="3646" y="80"/>
                    <a:pt x="3672" y="265"/>
                  </a:cubicBezTo>
                  <a:cubicBezTo>
                    <a:pt x="4098" y="3486"/>
                    <a:pt x="4098" y="3486"/>
                    <a:pt x="4098" y="3486"/>
                  </a:cubicBezTo>
                  <a:cubicBezTo>
                    <a:pt x="4125" y="3672"/>
                    <a:pt x="3965" y="3806"/>
                    <a:pt x="3805" y="3699"/>
                  </a:cubicBezTo>
                  <a:cubicBezTo>
                    <a:pt x="3592" y="3593"/>
                    <a:pt x="3592" y="3593"/>
                    <a:pt x="3592" y="3593"/>
                  </a:cubicBezTo>
                  <a:cubicBezTo>
                    <a:pt x="3087" y="4471"/>
                    <a:pt x="3087" y="4471"/>
                    <a:pt x="3087" y="4471"/>
                  </a:cubicBezTo>
                  <a:cubicBezTo>
                    <a:pt x="2049" y="3858"/>
                    <a:pt x="1037" y="3273"/>
                    <a:pt x="0" y="268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2"/>
            <p:cNvSpPr>
              <a:spLocks noChangeArrowheads="1"/>
            </p:cNvSpPr>
            <p:nvPr/>
          </p:nvSpPr>
          <p:spPr bwMode="auto">
            <a:xfrm>
              <a:off x="2415718" y="1184259"/>
              <a:ext cx="1316724" cy="1220742"/>
            </a:xfrm>
            <a:custGeom>
              <a:avLst/>
              <a:gdLst>
                <a:gd name="T0" fmla="*/ 0 w 6230"/>
                <a:gd name="T1" fmla="*/ 0 h 5776"/>
                <a:gd name="T2" fmla="*/ 6229 w 6230"/>
                <a:gd name="T3" fmla="*/ 3593 h 5776"/>
                <a:gd name="T4" fmla="*/ 2449 w 6230"/>
                <a:gd name="T5" fmla="*/ 5775 h 5776"/>
                <a:gd name="T6" fmla="*/ 0 w 6230"/>
                <a:gd name="T7" fmla="*/ 4338 h 5776"/>
                <a:gd name="T8" fmla="*/ 0 w 6230"/>
                <a:gd name="T9" fmla="*/ 0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0"/>
                  </a:moveTo>
                  <a:lnTo>
                    <a:pt x="6229" y="3593"/>
                  </a:lnTo>
                  <a:lnTo>
                    <a:pt x="2449" y="5775"/>
                  </a:lnTo>
                  <a:lnTo>
                    <a:pt x="0" y="43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Freeform 13"/>
          <p:cNvSpPr>
            <a:spLocks noChangeArrowheads="1"/>
          </p:cNvSpPr>
          <p:nvPr/>
        </p:nvSpPr>
        <p:spPr bwMode="auto">
          <a:xfrm>
            <a:off x="2406187" y="3122654"/>
            <a:ext cx="1035302" cy="1191855"/>
          </a:xfrm>
          <a:custGeom>
            <a:avLst/>
            <a:gdLst>
              <a:gd name="T0" fmla="*/ 2449 w 4897"/>
              <a:gd name="T1" fmla="*/ 0 h 5642"/>
              <a:gd name="T2" fmla="*/ 3672 w 4897"/>
              <a:gd name="T3" fmla="*/ 691 h 5642"/>
              <a:gd name="T4" fmla="*/ 4896 w 4897"/>
              <a:gd name="T5" fmla="*/ 1410 h 5642"/>
              <a:gd name="T6" fmla="*/ 4896 w 4897"/>
              <a:gd name="T7" fmla="*/ 2821 h 5642"/>
              <a:gd name="T8" fmla="*/ 4896 w 4897"/>
              <a:gd name="T9" fmla="*/ 4230 h 5642"/>
              <a:gd name="T10" fmla="*/ 3672 w 4897"/>
              <a:gd name="T11" fmla="*/ 4949 h 5642"/>
              <a:gd name="T12" fmla="*/ 2449 w 4897"/>
              <a:gd name="T13" fmla="*/ 5641 h 5642"/>
              <a:gd name="T14" fmla="*/ 1225 w 4897"/>
              <a:gd name="T15" fmla="*/ 4949 h 5642"/>
              <a:gd name="T16" fmla="*/ 0 w 4897"/>
              <a:gd name="T17" fmla="*/ 4230 h 5642"/>
              <a:gd name="T18" fmla="*/ 0 w 4897"/>
              <a:gd name="T19" fmla="*/ 2821 h 5642"/>
              <a:gd name="T20" fmla="*/ 0 w 4897"/>
              <a:gd name="T21" fmla="*/ 1410 h 5642"/>
              <a:gd name="T22" fmla="*/ 1225 w 4897"/>
              <a:gd name="T23" fmla="*/ 691 h 5642"/>
              <a:gd name="T24" fmla="*/ 2449 w 4897"/>
              <a:gd name="T25" fmla="*/ 0 h 5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97" h="5642">
                <a:moveTo>
                  <a:pt x="2449" y="0"/>
                </a:moveTo>
                <a:lnTo>
                  <a:pt x="3672" y="691"/>
                </a:lnTo>
                <a:lnTo>
                  <a:pt x="4896" y="1410"/>
                </a:lnTo>
                <a:lnTo>
                  <a:pt x="4896" y="2821"/>
                </a:lnTo>
                <a:lnTo>
                  <a:pt x="4896" y="4230"/>
                </a:lnTo>
                <a:lnTo>
                  <a:pt x="3672" y="4949"/>
                </a:lnTo>
                <a:lnTo>
                  <a:pt x="2449" y="5641"/>
                </a:lnTo>
                <a:lnTo>
                  <a:pt x="1225" y="4949"/>
                </a:lnTo>
                <a:lnTo>
                  <a:pt x="0" y="4230"/>
                </a:lnTo>
                <a:lnTo>
                  <a:pt x="0" y="2821"/>
                </a:lnTo>
                <a:lnTo>
                  <a:pt x="0" y="1410"/>
                </a:lnTo>
                <a:lnTo>
                  <a:pt x="1225" y="691"/>
                </a:lnTo>
                <a:lnTo>
                  <a:pt x="2449" y="0"/>
                </a:lnTo>
              </a:path>
            </a:pathLst>
          </a:custGeom>
          <a:solidFill>
            <a:srgbClr val="C1C7D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390560" y="2359244"/>
            <a:ext cx="820099" cy="547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729CBB"/>
                </a:solidFill>
                <a:cs typeface="+mn-ea"/>
                <a:sym typeface="+mn-lt"/>
              </a:rPr>
              <a:t>01</a:t>
            </a:r>
            <a:endParaRPr lang="id-ID" sz="32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7410982" y="2359243"/>
            <a:ext cx="820099" cy="547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cs typeface="+mn-ea"/>
                <a:sym typeface="+mn-lt"/>
              </a:rPr>
              <a:t>02</a:t>
            </a:r>
            <a:r>
              <a:rPr lang="id-ID" sz="1400" b="1" dirty="0">
                <a:solidFill>
                  <a:srgbClr val="729CBB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4" name="Content Placeholder 2"/>
          <p:cNvSpPr txBox="1"/>
          <p:nvPr/>
        </p:nvSpPr>
        <p:spPr>
          <a:xfrm>
            <a:off x="9431404" y="2359243"/>
            <a:ext cx="703197" cy="547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cs typeface="+mn-ea"/>
                <a:sym typeface="+mn-lt"/>
              </a:rPr>
              <a:t>03</a:t>
            </a:r>
            <a:r>
              <a:rPr lang="id-ID" sz="1400" b="1" dirty="0">
                <a:solidFill>
                  <a:srgbClr val="729CBB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5390560" y="3936664"/>
            <a:ext cx="820099" cy="538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cs typeface="+mn-ea"/>
                <a:sym typeface="+mn-lt"/>
              </a:rPr>
              <a:t>04</a:t>
            </a:r>
            <a:r>
              <a:rPr lang="id-ID" sz="1400" b="1" dirty="0">
                <a:solidFill>
                  <a:srgbClr val="729CBB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7410982" y="3936663"/>
            <a:ext cx="820099" cy="538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7" name="Content Placeholder 2"/>
          <p:cNvSpPr txBox="1"/>
          <p:nvPr/>
        </p:nvSpPr>
        <p:spPr>
          <a:xfrm>
            <a:off x="9431405" y="3936663"/>
            <a:ext cx="703196" cy="538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cs typeface="+mn-ea"/>
                <a:sym typeface="+mn-lt"/>
              </a:rPr>
              <a:t>06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761990" y="3509990"/>
            <a:ext cx="305739" cy="412391"/>
            <a:chOff x="3687763" y="361950"/>
            <a:chExt cx="204788" cy="276225"/>
          </a:xfrm>
          <a:solidFill>
            <a:schemeClr val="bg1"/>
          </a:solidFill>
        </p:grpSpPr>
        <p:sp>
          <p:nvSpPr>
            <p:cNvPr id="29" name="Freeform 125"/>
            <p:cNvSpPr>
              <a:spLocks noEditPoints="1"/>
            </p:cNvSpPr>
            <p:nvPr/>
          </p:nvSpPr>
          <p:spPr bwMode="auto">
            <a:xfrm>
              <a:off x="3687763" y="361950"/>
              <a:ext cx="204788" cy="276225"/>
            </a:xfrm>
            <a:custGeom>
              <a:avLst/>
              <a:gdLst>
                <a:gd name="T0" fmla="*/ 192 w 213"/>
                <a:gd name="T1" fmla="*/ 0 h 288"/>
                <a:gd name="T2" fmla="*/ 21 w 213"/>
                <a:gd name="T3" fmla="*/ 0 h 288"/>
                <a:gd name="T4" fmla="*/ 0 w 213"/>
                <a:gd name="T5" fmla="*/ 22 h 288"/>
                <a:gd name="T6" fmla="*/ 0 w 213"/>
                <a:gd name="T7" fmla="*/ 267 h 288"/>
                <a:gd name="T8" fmla="*/ 21 w 213"/>
                <a:gd name="T9" fmla="*/ 288 h 288"/>
                <a:gd name="T10" fmla="*/ 192 w 213"/>
                <a:gd name="T11" fmla="*/ 288 h 288"/>
                <a:gd name="T12" fmla="*/ 213 w 213"/>
                <a:gd name="T13" fmla="*/ 267 h 288"/>
                <a:gd name="T14" fmla="*/ 213 w 213"/>
                <a:gd name="T15" fmla="*/ 22 h 288"/>
                <a:gd name="T16" fmla="*/ 192 w 213"/>
                <a:gd name="T17" fmla="*/ 0 h 288"/>
                <a:gd name="T18" fmla="*/ 188 w 213"/>
                <a:gd name="T19" fmla="*/ 262 h 288"/>
                <a:gd name="T20" fmla="*/ 25 w 213"/>
                <a:gd name="T21" fmla="*/ 262 h 288"/>
                <a:gd name="T22" fmla="*/ 25 w 213"/>
                <a:gd name="T23" fmla="*/ 152 h 288"/>
                <a:gd name="T24" fmla="*/ 188 w 213"/>
                <a:gd name="T25" fmla="*/ 152 h 288"/>
                <a:gd name="T26" fmla="*/ 188 w 213"/>
                <a:gd name="T27" fmla="*/ 262 h 288"/>
                <a:gd name="T28" fmla="*/ 188 w 213"/>
                <a:gd name="T29" fmla="*/ 136 h 288"/>
                <a:gd name="T30" fmla="*/ 25 w 213"/>
                <a:gd name="T31" fmla="*/ 136 h 288"/>
                <a:gd name="T32" fmla="*/ 25 w 213"/>
                <a:gd name="T33" fmla="*/ 26 h 288"/>
                <a:gd name="T34" fmla="*/ 188 w 213"/>
                <a:gd name="T35" fmla="*/ 26 h 288"/>
                <a:gd name="T36" fmla="*/ 188 w 213"/>
                <a:gd name="T37" fmla="*/ 13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3" h="288">
                  <a:moveTo>
                    <a:pt x="19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3" y="0"/>
                    <a:pt x="0" y="3"/>
                    <a:pt x="0" y="22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5"/>
                    <a:pt x="3" y="288"/>
                    <a:pt x="21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10" y="288"/>
                    <a:pt x="213" y="285"/>
                    <a:pt x="213" y="267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3" y="3"/>
                    <a:pt x="210" y="0"/>
                    <a:pt x="192" y="0"/>
                  </a:cubicBezTo>
                  <a:close/>
                  <a:moveTo>
                    <a:pt x="188" y="262"/>
                  </a:moveTo>
                  <a:cubicBezTo>
                    <a:pt x="25" y="262"/>
                    <a:pt x="25" y="262"/>
                    <a:pt x="25" y="26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188" y="152"/>
                    <a:pt x="188" y="152"/>
                    <a:pt x="188" y="152"/>
                  </a:cubicBezTo>
                  <a:lnTo>
                    <a:pt x="188" y="262"/>
                  </a:lnTo>
                  <a:close/>
                  <a:moveTo>
                    <a:pt x="188" y="136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88" y="26"/>
                    <a:pt x="188" y="26"/>
                    <a:pt x="188" y="26"/>
                  </a:cubicBezTo>
                  <a:lnTo>
                    <a:pt x="18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26"/>
            <p:cNvSpPr>
              <a:spLocks noEditPoints="1"/>
            </p:cNvSpPr>
            <p:nvPr/>
          </p:nvSpPr>
          <p:spPr bwMode="auto">
            <a:xfrm>
              <a:off x="3727451" y="401638"/>
              <a:ext cx="125413" cy="74612"/>
            </a:xfrm>
            <a:custGeom>
              <a:avLst/>
              <a:gdLst>
                <a:gd name="T0" fmla="*/ 0 w 79"/>
                <a:gd name="T1" fmla="*/ 0 h 47"/>
                <a:gd name="T2" fmla="*/ 0 w 79"/>
                <a:gd name="T3" fmla="*/ 47 h 47"/>
                <a:gd name="T4" fmla="*/ 79 w 79"/>
                <a:gd name="T5" fmla="*/ 47 h 47"/>
                <a:gd name="T6" fmla="*/ 79 w 79"/>
                <a:gd name="T7" fmla="*/ 0 h 47"/>
                <a:gd name="T8" fmla="*/ 0 w 79"/>
                <a:gd name="T9" fmla="*/ 0 h 47"/>
                <a:gd name="T10" fmla="*/ 58 w 79"/>
                <a:gd name="T11" fmla="*/ 36 h 47"/>
                <a:gd name="T12" fmla="*/ 21 w 79"/>
                <a:gd name="T13" fmla="*/ 36 h 47"/>
                <a:gd name="T14" fmla="*/ 21 w 79"/>
                <a:gd name="T15" fmla="*/ 27 h 47"/>
                <a:gd name="T16" fmla="*/ 58 w 79"/>
                <a:gd name="T17" fmla="*/ 27 h 47"/>
                <a:gd name="T18" fmla="*/ 58 w 79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lnTo>
                    <a:pt x="0" y="4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0" y="0"/>
                  </a:lnTo>
                  <a:close/>
                  <a:moveTo>
                    <a:pt x="58" y="36"/>
                  </a:moveTo>
                  <a:lnTo>
                    <a:pt x="21" y="36"/>
                  </a:lnTo>
                  <a:lnTo>
                    <a:pt x="21" y="27"/>
                  </a:lnTo>
                  <a:lnTo>
                    <a:pt x="58" y="27"/>
                  </a:lnTo>
                  <a:lnTo>
                    <a:pt x="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27"/>
            <p:cNvSpPr>
              <a:spLocks noEditPoints="1"/>
            </p:cNvSpPr>
            <p:nvPr/>
          </p:nvSpPr>
          <p:spPr bwMode="auto">
            <a:xfrm>
              <a:off x="3727451" y="522288"/>
              <a:ext cx="125413" cy="74612"/>
            </a:xfrm>
            <a:custGeom>
              <a:avLst/>
              <a:gdLst>
                <a:gd name="T0" fmla="*/ 0 w 79"/>
                <a:gd name="T1" fmla="*/ 0 h 47"/>
                <a:gd name="T2" fmla="*/ 0 w 79"/>
                <a:gd name="T3" fmla="*/ 47 h 47"/>
                <a:gd name="T4" fmla="*/ 79 w 79"/>
                <a:gd name="T5" fmla="*/ 47 h 47"/>
                <a:gd name="T6" fmla="*/ 79 w 79"/>
                <a:gd name="T7" fmla="*/ 0 h 47"/>
                <a:gd name="T8" fmla="*/ 0 w 79"/>
                <a:gd name="T9" fmla="*/ 0 h 47"/>
                <a:gd name="T10" fmla="*/ 58 w 79"/>
                <a:gd name="T11" fmla="*/ 36 h 47"/>
                <a:gd name="T12" fmla="*/ 21 w 79"/>
                <a:gd name="T13" fmla="*/ 36 h 47"/>
                <a:gd name="T14" fmla="*/ 21 w 79"/>
                <a:gd name="T15" fmla="*/ 27 h 47"/>
                <a:gd name="T16" fmla="*/ 58 w 79"/>
                <a:gd name="T17" fmla="*/ 27 h 47"/>
                <a:gd name="T18" fmla="*/ 58 w 79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lnTo>
                    <a:pt x="0" y="4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0" y="0"/>
                  </a:lnTo>
                  <a:close/>
                  <a:moveTo>
                    <a:pt x="58" y="36"/>
                  </a:moveTo>
                  <a:lnTo>
                    <a:pt x="21" y="36"/>
                  </a:lnTo>
                  <a:lnTo>
                    <a:pt x="21" y="27"/>
                  </a:lnTo>
                  <a:lnTo>
                    <a:pt x="58" y="27"/>
                  </a:lnTo>
                  <a:lnTo>
                    <a:pt x="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Freeform 219"/>
          <p:cNvSpPr>
            <a:spLocks noEditPoints="1"/>
          </p:cNvSpPr>
          <p:nvPr/>
        </p:nvSpPr>
        <p:spPr bwMode="auto">
          <a:xfrm>
            <a:off x="3323720" y="2566913"/>
            <a:ext cx="300999" cy="421872"/>
          </a:xfrm>
          <a:custGeom>
            <a:avLst/>
            <a:gdLst>
              <a:gd name="T0" fmla="*/ 205 w 211"/>
              <a:gd name="T1" fmla="*/ 64 h 295"/>
              <a:gd name="T2" fmla="*/ 61 w 211"/>
              <a:gd name="T3" fmla="*/ 11 h 295"/>
              <a:gd name="T4" fmla="*/ 11 w 211"/>
              <a:gd name="T5" fmla="*/ 19 h 295"/>
              <a:gd name="T6" fmla="*/ 0 w 211"/>
              <a:gd name="T7" fmla="*/ 45 h 295"/>
              <a:gd name="T8" fmla="*/ 1 w 211"/>
              <a:gd name="T9" fmla="*/ 50 h 295"/>
              <a:gd name="T10" fmla="*/ 1 w 211"/>
              <a:gd name="T11" fmla="*/ 228 h 295"/>
              <a:gd name="T12" fmla="*/ 7 w 211"/>
              <a:gd name="T13" fmla="*/ 237 h 295"/>
              <a:gd name="T14" fmla="*/ 153 w 211"/>
              <a:gd name="T15" fmla="*/ 295 h 295"/>
              <a:gd name="T16" fmla="*/ 157 w 211"/>
              <a:gd name="T17" fmla="*/ 295 h 295"/>
              <a:gd name="T18" fmla="*/ 162 w 211"/>
              <a:gd name="T19" fmla="*/ 294 h 295"/>
              <a:gd name="T20" fmla="*/ 166 w 211"/>
              <a:gd name="T21" fmla="*/ 286 h 295"/>
              <a:gd name="T22" fmla="*/ 166 w 211"/>
              <a:gd name="T23" fmla="*/ 276 h 295"/>
              <a:gd name="T24" fmla="*/ 193 w 211"/>
              <a:gd name="T25" fmla="*/ 251 h 295"/>
              <a:gd name="T26" fmla="*/ 201 w 211"/>
              <a:gd name="T27" fmla="*/ 256 h 295"/>
              <a:gd name="T28" fmla="*/ 211 w 211"/>
              <a:gd name="T29" fmla="*/ 246 h 295"/>
              <a:gd name="T30" fmla="*/ 211 w 211"/>
              <a:gd name="T31" fmla="*/ 73 h 295"/>
              <a:gd name="T32" fmla="*/ 205 w 211"/>
              <a:gd name="T33" fmla="*/ 64 h 295"/>
              <a:gd name="T34" fmla="*/ 21 w 211"/>
              <a:gd name="T35" fmla="*/ 49 h 295"/>
              <a:gd name="T36" fmla="*/ 19 w 211"/>
              <a:gd name="T37" fmla="*/ 44 h 295"/>
              <a:gd name="T38" fmla="*/ 24 w 211"/>
              <a:gd name="T39" fmla="*/ 33 h 295"/>
              <a:gd name="T40" fmla="*/ 54 w 211"/>
              <a:gd name="T41" fmla="*/ 28 h 295"/>
              <a:gd name="T42" fmla="*/ 55 w 211"/>
              <a:gd name="T43" fmla="*/ 29 h 295"/>
              <a:gd name="T44" fmla="*/ 190 w 211"/>
              <a:gd name="T45" fmla="*/ 79 h 295"/>
              <a:gd name="T46" fmla="*/ 161 w 211"/>
              <a:gd name="T47" fmla="*/ 106 h 295"/>
              <a:gd name="T48" fmla="*/ 160 w 211"/>
              <a:gd name="T49" fmla="*/ 106 h 295"/>
              <a:gd name="T50" fmla="*/ 21 w 211"/>
              <a:gd name="T51" fmla="*/ 49 h 295"/>
              <a:gd name="T52" fmla="*/ 166 w 211"/>
              <a:gd name="T53" fmla="*/ 111 h 295"/>
              <a:gd name="T54" fmla="*/ 192 w 211"/>
              <a:gd name="T55" fmla="*/ 86 h 295"/>
              <a:gd name="T56" fmla="*/ 192 w 211"/>
              <a:gd name="T57" fmla="*/ 244 h 295"/>
              <a:gd name="T58" fmla="*/ 166 w 211"/>
              <a:gd name="T59" fmla="*/ 268 h 295"/>
              <a:gd name="T60" fmla="*/ 166 w 211"/>
              <a:gd name="T61" fmla="*/ 115 h 295"/>
              <a:gd name="T62" fmla="*/ 166 w 211"/>
              <a:gd name="T63" fmla="*/ 11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1" h="295">
                <a:moveTo>
                  <a:pt x="205" y="64"/>
                </a:moveTo>
                <a:cubicBezTo>
                  <a:pt x="61" y="11"/>
                  <a:pt x="61" y="11"/>
                  <a:pt x="61" y="11"/>
                </a:cubicBezTo>
                <a:cubicBezTo>
                  <a:pt x="58" y="10"/>
                  <a:pt x="32" y="0"/>
                  <a:pt x="11" y="19"/>
                </a:cubicBezTo>
                <a:cubicBezTo>
                  <a:pt x="4" y="26"/>
                  <a:pt x="0" y="35"/>
                  <a:pt x="0" y="45"/>
                </a:cubicBezTo>
                <a:cubicBezTo>
                  <a:pt x="0" y="47"/>
                  <a:pt x="1" y="48"/>
                  <a:pt x="1" y="50"/>
                </a:cubicBezTo>
                <a:cubicBezTo>
                  <a:pt x="1" y="228"/>
                  <a:pt x="1" y="228"/>
                  <a:pt x="1" y="228"/>
                </a:cubicBezTo>
                <a:cubicBezTo>
                  <a:pt x="1" y="232"/>
                  <a:pt x="3" y="236"/>
                  <a:pt x="7" y="237"/>
                </a:cubicBezTo>
                <a:cubicBezTo>
                  <a:pt x="153" y="295"/>
                  <a:pt x="153" y="295"/>
                  <a:pt x="153" y="295"/>
                </a:cubicBezTo>
                <a:cubicBezTo>
                  <a:pt x="154" y="295"/>
                  <a:pt x="156" y="295"/>
                  <a:pt x="157" y="295"/>
                </a:cubicBezTo>
                <a:cubicBezTo>
                  <a:pt x="159" y="295"/>
                  <a:pt x="161" y="295"/>
                  <a:pt x="162" y="294"/>
                </a:cubicBezTo>
                <a:cubicBezTo>
                  <a:pt x="165" y="292"/>
                  <a:pt x="166" y="289"/>
                  <a:pt x="166" y="286"/>
                </a:cubicBezTo>
                <a:cubicBezTo>
                  <a:pt x="166" y="276"/>
                  <a:pt x="166" y="276"/>
                  <a:pt x="166" y="276"/>
                </a:cubicBezTo>
                <a:cubicBezTo>
                  <a:pt x="193" y="251"/>
                  <a:pt x="193" y="251"/>
                  <a:pt x="193" y="251"/>
                </a:cubicBezTo>
                <a:cubicBezTo>
                  <a:pt x="195" y="254"/>
                  <a:pt x="198" y="256"/>
                  <a:pt x="201" y="256"/>
                </a:cubicBezTo>
                <a:cubicBezTo>
                  <a:pt x="207" y="256"/>
                  <a:pt x="211" y="251"/>
                  <a:pt x="211" y="246"/>
                </a:cubicBezTo>
                <a:cubicBezTo>
                  <a:pt x="211" y="73"/>
                  <a:pt x="211" y="73"/>
                  <a:pt x="211" y="73"/>
                </a:cubicBezTo>
                <a:cubicBezTo>
                  <a:pt x="211" y="69"/>
                  <a:pt x="208" y="66"/>
                  <a:pt x="205" y="64"/>
                </a:cubicBezTo>
                <a:close/>
                <a:moveTo>
                  <a:pt x="21" y="49"/>
                </a:moveTo>
                <a:cubicBezTo>
                  <a:pt x="20" y="48"/>
                  <a:pt x="19" y="46"/>
                  <a:pt x="19" y="44"/>
                </a:cubicBezTo>
                <a:cubicBezTo>
                  <a:pt x="19" y="40"/>
                  <a:pt x="21" y="36"/>
                  <a:pt x="24" y="33"/>
                </a:cubicBezTo>
                <a:cubicBezTo>
                  <a:pt x="36" y="22"/>
                  <a:pt x="54" y="28"/>
                  <a:pt x="54" y="28"/>
                </a:cubicBezTo>
                <a:cubicBezTo>
                  <a:pt x="54" y="28"/>
                  <a:pt x="54" y="29"/>
                  <a:pt x="55" y="29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161" y="106"/>
                  <a:pt x="161" y="106"/>
                  <a:pt x="161" y="106"/>
                </a:cubicBezTo>
                <a:cubicBezTo>
                  <a:pt x="161" y="106"/>
                  <a:pt x="161" y="106"/>
                  <a:pt x="160" y="106"/>
                </a:cubicBezTo>
                <a:lnTo>
                  <a:pt x="21" y="49"/>
                </a:lnTo>
                <a:close/>
                <a:moveTo>
                  <a:pt x="166" y="111"/>
                </a:moveTo>
                <a:cubicBezTo>
                  <a:pt x="192" y="86"/>
                  <a:pt x="192" y="86"/>
                  <a:pt x="192" y="86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66" y="115"/>
                  <a:pt x="166" y="115"/>
                  <a:pt x="166" y="115"/>
                </a:cubicBezTo>
                <a:cubicBezTo>
                  <a:pt x="166" y="114"/>
                  <a:pt x="166" y="112"/>
                  <a:pt x="166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76074" y="4533292"/>
            <a:ext cx="412393" cy="410021"/>
            <a:chOff x="344488" y="363538"/>
            <a:chExt cx="276226" cy="274637"/>
          </a:xfrm>
          <a:solidFill>
            <a:schemeClr val="bg1"/>
          </a:solidFill>
        </p:grpSpPr>
        <p:sp>
          <p:nvSpPr>
            <p:cNvPr id="34" name="Freeform 223"/>
            <p:cNvSpPr>
              <a:spLocks noEditPoints="1"/>
            </p:cNvSpPr>
            <p:nvPr/>
          </p:nvSpPr>
          <p:spPr bwMode="auto">
            <a:xfrm>
              <a:off x="344488" y="363538"/>
              <a:ext cx="68263" cy="68262"/>
            </a:xfrm>
            <a:custGeom>
              <a:avLst/>
              <a:gdLst>
                <a:gd name="T0" fmla="*/ 0 w 43"/>
                <a:gd name="T1" fmla="*/ 43 h 43"/>
                <a:gd name="T2" fmla="*/ 43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3 h 43"/>
                <a:gd name="T10" fmla="*/ 10 w 43"/>
                <a:gd name="T11" fmla="*/ 9 h 43"/>
                <a:gd name="T12" fmla="*/ 34 w 43"/>
                <a:gd name="T13" fmla="*/ 9 h 43"/>
                <a:gd name="T14" fmla="*/ 34 w 43"/>
                <a:gd name="T15" fmla="*/ 33 h 43"/>
                <a:gd name="T16" fmla="*/ 10 w 43"/>
                <a:gd name="T17" fmla="*/ 33 h 43"/>
                <a:gd name="T18" fmla="*/ 10 w 43"/>
                <a:gd name="T1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0" y="9"/>
                  </a:moveTo>
                  <a:lnTo>
                    <a:pt x="34" y="9"/>
                  </a:lnTo>
                  <a:lnTo>
                    <a:pt x="34" y="33"/>
                  </a:lnTo>
                  <a:lnTo>
                    <a:pt x="10" y="33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4"/>
            <p:cNvSpPr>
              <a:spLocks noEditPoints="1"/>
            </p:cNvSpPr>
            <p:nvPr/>
          </p:nvSpPr>
          <p:spPr bwMode="auto">
            <a:xfrm>
              <a:off x="344488" y="465138"/>
              <a:ext cx="68263" cy="68262"/>
            </a:xfrm>
            <a:custGeom>
              <a:avLst/>
              <a:gdLst>
                <a:gd name="T0" fmla="*/ 0 w 43"/>
                <a:gd name="T1" fmla="*/ 43 h 43"/>
                <a:gd name="T2" fmla="*/ 43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3 h 43"/>
                <a:gd name="T10" fmla="*/ 10 w 43"/>
                <a:gd name="T11" fmla="*/ 10 h 43"/>
                <a:gd name="T12" fmla="*/ 34 w 43"/>
                <a:gd name="T13" fmla="*/ 10 h 43"/>
                <a:gd name="T14" fmla="*/ 34 w 43"/>
                <a:gd name="T15" fmla="*/ 34 h 43"/>
                <a:gd name="T16" fmla="*/ 10 w 43"/>
                <a:gd name="T17" fmla="*/ 34 h 43"/>
                <a:gd name="T18" fmla="*/ 10 w 43"/>
                <a:gd name="T1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0" y="10"/>
                  </a:moveTo>
                  <a:lnTo>
                    <a:pt x="34" y="10"/>
                  </a:lnTo>
                  <a:lnTo>
                    <a:pt x="34" y="34"/>
                  </a:lnTo>
                  <a:lnTo>
                    <a:pt x="10" y="3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Rectangle 225"/>
            <p:cNvSpPr>
              <a:spLocks noChangeArrowheads="1"/>
            </p:cNvSpPr>
            <p:nvPr/>
          </p:nvSpPr>
          <p:spPr bwMode="auto">
            <a:xfrm>
              <a:off x="447676" y="377825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Rectangle 226"/>
            <p:cNvSpPr>
              <a:spLocks noChangeArrowheads="1"/>
            </p:cNvSpPr>
            <p:nvPr/>
          </p:nvSpPr>
          <p:spPr bwMode="auto">
            <a:xfrm>
              <a:off x="447676" y="481013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7"/>
            <p:cNvSpPr>
              <a:spLocks noEditPoints="1"/>
            </p:cNvSpPr>
            <p:nvPr/>
          </p:nvSpPr>
          <p:spPr bwMode="auto">
            <a:xfrm>
              <a:off x="344488" y="568325"/>
              <a:ext cx="68263" cy="69850"/>
            </a:xfrm>
            <a:custGeom>
              <a:avLst/>
              <a:gdLst>
                <a:gd name="T0" fmla="*/ 0 w 43"/>
                <a:gd name="T1" fmla="*/ 44 h 44"/>
                <a:gd name="T2" fmla="*/ 43 w 43"/>
                <a:gd name="T3" fmla="*/ 44 h 44"/>
                <a:gd name="T4" fmla="*/ 43 w 43"/>
                <a:gd name="T5" fmla="*/ 0 h 44"/>
                <a:gd name="T6" fmla="*/ 0 w 43"/>
                <a:gd name="T7" fmla="*/ 0 h 44"/>
                <a:gd name="T8" fmla="*/ 0 w 43"/>
                <a:gd name="T9" fmla="*/ 44 h 44"/>
                <a:gd name="T10" fmla="*/ 10 w 43"/>
                <a:gd name="T11" fmla="*/ 10 h 44"/>
                <a:gd name="T12" fmla="*/ 34 w 43"/>
                <a:gd name="T13" fmla="*/ 10 h 44"/>
                <a:gd name="T14" fmla="*/ 34 w 43"/>
                <a:gd name="T15" fmla="*/ 34 h 44"/>
                <a:gd name="T16" fmla="*/ 10 w 43"/>
                <a:gd name="T17" fmla="*/ 34 h 44"/>
                <a:gd name="T18" fmla="*/ 10 w 43"/>
                <a:gd name="T1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4">
                  <a:moveTo>
                    <a:pt x="0" y="44"/>
                  </a:moveTo>
                  <a:lnTo>
                    <a:pt x="43" y="44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10" y="10"/>
                  </a:moveTo>
                  <a:lnTo>
                    <a:pt x="34" y="10"/>
                  </a:lnTo>
                  <a:lnTo>
                    <a:pt x="34" y="34"/>
                  </a:lnTo>
                  <a:lnTo>
                    <a:pt x="10" y="3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Rectangle 228"/>
            <p:cNvSpPr>
              <a:spLocks noChangeArrowheads="1"/>
            </p:cNvSpPr>
            <p:nvPr/>
          </p:nvSpPr>
          <p:spPr bwMode="auto">
            <a:xfrm>
              <a:off x="447676" y="584200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09994" y="3552651"/>
            <a:ext cx="298628" cy="412391"/>
            <a:chOff x="1485901" y="361950"/>
            <a:chExt cx="200025" cy="276225"/>
          </a:xfrm>
          <a:solidFill>
            <a:schemeClr val="bg1"/>
          </a:solidFill>
        </p:grpSpPr>
        <p:sp>
          <p:nvSpPr>
            <p:cNvPr id="41" name="Freeform 229"/>
            <p:cNvSpPr>
              <a:spLocks noEditPoints="1"/>
            </p:cNvSpPr>
            <p:nvPr/>
          </p:nvSpPr>
          <p:spPr bwMode="auto">
            <a:xfrm>
              <a:off x="1528763" y="4619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4 h 21"/>
                <a:gd name="T12" fmla="*/ 17 w 21"/>
                <a:gd name="T13" fmla="*/ 4 h 21"/>
                <a:gd name="T14" fmla="*/ 17 w 21"/>
                <a:gd name="T15" fmla="*/ 16 h 21"/>
                <a:gd name="T16" fmla="*/ 5 w 21"/>
                <a:gd name="T17" fmla="*/ 16 h 21"/>
                <a:gd name="T18" fmla="*/ 5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4"/>
                  </a:moveTo>
                  <a:lnTo>
                    <a:pt x="17" y="4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0"/>
            <p:cNvSpPr>
              <a:spLocks noEditPoints="1"/>
            </p:cNvSpPr>
            <p:nvPr/>
          </p:nvSpPr>
          <p:spPr bwMode="auto">
            <a:xfrm>
              <a:off x="1528763" y="5127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4 h 21"/>
                <a:gd name="T12" fmla="*/ 17 w 21"/>
                <a:gd name="T13" fmla="*/ 4 h 21"/>
                <a:gd name="T14" fmla="*/ 17 w 21"/>
                <a:gd name="T15" fmla="*/ 16 h 21"/>
                <a:gd name="T16" fmla="*/ 5 w 21"/>
                <a:gd name="T17" fmla="*/ 16 h 21"/>
                <a:gd name="T18" fmla="*/ 5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4"/>
                  </a:moveTo>
                  <a:lnTo>
                    <a:pt x="17" y="4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Rectangle 231"/>
            <p:cNvSpPr>
              <a:spLocks noChangeArrowheads="1"/>
            </p:cNvSpPr>
            <p:nvPr/>
          </p:nvSpPr>
          <p:spPr bwMode="auto">
            <a:xfrm>
              <a:off x="1579563" y="4683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Rectangle 232"/>
            <p:cNvSpPr>
              <a:spLocks noChangeArrowheads="1"/>
            </p:cNvSpPr>
            <p:nvPr/>
          </p:nvSpPr>
          <p:spPr bwMode="auto">
            <a:xfrm>
              <a:off x="1579563" y="5191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33"/>
            <p:cNvSpPr>
              <a:spLocks noEditPoints="1"/>
            </p:cNvSpPr>
            <p:nvPr/>
          </p:nvSpPr>
          <p:spPr bwMode="auto">
            <a:xfrm>
              <a:off x="1528763" y="561975"/>
              <a:ext cx="33338" cy="34925"/>
            </a:xfrm>
            <a:custGeom>
              <a:avLst/>
              <a:gdLst>
                <a:gd name="T0" fmla="*/ 0 w 21"/>
                <a:gd name="T1" fmla="*/ 22 h 22"/>
                <a:gd name="T2" fmla="*/ 21 w 21"/>
                <a:gd name="T3" fmla="*/ 22 h 22"/>
                <a:gd name="T4" fmla="*/ 21 w 21"/>
                <a:gd name="T5" fmla="*/ 0 h 22"/>
                <a:gd name="T6" fmla="*/ 0 w 21"/>
                <a:gd name="T7" fmla="*/ 0 h 22"/>
                <a:gd name="T8" fmla="*/ 0 w 21"/>
                <a:gd name="T9" fmla="*/ 22 h 22"/>
                <a:gd name="T10" fmla="*/ 5 w 21"/>
                <a:gd name="T11" fmla="*/ 5 h 22"/>
                <a:gd name="T12" fmla="*/ 17 w 21"/>
                <a:gd name="T13" fmla="*/ 5 h 22"/>
                <a:gd name="T14" fmla="*/ 17 w 21"/>
                <a:gd name="T15" fmla="*/ 17 h 22"/>
                <a:gd name="T16" fmla="*/ 5 w 21"/>
                <a:gd name="T17" fmla="*/ 17 h 22"/>
                <a:gd name="T18" fmla="*/ 5 w 21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lnTo>
                    <a:pt x="21" y="2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Rectangle 234"/>
            <p:cNvSpPr>
              <a:spLocks noChangeArrowheads="1"/>
            </p:cNvSpPr>
            <p:nvPr/>
          </p:nvSpPr>
          <p:spPr bwMode="auto">
            <a:xfrm>
              <a:off x="1579563" y="5699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5"/>
            <p:cNvSpPr>
              <a:spLocks noEditPoints="1"/>
            </p:cNvSpPr>
            <p:nvPr/>
          </p:nvSpPr>
          <p:spPr bwMode="auto">
            <a:xfrm>
              <a:off x="1485901" y="361950"/>
              <a:ext cx="200025" cy="276225"/>
            </a:xfrm>
            <a:custGeom>
              <a:avLst/>
              <a:gdLst>
                <a:gd name="T0" fmla="*/ 36 w 126"/>
                <a:gd name="T1" fmla="*/ 0 h 174"/>
                <a:gd name="T2" fmla="*/ 36 w 126"/>
                <a:gd name="T3" fmla="*/ 0 h 174"/>
                <a:gd name="T4" fmla="*/ 0 w 126"/>
                <a:gd name="T5" fmla="*/ 36 h 174"/>
                <a:gd name="T6" fmla="*/ 0 w 126"/>
                <a:gd name="T7" fmla="*/ 174 h 174"/>
                <a:gd name="T8" fmla="*/ 126 w 126"/>
                <a:gd name="T9" fmla="*/ 174 h 174"/>
                <a:gd name="T10" fmla="*/ 126 w 126"/>
                <a:gd name="T11" fmla="*/ 0 h 174"/>
                <a:gd name="T12" fmla="*/ 36 w 126"/>
                <a:gd name="T13" fmla="*/ 0 h 174"/>
                <a:gd name="T14" fmla="*/ 111 w 126"/>
                <a:gd name="T15" fmla="*/ 159 h 174"/>
                <a:gd name="T16" fmla="*/ 14 w 126"/>
                <a:gd name="T17" fmla="*/ 159 h 174"/>
                <a:gd name="T18" fmla="*/ 14 w 126"/>
                <a:gd name="T19" fmla="*/ 51 h 174"/>
                <a:gd name="T20" fmla="*/ 50 w 126"/>
                <a:gd name="T21" fmla="*/ 51 h 174"/>
                <a:gd name="T22" fmla="*/ 50 w 126"/>
                <a:gd name="T23" fmla="*/ 14 h 174"/>
                <a:gd name="T24" fmla="*/ 111 w 126"/>
                <a:gd name="T25" fmla="*/ 14 h 174"/>
                <a:gd name="T26" fmla="*/ 111 w 126"/>
                <a:gd name="T27" fmla="*/ 15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74">
                  <a:moveTo>
                    <a:pt x="36" y="0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0" y="174"/>
                  </a:lnTo>
                  <a:lnTo>
                    <a:pt x="126" y="174"/>
                  </a:lnTo>
                  <a:lnTo>
                    <a:pt x="126" y="0"/>
                  </a:lnTo>
                  <a:lnTo>
                    <a:pt x="36" y="0"/>
                  </a:lnTo>
                  <a:close/>
                  <a:moveTo>
                    <a:pt x="111" y="159"/>
                  </a:moveTo>
                  <a:lnTo>
                    <a:pt x="14" y="159"/>
                  </a:lnTo>
                  <a:lnTo>
                    <a:pt x="14" y="51"/>
                  </a:lnTo>
                  <a:lnTo>
                    <a:pt x="50" y="51"/>
                  </a:lnTo>
                  <a:lnTo>
                    <a:pt x="50" y="14"/>
                  </a:lnTo>
                  <a:lnTo>
                    <a:pt x="111" y="14"/>
                  </a:lnTo>
                  <a:lnTo>
                    <a:pt x="11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165547" y="4533292"/>
            <a:ext cx="336549" cy="412391"/>
            <a:chOff x="920751" y="361950"/>
            <a:chExt cx="225425" cy="276225"/>
          </a:xfrm>
          <a:solidFill>
            <a:schemeClr val="bg1"/>
          </a:solidFill>
        </p:grpSpPr>
        <p:sp>
          <p:nvSpPr>
            <p:cNvPr id="49" name="Freeform 236"/>
            <p:cNvSpPr>
              <a:spLocks noEditPoints="1"/>
            </p:cNvSpPr>
            <p:nvPr/>
          </p:nvSpPr>
          <p:spPr bwMode="auto">
            <a:xfrm>
              <a:off x="969963" y="4492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37"/>
            <p:cNvSpPr>
              <a:spLocks noEditPoints="1"/>
            </p:cNvSpPr>
            <p:nvPr/>
          </p:nvSpPr>
          <p:spPr bwMode="auto">
            <a:xfrm>
              <a:off x="969963" y="5000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238"/>
            <p:cNvSpPr>
              <a:spLocks noChangeArrowheads="1"/>
            </p:cNvSpPr>
            <p:nvPr/>
          </p:nvSpPr>
          <p:spPr bwMode="auto">
            <a:xfrm>
              <a:off x="1020763" y="4572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Rectangle 239"/>
            <p:cNvSpPr>
              <a:spLocks noChangeArrowheads="1"/>
            </p:cNvSpPr>
            <p:nvPr/>
          </p:nvSpPr>
          <p:spPr bwMode="auto">
            <a:xfrm>
              <a:off x="1020763" y="5080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40"/>
            <p:cNvSpPr>
              <a:spLocks noEditPoints="1"/>
            </p:cNvSpPr>
            <p:nvPr/>
          </p:nvSpPr>
          <p:spPr bwMode="auto">
            <a:xfrm>
              <a:off x="969963" y="5508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Rectangle 241"/>
            <p:cNvSpPr>
              <a:spLocks noChangeArrowheads="1"/>
            </p:cNvSpPr>
            <p:nvPr/>
          </p:nvSpPr>
          <p:spPr bwMode="auto">
            <a:xfrm>
              <a:off x="1020763" y="5588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42"/>
            <p:cNvSpPr>
              <a:spLocks noEditPoints="1"/>
            </p:cNvSpPr>
            <p:nvPr/>
          </p:nvSpPr>
          <p:spPr bwMode="auto">
            <a:xfrm>
              <a:off x="920751" y="361950"/>
              <a:ext cx="225425" cy="276225"/>
            </a:xfrm>
            <a:custGeom>
              <a:avLst/>
              <a:gdLst>
                <a:gd name="T0" fmla="*/ 211 w 236"/>
                <a:gd name="T1" fmla="*/ 22 h 288"/>
                <a:gd name="T2" fmla="*/ 196 w 236"/>
                <a:gd name="T3" fmla="*/ 22 h 288"/>
                <a:gd name="T4" fmla="*/ 196 w 236"/>
                <a:gd name="T5" fmla="*/ 12 h 288"/>
                <a:gd name="T6" fmla="*/ 184 w 236"/>
                <a:gd name="T7" fmla="*/ 0 h 288"/>
                <a:gd name="T8" fmla="*/ 172 w 236"/>
                <a:gd name="T9" fmla="*/ 12 h 288"/>
                <a:gd name="T10" fmla="*/ 172 w 236"/>
                <a:gd name="T11" fmla="*/ 22 h 288"/>
                <a:gd name="T12" fmla="*/ 130 w 236"/>
                <a:gd name="T13" fmla="*/ 22 h 288"/>
                <a:gd name="T14" fmla="*/ 130 w 236"/>
                <a:gd name="T15" fmla="*/ 12 h 288"/>
                <a:gd name="T16" fmla="*/ 118 w 236"/>
                <a:gd name="T17" fmla="*/ 0 h 288"/>
                <a:gd name="T18" fmla="*/ 106 w 236"/>
                <a:gd name="T19" fmla="*/ 12 h 288"/>
                <a:gd name="T20" fmla="*/ 106 w 236"/>
                <a:gd name="T21" fmla="*/ 22 h 288"/>
                <a:gd name="T22" fmla="*/ 65 w 236"/>
                <a:gd name="T23" fmla="*/ 22 h 288"/>
                <a:gd name="T24" fmla="*/ 65 w 236"/>
                <a:gd name="T25" fmla="*/ 12 h 288"/>
                <a:gd name="T26" fmla="*/ 52 w 236"/>
                <a:gd name="T27" fmla="*/ 0 h 288"/>
                <a:gd name="T28" fmla="*/ 40 w 236"/>
                <a:gd name="T29" fmla="*/ 12 h 288"/>
                <a:gd name="T30" fmla="*/ 40 w 236"/>
                <a:gd name="T31" fmla="*/ 22 h 288"/>
                <a:gd name="T32" fmla="*/ 26 w 236"/>
                <a:gd name="T33" fmla="*/ 22 h 288"/>
                <a:gd name="T34" fmla="*/ 0 w 236"/>
                <a:gd name="T35" fmla="*/ 47 h 288"/>
                <a:gd name="T36" fmla="*/ 0 w 236"/>
                <a:gd name="T37" fmla="*/ 262 h 288"/>
                <a:gd name="T38" fmla="*/ 26 w 236"/>
                <a:gd name="T39" fmla="*/ 288 h 288"/>
                <a:gd name="T40" fmla="*/ 211 w 236"/>
                <a:gd name="T41" fmla="*/ 288 h 288"/>
                <a:gd name="T42" fmla="*/ 236 w 236"/>
                <a:gd name="T43" fmla="*/ 262 h 288"/>
                <a:gd name="T44" fmla="*/ 236 w 236"/>
                <a:gd name="T45" fmla="*/ 47 h 288"/>
                <a:gd name="T46" fmla="*/ 211 w 236"/>
                <a:gd name="T47" fmla="*/ 22 h 288"/>
                <a:gd name="T48" fmla="*/ 211 w 236"/>
                <a:gd name="T49" fmla="*/ 260 h 288"/>
                <a:gd name="T50" fmla="*/ 26 w 236"/>
                <a:gd name="T51" fmla="*/ 260 h 288"/>
                <a:gd name="T52" fmla="*/ 26 w 236"/>
                <a:gd name="T53" fmla="*/ 49 h 288"/>
                <a:gd name="T54" fmla="*/ 40 w 236"/>
                <a:gd name="T55" fmla="*/ 49 h 288"/>
                <a:gd name="T56" fmla="*/ 40 w 236"/>
                <a:gd name="T57" fmla="*/ 58 h 288"/>
                <a:gd name="T58" fmla="*/ 52 w 236"/>
                <a:gd name="T59" fmla="*/ 70 h 288"/>
                <a:gd name="T60" fmla="*/ 65 w 236"/>
                <a:gd name="T61" fmla="*/ 58 h 288"/>
                <a:gd name="T62" fmla="*/ 65 w 236"/>
                <a:gd name="T63" fmla="*/ 49 h 288"/>
                <a:gd name="T64" fmla="*/ 106 w 236"/>
                <a:gd name="T65" fmla="*/ 49 h 288"/>
                <a:gd name="T66" fmla="*/ 106 w 236"/>
                <a:gd name="T67" fmla="*/ 58 h 288"/>
                <a:gd name="T68" fmla="*/ 118 w 236"/>
                <a:gd name="T69" fmla="*/ 70 h 288"/>
                <a:gd name="T70" fmla="*/ 130 w 236"/>
                <a:gd name="T71" fmla="*/ 58 h 288"/>
                <a:gd name="T72" fmla="*/ 130 w 236"/>
                <a:gd name="T73" fmla="*/ 49 h 288"/>
                <a:gd name="T74" fmla="*/ 172 w 236"/>
                <a:gd name="T75" fmla="*/ 49 h 288"/>
                <a:gd name="T76" fmla="*/ 172 w 236"/>
                <a:gd name="T77" fmla="*/ 58 h 288"/>
                <a:gd name="T78" fmla="*/ 184 w 236"/>
                <a:gd name="T79" fmla="*/ 70 h 288"/>
                <a:gd name="T80" fmla="*/ 196 w 236"/>
                <a:gd name="T81" fmla="*/ 58 h 288"/>
                <a:gd name="T82" fmla="*/ 196 w 236"/>
                <a:gd name="T83" fmla="*/ 49 h 288"/>
                <a:gd name="T84" fmla="*/ 211 w 236"/>
                <a:gd name="T85" fmla="*/ 49 h 288"/>
                <a:gd name="T86" fmla="*/ 211 w 236"/>
                <a:gd name="T8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88">
                  <a:moveTo>
                    <a:pt x="211" y="22"/>
                  </a:moveTo>
                  <a:cubicBezTo>
                    <a:pt x="196" y="22"/>
                    <a:pt x="196" y="22"/>
                    <a:pt x="196" y="2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6"/>
                    <a:pt x="191" y="0"/>
                    <a:pt x="184" y="0"/>
                  </a:cubicBezTo>
                  <a:cubicBezTo>
                    <a:pt x="177" y="0"/>
                    <a:pt x="172" y="6"/>
                    <a:pt x="172" y="1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6"/>
                    <a:pt x="125" y="0"/>
                    <a:pt x="118" y="0"/>
                  </a:cubicBezTo>
                  <a:cubicBezTo>
                    <a:pt x="111" y="0"/>
                    <a:pt x="106" y="6"/>
                    <a:pt x="106" y="1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6"/>
                    <a:pt x="59" y="0"/>
                    <a:pt x="52" y="0"/>
                  </a:cubicBezTo>
                  <a:cubicBezTo>
                    <a:pt x="46" y="0"/>
                    <a:pt x="40" y="6"/>
                    <a:pt x="40" y="1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2" y="22"/>
                    <a:pt x="0" y="33"/>
                    <a:pt x="0" y="4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7"/>
                    <a:pt x="12" y="288"/>
                    <a:pt x="26" y="288"/>
                  </a:cubicBezTo>
                  <a:cubicBezTo>
                    <a:pt x="211" y="288"/>
                    <a:pt x="211" y="288"/>
                    <a:pt x="211" y="288"/>
                  </a:cubicBezTo>
                  <a:cubicBezTo>
                    <a:pt x="225" y="288"/>
                    <a:pt x="236" y="277"/>
                    <a:pt x="236" y="262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6" y="33"/>
                    <a:pt x="225" y="22"/>
                    <a:pt x="211" y="22"/>
                  </a:cubicBezTo>
                  <a:close/>
                  <a:moveTo>
                    <a:pt x="211" y="260"/>
                  </a:moveTo>
                  <a:cubicBezTo>
                    <a:pt x="26" y="260"/>
                    <a:pt x="26" y="260"/>
                    <a:pt x="26" y="26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65"/>
                    <a:pt x="46" y="70"/>
                    <a:pt x="52" y="70"/>
                  </a:cubicBezTo>
                  <a:cubicBezTo>
                    <a:pt x="59" y="70"/>
                    <a:pt x="65" y="65"/>
                    <a:pt x="65" y="58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6" y="65"/>
                    <a:pt x="111" y="70"/>
                    <a:pt x="118" y="70"/>
                  </a:cubicBezTo>
                  <a:cubicBezTo>
                    <a:pt x="125" y="70"/>
                    <a:pt x="130" y="65"/>
                    <a:pt x="130" y="5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65"/>
                    <a:pt x="177" y="70"/>
                    <a:pt x="184" y="70"/>
                  </a:cubicBezTo>
                  <a:cubicBezTo>
                    <a:pt x="191" y="70"/>
                    <a:pt x="196" y="65"/>
                    <a:pt x="196" y="58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211" y="49"/>
                    <a:pt x="211" y="49"/>
                    <a:pt x="211" y="49"/>
                  </a:cubicBezTo>
                  <a:lnTo>
                    <a:pt x="211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186974" y="2589586"/>
            <a:ext cx="381581" cy="412391"/>
            <a:chOff x="2008188" y="361950"/>
            <a:chExt cx="255588" cy="276225"/>
          </a:xfrm>
          <a:solidFill>
            <a:schemeClr val="bg1"/>
          </a:solidFill>
        </p:grpSpPr>
        <p:sp>
          <p:nvSpPr>
            <p:cNvPr id="57" name="Freeform 281"/>
            <p:cNvSpPr>
              <a:spLocks noEditPoints="1"/>
            </p:cNvSpPr>
            <p:nvPr/>
          </p:nvSpPr>
          <p:spPr bwMode="auto">
            <a:xfrm>
              <a:off x="2008188" y="361950"/>
              <a:ext cx="255588" cy="276225"/>
            </a:xfrm>
            <a:custGeom>
              <a:avLst/>
              <a:gdLst>
                <a:gd name="T0" fmla="*/ 237 w 266"/>
                <a:gd name="T1" fmla="*/ 24 h 288"/>
                <a:gd name="T2" fmla="*/ 221 w 266"/>
                <a:gd name="T3" fmla="*/ 24 h 288"/>
                <a:gd name="T4" fmla="*/ 221 w 266"/>
                <a:gd name="T5" fmla="*/ 14 h 288"/>
                <a:gd name="T6" fmla="*/ 207 w 266"/>
                <a:gd name="T7" fmla="*/ 0 h 288"/>
                <a:gd name="T8" fmla="*/ 193 w 266"/>
                <a:gd name="T9" fmla="*/ 14 h 288"/>
                <a:gd name="T10" fmla="*/ 193 w 266"/>
                <a:gd name="T11" fmla="*/ 24 h 288"/>
                <a:gd name="T12" fmla="*/ 146 w 266"/>
                <a:gd name="T13" fmla="*/ 24 h 288"/>
                <a:gd name="T14" fmla="*/ 146 w 266"/>
                <a:gd name="T15" fmla="*/ 14 h 288"/>
                <a:gd name="T16" fmla="*/ 133 w 266"/>
                <a:gd name="T17" fmla="*/ 0 h 288"/>
                <a:gd name="T18" fmla="*/ 119 w 266"/>
                <a:gd name="T19" fmla="*/ 14 h 288"/>
                <a:gd name="T20" fmla="*/ 119 w 266"/>
                <a:gd name="T21" fmla="*/ 24 h 288"/>
                <a:gd name="T22" fmla="*/ 73 w 266"/>
                <a:gd name="T23" fmla="*/ 24 h 288"/>
                <a:gd name="T24" fmla="*/ 73 w 266"/>
                <a:gd name="T25" fmla="*/ 14 h 288"/>
                <a:gd name="T26" fmla="*/ 59 w 266"/>
                <a:gd name="T27" fmla="*/ 0 h 288"/>
                <a:gd name="T28" fmla="*/ 45 w 266"/>
                <a:gd name="T29" fmla="*/ 14 h 288"/>
                <a:gd name="T30" fmla="*/ 45 w 266"/>
                <a:gd name="T31" fmla="*/ 24 h 288"/>
                <a:gd name="T32" fmla="*/ 29 w 266"/>
                <a:gd name="T33" fmla="*/ 24 h 288"/>
                <a:gd name="T34" fmla="*/ 0 w 266"/>
                <a:gd name="T35" fmla="*/ 53 h 288"/>
                <a:gd name="T36" fmla="*/ 0 w 266"/>
                <a:gd name="T37" fmla="*/ 259 h 288"/>
                <a:gd name="T38" fmla="*/ 29 w 266"/>
                <a:gd name="T39" fmla="*/ 288 h 288"/>
                <a:gd name="T40" fmla="*/ 237 w 266"/>
                <a:gd name="T41" fmla="*/ 288 h 288"/>
                <a:gd name="T42" fmla="*/ 266 w 266"/>
                <a:gd name="T43" fmla="*/ 259 h 288"/>
                <a:gd name="T44" fmla="*/ 266 w 266"/>
                <a:gd name="T45" fmla="*/ 53 h 288"/>
                <a:gd name="T46" fmla="*/ 237 w 266"/>
                <a:gd name="T47" fmla="*/ 24 h 288"/>
                <a:gd name="T48" fmla="*/ 237 w 266"/>
                <a:gd name="T49" fmla="*/ 257 h 288"/>
                <a:gd name="T50" fmla="*/ 29 w 266"/>
                <a:gd name="T51" fmla="*/ 257 h 288"/>
                <a:gd name="T52" fmla="*/ 29 w 266"/>
                <a:gd name="T53" fmla="*/ 55 h 288"/>
                <a:gd name="T54" fmla="*/ 45 w 266"/>
                <a:gd name="T55" fmla="*/ 55 h 288"/>
                <a:gd name="T56" fmla="*/ 45 w 266"/>
                <a:gd name="T57" fmla="*/ 65 h 288"/>
                <a:gd name="T58" fmla="*/ 59 w 266"/>
                <a:gd name="T59" fmla="*/ 79 h 288"/>
                <a:gd name="T60" fmla="*/ 73 w 266"/>
                <a:gd name="T61" fmla="*/ 65 h 288"/>
                <a:gd name="T62" fmla="*/ 73 w 266"/>
                <a:gd name="T63" fmla="*/ 55 h 288"/>
                <a:gd name="T64" fmla="*/ 119 w 266"/>
                <a:gd name="T65" fmla="*/ 55 h 288"/>
                <a:gd name="T66" fmla="*/ 119 w 266"/>
                <a:gd name="T67" fmla="*/ 65 h 288"/>
                <a:gd name="T68" fmla="*/ 133 w 266"/>
                <a:gd name="T69" fmla="*/ 79 h 288"/>
                <a:gd name="T70" fmla="*/ 146 w 266"/>
                <a:gd name="T71" fmla="*/ 65 h 288"/>
                <a:gd name="T72" fmla="*/ 146 w 266"/>
                <a:gd name="T73" fmla="*/ 55 h 288"/>
                <a:gd name="T74" fmla="*/ 193 w 266"/>
                <a:gd name="T75" fmla="*/ 55 h 288"/>
                <a:gd name="T76" fmla="*/ 193 w 266"/>
                <a:gd name="T77" fmla="*/ 65 h 288"/>
                <a:gd name="T78" fmla="*/ 207 w 266"/>
                <a:gd name="T79" fmla="*/ 79 h 288"/>
                <a:gd name="T80" fmla="*/ 221 w 266"/>
                <a:gd name="T81" fmla="*/ 65 h 288"/>
                <a:gd name="T82" fmla="*/ 221 w 266"/>
                <a:gd name="T83" fmla="*/ 55 h 288"/>
                <a:gd name="T84" fmla="*/ 237 w 266"/>
                <a:gd name="T85" fmla="*/ 55 h 288"/>
                <a:gd name="T86" fmla="*/ 237 w 266"/>
                <a:gd name="T87" fmla="*/ 25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6" h="288">
                  <a:moveTo>
                    <a:pt x="237" y="24"/>
                  </a:moveTo>
                  <a:cubicBezTo>
                    <a:pt x="221" y="24"/>
                    <a:pt x="221" y="24"/>
                    <a:pt x="221" y="24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21" y="6"/>
                    <a:pt x="214" y="0"/>
                    <a:pt x="207" y="0"/>
                  </a:cubicBezTo>
                  <a:cubicBezTo>
                    <a:pt x="199" y="0"/>
                    <a:pt x="193" y="6"/>
                    <a:pt x="193" y="1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6"/>
                    <a:pt x="140" y="0"/>
                    <a:pt x="133" y="0"/>
                  </a:cubicBezTo>
                  <a:cubicBezTo>
                    <a:pt x="125" y="0"/>
                    <a:pt x="119" y="6"/>
                    <a:pt x="119" y="1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6"/>
                    <a:pt x="66" y="0"/>
                    <a:pt x="59" y="0"/>
                  </a:cubicBezTo>
                  <a:cubicBezTo>
                    <a:pt x="51" y="0"/>
                    <a:pt x="45" y="6"/>
                    <a:pt x="45" y="1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13" y="24"/>
                    <a:pt x="0" y="37"/>
                    <a:pt x="0" y="5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5"/>
                    <a:pt x="13" y="288"/>
                    <a:pt x="29" y="288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53" y="288"/>
                    <a:pt x="266" y="275"/>
                    <a:pt x="266" y="259"/>
                  </a:cubicBezTo>
                  <a:cubicBezTo>
                    <a:pt x="266" y="53"/>
                    <a:pt x="266" y="53"/>
                    <a:pt x="266" y="53"/>
                  </a:cubicBezTo>
                  <a:cubicBezTo>
                    <a:pt x="266" y="37"/>
                    <a:pt x="253" y="24"/>
                    <a:pt x="237" y="24"/>
                  </a:cubicBezTo>
                  <a:close/>
                  <a:moveTo>
                    <a:pt x="237" y="257"/>
                  </a:moveTo>
                  <a:cubicBezTo>
                    <a:pt x="29" y="257"/>
                    <a:pt x="29" y="257"/>
                    <a:pt x="29" y="25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73"/>
                    <a:pt x="51" y="79"/>
                    <a:pt x="59" y="79"/>
                  </a:cubicBezTo>
                  <a:cubicBezTo>
                    <a:pt x="66" y="79"/>
                    <a:pt x="73" y="73"/>
                    <a:pt x="73" y="6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73"/>
                    <a:pt x="125" y="79"/>
                    <a:pt x="133" y="79"/>
                  </a:cubicBezTo>
                  <a:cubicBezTo>
                    <a:pt x="140" y="79"/>
                    <a:pt x="146" y="73"/>
                    <a:pt x="146" y="6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3" y="73"/>
                    <a:pt x="199" y="79"/>
                    <a:pt x="207" y="79"/>
                  </a:cubicBezTo>
                  <a:cubicBezTo>
                    <a:pt x="214" y="79"/>
                    <a:pt x="221" y="73"/>
                    <a:pt x="221" y="65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37" y="55"/>
                    <a:pt x="237" y="55"/>
                    <a:pt x="237" y="55"/>
                  </a:cubicBezTo>
                  <a:lnTo>
                    <a:pt x="237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82"/>
            <p:cNvSpPr/>
            <p:nvPr/>
          </p:nvSpPr>
          <p:spPr bwMode="auto">
            <a:xfrm>
              <a:off x="2063751" y="466725"/>
              <a:ext cx="144463" cy="106362"/>
            </a:xfrm>
            <a:custGeom>
              <a:avLst/>
              <a:gdLst>
                <a:gd name="T0" fmla="*/ 133 w 150"/>
                <a:gd name="T1" fmla="*/ 3 h 111"/>
                <a:gd name="T2" fmla="*/ 124 w 150"/>
                <a:gd name="T3" fmla="*/ 3 h 111"/>
                <a:gd name="T4" fmla="*/ 58 w 150"/>
                <a:gd name="T5" fmla="*/ 69 h 111"/>
                <a:gd name="T6" fmla="*/ 50 w 150"/>
                <a:gd name="T7" fmla="*/ 69 h 111"/>
                <a:gd name="T8" fmla="*/ 25 w 150"/>
                <a:gd name="T9" fmla="*/ 45 h 111"/>
                <a:gd name="T10" fmla="*/ 17 w 150"/>
                <a:gd name="T11" fmla="*/ 45 h 111"/>
                <a:gd name="T12" fmla="*/ 2 w 150"/>
                <a:gd name="T13" fmla="*/ 60 h 111"/>
                <a:gd name="T14" fmla="*/ 2 w 150"/>
                <a:gd name="T15" fmla="*/ 68 h 111"/>
                <a:gd name="T16" fmla="*/ 40 w 150"/>
                <a:gd name="T17" fmla="*/ 106 h 111"/>
                <a:gd name="T18" fmla="*/ 50 w 150"/>
                <a:gd name="T19" fmla="*/ 111 h 111"/>
                <a:gd name="T20" fmla="*/ 57 w 150"/>
                <a:gd name="T21" fmla="*/ 111 h 111"/>
                <a:gd name="T22" fmla="*/ 67 w 150"/>
                <a:gd name="T23" fmla="*/ 106 h 111"/>
                <a:gd name="T24" fmla="*/ 148 w 150"/>
                <a:gd name="T25" fmla="*/ 26 h 111"/>
                <a:gd name="T26" fmla="*/ 148 w 150"/>
                <a:gd name="T27" fmla="*/ 17 h 111"/>
                <a:gd name="T28" fmla="*/ 133 w 150"/>
                <a:gd name="T2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11">
                  <a:moveTo>
                    <a:pt x="133" y="3"/>
                  </a:moveTo>
                  <a:cubicBezTo>
                    <a:pt x="131" y="0"/>
                    <a:pt x="127" y="0"/>
                    <a:pt x="124" y="3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6" y="71"/>
                    <a:pt x="52" y="71"/>
                    <a:pt x="50" y="6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3"/>
                    <a:pt x="19" y="43"/>
                    <a:pt x="17" y="45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2"/>
                    <a:pt x="0" y="66"/>
                    <a:pt x="2" y="68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9"/>
                    <a:pt x="47" y="111"/>
                    <a:pt x="50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0" y="111"/>
                    <a:pt x="65" y="109"/>
                    <a:pt x="67" y="10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50" y="23"/>
                    <a:pt x="150" y="20"/>
                    <a:pt x="148" y="17"/>
                  </a:cubicBezTo>
                  <a:lnTo>
                    <a:pt x="13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70229" y="3500509"/>
            <a:ext cx="300999" cy="421872"/>
            <a:chOff x="2584451" y="355600"/>
            <a:chExt cx="201613" cy="282575"/>
          </a:xfrm>
          <a:solidFill>
            <a:schemeClr val="bg1"/>
          </a:solidFill>
        </p:grpSpPr>
        <p:sp>
          <p:nvSpPr>
            <p:cNvPr id="60" name="Freeform 318"/>
            <p:cNvSpPr>
              <a:spLocks noEditPoints="1"/>
            </p:cNvSpPr>
            <p:nvPr/>
          </p:nvSpPr>
          <p:spPr bwMode="auto">
            <a:xfrm>
              <a:off x="2584451" y="355600"/>
              <a:ext cx="201613" cy="282575"/>
            </a:xfrm>
            <a:custGeom>
              <a:avLst/>
              <a:gdLst>
                <a:gd name="T0" fmla="*/ 205 w 211"/>
                <a:gd name="T1" fmla="*/ 64 h 295"/>
                <a:gd name="T2" fmla="*/ 62 w 211"/>
                <a:gd name="T3" fmla="*/ 11 h 295"/>
                <a:gd name="T4" fmla="*/ 11 w 211"/>
                <a:gd name="T5" fmla="*/ 19 h 295"/>
                <a:gd name="T6" fmla="*/ 1 w 211"/>
                <a:gd name="T7" fmla="*/ 45 h 295"/>
                <a:gd name="T8" fmla="*/ 1 w 211"/>
                <a:gd name="T9" fmla="*/ 50 h 295"/>
                <a:gd name="T10" fmla="*/ 1 w 211"/>
                <a:gd name="T11" fmla="*/ 228 h 295"/>
                <a:gd name="T12" fmla="*/ 7 w 211"/>
                <a:gd name="T13" fmla="*/ 237 h 295"/>
                <a:gd name="T14" fmla="*/ 154 w 211"/>
                <a:gd name="T15" fmla="*/ 295 h 295"/>
                <a:gd name="T16" fmla="*/ 157 w 211"/>
                <a:gd name="T17" fmla="*/ 295 h 295"/>
                <a:gd name="T18" fmla="*/ 163 w 211"/>
                <a:gd name="T19" fmla="*/ 294 h 295"/>
                <a:gd name="T20" fmla="*/ 167 w 211"/>
                <a:gd name="T21" fmla="*/ 286 h 295"/>
                <a:gd name="T22" fmla="*/ 167 w 211"/>
                <a:gd name="T23" fmla="*/ 281 h 295"/>
                <a:gd name="T24" fmla="*/ 196 w 211"/>
                <a:gd name="T25" fmla="*/ 253 h 295"/>
                <a:gd name="T26" fmla="*/ 202 w 211"/>
                <a:gd name="T27" fmla="*/ 256 h 295"/>
                <a:gd name="T28" fmla="*/ 211 w 211"/>
                <a:gd name="T29" fmla="*/ 246 h 295"/>
                <a:gd name="T30" fmla="*/ 211 w 211"/>
                <a:gd name="T31" fmla="*/ 73 h 295"/>
                <a:gd name="T32" fmla="*/ 205 w 211"/>
                <a:gd name="T33" fmla="*/ 64 h 295"/>
                <a:gd name="T34" fmla="*/ 24 w 211"/>
                <a:gd name="T35" fmla="*/ 33 h 295"/>
                <a:gd name="T36" fmla="*/ 55 w 211"/>
                <a:gd name="T37" fmla="*/ 28 h 295"/>
                <a:gd name="T38" fmla="*/ 55 w 211"/>
                <a:gd name="T39" fmla="*/ 28 h 295"/>
                <a:gd name="T40" fmla="*/ 187 w 211"/>
                <a:gd name="T41" fmla="*/ 78 h 295"/>
                <a:gd name="T42" fmla="*/ 158 w 211"/>
                <a:gd name="T43" fmla="*/ 105 h 295"/>
                <a:gd name="T44" fmla="*/ 21 w 211"/>
                <a:gd name="T45" fmla="*/ 49 h 295"/>
                <a:gd name="T46" fmla="*/ 20 w 211"/>
                <a:gd name="T47" fmla="*/ 44 h 295"/>
                <a:gd name="T48" fmla="*/ 24 w 211"/>
                <a:gd name="T49" fmla="*/ 33 h 295"/>
                <a:gd name="T50" fmla="*/ 148 w 211"/>
                <a:gd name="T51" fmla="*/ 272 h 295"/>
                <a:gd name="T52" fmla="*/ 20 w 211"/>
                <a:gd name="T53" fmla="*/ 222 h 295"/>
                <a:gd name="T54" fmla="*/ 20 w 211"/>
                <a:gd name="T55" fmla="*/ 69 h 295"/>
                <a:gd name="T56" fmla="*/ 148 w 211"/>
                <a:gd name="T57" fmla="*/ 121 h 295"/>
                <a:gd name="T58" fmla="*/ 148 w 211"/>
                <a:gd name="T59" fmla="*/ 272 h 295"/>
                <a:gd name="T60" fmla="*/ 167 w 211"/>
                <a:gd name="T61" fmla="*/ 115 h 295"/>
                <a:gd name="T62" fmla="*/ 192 w 211"/>
                <a:gd name="T63" fmla="*/ 91 h 295"/>
                <a:gd name="T64" fmla="*/ 192 w 211"/>
                <a:gd name="T65" fmla="*/ 239 h 295"/>
                <a:gd name="T66" fmla="*/ 167 w 211"/>
                <a:gd name="T67" fmla="*/ 263 h 295"/>
                <a:gd name="T68" fmla="*/ 167 w 211"/>
                <a:gd name="T69" fmla="*/ 115 h 295"/>
                <a:gd name="T70" fmla="*/ 167 w 211"/>
                <a:gd name="T71" fmla="*/ 11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" h="295">
                  <a:moveTo>
                    <a:pt x="205" y="64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59" y="9"/>
                    <a:pt x="32" y="0"/>
                    <a:pt x="11" y="19"/>
                  </a:cubicBezTo>
                  <a:cubicBezTo>
                    <a:pt x="4" y="25"/>
                    <a:pt x="0" y="35"/>
                    <a:pt x="1" y="45"/>
                  </a:cubicBezTo>
                  <a:cubicBezTo>
                    <a:pt x="1" y="46"/>
                    <a:pt x="1" y="48"/>
                    <a:pt x="1" y="50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1" y="232"/>
                    <a:pt x="4" y="236"/>
                    <a:pt x="7" y="237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6" y="295"/>
                    <a:pt x="157" y="295"/>
                  </a:cubicBezTo>
                  <a:cubicBezTo>
                    <a:pt x="159" y="295"/>
                    <a:pt x="161" y="295"/>
                    <a:pt x="163" y="294"/>
                  </a:cubicBezTo>
                  <a:cubicBezTo>
                    <a:pt x="165" y="292"/>
                    <a:pt x="167" y="289"/>
                    <a:pt x="167" y="286"/>
                  </a:cubicBezTo>
                  <a:cubicBezTo>
                    <a:pt x="167" y="281"/>
                    <a:pt x="167" y="281"/>
                    <a:pt x="167" y="281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7" y="255"/>
                    <a:pt x="200" y="256"/>
                    <a:pt x="202" y="256"/>
                  </a:cubicBezTo>
                  <a:cubicBezTo>
                    <a:pt x="207" y="256"/>
                    <a:pt x="211" y="251"/>
                    <a:pt x="211" y="246"/>
                  </a:cubicBezTo>
                  <a:cubicBezTo>
                    <a:pt x="211" y="73"/>
                    <a:pt x="211" y="73"/>
                    <a:pt x="211" y="73"/>
                  </a:cubicBezTo>
                  <a:cubicBezTo>
                    <a:pt x="211" y="69"/>
                    <a:pt x="209" y="65"/>
                    <a:pt x="205" y="64"/>
                  </a:cubicBezTo>
                  <a:close/>
                  <a:moveTo>
                    <a:pt x="24" y="33"/>
                  </a:moveTo>
                  <a:cubicBezTo>
                    <a:pt x="37" y="21"/>
                    <a:pt x="54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8"/>
                    <a:pt x="20" y="46"/>
                    <a:pt x="20" y="44"/>
                  </a:cubicBezTo>
                  <a:cubicBezTo>
                    <a:pt x="20" y="40"/>
                    <a:pt x="21" y="36"/>
                    <a:pt x="24" y="33"/>
                  </a:cubicBezTo>
                  <a:close/>
                  <a:moveTo>
                    <a:pt x="148" y="272"/>
                  </a:moveTo>
                  <a:cubicBezTo>
                    <a:pt x="20" y="222"/>
                    <a:pt x="20" y="222"/>
                    <a:pt x="20" y="22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48" y="121"/>
                    <a:pt x="148" y="121"/>
                    <a:pt x="148" y="121"/>
                  </a:cubicBezTo>
                  <a:lnTo>
                    <a:pt x="148" y="272"/>
                  </a:lnTo>
                  <a:close/>
                  <a:moveTo>
                    <a:pt x="167" y="115"/>
                  </a:moveTo>
                  <a:cubicBezTo>
                    <a:pt x="192" y="91"/>
                    <a:pt x="192" y="91"/>
                    <a:pt x="192" y="91"/>
                  </a:cubicBezTo>
                  <a:cubicBezTo>
                    <a:pt x="192" y="239"/>
                    <a:pt x="192" y="239"/>
                    <a:pt x="192" y="239"/>
                  </a:cubicBezTo>
                  <a:cubicBezTo>
                    <a:pt x="167" y="263"/>
                    <a:pt x="167" y="263"/>
                    <a:pt x="167" y="263"/>
                  </a:cubicBezTo>
                  <a:cubicBezTo>
                    <a:pt x="167" y="115"/>
                    <a:pt x="167" y="115"/>
                    <a:pt x="167" y="115"/>
                  </a:cubicBezTo>
                  <a:cubicBezTo>
                    <a:pt x="167" y="115"/>
                    <a:pt x="167" y="115"/>
                    <a:pt x="16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319"/>
            <p:cNvSpPr/>
            <p:nvPr/>
          </p:nvSpPr>
          <p:spPr bwMode="auto">
            <a:xfrm>
              <a:off x="2624138" y="468313"/>
              <a:ext cx="79375" cy="42862"/>
            </a:xfrm>
            <a:custGeom>
              <a:avLst/>
              <a:gdLst>
                <a:gd name="T0" fmla="*/ 7 w 83"/>
                <a:gd name="T1" fmla="*/ 19 h 45"/>
                <a:gd name="T2" fmla="*/ 69 w 83"/>
                <a:gd name="T3" fmla="*/ 44 h 45"/>
                <a:gd name="T4" fmla="*/ 72 w 83"/>
                <a:gd name="T5" fmla="*/ 45 h 45"/>
                <a:gd name="T6" fmla="*/ 81 w 83"/>
                <a:gd name="T7" fmla="*/ 39 h 45"/>
                <a:gd name="T8" fmla="*/ 76 w 83"/>
                <a:gd name="T9" fmla="*/ 27 h 45"/>
                <a:gd name="T10" fmla="*/ 14 w 83"/>
                <a:gd name="T11" fmla="*/ 1 h 45"/>
                <a:gd name="T12" fmla="*/ 2 w 83"/>
                <a:gd name="T13" fmla="*/ 7 h 45"/>
                <a:gd name="T14" fmla="*/ 7 w 83"/>
                <a:gd name="T15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5">
                  <a:moveTo>
                    <a:pt x="7" y="19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70" y="45"/>
                    <a:pt x="71" y="45"/>
                    <a:pt x="72" y="45"/>
                  </a:cubicBezTo>
                  <a:cubicBezTo>
                    <a:pt x="76" y="45"/>
                    <a:pt x="79" y="43"/>
                    <a:pt x="81" y="39"/>
                  </a:cubicBezTo>
                  <a:cubicBezTo>
                    <a:pt x="83" y="34"/>
                    <a:pt x="81" y="29"/>
                    <a:pt x="76" y="2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4" y="2"/>
                    <a:pt x="2" y="7"/>
                  </a:cubicBezTo>
                  <a:cubicBezTo>
                    <a:pt x="0" y="12"/>
                    <a:pt x="2" y="17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320"/>
            <p:cNvSpPr/>
            <p:nvPr/>
          </p:nvSpPr>
          <p:spPr bwMode="auto">
            <a:xfrm>
              <a:off x="2624138" y="506413"/>
              <a:ext cx="79375" cy="44450"/>
            </a:xfrm>
            <a:custGeom>
              <a:avLst/>
              <a:gdLst>
                <a:gd name="T0" fmla="*/ 7 w 83"/>
                <a:gd name="T1" fmla="*/ 20 h 46"/>
                <a:gd name="T2" fmla="*/ 69 w 83"/>
                <a:gd name="T3" fmla="*/ 45 h 46"/>
                <a:gd name="T4" fmla="*/ 72 w 83"/>
                <a:gd name="T5" fmla="*/ 46 h 46"/>
                <a:gd name="T6" fmla="*/ 81 w 83"/>
                <a:gd name="T7" fmla="*/ 40 h 46"/>
                <a:gd name="T8" fmla="*/ 76 w 83"/>
                <a:gd name="T9" fmla="*/ 27 h 46"/>
                <a:gd name="T10" fmla="*/ 14 w 83"/>
                <a:gd name="T11" fmla="*/ 2 h 46"/>
                <a:gd name="T12" fmla="*/ 2 w 83"/>
                <a:gd name="T13" fmla="*/ 7 h 46"/>
                <a:gd name="T14" fmla="*/ 7 w 83"/>
                <a:gd name="T1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6">
                  <a:moveTo>
                    <a:pt x="7" y="20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70" y="45"/>
                    <a:pt x="71" y="46"/>
                    <a:pt x="72" y="46"/>
                  </a:cubicBezTo>
                  <a:cubicBezTo>
                    <a:pt x="76" y="46"/>
                    <a:pt x="79" y="43"/>
                    <a:pt x="81" y="40"/>
                  </a:cubicBezTo>
                  <a:cubicBezTo>
                    <a:pt x="83" y="35"/>
                    <a:pt x="81" y="29"/>
                    <a:pt x="76" y="2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4" y="3"/>
                    <a:pt x="2" y="7"/>
                  </a:cubicBezTo>
                  <a:cubicBezTo>
                    <a:pt x="0" y="12"/>
                    <a:pt x="2" y="18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3" name="TextBox 13"/>
          <p:cNvSpPr txBox="1"/>
          <p:nvPr/>
        </p:nvSpPr>
        <p:spPr>
          <a:xfrm>
            <a:off x="5980611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5467553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8006946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7493888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0010583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9497525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5980611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5467553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8006946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7493888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0010583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9497525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第四章：单击此处添加标题</a:t>
            </a:r>
          </a:p>
        </p:txBody>
      </p:sp>
      <p:sp>
        <p:nvSpPr>
          <p:cNvPr id="3" name="AutoShape 2"/>
          <p:cNvSpPr/>
          <p:nvPr/>
        </p:nvSpPr>
        <p:spPr bwMode="auto">
          <a:xfrm>
            <a:off x="2245411" y="2183933"/>
            <a:ext cx="2895984" cy="3882337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AutoShape 3"/>
          <p:cNvSpPr/>
          <p:nvPr/>
        </p:nvSpPr>
        <p:spPr bwMode="auto">
          <a:xfrm>
            <a:off x="4085779" y="3462712"/>
            <a:ext cx="277571" cy="397997"/>
          </a:xfrm>
          <a:custGeom>
            <a:avLst/>
            <a:gdLst>
              <a:gd name="T0" fmla="*/ 125992 w 9894"/>
              <a:gd name="T1" fmla="*/ 180655 h 21600"/>
              <a:gd name="T2" fmla="*/ 125992 w 9894"/>
              <a:gd name="T3" fmla="*/ 180655 h 21600"/>
              <a:gd name="T4" fmla="*/ 125992 w 9894"/>
              <a:gd name="T5" fmla="*/ 180655 h 21600"/>
              <a:gd name="T6" fmla="*/ 125992 w 9894"/>
              <a:gd name="T7" fmla="*/ 18065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AutoShape 4"/>
          <p:cNvSpPr/>
          <p:nvPr/>
        </p:nvSpPr>
        <p:spPr bwMode="auto">
          <a:xfrm>
            <a:off x="4555911" y="3241604"/>
            <a:ext cx="261906" cy="409052"/>
          </a:xfrm>
          <a:custGeom>
            <a:avLst/>
            <a:gdLst>
              <a:gd name="T0" fmla="*/ 118869 w 9611"/>
              <a:gd name="T1" fmla="*/ 185673 h 21600"/>
              <a:gd name="T2" fmla="*/ 118869 w 9611"/>
              <a:gd name="T3" fmla="*/ 185673 h 21600"/>
              <a:gd name="T4" fmla="*/ 118869 w 9611"/>
              <a:gd name="T5" fmla="*/ 185673 h 21600"/>
              <a:gd name="T6" fmla="*/ 118869 w 9611"/>
              <a:gd name="T7" fmla="*/ 18567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AutoShape 5"/>
          <p:cNvSpPr/>
          <p:nvPr/>
        </p:nvSpPr>
        <p:spPr bwMode="auto">
          <a:xfrm>
            <a:off x="4929723" y="3053661"/>
            <a:ext cx="308268" cy="480914"/>
          </a:xfrm>
          <a:custGeom>
            <a:avLst/>
            <a:gdLst>
              <a:gd name="T0" fmla="*/ 139912 w 10585"/>
              <a:gd name="T1" fmla="*/ 218292 h 21600"/>
              <a:gd name="T2" fmla="*/ 139912 w 10585"/>
              <a:gd name="T3" fmla="*/ 218292 h 21600"/>
              <a:gd name="T4" fmla="*/ 139912 w 10585"/>
              <a:gd name="T5" fmla="*/ 218292 h 21600"/>
              <a:gd name="T6" fmla="*/ 139912 w 10585"/>
              <a:gd name="T7" fmla="*/ 2182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5366840" y="3263662"/>
            <a:ext cx="500705" cy="270017"/>
          </a:xfrm>
          <a:custGeom>
            <a:avLst/>
            <a:gdLst>
              <a:gd name="T0" fmla="*/ 227263 w 19937"/>
              <a:gd name="T1" fmla="*/ 192776 h 14258"/>
              <a:gd name="T2" fmla="*/ 227263 w 19937"/>
              <a:gd name="T3" fmla="*/ 192776 h 14258"/>
              <a:gd name="T4" fmla="*/ 227263 w 19937"/>
              <a:gd name="T5" fmla="*/ 192776 h 14258"/>
              <a:gd name="T6" fmla="*/ 227263 w 19937"/>
              <a:gd name="T7" fmla="*/ 192776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AutoShape 7"/>
          <p:cNvSpPr/>
          <p:nvPr/>
        </p:nvSpPr>
        <p:spPr bwMode="auto">
          <a:xfrm>
            <a:off x="5205664" y="3728042"/>
            <a:ext cx="431043" cy="247065"/>
          </a:xfrm>
          <a:custGeom>
            <a:avLst/>
            <a:gdLst>
              <a:gd name="T0" fmla="*/ 195655 w 19438"/>
              <a:gd name="T1" fmla="*/ 112138 h 16645"/>
              <a:gd name="T2" fmla="*/ 195655 w 19438"/>
              <a:gd name="T3" fmla="*/ 112138 h 16645"/>
              <a:gd name="T4" fmla="*/ 195655 w 19438"/>
              <a:gd name="T5" fmla="*/ 112138 h 16645"/>
              <a:gd name="T6" fmla="*/ 195655 w 19438"/>
              <a:gd name="T7" fmla="*/ 112138 h 16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4908068" y="3946729"/>
            <a:ext cx="353527" cy="334086"/>
          </a:xfrm>
          <a:custGeom>
            <a:avLst/>
            <a:gdLst>
              <a:gd name="T0" fmla="*/ 160461 w 20049"/>
              <a:gd name="T1" fmla="*/ 199618 h 18650"/>
              <a:gd name="T2" fmla="*/ 160461 w 20049"/>
              <a:gd name="T3" fmla="*/ 199618 h 18650"/>
              <a:gd name="T4" fmla="*/ 160461 w 20049"/>
              <a:gd name="T5" fmla="*/ 199618 h 18650"/>
              <a:gd name="T6" fmla="*/ 160461 w 20049"/>
              <a:gd name="T7" fmla="*/ 199618 h 18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4599655" y="4166432"/>
            <a:ext cx="373397" cy="316723"/>
          </a:xfrm>
          <a:custGeom>
            <a:avLst/>
            <a:gdLst>
              <a:gd name="T0" fmla="*/ 169489 w 16064"/>
              <a:gd name="T1" fmla="*/ 180436 h 17680"/>
              <a:gd name="T2" fmla="*/ 169489 w 16064"/>
              <a:gd name="T3" fmla="*/ 180436 h 17680"/>
              <a:gd name="T4" fmla="*/ 169489 w 16064"/>
              <a:gd name="T5" fmla="*/ 180436 h 17680"/>
              <a:gd name="T6" fmla="*/ 169489 w 16064"/>
              <a:gd name="T7" fmla="*/ 180436 h 17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AutoShape 10"/>
          <p:cNvSpPr/>
          <p:nvPr/>
        </p:nvSpPr>
        <p:spPr bwMode="auto">
          <a:xfrm>
            <a:off x="2801139" y="3462712"/>
            <a:ext cx="261628" cy="368130"/>
          </a:xfrm>
          <a:custGeom>
            <a:avLst/>
            <a:gdLst>
              <a:gd name="T0" fmla="*/ 118756 w 12554"/>
              <a:gd name="T1" fmla="*/ 167089 h 19439"/>
              <a:gd name="T2" fmla="*/ 118756 w 12554"/>
              <a:gd name="T3" fmla="*/ 167089 h 19439"/>
              <a:gd name="T4" fmla="*/ 118756 w 12554"/>
              <a:gd name="T5" fmla="*/ 167089 h 19439"/>
              <a:gd name="T6" fmla="*/ 118756 w 12554"/>
              <a:gd name="T7" fmla="*/ 167089 h 19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AutoShape 11"/>
          <p:cNvSpPr/>
          <p:nvPr/>
        </p:nvSpPr>
        <p:spPr bwMode="auto">
          <a:xfrm>
            <a:off x="2474308" y="3280299"/>
            <a:ext cx="260653" cy="417689"/>
          </a:xfrm>
          <a:custGeom>
            <a:avLst/>
            <a:gdLst>
              <a:gd name="T0" fmla="*/ 118304 w 13741"/>
              <a:gd name="T1" fmla="*/ 189584 h 20925"/>
              <a:gd name="T2" fmla="*/ 118304 w 13741"/>
              <a:gd name="T3" fmla="*/ 189584 h 20925"/>
              <a:gd name="T4" fmla="*/ 118304 w 13741"/>
              <a:gd name="T5" fmla="*/ 189584 h 20925"/>
              <a:gd name="T6" fmla="*/ 118304 w 13741"/>
              <a:gd name="T7" fmla="*/ 189584 h 209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AutoShape 12"/>
          <p:cNvSpPr/>
          <p:nvPr/>
        </p:nvSpPr>
        <p:spPr bwMode="auto">
          <a:xfrm>
            <a:off x="2046482" y="3219492"/>
            <a:ext cx="271406" cy="427087"/>
          </a:xfrm>
          <a:custGeom>
            <a:avLst/>
            <a:gdLst>
              <a:gd name="T0" fmla="*/ 123193 w 14722"/>
              <a:gd name="T1" fmla="*/ 193849 h 21125"/>
              <a:gd name="T2" fmla="*/ 123193 w 14722"/>
              <a:gd name="T3" fmla="*/ 193849 h 21125"/>
              <a:gd name="T4" fmla="*/ 123193 w 14722"/>
              <a:gd name="T5" fmla="*/ 193849 h 21125"/>
              <a:gd name="T6" fmla="*/ 123193 w 14722"/>
              <a:gd name="T7" fmla="*/ 193849 h 211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AutoShape 13"/>
          <p:cNvSpPr/>
          <p:nvPr/>
        </p:nvSpPr>
        <p:spPr bwMode="auto">
          <a:xfrm>
            <a:off x="1522030" y="3612015"/>
            <a:ext cx="520813" cy="252710"/>
          </a:xfrm>
          <a:custGeom>
            <a:avLst/>
            <a:gdLst>
              <a:gd name="T0" fmla="*/ 236391 w 21189"/>
              <a:gd name="T1" fmla="*/ 195048 h 15674"/>
              <a:gd name="T2" fmla="*/ 236391 w 21189"/>
              <a:gd name="T3" fmla="*/ 195048 h 15674"/>
              <a:gd name="T4" fmla="*/ 236391 w 21189"/>
              <a:gd name="T5" fmla="*/ 195048 h 15674"/>
              <a:gd name="T6" fmla="*/ 236391 w 21189"/>
              <a:gd name="T7" fmla="*/ 195048 h 156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AutoShape 14"/>
          <p:cNvSpPr/>
          <p:nvPr/>
        </p:nvSpPr>
        <p:spPr bwMode="auto">
          <a:xfrm>
            <a:off x="1960621" y="3930342"/>
            <a:ext cx="408065" cy="372588"/>
          </a:xfrm>
          <a:custGeom>
            <a:avLst/>
            <a:gdLst>
              <a:gd name="T0" fmla="*/ 185224 w 20364"/>
              <a:gd name="T1" fmla="*/ 177136 h 21100"/>
              <a:gd name="T2" fmla="*/ 185224 w 20364"/>
              <a:gd name="T3" fmla="*/ 177136 h 21100"/>
              <a:gd name="T4" fmla="*/ 185224 w 20364"/>
              <a:gd name="T5" fmla="*/ 177136 h 21100"/>
              <a:gd name="T6" fmla="*/ 185224 w 20364"/>
              <a:gd name="T7" fmla="*/ 177136 h 2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AutoShape 15"/>
          <p:cNvSpPr/>
          <p:nvPr/>
        </p:nvSpPr>
        <p:spPr bwMode="auto">
          <a:xfrm>
            <a:off x="2428809" y="4127903"/>
            <a:ext cx="351815" cy="396135"/>
          </a:xfrm>
          <a:custGeom>
            <a:avLst/>
            <a:gdLst>
              <a:gd name="T0" fmla="*/ 159678 w 11653"/>
              <a:gd name="T1" fmla="*/ 226667 h 19110"/>
              <a:gd name="T2" fmla="*/ 159678 w 11653"/>
              <a:gd name="T3" fmla="*/ 226667 h 19110"/>
              <a:gd name="T4" fmla="*/ 159678 w 11653"/>
              <a:gd name="T5" fmla="*/ 226667 h 19110"/>
              <a:gd name="T6" fmla="*/ 159678 w 11653"/>
              <a:gd name="T7" fmla="*/ 226667 h 191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AutoShape 16"/>
          <p:cNvSpPr/>
          <p:nvPr/>
        </p:nvSpPr>
        <p:spPr bwMode="auto">
          <a:xfrm>
            <a:off x="3991652" y="1638566"/>
            <a:ext cx="314332" cy="468241"/>
          </a:xfrm>
          <a:custGeom>
            <a:avLst/>
            <a:gdLst>
              <a:gd name="T0" fmla="*/ 142667 w 13523"/>
              <a:gd name="T1" fmla="*/ 212539 h 18670"/>
              <a:gd name="T2" fmla="*/ 142667 w 13523"/>
              <a:gd name="T3" fmla="*/ 212539 h 18670"/>
              <a:gd name="T4" fmla="*/ 142667 w 13523"/>
              <a:gd name="T5" fmla="*/ 212539 h 18670"/>
              <a:gd name="T6" fmla="*/ 142667 w 13523"/>
              <a:gd name="T7" fmla="*/ 212539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AutoShape 17"/>
          <p:cNvSpPr/>
          <p:nvPr/>
        </p:nvSpPr>
        <p:spPr bwMode="auto">
          <a:xfrm>
            <a:off x="3605520" y="1793341"/>
            <a:ext cx="282127" cy="443723"/>
          </a:xfrm>
          <a:custGeom>
            <a:avLst/>
            <a:gdLst>
              <a:gd name="T0" fmla="*/ 128060 w 16246"/>
              <a:gd name="T1" fmla="*/ 201400 h 20641"/>
              <a:gd name="T2" fmla="*/ 128060 w 16246"/>
              <a:gd name="T3" fmla="*/ 201400 h 20641"/>
              <a:gd name="T4" fmla="*/ 128060 w 16246"/>
              <a:gd name="T5" fmla="*/ 201400 h 20641"/>
              <a:gd name="T6" fmla="*/ 128060 w 16246"/>
              <a:gd name="T7" fmla="*/ 201400 h 206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AutoShape 18"/>
          <p:cNvSpPr/>
          <p:nvPr/>
        </p:nvSpPr>
        <p:spPr bwMode="auto">
          <a:xfrm>
            <a:off x="4110178" y="2196335"/>
            <a:ext cx="458909" cy="250942"/>
          </a:xfrm>
          <a:custGeom>
            <a:avLst/>
            <a:gdLst>
              <a:gd name="T0" fmla="*/ 208292 w 19743"/>
              <a:gd name="T1" fmla="*/ 248925 h 11814"/>
              <a:gd name="T2" fmla="*/ 208292 w 19743"/>
              <a:gd name="T3" fmla="*/ 248925 h 11814"/>
              <a:gd name="T4" fmla="*/ 208292 w 19743"/>
              <a:gd name="T5" fmla="*/ 248925 h 11814"/>
              <a:gd name="T6" fmla="*/ 208292 w 19743"/>
              <a:gd name="T7" fmla="*/ 248925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AutoShape 19"/>
          <p:cNvSpPr/>
          <p:nvPr/>
        </p:nvSpPr>
        <p:spPr bwMode="auto">
          <a:xfrm>
            <a:off x="3886475" y="2590034"/>
            <a:ext cx="492169" cy="235760"/>
          </a:xfrm>
          <a:custGeom>
            <a:avLst/>
            <a:gdLst>
              <a:gd name="T0" fmla="*/ 223400 w 21174"/>
              <a:gd name="T1" fmla="*/ 182909 h 12449"/>
              <a:gd name="T2" fmla="*/ 223400 w 21174"/>
              <a:gd name="T3" fmla="*/ 182909 h 12449"/>
              <a:gd name="T4" fmla="*/ 223400 w 21174"/>
              <a:gd name="T5" fmla="*/ 182909 h 12449"/>
              <a:gd name="T6" fmla="*/ 223400 w 21174"/>
              <a:gd name="T7" fmla="*/ 182909 h 1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AutoShape 20"/>
          <p:cNvSpPr/>
          <p:nvPr/>
        </p:nvSpPr>
        <p:spPr bwMode="auto">
          <a:xfrm>
            <a:off x="3908289" y="2965218"/>
            <a:ext cx="435730" cy="338375"/>
          </a:xfrm>
          <a:custGeom>
            <a:avLst/>
            <a:gdLst>
              <a:gd name="T0" fmla="*/ 197782 w 21180"/>
              <a:gd name="T1" fmla="*/ 153583 h 18889"/>
              <a:gd name="T2" fmla="*/ 197782 w 21180"/>
              <a:gd name="T3" fmla="*/ 153583 h 18889"/>
              <a:gd name="T4" fmla="*/ 197782 w 21180"/>
              <a:gd name="T5" fmla="*/ 153583 h 18889"/>
              <a:gd name="T6" fmla="*/ 197782 w 21180"/>
              <a:gd name="T7" fmla="*/ 153583 h 18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5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AutoShape 21"/>
          <p:cNvSpPr/>
          <p:nvPr/>
        </p:nvSpPr>
        <p:spPr bwMode="auto">
          <a:xfrm>
            <a:off x="2993619" y="3147131"/>
            <a:ext cx="489380" cy="283079"/>
          </a:xfrm>
          <a:custGeom>
            <a:avLst/>
            <a:gdLst>
              <a:gd name="T0" fmla="*/ 222123 w 20815"/>
              <a:gd name="T1" fmla="*/ 153124 h 18748"/>
              <a:gd name="T2" fmla="*/ 222123 w 20815"/>
              <a:gd name="T3" fmla="*/ 153124 h 18748"/>
              <a:gd name="T4" fmla="*/ 222123 w 20815"/>
              <a:gd name="T5" fmla="*/ 153124 h 18748"/>
              <a:gd name="T6" fmla="*/ 222123 w 20815"/>
              <a:gd name="T7" fmla="*/ 153124 h 18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AutoShape 22"/>
          <p:cNvSpPr/>
          <p:nvPr/>
        </p:nvSpPr>
        <p:spPr bwMode="auto">
          <a:xfrm>
            <a:off x="2768551" y="2738916"/>
            <a:ext cx="444252" cy="220695"/>
          </a:xfrm>
          <a:custGeom>
            <a:avLst/>
            <a:gdLst>
              <a:gd name="T0" fmla="*/ 201640 w 20033"/>
              <a:gd name="T1" fmla="*/ 135607 h 15680"/>
              <a:gd name="T2" fmla="*/ 201640 w 20033"/>
              <a:gd name="T3" fmla="*/ 135607 h 15680"/>
              <a:gd name="T4" fmla="*/ 201640 w 20033"/>
              <a:gd name="T5" fmla="*/ 135607 h 15680"/>
              <a:gd name="T6" fmla="*/ 201640 w 20033"/>
              <a:gd name="T7" fmla="*/ 135607 h 15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AutoShape 23"/>
          <p:cNvSpPr/>
          <p:nvPr/>
        </p:nvSpPr>
        <p:spPr bwMode="auto">
          <a:xfrm>
            <a:off x="2645950" y="2047617"/>
            <a:ext cx="305991" cy="361708"/>
          </a:xfrm>
          <a:custGeom>
            <a:avLst/>
            <a:gdLst>
              <a:gd name="T0" fmla="*/ 138892 w 15070"/>
              <a:gd name="T1" fmla="*/ 164174 h 19631"/>
              <a:gd name="T2" fmla="*/ 138892 w 15070"/>
              <a:gd name="T3" fmla="*/ 164174 h 19631"/>
              <a:gd name="T4" fmla="*/ 138892 w 15070"/>
              <a:gd name="T5" fmla="*/ 164174 h 19631"/>
              <a:gd name="T6" fmla="*/ 138892 w 15070"/>
              <a:gd name="T7" fmla="*/ 164174 h 196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AutoShape 24"/>
          <p:cNvSpPr/>
          <p:nvPr/>
        </p:nvSpPr>
        <p:spPr bwMode="auto">
          <a:xfrm>
            <a:off x="3121258" y="2003394"/>
            <a:ext cx="324542" cy="445688"/>
          </a:xfrm>
          <a:custGeom>
            <a:avLst/>
            <a:gdLst>
              <a:gd name="T0" fmla="*/ 147313 w 15376"/>
              <a:gd name="T1" fmla="*/ 202292 h 20489"/>
              <a:gd name="T2" fmla="*/ 147313 w 15376"/>
              <a:gd name="T3" fmla="*/ 202292 h 20489"/>
              <a:gd name="T4" fmla="*/ 147313 w 15376"/>
              <a:gd name="T5" fmla="*/ 202292 h 20489"/>
              <a:gd name="T6" fmla="*/ 147313 w 15376"/>
              <a:gd name="T7" fmla="*/ 202292 h 204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AutoShape 25"/>
          <p:cNvSpPr/>
          <p:nvPr/>
        </p:nvSpPr>
        <p:spPr bwMode="auto">
          <a:xfrm>
            <a:off x="4592430" y="2567222"/>
            <a:ext cx="360777" cy="446877"/>
          </a:xfrm>
          <a:custGeom>
            <a:avLst/>
            <a:gdLst>
              <a:gd name="T0" fmla="*/ 163750 w 16671"/>
              <a:gd name="T1" fmla="*/ 202832 h 20543"/>
              <a:gd name="T2" fmla="*/ 163750 w 16671"/>
              <a:gd name="T3" fmla="*/ 202832 h 20543"/>
              <a:gd name="T4" fmla="*/ 163750 w 16671"/>
              <a:gd name="T5" fmla="*/ 202832 h 20543"/>
              <a:gd name="T6" fmla="*/ 163750 w 16671"/>
              <a:gd name="T7" fmla="*/ 202832 h 20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AutoShape 26"/>
          <p:cNvSpPr/>
          <p:nvPr/>
        </p:nvSpPr>
        <p:spPr bwMode="auto">
          <a:xfrm>
            <a:off x="4599655" y="1931537"/>
            <a:ext cx="272762" cy="420107"/>
          </a:xfrm>
          <a:custGeom>
            <a:avLst/>
            <a:gdLst>
              <a:gd name="T0" fmla="*/ 123809 w 19262"/>
              <a:gd name="T1" fmla="*/ 190691 h 21600"/>
              <a:gd name="T2" fmla="*/ 123809 w 19262"/>
              <a:gd name="T3" fmla="*/ 190691 h 21600"/>
              <a:gd name="T4" fmla="*/ 123809 w 19262"/>
              <a:gd name="T5" fmla="*/ 190691 h 21600"/>
              <a:gd name="T6" fmla="*/ 123809 w 19262"/>
              <a:gd name="T7" fmla="*/ 1906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AutoShape 27"/>
          <p:cNvSpPr/>
          <p:nvPr/>
        </p:nvSpPr>
        <p:spPr bwMode="auto">
          <a:xfrm>
            <a:off x="2219725" y="2721997"/>
            <a:ext cx="289488" cy="425638"/>
          </a:xfrm>
          <a:custGeom>
            <a:avLst/>
            <a:gdLst>
              <a:gd name="T0" fmla="*/ 131402 w 12174"/>
              <a:gd name="T1" fmla="*/ 193201 h 21600"/>
              <a:gd name="T2" fmla="*/ 131402 w 12174"/>
              <a:gd name="T3" fmla="*/ 193201 h 21600"/>
              <a:gd name="T4" fmla="*/ 131402 w 12174"/>
              <a:gd name="T5" fmla="*/ 193201 h 21600"/>
              <a:gd name="T6" fmla="*/ 131402 w 12174"/>
              <a:gd name="T7" fmla="*/ 1932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AutoShape 28"/>
          <p:cNvSpPr/>
          <p:nvPr/>
        </p:nvSpPr>
        <p:spPr bwMode="auto">
          <a:xfrm>
            <a:off x="1665995" y="2810441"/>
            <a:ext cx="339394" cy="447748"/>
          </a:xfrm>
          <a:custGeom>
            <a:avLst/>
            <a:gdLst>
              <a:gd name="T0" fmla="*/ 154054 w 11872"/>
              <a:gd name="T1" fmla="*/ 203237 h 21600"/>
              <a:gd name="T2" fmla="*/ 154054 w 11872"/>
              <a:gd name="T3" fmla="*/ 203237 h 21600"/>
              <a:gd name="T4" fmla="*/ 154054 w 11872"/>
              <a:gd name="T5" fmla="*/ 203237 h 21600"/>
              <a:gd name="T6" fmla="*/ 154054 w 11872"/>
              <a:gd name="T7" fmla="*/ 20323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AutoShape 29"/>
          <p:cNvSpPr/>
          <p:nvPr/>
        </p:nvSpPr>
        <p:spPr bwMode="auto">
          <a:xfrm>
            <a:off x="2269582" y="21913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488414" y="2109887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488414" y="2440961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488414" y="3408286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488414" y="3739360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488414" y="4661505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488414" y="4992579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7" name="AutoShape 29"/>
          <p:cNvSpPr/>
          <p:nvPr/>
        </p:nvSpPr>
        <p:spPr bwMode="auto">
          <a:xfrm>
            <a:off x="7036962" y="1984481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AutoShape 29"/>
          <p:cNvSpPr/>
          <p:nvPr/>
        </p:nvSpPr>
        <p:spPr bwMode="auto">
          <a:xfrm>
            <a:off x="7036962" y="3230265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AutoShape 29"/>
          <p:cNvSpPr/>
          <p:nvPr/>
        </p:nvSpPr>
        <p:spPr bwMode="auto">
          <a:xfrm>
            <a:off x="7036962" y="44910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26" y="-1"/>
            <a:ext cx="2232074" cy="3408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849"/>
            <a:ext cx="1963662" cy="25251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24810" y="5595424"/>
            <a:ext cx="594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4277AF"/>
                </a:solidFill>
                <a:cs typeface="+mn-ea"/>
                <a:sym typeface="+mn-lt"/>
              </a:rPr>
              <a:t>感谢您的聆</a:t>
            </a:r>
            <a:r>
              <a:rPr lang="zh-CN" altLang="en-US" sz="4000" dirty="0" smtClean="0">
                <a:solidFill>
                  <a:srgbClr val="4277AF"/>
                </a:solidFill>
                <a:cs typeface="+mn-ea"/>
                <a:sym typeface="+mn-lt"/>
              </a:rPr>
              <a:t>听</a:t>
            </a:r>
            <a:endParaRPr lang="zh-CN" altLang="en-US" sz="4000" dirty="0">
              <a:solidFill>
                <a:srgbClr val="4277A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cs typeface="+mn-ea"/>
                <a:sym typeface="+mn-lt"/>
              </a:rPr>
              <a:t>第一章：单击此处添加标题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第一章：单击此处添加标题</a:t>
            </a:r>
          </a:p>
        </p:txBody>
      </p:sp>
      <p:sp>
        <p:nvSpPr>
          <p:cNvPr id="3" name="Oval 6"/>
          <p:cNvSpPr/>
          <p:nvPr/>
        </p:nvSpPr>
        <p:spPr>
          <a:xfrm>
            <a:off x="4765874" y="4860726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5027927" y="5102553"/>
            <a:ext cx="456306" cy="487116"/>
            <a:chOff x="7009330" y="1298697"/>
            <a:chExt cx="342899" cy="366052"/>
          </a:xfrm>
          <a:solidFill>
            <a:sysClr val="window" lastClr="FFFFFF"/>
          </a:solidFill>
        </p:grpSpPr>
        <p:sp>
          <p:nvSpPr>
            <p:cNvPr id="6" name="AutoShape 78"/>
            <p:cNvSpPr/>
            <p:nvPr/>
          </p:nvSpPr>
          <p:spPr bwMode="auto">
            <a:xfrm>
              <a:off x="7009330" y="1298697"/>
              <a:ext cx="342899" cy="366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AutoShape 79"/>
            <p:cNvSpPr/>
            <p:nvPr/>
          </p:nvSpPr>
          <p:spPr bwMode="auto">
            <a:xfrm>
              <a:off x="7055015" y="1344374"/>
              <a:ext cx="251544" cy="2290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AutoShape 80"/>
            <p:cNvSpPr/>
            <p:nvPr/>
          </p:nvSpPr>
          <p:spPr bwMode="auto">
            <a:xfrm>
              <a:off x="7192036" y="1378787"/>
              <a:ext cx="68830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Oval 5"/>
          <p:cNvSpPr/>
          <p:nvPr/>
        </p:nvSpPr>
        <p:spPr>
          <a:xfrm>
            <a:off x="4765874" y="3238301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AutoShape 112"/>
          <p:cNvSpPr/>
          <p:nvPr/>
        </p:nvSpPr>
        <p:spPr bwMode="auto">
          <a:xfrm>
            <a:off x="5027922" y="3480126"/>
            <a:ext cx="487113" cy="487946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4765874" y="1615877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Group 27"/>
          <p:cNvGrpSpPr/>
          <p:nvPr/>
        </p:nvGrpSpPr>
        <p:grpSpPr>
          <a:xfrm>
            <a:off x="5027924" y="1857702"/>
            <a:ext cx="487113" cy="487113"/>
            <a:chOff x="2556029" y="2035170"/>
            <a:chExt cx="366051" cy="366049"/>
          </a:xfrm>
          <a:solidFill>
            <a:sysClr val="window" lastClr="FFFFFF"/>
          </a:solidFill>
        </p:grpSpPr>
        <p:sp>
          <p:nvSpPr>
            <p:cNvPr id="13" name="AutoShape 126"/>
            <p:cNvSpPr/>
            <p:nvPr/>
          </p:nvSpPr>
          <p:spPr bwMode="auto">
            <a:xfrm>
              <a:off x="2556029" y="2035170"/>
              <a:ext cx="366051" cy="3660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AutoShape 127"/>
            <p:cNvSpPr/>
            <p:nvPr/>
          </p:nvSpPr>
          <p:spPr bwMode="auto">
            <a:xfrm>
              <a:off x="2704317" y="2092118"/>
              <a:ext cx="86350" cy="85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Oval 9"/>
          <p:cNvSpPr/>
          <p:nvPr/>
        </p:nvSpPr>
        <p:spPr>
          <a:xfrm>
            <a:off x="6388299" y="4860726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AutoShape 29"/>
          <p:cNvSpPr/>
          <p:nvPr/>
        </p:nvSpPr>
        <p:spPr bwMode="auto">
          <a:xfrm>
            <a:off x="6644651" y="5102551"/>
            <a:ext cx="487115" cy="441318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8"/>
          <p:cNvSpPr/>
          <p:nvPr/>
        </p:nvSpPr>
        <p:spPr>
          <a:xfrm>
            <a:off x="6388299" y="3238301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Group 23"/>
          <p:cNvGrpSpPr/>
          <p:nvPr/>
        </p:nvGrpSpPr>
        <p:grpSpPr>
          <a:xfrm>
            <a:off x="6636676" y="3531681"/>
            <a:ext cx="487946" cy="410509"/>
            <a:chOff x="4020223" y="2069590"/>
            <a:chExt cx="366676" cy="308484"/>
          </a:xfrm>
          <a:solidFill>
            <a:sysClr val="window" lastClr="FFFFFF"/>
          </a:solidFill>
        </p:grpSpPr>
        <p:sp>
          <p:nvSpPr>
            <p:cNvPr id="19" name="AutoShape 120"/>
            <p:cNvSpPr/>
            <p:nvPr/>
          </p:nvSpPr>
          <p:spPr bwMode="auto">
            <a:xfrm>
              <a:off x="4112204" y="2149685"/>
              <a:ext cx="182712" cy="182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AutoShape 121"/>
            <p:cNvSpPr/>
            <p:nvPr/>
          </p:nvSpPr>
          <p:spPr bwMode="auto">
            <a:xfrm>
              <a:off x="4157883" y="2195362"/>
              <a:ext cx="51310" cy="51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AutoShape 122"/>
            <p:cNvSpPr/>
            <p:nvPr/>
          </p:nvSpPr>
          <p:spPr bwMode="auto">
            <a:xfrm>
              <a:off x="4020223" y="2069590"/>
              <a:ext cx="366676" cy="3084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Oval 7"/>
          <p:cNvSpPr/>
          <p:nvPr/>
        </p:nvSpPr>
        <p:spPr>
          <a:xfrm>
            <a:off x="6388299" y="1615877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AutoShape 59"/>
          <p:cNvSpPr/>
          <p:nvPr/>
        </p:nvSpPr>
        <p:spPr bwMode="auto">
          <a:xfrm>
            <a:off x="6623004" y="1865677"/>
            <a:ext cx="487946" cy="48711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621748" y="182630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621748" y="2147992"/>
            <a:ext cx="2729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212288" y="1826304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870994" y="2147992"/>
            <a:ext cx="261878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621748" y="3444888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621748" y="3766576"/>
            <a:ext cx="2729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3212288" y="3444888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870994" y="3766576"/>
            <a:ext cx="261878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621748" y="5007547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621748" y="5329235"/>
            <a:ext cx="2729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212288" y="5007547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1870994" y="5329235"/>
            <a:ext cx="261878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第一章：单击此处添加标题</a:t>
            </a:r>
          </a:p>
        </p:txBody>
      </p:sp>
      <p:sp>
        <p:nvSpPr>
          <p:cNvPr id="3" name="新月形 4"/>
          <p:cNvSpPr>
            <a:spLocks noChangeArrowheads="1"/>
          </p:cNvSpPr>
          <p:nvPr/>
        </p:nvSpPr>
        <p:spPr bwMode="auto">
          <a:xfrm rot="20751297">
            <a:off x="4135031" y="2357135"/>
            <a:ext cx="1589498" cy="3177739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新月形 5"/>
          <p:cNvSpPr>
            <a:spLocks noChangeArrowheads="1"/>
          </p:cNvSpPr>
          <p:nvPr/>
        </p:nvSpPr>
        <p:spPr bwMode="auto">
          <a:xfrm rot="4551297">
            <a:off x="4949287" y="1322640"/>
            <a:ext cx="1588240" cy="3176480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新月形 6"/>
          <p:cNvSpPr>
            <a:spLocks noChangeArrowheads="1"/>
          </p:cNvSpPr>
          <p:nvPr/>
        </p:nvSpPr>
        <p:spPr bwMode="auto">
          <a:xfrm rot="9951297">
            <a:off x="5985041" y="2136896"/>
            <a:ext cx="1589498" cy="3177738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新月形 7"/>
          <p:cNvSpPr>
            <a:spLocks noChangeArrowheads="1"/>
          </p:cNvSpPr>
          <p:nvPr/>
        </p:nvSpPr>
        <p:spPr bwMode="auto">
          <a:xfrm rot="15351297">
            <a:off x="5184628" y="3160065"/>
            <a:ext cx="1589498" cy="3177739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1"/>
          <p:cNvSpPr>
            <a:spLocks noChangeArrowheads="1"/>
          </p:cNvSpPr>
          <p:nvPr/>
        </p:nvSpPr>
        <p:spPr bwMode="auto">
          <a:xfrm flipH="1">
            <a:off x="4848013" y="3533032"/>
            <a:ext cx="2111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29CBB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sz="2400" b="1" dirty="0">
              <a:solidFill>
                <a:srgbClr val="729CB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直接连接符 24"/>
          <p:cNvSpPr>
            <a:spLocks noChangeShapeType="1"/>
          </p:cNvSpPr>
          <p:nvPr/>
        </p:nvSpPr>
        <p:spPr bwMode="auto">
          <a:xfrm flipH="1">
            <a:off x="3237024" y="3200634"/>
            <a:ext cx="1049477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" name="直接连接符 24"/>
          <p:cNvSpPr>
            <a:spLocks noChangeShapeType="1"/>
          </p:cNvSpPr>
          <p:nvPr/>
        </p:nvSpPr>
        <p:spPr bwMode="auto">
          <a:xfrm flipH="1">
            <a:off x="3982894" y="5343020"/>
            <a:ext cx="1033060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066409" y="288683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17067" y="3167802"/>
            <a:ext cx="22023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65285" y="1994948"/>
            <a:ext cx="125797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5284" y="2278517"/>
            <a:ext cx="238591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817848" y="509679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67385" y="5349171"/>
            <a:ext cx="244019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599225" y="424158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593686" y="4557353"/>
            <a:ext cx="234964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9" name="直接连接符 24"/>
          <p:cNvSpPr>
            <a:spLocks noChangeShapeType="1"/>
          </p:cNvSpPr>
          <p:nvPr/>
        </p:nvSpPr>
        <p:spPr bwMode="auto">
          <a:xfrm flipH="1">
            <a:off x="6428080" y="2241169"/>
            <a:ext cx="1049477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0" name="直接连接符 24"/>
          <p:cNvSpPr>
            <a:spLocks noChangeShapeType="1"/>
          </p:cNvSpPr>
          <p:nvPr/>
        </p:nvSpPr>
        <p:spPr bwMode="auto">
          <a:xfrm flipH="1">
            <a:off x="7372212" y="4560183"/>
            <a:ext cx="1033060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第一章：单击此处添加标题</a:t>
            </a:r>
          </a:p>
        </p:txBody>
      </p:sp>
      <p:sp>
        <p:nvSpPr>
          <p:cNvPr id="3" name="AutoShape 2"/>
          <p:cNvSpPr/>
          <p:nvPr/>
        </p:nvSpPr>
        <p:spPr bwMode="auto">
          <a:xfrm>
            <a:off x="4413055" y="1662809"/>
            <a:ext cx="1601788" cy="1368425"/>
          </a:xfrm>
          <a:custGeom>
            <a:avLst/>
            <a:gdLst>
              <a:gd name="T0" fmla="*/ 211170617 w 21600"/>
              <a:gd name="T1" fmla="*/ 346775367 h 21600"/>
              <a:gd name="T2" fmla="*/ 0 w 21600"/>
              <a:gd name="T3" fmla="*/ 235598565 h 21600"/>
              <a:gd name="T4" fmla="*/ 459604150 w 21600"/>
              <a:gd name="T5" fmla="*/ 0 h 21600"/>
              <a:gd name="T6" fmla="*/ 475133925 w 21600"/>
              <a:gd name="T7" fmla="*/ 211773779 h 21600"/>
              <a:gd name="T8" fmla="*/ 211170617 w 21600"/>
              <a:gd name="T9" fmla="*/ 346775367 h 21600"/>
              <a:gd name="T10" fmla="*/ 211170617 w 21600"/>
              <a:gd name="T11" fmla="*/ 34677536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600" y="21600"/>
                </a:moveTo>
                <a:cubicBezTo>
                  <a:pt x="0" y="14675"/>
                  <a:pt x="0" y="14675"/>
                  <a:pt x="0" y="14675"/>
                </a:cubicBezTo>
                <a:cubicBezTo>
                  <a:pt x="4518" y="6101"/>
                  <a:pt x="12282" y="577"/>
                  <a:pt x="20894" y="0"/>
                </a:cubicBezTo>
                <a:cubicBezTo>
                  <a:pt x="21600" y="13191"/>
                  <a:pt x="21600" y="13191"/>
                  <a:pt x="21600" y="13191"/>
                </a:cubicBezTo>
                <a:cubicBezTo>
                  <a:pt x="16518" y="13521"/>
                  <a:pt x="12141" y="16818"/>
                  <a:pt x="9600" y="21600"/>
                </a:cubicBezTo>
                <a:close/>
                <a:moveTo>
                  <a:pt x="9600" y="21600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AutoShape 3"/>
          <p:cNvSpPr/>
          <p:nvPr/>
        </p:nvSpPr>
        <p:spPr bwMode="auto">
          <a:xfrm>
            <a:off x="7081642" y="2714528"/>
            <a:ext cx="965994" cy="1808163"/>
          </a:xfrm>
          <a:custGeom>
            <a:avLst/>
            <a:gdLst>
              <a:gd name="T0" fmla="*/ 0 w 20053"/>
              <a:gd name="T1" fmla="*/ 129499929 h 21600"/>
              <a:gd name="T2" fmla="*/ 143066176 w 20053"/>
              <a:gd name="T3" fmla="*/ 0 h 21600"/>
              <a:gd name="T4" fmla="*/ 143066176 w 20053"/>
              <a:gd name="T5" fmla="*/ 605454005 h 21600"/>
              <a:gd name="T6" fmla="*/ 0 w 20053"/>
              <a:gd name="T7" fmla="*/ 475954076 h 21600"/>
              <a:gd name="T8" fmla="*/ 24180041 w 20053"/>
              <a:gd name="T9" fmla="*/ 302727086 h 21600"/>
              <a:gd name="T10" fmla="*/ 0 w 20053"/>
              <a:gd name="T11" fmla="*/ 129499929 h 21600"/>
              <a:gd name="T12" fmla="*/ 0 w 20053"/>
              <a:gd name="T13" fmla="*/ 12949992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53" h="21600">
                <a:moveTo>
                  <a:pt x="0" y="4620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600" y="6742"/>
                  <a:pt x="21600" y="14858"/>
                  <a:pt x="15413" y="21600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7" y="15170"/>
                  <a:pt x="2605" y="13047"/>
                  <a:pt x="2605" y="10800"/>
                </a:cubicBezTo>
                <a:cubicBezTo>
                  <a:pt x="2605" y="8553"/>
                  <a:pt x="1737" y="6492"/>
                  <a:pt x="0" y="4620"/>
                </a:cubicBezTo>
                <a:close/>
                <a:moveTo>
                  <a:pt x="0" y="4620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AutoShape 4"/>
          <p:cNvSpPr/>
          <p:nvPr/>
        </p:nvSpPr>
        <p:spPr bwMode="auto">
          <a:xfrm>
            <a:off x="6156130" y="4203603"/>
            <a:ext cx="1605756" cy="1370806"/>
          </a:xfrm>
          <a:custGeom>
            <a:avLst/>
            <a:gdLst>
              <a:gd name="T0" fmla="*/ 264410771 w 21600"/>
              <a:gd name="T1" fmla="*/ 0 h 21600"/>
              <a:gd name="T2" fmla="*/ 477491173 w 21600"/>
              <a:gd name="T3" fmla="*/ 111564062 h 21600"/>
              <a:gd name="T4" fmla="*/ 15562749 w 21600"/>
              <a:gd name="T5" fmla="*/ 347983165 h 21600"/>
              <a:gd name="T6" fmla="*/ 0 w 21600"/>
              <a:gd name="T7" fmla="*/ 136808977 h 21600"/>
              <a:gd name="T8" fmla="*/ 264410771 w 21600"/>
              <a:gd name="T9" fmla="*/ 0 h 21600"/>
              <a:gd name="T10" fmla="*/ 26441077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1961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3"/>
                  <a:pt x="704" y="21600"/>
                </a:cubicBezTo>
                <a:cubicBezTo>
                  <a:pt x="0" y="8492"/>
                  <a:pt x="0" y="8492"/>
                  <a:pt x="0" y="8492"/>
                </a:cubicBezTo>
                <a:cubicBezTo>
                  <a:pt x="5066" y="8079"/>
                  <a:pt x="9498" y="4782"/>
                  <a:pt x="11961" y="0"/>
                </a:cubicBezTo>
                <a:close/>
                <a:moveTo>
                  <a:pt x="11961" y="0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AutoShape 5"/>
          <p:cNvSpPr/>
          <p:nvPr/>
        </p:nvSpPr>
        <p:spPr bwMode="auto">
          <a:xfrm>
            <a:off x="6649842" y="4665565"/>
            <a:ext cx="475456" cy="502444"/>
          </a:xfrm>
          <a:custGeom>
            <a:avLst/>
            <a:gdLst>
              <a:gd name="T0" fmla="*/ 27662239 w 21104"/>
              <a:gd name="T1" fmla="*/ 32097254 h 21600"/>
              <a:gd name="T2" fmla="*/ 42842497 w 21104"/>
              <a:gd name="T3" fmla="*/ 9070780 h 21600"/>
              <a:gd name="T4" fmla="*/ 42842497 w 21104"/>
              <a:gd name="T5" fmla="*/ 7326324 h 21600"/>
              <a:gd name="T6" fmla="*/ 39468210 w 21104"/>
              <a:gd name="T7" fmla="*/ 3488912 h 21600"/>
              <a:gd name="T8" fmla="*/ 37444052 w 21104"/>
              <a:gd name="T9" fmla="*/ 3488912 h 21600"/>
              <a:gd name="T10" fmla="*/ 35756887 w 21104"/>
              <a:gd name="T11" fmla="*/ 5233414 h 21600"/>
              <a:gd name="T12" fmla="*/ 33734757 w 21104"/>
              <a:gd name="T13" fmla="*/ 5581868 h 21600"/>
              <a:gd name="T14" fmla="*/ 34071793 w 21104"/>
              <a:gd name="T15" fmla="*/ 0 h 21600"/>
              <a:gd name="T16" fmla="*/ 9107740 w 21104"/>
              <a:gd name="T17" fmla="*/ 0 h 21600"/>
              <a:gd name="T18" fmla="*/ 9107740 w 21104"/>
              <a:gd name="T19" fmla="*/ 5581868 h 21600"/>
              <a:gd name="T20" fmla="*/ 7422602 w 21104"/>
              <a:gd name="T21" fmla="*/ 5233414 h 21600"/>
              <a:gd name="T22" fmla="*/ 5735481 w 21104"/>
              <a:gd name="T23" fmla="*/ 3488912 h 21600"/>
              <a:gd name="T24" fmla="*/ 3711323 w 21104"/>
              <a:gd name="T25" fmla="*/ 3488912 h 21600"/>
              <a:gd name="T26" fmla="*/ 0 w 21104"/>
              <a:gd name="T27" fmla="*/ 7326324 h 21600"/>
              <a:gd name="T28" fmla="*/ 0 w 21104"/>
              <a:gd name="T29" fmla="*/ 9070780 h 21600"/>
              <a:gd name="T30" fmla="*/ 15517249 w 21104"/>
              <a:gd name="T31" fmla="*/ 32097254 h 21600"/>
              <a:gd name="T32" fmla="*/ 19565609 w 21104"/>
              <a:gd name="T33" fmla="*/ 33841756 h 21600"/>
              <a:gd name="T34" fmla="*/ 19565609 w 21104"/>
              <a:gd name="T35" fmla="*/ 35934666 h 21600"/>
              <a:gd name="T36" fmla="*/ 17878443 w 21104"/>
              <a:gd name="T37" fmla="*/ 36631574 h 21600"/>
              <a:gd name="T38" fmla="*/ 19565609 w 21104"/>
              <a:gd name="T39" fmla="*/ 37679122 h 21600"/>
              <a:gd name="T40" fmla="*/ 19565609 w 21104"/>
              <a:gd name="T41" fmla="*/ 39772032 h 21600"/>
              <a:gd name="T42" fmla="*/ 18215480 w 21104"/>
              <a:gd name="T43" fmla="*/ 41516488 h 21600"/>
              <a:gd name="T44" fmla="*/ 16193350 w 21104"/>
              <a:gd name="T45" fmla="*/ 43260990 h 21600"/>
              <a:gd name="T46" fmla="*/ 14506184 w 21104"/>
              <a:gd name="T47" fmla="*/ 45005446 h 21600"/>
              <a:gd name="T48" fmla="*/ 16193350 w 21104"/>
              <a:gd name="T49" fmla="*/ 46749902 h 21600"/>
              <a:gd name="T50" fmla="*/ 26649147 w 21104"/>
              <a:gd name="T51" fmla="*/ 46749902 h 21600"/>
              <a:gd name="T52" fmla="*/ 28673304 w 21104"/>
              <a:gd name="T53" fmla="*/ 45005446 h 21600"/>
              <a:gd name="T54" fmla="*/ 26649147 w 21104"/>
              <a:gd name="T55" fmla="*/ 43260990 h 21600"/>
              <a:gd name="T56" fmla="*/ 24964053 w 21104"/>
              <a:gd name="T57" fmla="*/ 41168034 h 21600"/>
              <a:gd name="T58" fmla="*/ 23276887 w 21104"/>
              <a:gd name="T59" fmla="*/ 39772032 h 21600"/>
              <a:gd name="T60" fmla="*/ 23276887 w 21104"/>
              <a:gd name="T61" fmla="*/ 37679122 h 21600"/>
              <a:gd name="T62" fmla="*/ 24964053 w 21104"/>
              <a:gd name="T63" fmla="*/ 36631574 h 21600"/>
              <a:gd name="T64" fmla="*/ 23276887 w 21104"/>
              <a:gd name="T65" fmla="*/ 35934666 h 21600"/>
              <a:gd name="T66" fmla="*/ 23276887 w 21104"/>
              <a:gd name="T67" fmla="*/ 33841756 h 21600"/>
              <a:gd name="T68" fmla="*/ 27662239 w 21104"/>
              <a:gd name="T69" fmla="*/ 32097254 h 21600"/>
              <a:gd name="T70" fmla="*/ 34071793 w 21104"/>
              <a:gd name="T71" fmla="*/ 7326324 h 21600"/>
              <a:gd name="T72" fmla="*/ 35756887 w 21104"/>
              <a:gd name="T73" fmla="*/ 7326324 h 21600"/>
              <a:gd name="T74" fmla="*/ 37781044 w 21104"/>
              <a:gd name="T75" fmla="*/ 5581868 h 21600"/>
              <a:gd name="T76" fmla="*/ 39468210 w 21104"/>
              <a:gd name="T77" fmla="*/ 7326324 h 21600"/>
              <a:gd name="T78" fmla="*/ 39468210 w 21104"/>
              <a:gd name="T79" fmla="*/ 9070780 h 21600"/>
              <a:gd name="T80" fmla="*/ 30360470 w 21104"/>
              <a:gd name="T81" fmla="*/ 24770976 h 21600"/>
              <a:gd name="T82" fmla="*/ 34071793 w 21104"/>
              <a:gd name="T83" fmla="*/ 7326324 h 21600"/>
              <a:gd name="T84" fmla="*/ 12144990 w 21104"/>
              <a:gd name="T85" fmla="*/ 25119430 h 21600"/>
              <a:gd name="T86" fmla="*/ 3037250 w 21104"/>
              <a:gd name="T87" fmla="*/ 9419234 h 21600"/>
              <a:gd name="T88" fmla="*/ 3037250 w 21104"/>
              <a:gd name="T89" fmla="*/ 7674778 h 21600"/>
              <a:gd name="T90" fmla="*/ 4722388 w 21104"/>
              <a:gd name="T91" fmla="*/ 5581868 h 21600"/>
              <a:gd name="T92" fmla="*/ 6746546 w 21104"/>
              <a:gd name="T93" fmla="*/ 7674778 h 21600"/>
              <a:gd name="T94" fmla="*/ 8433712 w 21104"/>
              <a:gd name="T95" fmla="*/ 7674778 h 21600"/>
              <a:gd name="T96" fmla="*/ 12144990 w 21104"/>
              <a:gd name="T97" fmla="*/ 25119430 h 21600"/>
              <a:gd name="T98" fmla="*/ 12144990 w 21104"/>
              <a:gd name="T99" fmla="*/ 2511943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104" h="21600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AutoShape 6"/>
          <p:cNvSpPr/>
          <p:nvPr/>
        </p:nvSpPr>
        <p:spPr bwMode="auto">
          <a:xfrm>
            <a:off x="6145017" y="1662809"/>
            <a:ext cx="1605756" cy="1359694"/>
          </a:xfrm>
          <a:custGeom>
            <a:avLst/>
            <a:gdLst>
              <a:gd name="T0" fmla="*/ 0 w 21600"/>
              <a:gd name="T1" fmla="*/ 210680934 h 21600"/>
              <a:gd name="T2" fmla="*/ 12445650 w 21600"/>
              <a:gd name="T3" fmla="*/ 0 h 21600"/>
              <a:gd name="T4" fmla="*/ 477491173 w 21600"/>
              <a:gd name="T5" fmla="*/ 230430238 h 21600"/>
              <a:gd name="T6" fmla="*/ 265958095 w 21600"/>
              <a:gd name="T7" fmla="*/ 342364403 h 21600"/>
              <a:gd name="T8" fmla="*/ 0 w 21600"/>
              <a:gd name="T9" fmla="*/ 210680934 h 21600"/>
              <a:gd name="T10" fmla="*/ 0 w 21600"/>
              <a:gd name="T11" fmla="*/ 21068093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3" y="0"/>
                  <a:pt x="563" y="0"/>
                  <a:pt x="563" y="0"/>
                </a:cubicBezTo>
                <a:cubicBezTo>
                  <a:pt x="9217" y="498"/>
                  <a:pt x="17027" y="5982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5"/>
                  <a:pt x="5066" y="13625"/>
                  <a:pt x="0" y="13292"/>
                </a:cubicBezTo>
                <a:close/>
                <a:moveTo>
                  <a:pt x="0" y="13292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AutoShape 7"/>
          <p:cNvSpPr/>
          <p:nvPr/>
        </p:nvSpPr>
        <p:spPr bwMode="auto">
          <a:xfrm>
            <a:off x="4451155" y="4235353"/>
            <a:ext cx="1605756" cy="1345406"/>
          </a:xfrm>
          <a:custGeom>
            <a:avLst/>
            <a:gdLst>
              <a:gd name="T0" fmla="*/ 477491173 w 21600"/>
              <a:gd name="T1" fmla="*/ 126525095 h 21600"/>
              <a:gd name="T2" fmla="*/ 469709798 w 21600"/>
              <a:gd name="T3" fmla="*/ 335206908 h 21600"/>
              <a:gd name="T4" fmla="*/ 0 w 21600"/>
              <a:gd name="T5" fmla="*/ 116080882 h 21600"/>
              <a:gd name="T6" fmla="*/ 206868653 w 21600"/>
              <a:gd name="T7" fmla="*/ 0 h 21600"/>
              <a:gd name="T8" fmla="*/ 477491173 w 21600"/>
              <a:gd name="T9" fmla="*/ 126525095 h 21600"/>
              <a:gd name="T10" fmla="*/ 477491173 w 21600"/>
              <a:gd name="T11" fmla="*/ 1265250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8153"/>
                </a:moveTo>
                <a:cubicBezTo>
                  <a:pt x="21248" y="21600"/>
                  <a:pt x="21248" y="21600"/>
                  <a:pt x="21248" y="21600"/>
                </a:cubicBezTo>
                <a:cubicBezTo>
                  <a:pt x="12664" y="21348"/>
                  <a:pt x="4714" y="16053"/>
                  <a:pt x="0" y="7480"/>
                </a:cubicBezTo>
                <a:cubicBezTo>
                  <a:pt x="9358" y="0"/>
                  <a:pt x="9358" y="0"/>
                  <a:pt x="9358" y="0"/>
                </a:cubicBezTo>
                <a:cubicBezTo>
                  <a:pt x="12031" y="4791"/>
                  <a:pt x="16464" y="7984"/>
                  <a:pt x="21600" y="8153"/>
                </a:cubicBezTo>
                <a:close/>
                <a:moveTo>
                  <a:pt x="21600" y="8153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AutoShape 8"/>
          <p:cNvSpPr/>
          <p:nvPr/>
        </p:nvSpPr>
        <p:spPr bwMode="auto">
          <a:xfrm>
            <a:off x="5066311" y="2085084"/>
            <a:ext cx="434975" cy="431800"/>
          </a:xfrm>
          <a:custGeom>
            <a:avLst/>
            <a:gdLst>
              <a:gd name="T0" fmla="*/ 0 w 21600"/>
              <a:gd name="T1" fmla="*/ 17264004 h 21600"/>
              <a:gd name="T2" fmla="*/ 35037639 w 21600"/>
              <a:gd name="T3" fmla="*/ 17264004 h 21600"/>
              <a:gd name="T4" fmla="*/ 24234350 w 21600"/>
              <a:gd name="T5" fmla="*/ 6905601 h 21600"/>
              <a:gd name="T6" fmla="*/ 25110301 w 21600"/>
              <a:gd name="T7" fmla="*/ 4028254 h 21600"/>
              <a:gd name="T8" fmla="*/ 25110301 w 21600"/>
              <a:gd name="T9" fmla="*/ 8056548 h 21600"/>
              <a:gd name="T10" fmla="*/ 13723058 w 21600"/>
              <a:gd name="T11" fmla="*/ 22155458 h 21600"/>
              <a:gd name="T12" fmla="*/ 11971197 w 21600"/>
              <a:gd name="T13" fmla="*/ 25320552 h 21600"/>
              <a:gd name="T14" fmla="*/ 11095246 w 21600"/>
              <a:gd name="T15" fmla="*/ 27334659 h 21600"/>
              <a:gd name="T16" fmla="*/ 10803289 w 21600"/>
              <a:gd name="T17" fmla="*/ 31650660 h 21600"/>
              <a:gd name="T18" fmla="*/ 9051387 w 21600"/>
              <a:gd name="T19" fmla="*/ 28485606 h 21600"/>
              <a:gd name="T20" fmla="*/ 7591482 w 21600"/>
              <a:gd name="T21" fmla="*/ 25608259 h 21600"/>
              <a:gd name="T22" fmla="*/ 4963669 w 21600"/>
              <a:gd name="T23" fmla="*/ 23594152 h 21600"/>
              <a:gd name="T24" fmla="*/ 4671672 w 21600"/>
              <a:gd name="T25" fmla="*/ 19565858 h 21600"/>
              <a:gd name="T26" fmla="*/ 4379715 w 21600"/>
              <a:gd name="T27" fmla="*/ 17264004 h 21600"/>
              <a:gd name="T28" fmla="*/ 2919810 w 21600"/>
              <a:gd name="T29" fmla="*/ 15537603 h 21600"/>
              <a:gd name="T30" fmla="*/ 2919810 w 21600"/>
              <a:gd name="T31" fmla="*/ 12948003 h 21600"/>
              <a:gd name="T32" fmla="*/ 11095246 w 21600"/>
              <a:gd name="T33" fmla="*/ 5754655 h 21600"/>
              <a:gd name="T34" fmla="*/ 9051387 w 21600"/>
              <a:gd name="T35" fmla="*/ 5754655 h 21600"/>
              <a:gd name="T36" fmla="*/ 8175436 w 21600"/>
              <a:gd name="T37" fmla="*/ 7481055 h 21600"/>
              <a:gd name="T38" fmla="*/ 9343384 w 21600"/>
              <a:gd name="T39" fmla="*/ 8056548 h 21600"/>
              <a:gd name="T40" fmla="*/ 9051387 w 21600"/>
              <a:gd name="T41" fmla="*/ 6905601 h 21600"/>
              <a:gd name="T42" fmla="*/ 13723058 w 21600"/>
              <a:gd name="T43" fmla="*/ 8632002 h 21600"/>
              <a:gd name="T44" fmla="*/ 11971197 w 21600"/>
              <a:gd name="T45" fmla="*/ 9782949 h 21600"/>
              <a:gd name="T46" fmla="*/ 10803289 w 21600"/>
              <a:gd name="T47" fmla="*/ 10358402 h 21600"/>
              <a:gd name="T48" fmla="*/ 11095246 w 21600"/>
              <a:gd name="T49" fmla="*/ 12372549 h 21600"/>
              <a:gd name="T50" fmla="*/ 9635341 w 21600"/>
              <a:gd name="T51" fmla="*/ 14098950 h 21600"/>
              <a:gd name="T52" fmla="*/ 8467433 w 21600"/>
              <a:gd name="T53" fmla="*/ 14674403 h 21600"/>
              <a:gd name="T54" fmla="*/ 6131577 w 21600"/>
              <a:gd name="T55" fmla="*/ 14098950 h 21600"/>
              <a:gd name="T56" fmla="*/ 4379715 w 21600"/>
              <a:gd name="T57" fmla="*/ 15537603 h 21600"/>
              <a:gd name="T58" fmla="*/ 4671672 w 21600"/>
              <a:gd name="T59" fmla="*/ 16688550 h 21600"/>
              <a:gd name="T60" fmla="*/ 7883479 w 21600"/>
              <a:gd name="T61" fmla="*/ 17839457 h 21600"/>
              <a:gd name="T62" fmla="*/ 11971197 w 21600"/>
              <a:gd name="T63" fmla="*/ 18990404 h 21600"/>
              <a:gd name="T64" fmla="*/ 13723058 w 21600"/>
              <a:gd name="T65" fmla="*/ 22155458 h 21600"/>
              <a:gd name="T66" fmla="*/ 16058915 w 21600"/>
              <a:gd name="T67" fmla="*/ 6042401 h 21600"/>
              <a:gd name="T68" fmla="*/ 12847148 w 21600"/>
              <a:gd name="T69" fmla="*/ 4316001 h 21600"/>
              <a:gd name="T70" fmla="*/ 18394771 w 21600"/>
              <a:gd name="T71" fmla="*/ 2877347 h 21600"/>
              <a:gd name="T72" fmla="*/ 31241878 w 21600"/>
              <a:gd name="T73" fmla="*/ 17839457 h 21600"/>
              <a:gd name="T74" fmla="*/ 26862203 w 21600"/>
              <a:gd name="T75" fmla="*/ 29348806 h 21600"/>
              <a:gd name="T76" fmla="*/ 26570206 w 21600"/>
              <a:gd name="T77" fmla="*/ 26471459 h 21600"/>
              <a:gd name="T78" fmla="*/ 24526347 w 21600"/>
              <a:gd name="T79" fmla="*/ 23306405 h 21600"/>
              <a:gd name="T80" fmla="*/ 19270722 w 21600"/>
              <a:gd name="T81" fmla="*/ 19278151 h 21600"/>
              <a:gd name="T82" fmla="*/ 28322108 w 21600"/>
              <a:gd name="T83" fmla="*/ 16113057 h 21600"/>
              <a:gd name="T84" fmla="*/ 30657924 w 21600"/>
              <a:gd name="T85" fmla="*/ 14098950 h 21600"/>
              <a:gd name="T86" fmla="*/ 27154160 w 21600"/>
              <a:gd name="T87" fmla="*/ 11221602 h 21600"/>
              <a:gd name="T88" fmla="*/ 26570206 w 21600"/>
              <a:gd name="T89" fmla="*/ 14962150 h 21600"/>
              <a:gd name="T90" fmla="*/ 23066442 w 21600"/>
              <a:gd name="T91" fmla="*/ 14098950 h 21600"/>
              <a:gd name="T92" fmla="*/ 21314581 w 21600"/>
              <a:gd name="T93" fmla="*/ 12660256 h 21600"/>
              <a:gd name="T94" fmla="*/ 22190491 w 21600"/>
              <a:gd name="T95" fmla="*/ 10070656 h 21600"/>
              <a:gd name="T96" fmla="*/ 26278249 w 21600"/>
              <a:gd name="T97" fmla="*/ 10358402 h 21600"/>
              <a:gd name="T98" fmla="*/ 29198019 w 21600"/>
              <a:gd name="T99" fmla="*/ 10358402 h 21600"/>
              <a:gd name="T100" fmla="*/ 30657924 w 21600"/>
              <a:gd name="T101" fmla="*/ 9207455 h 21600"/>
              <a:gd name="T102" fmla="*/ 32117829 w 21600"/>
              <a:gd name="T103" fmla="*/ 16400804 h 21600"/>
              <a:gd name="T104" fmla="*/ 31241878 w 21600"/>
              <a:gd name="T105" fmla="*/ 1783945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AutoShape 9"/>
          <p:cNvSpPr/>
          <p:nvPr/>
        </p:nvSpPr>
        <p:spPr bwMode="auto">
          <a:xfrm>
            <a:off x="4123336" y="2735165"/>
            <a:ext cx="969963" cy="1808163"/>
          </a:xfrm>
          <a:custGeom>
            <a:avLst/>
            <a:gdLst>
              <a:gd name="T0" fmla="*/ 187949309 w 20023"/>
              <a:gd name="T1" fmla="*/ 472450259 h 21600"/>
              <a:gd name="T2" fmla="*/ 45009108 w 20023"/>
              <a:gd name="T3" fmla="*/ 605454005 h 21600"/>
              <a:gd name="T4" fmla="*/ 40954091 w 20023"/>
              <a:gd name="T5" fmla="*/ 0 h 21600"/>
              <a:gd name="T6" fmla="*/ 185921800 w 20023"/>
              <a:gd name="T7" fmla="*/ 125996111 h 21600"/>
              <a:gd name="T8" fmla="*/ 162605302 w 20023"/>
              <a:gd name="T9" fmla="*/ 295719452 h 21600"/>
              <a:gd name="T10" fmla="*/ 187949309 w 20023"/>
              <a:gd name="T11" fmla="*/ 472450259 h 21600"/>
              <a:gd name="T12" fmla="*/ 187949309 w 20023"/>
              <a:gd name="T13" fmla="*/ 47245025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5" y="21600"/>
                  <a:pt x="4795" y="21600"/>
                  <a:pt x="4795" y="21600"/>
                </a:cubicBezTo>
                <a:cubicBezTo>
                  <a:pt x="-1469" y="14858"/>
                  <a:pt x="-1577" y="6805"/>
                  <a:pt x="4363" y="0"/>
                </a:cubicBezTo>
                <a:cubicBezTo>
                  <a:pt x="19807" y="4495"/>
                  <a:pt x="19807" y="4495"/>
                  <a:pt x="19807" y="4495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3"/>
                  <a:pt x="20023" y="16855"/>
                </a:cubicBezTo>
                <a:close/>
                <a:moveTo>
                  <a:pt x="20023" y="16855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AutoShape 10"/>
          <p:cNvSpPr/>
          <p:nvPr/>
        </p:nvSpPr>
        <p:spPr bwMode="auto">
          <a:xfrm>
            <a:off x="5068692" y="2603403"/>
            <a:ext cx="2033588" cy="2035969"/>
          </a:xfrm>
          <a:custGeom>
            <a:avLst/>
            <a:gdLst>
              <a:gd name="T0" fmla="*/ 717439832 w 19679"/>
              <a:gd name="T1" fmla="*/ 123392789 h 19679"/>
              <a:gd name="T2" fmla="*/ 717439832 w 19679"/>
              <a:gd name="T3" fmla="*/ 719120959 h 19679"/>
              <a:gd name="T4" fmla="*/ 123104432 w 19679"/>
              <a:gd name="T5" fmla="*/ 719120959 h 19679"/>
              <a:gd name="T6" fmla="*/ 123104432 w 19679"/>
              <a:gd name="T7" fmla="*/ 123392789 h 19679"/>
              <a:gd name="T8" fmla="*/ 717439832 w 19679"/>
              <a:gd name="T9" fmla="*/ 123392789 h 19679"/>
              <a:gd name="T10" fmla="*/ 717439832 w 19679"/>
              <a:gd name="T11" fmla="*/ 123392789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AutoShape 11"/>
          <p:cNvSpPr/>
          <p:nvPr/>
        </p:nvSpPr>
        <p:spPr bwMode="auto">
          <a:xfrm>
            <a:off x="4363048" y="3505896"/>
            <a:ext cx="357188" cy="297657"/>
          </a:xfrm>
          <a:custGeom>
            <a:avLst/>
            <a:gdLst>
              <a:gd name="T0" fmla="*/ 22164047 w 21600"/>
              <a:gd name="T1" fmla="*/ 2448170 h 21600"/>
              <a:gd name="T2" fmla="*/ 23197674 w 21600"/>
              <a:gd name="T3" fmla="*/ 2821150 h 21600"/>
              <a:gd name="T4" fmla="*/ 23626465 w 21600"/>
              <a:gd name="T5" fmla="*/ 3695433 h 21600"/>
              <a:gd name="T6" fmla="*/ 23626465 w 21600"/>
              <a:gd name="T7" fmla="*/ 15179792 h 21600"/>
              <a:gd name="T8" fmla="*/ 23197674 w 21600"/>
              <a:gd name="T9" fmla="*/ 16043437 h 21600"/>
              <a:gd name="T10" fmla="*/ 22164047 w 21600"/>
              <a:gd name="T11" fmla="*/ 16407295 h 21600"/>
              <a:gd name="T12" fmla="*/ 1475548 w 21600"/>
              <a:gd name="T13" fmla="*/ 16407295 h 21600"/>
              <a:gd name="T14" fmla="*/ 436430 w 21600"/>
              <a:gd name="T15" fmla="*/ 16043437 h 21600"/>
              <a:gd name="T16" fmla="*/ 0 w 21600"/>
              <a:gd name="T17" fmla="*/ 15179792 h 21600"/>
              <a:gd name="T18" fmla="*/ 0 w 21600"/>
              <a:gd name="T19" fmla="*/ 3695433 h 21600"/>
              <a:gd name="T20" fmla="*/ 436430 w 21600"/>
              <a:gd name="T21" fmla="*/ 2821150 h 21600"/>
              <a:gd name="T22" fmla="*/ 1475548 w 21600"/>
              <a:gd name="T23" fmla="*/ 2448170 h 21600"/>
              <a:gd name="T24" fmla="*/ 6166941 w 21600"/>
              <a:gd name="T25" fmla="*/ 2448170 h 21600"/>
              <a:gd name="T26" fmla="*/ 6911843 w 21600"/>
              <a:gd name="T27" fmla="*/ 1109019 h 21600"/>
              <a:gd name="T28" fmla="*/ 7755169 w 21600"/>
              <a:gd name="T29" fmla="*/ 323591 h 21600"/>
              <a:gd name="T30" fmla="*/ 8973674 w 21600"/>
              <a:gd name="T31" fmla="*/ 0 h 21600"/>
              <a:gd name="T32" fmla="*/ 14652790 w 21600"/>
              <a:gd name="T33" fmla="*/ 0 h 21600"/>
              <a:gd name="T34" fmla="*/ 15871296 w 21600"/>
              <a:gd name="T35" fmla="*/ 323591 h 21600"/>
              <a:gd name="T36" fmla="*/ 16728843 w 21600"/>
              <a:gd name="T37" fmla="*/ 1109019 h 21600"/>
              <a:gd name="T38" fmla="*/ 17459523 w 21600"/>
              <a:gd name="T39" fmla="*/ 2448170 h 21600"/>
              <a:gd name="T40" fmla="*/ 22164047 w 21600"/>
              <a:gd name="T41" fmla="*/ 2448170 h 21600"/>
              <a:gd name="T42" fmla="*/ 11819797 w 21600"/>
              <a:gd name="T43" fmla="*/ 14572876 h 21600"/>
              <a:gd name="T44" fmla="*/ 14205413 w 21600"/>
              <a:gd name="T45" fmla="*/ 14166493 h 21600"/>
              <a:gd name="T46" fmla="*/ 16161147 w 21600"/>
              <a:gd name="T47" fmla="*/ 13062022 h 21600"/>
              <a:gd name="T48" fmla="*/ 17472653 w 21600"/>
              <a:gd name="T49" fmla="*/ 11430423 h 21600"/>
              <a:gd name="T50" fmla="*/ 17960479 w 21600"/>
              <a:gd name="T51" fmla="*/ 9435711 h 21600"/>
              <a:gd name="T52" fmla="*/ 17472653 w 21600"/>
              <a:gd name="T53" fmla="*/ 7440255 h 21600"/>
              <a:gd name="T54" fmla="*/ 16161147 w 21600"/>
              <a:gd name="T55" fmla="*/ 5807113 h 21600"/>
              <a:gd name="T56" fmla="*/ 14205413 w 21600"/>
              <a:gd name="T57" fmla="*/ 4708733 h 21600"/>
              <a:gd name="T58" fmla="*/ 11819797 w 21600"/>
              <a:gd name="T59" fmla="*/ 4304637 h 21600"/>
              <a:gd name="T60" fmla="*/ 9428725 w 21600"/>
              <a:gd name="T61" fmla="*/ 4708733 h 21600"/>
              <a:gd name="T62" fmla="*/ 7468592 w 21600"/>
              <a:gd name="T63" fmla="*/ 5807113 h 21600"/>
              <a:gd name="T64" fmla="*/ 6153811 w 21600"/>
              <a:gd name="T65" fmla="*/ 7435707 h 21600"/>
              <a:gd name="T66" fmla="*/ 5665986 w 21600"/>
              <a:gd name="T67" fmla="*/ 9435711 h 21600"/>
              <a:gd name="T68" fmla="*/ 6153811 w 21600"/>
              <a:gd name="T69" fmla="*/ 11430423 h 21600"/>
              <a:gd name="T70" fmla="*/ 7468592 w 21600"/>
              <a:gd name="T71" fmla="*/ 13062022 h 21600"/>
              <a:gd name="T72" fmla="*/ 9428725 w 21600"/>
              <a:gd name="T73" fmla="*/ 14166493 h 21600"/>
              <a:gd name="T74" fmla="*/ 11819797 w 21600"/>
              <a:gd name="T75" fmla="*/ 14572876 h 21600"/>
              <a:gd name="T76" fmla="*/ 11819797 w 21600"/>
              <a:gd name="T77" fmla="*/ 5949933 h 21600"/>
              <a:gd name="T78" fmla="*/ 13448506 w 21600"/>
              <a:gd name="T79" fmla="*/ 6221848 h 21600"/>
              <a:gd name="T80" fmla="*/ 14768744 w 21600"/>
              <a:gd name="T81" fmla="*/ 6964749 h 21600"/>
              <a:gd name="T82" fmla="*/ 15660191 w 21600"/>
              <a:gd name="T83" fmla="*/ 8069964 h 21600"/>
              <a:gd name="T84" fmla="*/ 15986158 w 21600"/>
              <a:gd name="T85" fmla="*/ 9435711 h 21600"/>
              <a:gd name="T86" fmla="*/ 15660191 w 21600"/>
              <a:gd name="T87" fmla="*/ 10790076 h 21600"/>
              <a:gd name="T88" fmla="*/ 14768744 w 21600"/>
              <a:gd name="T89" fmla="*/ 11901354 h 21600"/>
              <a:gd name="T90" fmla="*/ 13443016 w 21600"/>
              <a:gd name="T91" fmla="*/ 12655638 h 21600"/>
              <a:gd name="T92" fmla="*/ 11819797 w 21600"/>
              <a:gd name="T93" fmla="*/ 12926064 h 21600"/>
              <a:gd name="T94" fmla="*/ 10186723 w 21600"/>
              <a:gd name="T95" fmla="*/ 12655638 h 21600"/>
              <a:gd name="T96" fmla="*/ 8861028 w 21600"/>
              <a:gd name="T97" fmla="*/ 11901354 h 21600"/>
              <a:gd name="T98" fmla="*/ 7969548 w 21600"/>
              <a:gd name="T99" fmla="*/ 10785528 h 21600"/>
              <a:gd name="T100" fmla="*/ 7640307 w 21600"/>
              <a:gd name="T101" fmla="*/ 9435711 h 21600"/>
              <a:gd name="T102" fmla="*/ 7969548 w 21600"/>
              <a:gd name="T103" fmla="*/ 8069964 h 21600"/>
              <a:gd name="T104" fmla="*/ 8861028 w 21600"/>
              <a:gd name="T105" fmla="*/ 6964749 h 21600"/>
              <a:gd name="T106" fmla="*/ 10186723 w 21600"/>
              <a:gd name="T107" fmla="*/ 6221848 h 21600"/>
              <a:gd name="T108" fmla="*/ 11819797 w 21600"/>
              <a:gd name="T109" fmla="*/ 5949933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AutoShape 12"/>
          <p:cNvSpPr/>
          <p:nvPr/>
        </p:nvSpPr>
        <p:spPr bwMode="auto">
          <a:xfrm>
            <a:off x="6726042" y="2184303"/>
            <a:ext cx="357188" cy="297656"/>
          </a:xfrm>
          <a:custGeom>
            <a:avLst/>
            <a:gdLst>
              <a:gd name="T0" fmla="*/ 23626465 w 21600"/>
              <a:gd name="T1" fmla="*/ 7147248 h 21579"/>
              <a:gd name="T2" fmla="*/ 23208622 w 21600"/>
              <a:gd name="T3" fmla="*/ 8141200 h 21579"/>
              <a:gd name="T4" fmla="*/ 22164047 w 21600"/>
              <a:gd name="T5" fmla="*/ 8697558 h 21579"/>
              <a:gd name="T6" fmla="*/ 22164047 w 21600"/>
              <a:gd name="T7" fmla="*/ 12642193 h 21579"/>
              <a:gd name="T8" fmla="*/ 21581037 w 21600"/>
              <a:gd name="T9" fmla="*/ 13796733 h 21579"/>
              <a:gd name="T10" fmla="*/ 20190784 w 21600"/>
              <a:gd name="T11" fmla="*/ 14276977 h 21579"/>
              <a:gd name="T12" fmla="*/ 18088471 w 21600"/>
              <a:gd name="T13" fmla="*/ 12865184 h 21579"/>
              <a:gd name="T14" fmla="*/ 15440323 w 21600"/>
              <a:gd name="T15" fmla="*/ 11610170 h 21579"/>
              <a:gd name="T16" fmla="*/ 12524217 w 21600"/>
              <a:gd name="T17" fmla="*/ 10631446 h 21579"/>
              <a:gd name="T18" fmla="*/ 9613569 w 21600"/>
              <a:gd name="T19" fmla="*/ 10097930 h 21579"/>
              <a:gd name="T20" fmla="*/ 8716632 w 21600"/>
              <a:gd name="T21" fmla="*/ 10524876 h 21579"/>
              <a:gd name="T22" fmla="*/ 8241903 w 21600"/>
              <a:gd name="T23" fmla="*/ 11192357 h 21579"/>
              <a:gd name="T24" fmla="*/ 8215676 w 21600"/>
              <a:gd name="T25" fmla="*/ 11947345 h 21579"/>
              <a:gd name="T26" fmla="*/ 8692555 w 21600"/>
              <a:gd name="T27" fmla="*/ 12642193 h 21579"/>
              <a:gd name="T28" fmla="*/ 8397247 w 21600"/>
              <a:gd name="T29" fmla="*/ 13450454 h 21579"/>
              <a:gd name="T30" fmla="*/ 8659746 w 21600"/>
              <a:gd name="T31" fmla="*/ 14160530 h 21579"/>
              <a:gd name="T32" fmla="*/ 9295276 w 21600"/>
              <a:gd name="T33" fmla="*/ 14817335 h 21579"/>
              <a:gd name="T34" fmla="*/ 10140785 w 21600"/>
              <a:gd name="T35" fmla="*/ 15442938 h 21579"/>
              <a:gd name="T36" fmla="*/ 9249337 w 21600"/>
              <a:gd name="T37" fmla="*/ 16144655 h 21579"/>
              <a:gd name="T38" fmla="*/ 7888618 w 21600"/>
              <a:gd name="T39" fmla="*/ 16417110 h 21579"/>
              <a:gd name="T40" fmla="*/ 6472105 w 21600"/>
              <a:gd name="T41" fmla="*/ 16305242 h 21579"/>
              <a:gd name="T42" fmla="*/ 5384866 w 21600"/>
              <a:gd name="T43" fmla="*/ 15838709 h 21579"/>
              <a:gd name="T44" fmla="*/ 4870781 w 21600"/>
              <a:gd name="T45" fmla="*/ 14503030 h 21579"/>
              <a:gd name="T46" fmla="*/ 4410273 w 21600"/>
              <a:gd name="T47" fmla="*/ 13108727 h 21579"/>
              <a:gd name="T48" fmla="*/ 4230886 w 21600"/>
              <a:gd name="T49" fmla="*/ 11629978 h 21579"/>
              <a:gd name="T50" fmla="*/ 4539357 w 21600"/>
              <a:gd name="T51" fmla="*/ 10011168 h 21579"/>
              <a:gd name="T52" fmla="*/ 1973262 w 21600"/>
              <a:gd name="T53" fmla="*/ 10011168 h 21579"/>
              <a:gd name="T54" fmla="*/ 584101 w 21600"/>
              <a:gd name="T55" fmla="*/ 9530923 h 21579"/>
              <a:gd name="T56" fmla="*/ 0 w 21600"/>
              <a:gd name="T57" fmla="*/ 8364963 h 21579"/>
              <a:gd name="T58" fmla="*/ 0 w 21600"/>
              <a:gd name="T59" fmla="*/ 5916594 h 21579"/>
              <a:gd name="T60" fmla="*/ 575336 w 21600"/>
              <a:gd name="T61" fmla="*/ 4752896 h 21579"/>
              <a:gd name="T62" fmla="*/ 1973262 w 21600"/>
              <a:gd name="T63" fmla="*/ 4265810 h 21579"/>
              <a:gd name="T64" fmla="*/ 8370987 w 21600"/>
              <a:gd name="T65" fmla="*/ 4265810 h 21579"/>
              <a:gd name="T66" fmla="*/ 11512418 w 21600"/>
              <a:gd name="T67" fmla="*/ 3908882 h 21579"/>
              <a:gd name="T68" fmla="*/ 14778567 w 21600"/>
              <a:gd name="T69" fmla="*/ 2948393 h 21579"/>
              <a:gd name="T70" fmla="*/ 17799711 w 21600"/>
              <a:gd name="T71" fmla="*/ 1576933 h 21579"/>
              <a:gd name="T72" fmla="*/ 20190784 w 21600"/>
              <a:gd name="T73" fmla="*/ 0 h 21579"/>
              <a:gd name="T74" fmla="*/ 21581037 w 21600"/>
              <a:gd name="T75" fmla="*/ 482534 h 21579"/>
              <a:gd name="T76" fmla="*/ 22164047 w 21600"/>
              <a:gd name="T77" fmla="*/ 1648495 h 21579"/>
              <a:gd name="T78" fmla="*/ 22164047 w 21600"/>
              <a:gd name="T79" fmla="*/ 5581709 h 21579"/>
              <a:gd name="T80" fmla="*/ 23208622 w 21600"/>
              <a:gd name="T81" fmla="*/ 6142619 h 21579"/>
              <a:gd name="T82" fmla="*/ 23626465 w 21600"/>
              <a:gd name="T83" fmla="*/ 7147248 h 21579"/>
              <a:gd name="T84" fmla="*/ 20190784 w 21600"/>
              <a:gd name="T85" fmla="*/ 2172852 h 21579"/>
              <a:gd name="T86" fmla="*/ 18062211 w 21600"/>
              <a:gd name="T87" fmla="*/ 3388304 h 21579"/>
              <a:gd name="T88" fmla="*/ 15619710 w 21600"/>
              <a:gd name="T89" fmla="*/ 4440108 h 21579"/>
              <a:gd name="T90" fmla="*/ 12992365 w 21600"/>
              <a:gd name="T91" fmla="*/ 5268921 h 21579"/>
              <a:gd name="T92" fmla="*/ 10344249 w 21600"/>
              <a:gd name="T93" fmla="*/ 5787208 h 21579"/>
              <a:gd name="T94" fmla="*/ 10344249 w 21600"/>
              <a:gd name="T95" fmla="*/ 8503480 h 21579"/>
              <a:gd name="T96" fmla="*/ 12992365 w 21600"/>
              <a:gd name="T97" fmla="*/ 9027864 h 21579"/>
              <a:gd name="T98" fmla="*/ 15619710 w 21600"/>
              <a:gd name="T99" fmla="*/ 9861229 h 21579"/>
              <a:gd name="T100" fmla="*/ 18075341 w 21600"/>
              <a:gd name="T101" fmla="*/ 10919874 h 21579"/>
              <a:gd name="T102" fmla="*/ 20190784 w 21600"/>
              <a:gd name="T103" fmla="*/ 12117064 h 21579"/>
              <a:gd name="T104" fmla="*/ 20190784 w 21600"/>
              <a:gd name="T105" fmla="*/ 2172852 h 21579"/>
              <a:gd name="T106" fmla="*/ 20190784 w 21600"/>
              <a:gd name="T107" fmla="*/ 2172852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AutoShape 13"/>
          <p:cNvSpPr/>
          <p:nvPr/>
        </p:nvSpPr>
        <p:spPr bwMode="auto">
          <a:xfrm>
            <a:off x="7456292" y="3450334"/>
            <a:ext cx="357188" cy="357982"/>
          </a:xfrm>
          <a:custGeom>
            <a:avLst/>
            <a:gdLst>
              <a:gd name="T0" fmla="*/ 23360658 w 21600"/>
              <a:gd name="T1" fmla="*/ 20657488 h 21600"/>
              <a:gd name="T2" fmla="*/ 23626465 w 21600"/>
              <a:gd name="T3" fmla="*/ 21355154 h 21600"/>
              <a:gd name="T4" fmla="*/ 23360658 w 21600"/>
              <a:gd name="T5" fmla="*/ 21994582 h 21600"/>
              <a:gd name="T6" fmla="*/ 22693445 w 21600"/>
              <a:gd name="T7" fmla="*/ 22787843 h 21600"/>
              <a:gd name="T8" fmla="*/ 21901514 w 21600"/>
              <a:gd name="T9" fmla="*/ 23455843 h 21600"/>
              <a:gd name="T10" fmla="*/ 21271475 w 21600"/>
              <a:gd name="T11" fmla="*/ 23731621 h 21600"/>
              <a:gd name="T12" fmla="*/ 20575819 w 21600"/>
              <a:gd name="T13" fmla="*/ 23449247 h 21600"/>
              <a:gd name="T14" fmla="*/ 15266425 w 21600"/>
              <a:gd name="T15" fmla="*/ 18131630 h 21600"/>
              <a:gd name="T16" fmla="*/ 12677345 w 21600"/>
              <a:gd name="T17" fmla="*/ 19341276 h 21600"/>
              <a:gd name="T18" fmla="*/ 9852025 w 21600"/>
              <a:gd name="T19" fmla="*/ 19766479 h 21600"/>
              <a:gd name="T20" fmla="*/ 6035675 w 21600"/>
              <a:gd name="T21" fmla="*/ 18997382 h 21600"/>
              <a:gd name="T22" fmla="*/ 2893153 w 21600"/>
              <a:gd name="T23" fmla="*/ 16869215 h 21600"/>
              <a:gd name="T24" fmla="*/ 766763 w 21600"/>
              <a:gd name="T25" fmla="*/ 13719310 h 21600"/>
              <a:gd name="T26" fmla="*/ 0 w 21600"/>
              <a:gd name="T27" fmla="*/ 9888178 h 21600"/>
              <a:gd name="T28" fmla="*/ 766763 w 21600"/>
              <a:gd name="T29" fmla="*/ 6059268 h 21600"/>
              <a:gd name="T30" fmla="*/ 2893153 w 21600"/>
              <a:gd name="T31" fmla="*/ 2907108 h 21600"/>
              <a:gd name="T32" fmla="*/ 6029127 w 21600"/>
              <a:gd name="T33" fmla="*/ 778974 h 21600"/>
              <a:gd name="T34" fmla="*/ 9852025 w 21600"/>
              <a:gd name="T35" fmla="*/ 0 h 21600"/>
              <a:gd name="T36" fmla="*/ 13659611 w 21600"/>
              <a:gd name="T37" fmla="*/ 778974 h 21600"/>
              <a:gd name="T38" fmla="*/ 16799950 w 21600"/>
              <a:gd name="T39" fmla="*/ 2907108 h 21600"/>
              <a:gd name="T40" fmla="*/ 18923033 w 21600"/>
              <a:gd name="T41" fmla="*/ 6059268 h 21600"/>
              <a:gd name="T42" fmla="*/ 19692011 w 21600"/>
              <a:gd name="T43" fmla="*/ 9888178 h 21600"/>
              <a:gd name="T44" fmla="*/ 19268711 w 21600"/>
              <a:gd name="T45" fmla="*/ 12732673 h 21600"/>
              <a:gd name="T46" fmla="*/ 18063303 w 21600"/>
              <a:gd name="T47" fmla="*/ 15323365 h 21600"/>
              <a:gd name="T48" fmla="*/ 23360658 w 21600"/>
              <a:gd name="T49" fmla="*/ 20657488 h 21600"/>
              <a:gd name="T50" fmla="*/ 3934453 w 21600"/>
              <a:gd name="T51" fmla="*/ 9888178 h 21600"/>
              <a:gd name="T52" fmla="*/ 4406999 w 21600"/>
              <a:gd name="T53" fmla="*/ 12215191 h 21600"/>
              <a:gd name="T54" fmla="*/ 5680207 w 21600"/>
              <a:gd name="T55" fmla="*/ 14086241 h 21600"/>
              <a:gd name="T56" fmla="*/ 7556103 w 21600"/>
              <a:gd name="T57" fmla="*/ 15348656 h 21600"/>
              <a:gd name="T58" fmla="*/ 9848751 w 21600"/>
              <a:gd name="T59" fmla="*/ 15814496 h 21600"/>
              <a:gd name="T60" fmla="*/ 12132634 w 21600"/>
              <a:gd name="T61" fmla="*/ 15348656 h 21600"/>
              <a:gd name="T62" fmla="*/ 14003040 w 21600"/>
              <a:gd name="T63" fmla="*/ 14086241 h 21600"/>
              <a:gd name="T64" fmla="*/ 15276248 w 21600"/>
              <a:gd name="T65" fmla="*/ 12215191 h 21600"/>
              <a:gd name="T66" fmla="*/ 15748794 w 21600"/>
              <a:gd name="T67" fmla="*/ 9888178 h 21600"/>
              <a:gd name="T68" fmla="*/ 15276248 w 21600"/>
              <a:gd name="T69" fmla="*/ 7595207 h 21600"/>
              <a:gd name="T70" fmla="*/ 14003040 w 21600"/>
              <a:gd name="T71" fmla="*/ 5705463 h 21600"/>
              <a:gd name="T72" fmla="*/ 12132634 w 21600"/>
              <a:gd name="T73" fmla="*/ 4429888 h 21600"/>
              <a:gd name="T74" fmla="*/ 9848751 w 21600"/>
              <a:gd name="T75" fmla="*/ 3961861 h 21600"/>
              <a:gd name="T76" fmla="*/ 7556103 w 21600"/>
              <a:gd name="T77" fmla="*/ 4429888 h 21600"/>
              <a:gd name="T78" fmla="*/ 5680207 w 21600"/>
              <a:gd name="T79" fmla="*/ 5705463 h 21600"/>
              <a:gd name="T80" fmla="*/ 4406999 w 21600"/>
              <a:gd name="T81" fmla="*/ 7595207 h 21600"/>
              <a:gd name="T82" fmla="*/ 3934453 w 21600"/>
              <a:gd name="T83" fmla="*/ 9888178 h 21600"/>
              <a:gd name="T84" fmla="*/ 9852025 w 21600"/>
              <a:gd name="T85" fmla="*/ 6142764 h 21600"/>
              <a:gd name="T86" fmla="*/ 10361745 w 21600"/>
              <a:gd name="T87" fmla="*/ 6356989 h 21600"/>
              <a:gd name="T88" fmla="*/ 10575032 w 21600"/>
              <a:gd name="T89" fmla="*/ 6899762 h 21600"/>
              <a:gd name="T90" fmla="*/ 10361745 w 21600"/>
              <a:gd name="T91" fmla="*/ 7411742 h 21600"/>
              <a:gd name="T92" fmla="*/ 9852025 w 21600"/>
              <a:gd name="T93" fmla="*/ 7629282 h 21600"/>
              <a:gd name="T94" fmla="*/ 8260523 w 21600"/>
              <a:gd name="T95" fmla="*/ 8280808 h 21600"/>
              <a:gd name="T96" fmla="*/ 7602041 w 21600"/>
              <a:gd name="T97" fmla="*/ 9884864 h 21600"/>
              <a:gd name="T98" fmla="*/ 7388754 w 21600"/>
              <a:gd name="T99" fmla="*/ 10400158 h 21600"/>
              <a:gd name="T100" fmla="*/ 6879034 w 21600"/>
              <a:gd name="T101" fmla="*/ 10611102 h 21600"/>
              <a:gd name="T102" fmla="*/ 6328833 w 21600"/>
              <a:gd name="T103" fmla="*/ 10400158 h 21600"/>
              <a:gd name="T104" fmla="*/ 6125369 w 21600"/>
              <a:gd name="T105" fmla="*/ 9884864 h 21600"/>
              <a:gd name="T106" fmla="*/ 6413070 w 21600"/>
              <a:gd name="T107" fmla="*/ 8444518 h 21600"/>
              <a:gd name="T108" fmla="*/ 7215915 w 21600"/>
              <a:gd name="T109" fmla="*/ 7241435 h 21600"/>
              <a:gd name="T110" fmla="*/ 8397247 w 21600"/>
              <a:gd name="T111" fmla="*/ 6435016 h 21600"/>
              <a:gd name="T112" fmla="*/ 9852025 w 21600"/>
              <a:gd name="T113" fmla="*/ 6142764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AutoShape 14"/>
          <p:cNvSpPr/>
          <p:nvPr/>
        </p:nvSpPr>
        <p:spPr bwMode="auto">
          <a:xfrm>
            <a:off x="5202836" y="4794946"/>
            <a:ext cx="355600" cy="355600"/>
          </a:xfrm>
          <a:custGeom>
            <a:avLst/>
            <a:gdLst>
              <a:gd name="T0" fmla="*/ 20487631 w 21600"/>
              <a:gd name="T1" fmla="*/ 0 h 21600"/>
              <a:gd name="T2" fmla="*/ 22563709 w 21600"/>
              <a:gd name="T3" fmla="*/ 862956 h 21600"/>
              <a:gd name="T4" fmla="*/ 23416919 w 21600"/>
              <a:gd name="T5" fmla="*/ 2939034 h 21600"/>
              <a:gd name="T6" fmla="*/ 23416919 w 21600"/>
              <a:gd name="T7" fmla="*/ 20471365 h 21600"/>
              <a:gd name="T8" fmla="*/ 23181663 w 21600"/>
              <a:gd name="T9" fmla="*/ 21630292 h 21600"/>
              <a:gd name="T10" fmla="*/ 22553963 w 21600"/>
              <a:gd name="T11" fmla="*/ 22553963 h 21600"/>
              <a:gd name="T12" fmla="*/ 21617286 w 21600"/>
              <a:gd name="T13" fmla="*/ 23175176 h 21600"/>
              <a:gd name="T14" fmla="*/ 20487631 w 21600"/>
              <a:gd name="T15" fmla="*/ 23410399 h 21600"/>
              <a:gd name="T16" fmla="*/ 13080944 w 21600"/>
              <a:gd name="T17" fmla="*/ 23410399 h 21600"/>
              <a:gd name="T18" fmla="*/ 13080944 w 21600"/>
              <a:gd name="T19" fmla="*/ 13607824 h 21600"/>
              <a:gd name="T20" fmla="*/ 15704514 w 21600"/>
              <a:gd name="T21" fmla="*/ 13607824 h 21600"/>
              <a:gd name="T22" fmla="*/ 16033016 w 21600"/>
              <a:gd name="T23" fmla="*/ 13487480 h 21600"/>
              <a:gd name="T24" fmla="*/ 16176112 w 21600"/>
              <a:gd name="T25" fmla="*/ 13165497 h 21600"/>
              <a:gd name="T26" fmla="*/ 16357139 w 21600"/>
              <a:gd name="T27" fmla="*/ 10601588 h 21600"/>
              <a:gd name="T28" fmla="*/ 16236828 w 21600"/>
              <a:gd name="T29" fmla="*/ 10238383 h 21600"/>
              <a:gd name="T30" fmla="*/ 15886660 w 21600"/>
              <a:gd name="T31" fmla="*/ 10085540 h 21600"/>
              <a:gd name="T32" fmla="*/ 13080944 w 21600"/>
              <a:gd name="T33" fmla="*/ 10085540 h 21600"/>
              <a:gd name="T34" fmla="*/ 13080944 w 21600"/>
              <a:gd name="T35" fmla="*/ 8958058 h 21600"/>
              <a:gd name="T36" fmla="*/ 13243565 w 21600"/>
              <a:gd name="T37" fmla="*/ 8127633 h 21600"/>
              <a:gd name="T38" fmla="*/ 14055584 w 21600"/>
              <a:gd name="T39" fmla="*/ 7923822 h 21600"/>
              <a:gd name="T40" fmla="*/ 14902274 w 21600"/>
              <a:gd name="T41" fmla="*/ 7986677 h 21600"/>
              <a:gd name="T42" fmla="*/ 15793414 w 21600"/>
              <a:gd name="T43" fmla="*/ 8152558 h 21600"/>
              <a:gd name="T44" fmla="*/ 16000485 w 21600"/>
              <a:gd name="T45" fmla="*/ 8129806 h 21600"/>
              <a:gd name="T46" fmla="*/ 16176112 w 21600"/>
              <a:gd name="T47" fmla="*/ 8047393 h 21600"/>
              <a:gd name="T48" fmla="*/ 16389670 w 21600"/>
              <a:gd name="T49" fmla="*/ 7713491 h 21600"/>
              <a:gd name="T50" fmla="*/ 16736577 w 21600"/>
              <a:gd name="T51" fmla="*/ 5244968 h 21600"/>
              <a:gd name="T52" fmla="*/ 16357139 w 21600"/>
              <a:gd name="T53" fmla="*/ 4712655 h 21600"/>
              <a:gd name="T54" fmla="*/ 13491826 w 21600"/>
              <a:gd name="T55" fmla="*/ 4347309 h 21600"/>
              <a:gd name="T56" fmla="*/ 8902775 w 21600"/>
              <a:gd name="T57" fmla="*/ 8811702 h 21600"/>
              <a:gd name="T58" fmla="*/ 8902775 w 21600"/>
              <a:gd name="T59" fmla="*/ 10092027 h 21600"/>
              <a:gd name="T60" fmla="*/ 7332966 w 21600"/>
              <a:gd name="T61" fmla="*/ 10092027 h 21600"/>
              <a:gd name="T62" fmla="*/ 6849449 w 21600"/>
              <a:gd name="T63" fmla="*/ 10578804 h 21600"/>
              <a:gd name="T64" fmla="*/ 6849449 w 21600"/>
              <a:gd name="T65" fmla="*/ 13139486 h 21600"/>
              <a:gd name="T66" fmla="*/ 6986058 w 21600"/>
              <a:gd name="T67" fmla="*/ 13471247 h 21600"/>
              <a:gd name="T68" fmla="*/ 7332966 w 21600"/>
              <a:gd name="T69" fmla="*/ 13614344 h 21600"/>
              <a:gd name="T70" fmla="*/ 8902775 w 21600"/>
              <a:gd name="T71" fmla="*/ 13614344 h 21600"/>
              <a:gd name="T72" fmla="*/ 8902775 w 21600"/>
              <a:gd name="T73" fmla="*/ 23416919 h 21600"/>
              <a:gd name="T74" fmla="*/ 2910849 w 21600"/>
              <a:gd name="T75" fmla="*/ 23416919 h 21600"/>
              <a:gd name="T76" fmla="*/ 1786627 w 21600"/>
              <a:gd name="T77" fmla="*/ 23181663 h 21600"/>
              <a:gd name="T78" fmla="*/ 862956 w 21600"/>
              <a:gd name="T79" fmla="*/ 22560482 h 21600"/>
              <a:gd name="T80" fmla="*/ 238515 w 21600"/>
              <a:gd name="T81" fmla="*/ 21636811 h 21600"/>
              <a:gd name="T82" fmla="*/ 0 w 21600"/>
              <a:gd name="T83" fmla="*/ 20477885 h 21600"/>
              <a:gd name="T84" fmla="*/ 0 w 21600"/>
              <a:gd name="T85" fmla="*/ 2945553 h 21600"/>
              <a:gd name="T86" fmla="*/ 238515 w 21600"/>
              <a:gd name="T87" fmla="*/ 1801805 h 21600"/>
              <a:gd name="T88" fmla="*/ 862956 w 21600"/>
              <a:gd name="T89" fmla="*/ 869475 h 21600"/>
              <a:gd name="T90" fmla="*/ 1786627 w 21600"/>
              <a:gd name="T91" fmla="*/ 241742 h 21600"/>
              <a:gd name="T92" fmla="*/ 2910849 w 21600"/>
              <a:gd name="T93" fmla="*/ 6519 h 21600"/>
              <a:gd name="T94" fmla="*/ 20487631 w 21600"/>
              <a:gd name="T95" fmla="*/ 6519 h 21600"/>
              <a:gd name="T96" fmla="*/ 20487631 w 21600"/>
              <a:gd name="T97" fmla="*/ 0 h 21600"/>
              <a:gd name="T98" fmla="*/ 20487631 w 21600"/>
              <a:gd name="T99" fmla="*/ 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AutoShape 25"/>
          <p:cNvSpPr/>
          <p:nvPr/>
        </p:nvSpPr>
        <p:spPr bwMode="auto">
          <a:xfrm>
            <a:off x="5715598" y="3315396"/>
            <a:ext cx="762000" cy="635000"/>
          </a:xfrm>
          <a:custGeom>
            <a:avLst/>
            <a:gdLst>
              <a:gd name="T0" fmla="*/ 107526667 w 21600"/>
              <a:gd name="T1" fmla="*/ 5593409 h 21600"/>
              <a:gd name="T2" fmla="*/ 100870949 w 21600"/>
              <a:gd name="T3" fmla="*/ 74671296 h 21600"/>
              <a:gd name="T4" fmla="*/ 0 w 21600"/>
              <a:gd name="T5" fmla="*/ 69077887 h 21600"/>
              <a:gd name="T6" fmla="*/ 6700520 w 21600"/>
              <a:gd name="T7" fmla="*/ 0 h 21600"/>
              <a:gd name="T8" fmla="*/ 19534011 w 21600"/>
              <a:gd name="T9" fmla="*/ 6163851 h 21600"/>
              <a:gd name="T10" fmla="*/ 7372562 w 21600"/>
              <a:gd name="T11" fmla="*/ 6143096 h 21600"/>
              <a:gd name="T12" fmla="*/ 7337707 w 21600"/>
              <a:gd name="T13" fmla="*/ 16275579 h 21600"/>
              <a:gd name="T14" fmla="*/ 19499157 w 21600"/>
              <a:gd name="T15" fmla="*/ 16306682 h 21600"/>
              <a:gd name="T16" fmla="*/ 20171198 w 21600"/>
              <a:gd name="T17" fmla="*/ 24897350 h 21600"/>
              <a:gd name="T18" fmla="*/ 8970504 w 21600"/>
              <a:gd name="T19" fmla="*/ 23009813 h 21600"/>
              <a:gd name="T20" fmla="*/ 6690572 w 21600"/>
              <a:gd name="T21" fmla="*/ 32392114 h 21600"/>
              <a:gd name="T22" fmla="*/ 17891266 w 21600"/>
              <a:gd name="T23" fmla="*/ 34279652 h 21600"/>
              <a:gd name="T24" fmla="*/ 20171198 w 21600"/>
              <a:gd name="T25" fmla="*/ 24897350 h 21600"/>
              <a:gd name="T26" fmla="*/ 17891266 w 21600"/>
              <a:gd name="T27" fmla="*/ 40401993 h 21600"/>
              <a:gd name="T28" fmla="*/ 6690572 w 21600"/>
              <a:gd name="T29" fmla="*/ 42289530 h 21600"/>
              <a:gd name="T30" fmla="*/ 8970504 w 21600"/>
              <a:gd name="T31" fmla="*/ 51671831 h 21600"/>
              <a:gd name="T32" fmla="*/ 20171198 w 21600"/>
              <a:gd name="T33" fmla="*/ 49784294 h 21600"/>
              <a:gd name="T34" fmla="*/ 19534011 w 21600"/>
              <a:gd name="T35" fmla="*/ 58416472 h 21600"/>
              <a:gd name="T36" fmla="*/ 7372562 w 21600"/>
              <a:gd name="T37" fmla="*/ 58395717 h 21600"/>
              <a:gd name="T38" fmla="*/ 7337707 w 21600"/>
              <a:gd name="T39" fmla="*/ 68528200 h 21600"/>
              <a:gd name="T40" fmla="*/ 19499157 w 21600"/>
              <a:gd name="T41" fmla="*/ 68548956 h 21600"/>
              <a:gd name="T42" fmla="*/ 80615155 w 21600"/>
              <a:gd name="T43" fmla="*/ 7505171 h 21600"/>
              <a:gd name="T44" fmla="*/ 29161599 w 21600"/>
              <a:gd name="T45" fmla="*/ 5603816 h 21600"/>
              <a:gd name="T46" fmla="*/ 26886676 w 21600"/>
              <a:gd name="T47" fmla="*/ 32392114 h 21600"/>
              <a:gd name="T48" fmla="*/ 78340162 w 21600"/>
              <a:gd name="T49" fmla="*/ 34279652 h 21600"/>
              <a:gd name="T50" fmla="*/ 80615155 w 21600"/>
              <a:gd name="T51" fmla="*/ 7505171 h 21600"/>
              <a:gd name="T52" fmla="*/ 78340162 w 21600"/>
              <a:gd name="T53" fmla="*/ 40401993 h 21600"/>
              <a:gd name="T54" fmla="*/ 26886676 w 21600"/>
              <a:gd name="T55" fmla="*/ 42289530 h 21600"/>
              <a:gd name="T56" fmla="*/ 29161599 w 21600"/>
              <a:gd name="T57" fmla="*/ 69077887 h 21600"/>
              <a:gd name="T58" fmla="*/ 80615155 w 21600"/>
              <a:gd name="T59" fmla="*/ 67176532 h 21600"/>
              <a:gd name="T60" fmla="*/ 100203917 w 21600"/>
              <a:gd name="T61" fmla="*/ 6163851 h 21600"/>
              <a:gd name="T62" fmla="*/ 88002604 w 21600"/>
              <a:gd name="T63" fmla="*/ 6143096 h 21600"/>
              <a:gd name="T64" fmla="*/ 88002604 w 21600"/>
              <a:gd name="T65" fmla="*/ 16275579 h 21600"/>
              <a:gd name="T66" fmla="*/ 100203917 w 21600"/>
              <a:gd name="T67" fmla="*/ 16306682 h 21600"/>
              <a:gd name="T68" fmla="*/ 100870949 w 21600"/>
              <a:gd name="T69" fmla="*/ 24897350 h 21600"/>
              <a:gd name="T70" fmla="*/ 89610565 w 21600"/>
              <a:gd name="T71" fmla="*/ 23009813 h 21600"/>
              <a:gd name="T72" fmla="*/ 87345520 w 21600"/>
              <a:gd name="T73" fmla="*/ 32392114 h 21600"/>
              <a:gd name="T74" fmla="*/ 98595956 w 21600"/>
              <a:gd name="T75" fmla="*/ 34279652 h 21600"/>
              <a:gd name="T76" fmla="*/ 100870949 w 21600"/>
              <a:gd name="T77" fmla="*/ 24897350 h 21600"/>
              <a:gd name="T78" fmla="*/ 98595956 w 21600"/>
              <a:gd name="T79" fmla="*/ 40401993 h 21600"/>
              <a:gd name="T80" fmla="*/ 87345520 w 21600"/>
              <a:gd name="T81" fmla="*/ 42289530 h 21600"/>
              <a:gd name="T82" fmla="*/ 89610565 w 21600"/>
              <a:gd name="T83" fmla="*/ 51671831 h 21600"/>
              <a:gd name="T84" fmla="*/ 100870949 w 21600"/>
              <a:gd name="T85" fmla="*/ 49784294 h 21600"/>
              <a:gd name="T86" fmla="*/ 100203917 w 21600"/>
              <a:gd name="T87" fmla="*/ 58416472 h 21600"/>
              <a:gd name="T88" fmla="*/ 88002604 w 21600"/>
              <a:gd name="T89" fmla="*/ 58395717 h 21600"/>
              <a:gd name="T90" fmla="*/ 88002604 w 21600"/>
              <a:gd name="T91" fmla="*/ 68528200 h 21600"/>
              <a:gd name="T92" fmla="*/ 100203917 w 21600"/>
              <a:gd name="T93" fmla="*/ 68548956 h 21600"/>
              <a:gd name="T94" fmla="*/ 100870949 w 21600"/>
              <a:gd name="T95" fmla="*/ 59754323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975714" y="2098883"/>
            <a:ext cx="2338080" cy="655237"/>
            <a:chOff x="8251485" y="2060817"/>
            <a:chExt cx="2338080" cy="655237"/>
          </a:xfrm>
        </p:grpSpPr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70084" y="3369842"/>
            <a:ext cx="2338080" cy="655237"/>
            <a:chOff x="8251485" y="2060817"/>
            <a:chExt cx="2338080" cy="655237"/>
          </a:xfrm>
        </p:grpSpPr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75714" y="4580004"/>
            <a:ext cx="2338080" cy="655237"/>
            <a:chOff x="8251485" y="2060817"/>
            <a:chExt cx="2338080" cy="655237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53887" y="2098883"/>
            <a:ext cx="2338080" cy="655237"/>
            <a:chOff x="8251485" y="2060817"/>
            <a:chExt cx="2338080" cy="655237"/>
          </a:xfrm>
        </p:grpSpPr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11379" y="3369842"/>
            <a:ext cx="2338080" cy="655237"/>
            <a:chOff x="8251485" y="2060817"/>
            <a:chExt cx="2338080" cy="655237"/>
          </a:xfrm>
        </p:grpSpPr>
        <p:sp>
          <p:nvSpPr>
            <p:cNvPr id="31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53887" y="4580004"/>
            <a:ext cx="2338080" cy="655237"/>
            <a:chOff x="8251485" y="2060817"/>
            <a:chExt cx="2338080" cy="655237"/>
          </a:xfrm>
        </p:grpSpPr>
        <p:sp>
          <p:nvSpPr>
            <p:cNvPr id="34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第一章：单击此处添加标题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5334147" y="1704261"/>
            <a:ext cx="1377371" cy="1977330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026489" y="2963332"/>
            <a:ext cx="1935080" cy="1417510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725736" y="3920307"/>
            <a:ext cx="1647775" cy="1806216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065084" y="3842144"/>
            <a:ext cx="1358359" cy="1871704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200284" y="2963332"/>
            <a:ext cx="1954093" cy="1240057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Freeform 206"/>
          <p:cNvSpPr>
            <a:spLocks noEditPoints="1"/>
          </p:cNvSpPr>
          <p:nvPr/>
        </p:nvSpPr>
        <p:spPr bwMode="auto">
          <a:xfrm>
            <a:off x="5843267" y="2465687"/>
            <a:ext cx="426732" cy="426732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Freeform 170"/>
          <p:cNvSpPr>
            <a:spLocks noEditPoints="1"/>
          </p:cNvSpPr>
          <p:nvPr/>
        </p:nvSpPr>
        <p:spPr bwMode="auto">
          <a:xfrm>
            <a:off x="7072761" y="3290477"/>
            <a:ext cx="417661" cy="353022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224090" y="4620470"/>
            <a:ext cx="437440" cy="424648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6553075" y="4534929"/>
            <a:ext cx="491054" cy="532181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177"/>
          <p:cNvSpPr>
            <a:spLocks noEditPoints="1"/>
          </p:cNvSpPr>
          <p:nvPr/>
        </p:nvSpPr>
        <p:spPr bwMode="auto">
          <a:xfrm>
            <a:off x="4867277" y="3314925"/>
            <a:ext cx="440113" cy="462629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9915" y="515614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r"/>
            <a:r>
              <a:rPr lang="zh-CN" altLang="en-US" dirty="0">
                <a:solidFill>
                  <a:srgbClr val="729CBB"/>
                </a:solidFill>
                <a:latin typeface="+mn-lt"/>
                <a:ea typeface="+mn-ea"/>
                <a:sym typeface="+mn-lt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536788" y="134766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729CBB"/>
                </a:solidFill>
                <a:latin typeface="+mn-lt"/>
                <a:ea typeface="+mn-ea"/>
                <a:sym typeface="+mn-lt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390300" y="31569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729CBB"/>
                </a:solidFill>
                <a:latin typeface="+mn-lt"/>
                <a:ea typeface="+mn-ea"/>
                <a:sym typeface="+mn-lt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603007" y="510834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729CBB"/>
                </a:solidFill>
                <a:latin typeface="+mn-lt"/>
                <a:ea typeface="+mn-ea"/>
                <a:sym typeface="+mn-lt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410919" y="482088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02370" y="296260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603007" y="479889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390300" y="283949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513924" y="108109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624890" y="334887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r"/>
            <a:r>
              <a:rPr lang="zh-CN" altLang="en-US" dirty="0">
                <a:solidFill>
                  <a:srgbClr val="729CBB"/>
                </a:solidFill>
                <a:latin typeface="+mn-lt"/>
                <a:ea typeface="+mn-ea"/>
                <a:sym typeface="+mn-lt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latin typeface="+mn-lt"/>
              <a:ea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第一章：单击此处添加标题</a:t>
            </a:r>
          </a:p>
        </p:txBody>
      </p:sp>
      <p:sp>
        <p:nvSpPr>
          <p:cNvPr id="3" name="Oval 4"/>
          <p:cNvSpPr/>
          <p:nvPr/>
        </p:nvSpPr>
        <p:spPr>
          <a:xfrm>
            <a:off x="991922" y="3785377"/>
            <a:ext cx="1113973" cy="1113970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000" b="1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5" name="Oval 8"/>
          <p:cNvSpPr/>
          <p:nvPr/>
        </p:nvSpPr>
        <p:spPr>
          <a:xfrm>
            <a:off x="2618368" y="2129347"/>
            <a:ext cx="1459644" cy="1459644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800" b="1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6" name="Oval 12"/>
          <p:cNvSpPr/>
          <p:nvPr/>
        </p:nvSpPr>
        <p:spPr>
          <a:xfrm>
            <a:off x="5125253" y="3336714"/>
            <a:ext cx="1788894" cy="1788891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800" b="1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7" name="Oval 16"/>
          <p:cNvSpPr/>
          <p:nvPr/>
        </p:nvSpPr>
        <p:spPr>
          <a:xfrm>
            <a:off x="7981984" y="2122524"/>
            <a:ext cx="1459644" cy="1459644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800" b="1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" name="Oval 19"/>
          <p:cNvSpPr/>
          <p:nvPr/>
        </p:nvSpPr>
        <p:spPr>
          <a:xfrm>
            <a:off x="9907970" y="3783270"/>
            <a:ext cx="1113974" cy="1113971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000" b="1" dirty="0">
                <a:solidFill>
                  <a:prstClr val="white"/>
                </a:solidFill>
                <a:cs typeface="+mn-ea"/>
                <a:sym typeface="+mn-lt"/>
              </a:rPr>
              <a:t>5</a:t>
            </a:r>
          </a:p>
        </p:txBody>
      </p:sp>
      <p:cxnSp>
        <p:nvCxnSpPr>
          <p:cNvPr id="9" name="Straight Arrow Connector 41"/>
          <p:cNvCxnSpPr/>
          <p:nvPr/>
        </p:nvCxnSpPr>
        <p:spPr>
          <a:xfrm flipV="1">
            <a:off x="2079954" y="3362656"/>
            <a:ext cx="512472" cy="50751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2"/>
          <p:cNvCxnSpPr/>
          <p:nvPr/>
        </p:nvCxnSpPr>
        <p:spPr>
          <a:xfrm flipV="1">
            <a:off x="7005621" y="3399738"/>
            <a:ext cx="975265" cy="96583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9"/>
          <p:cNvCxnSpPr/>
          <p:nvPr/>
        </p:nvCxnSpPr>
        <p:spPr>
          <a:xfrm>
            <a:off x="4049385" y="3399738"/>
            <a:ext cx="975265" cy="96583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50"/>
          <p:cNvCxnSpPr/>
          <p:nvPr/>
        </p:nvCxnSpPr>
        <p:spPr>
          <a:xfrm>
            <a:off x="9325972" y="3528973"/>
            <a:ext cx="512472" cy="50751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1116496" y="512560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604" y="5411510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906677" y="3686408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166877" y="3972313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593145" y="524871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125253" y="5534620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308303" y="3703146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840411" y="3989051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0061167" y="5004503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593275" y="5290408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cs typeface="+mn-ea"/>
                <a:sym typeface="+mn-lt"/>
              </a:rPr>
              <a:t>第一章：单击此处添加标题</a:t>
            </a:r>
          </a:p>
        </p:txBody>
      </p:sp>
      <p:sp>
        <p:nvSpPr>
          <p:cNvPr id="3" name="Freeform 17"/>
          <p:cNvSpPr>
            <a:spLocks noChangeAspect="1"/>
          </p:cNvSpPr>
          <p:nvPr/>
        </p:nvSpPr>
        <p:spPr bwMode="auto">
          <a:xfrm>
            <a:off x="6530150" y="2807344"/>
            <a:ext cx="1938186" cy="1908000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Freeform 17"/>
          <p:cNvSpPr/>
          <p:nvPr/>
        </p:nvSpPr>
        <p:spPr bwMode="auto">
          <a:xfrm>
            <a:off x="5530796" y="3046530"/>
            <a:ext cx="1481733" cy="1458656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Freeform 18"/>
          <p:cNvSpPr/>
          <p:nvPr/>
        </p:nvSpPr>
        <p:spPr bwMode="auto">
          <a:xfrm>
            <a:off x="4611102" y="3165520"/>
            <a:ext cx="1295485" cy="126581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3889189" y="3292111"/>
            <a:ext cx="1028477" cy="1041662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任意多边形 100"/>
          <p:cNvSpPr/>
          <p:nvPr/>
        </p:nvSpPr>
        <p:spPr bwMode="auto">
          <a:xfrm>
            <a:off x="7864647" y="3209700"/>
            <a:ext cx="2549766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任意多边形 108"/>
          <p:cNvSpPr/>
          <p:nvPr/>
        </p:nvSpPr>
        <p:spPr bwMode="auto">
          <a:xfrm flipH="1">
            <a:off x="1617970" y="3517914"/>
            <a:ext cx="2551413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任意多边形 112"/>
          <p:cNvSpPr/>
          <p:nvPr/>
        </p:nvSpPr>
        <p:spPr>
          <a:xfrm>
            <a:off x="6272486" y="2509217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任意多边形 113"/>
          <p:cNvSpPr/>
          <p:nvPr/>
        </p:nvSpPr>
        <p:spPr>
          <a:xfrm flipH="1">
            <a:off x="4560007" y="2502624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4333090" y="3675046"/>
            <a:ext cx="226917" cy="241722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26"/>
          <p:cNvSpPr>
            <a:spLocks noChangeAspect="1"/>
          </p:cNvSpPr>
          <p:nvPr/>
        </p:nvSpPr>
        <p:spPr bwMode="auto">
          <a:xfrm>
            <a:off x="7526873" y="3676211"/>
            <a:ext cx="242986" cy="25200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Freeform 442"/>
          <p:cNvSpPr>
            <a:spLocks noEditPoints="1"/>
          </p:cNvSpPr>
          <p:nvPr/>
        </p:nvSpPr>
        <p:spPr bwMode="auto">
          <a:xfrm>
            <a:off x="5181936" y="3693576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Rectangle 443"/>
          <p:cNvSpPr>
            <a:spLocks noChangeArrowheads="1"/>
          </p:cNvSpPr>
          <p:nvPr/>
        </p:nvSpPr>
        <p:spPr bwMode="auto">
          <a:xfrm>
            <a:off x="5254961" y="3730088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Rectangle 444"/>
          <p:cNvSpPr>
            <a:spLocks noChangeArrowheads="1"/>
          </p:cNvSpPr>
          <p:nvPr/>
        </p:nvSpPr>
        <p:spPr bwMode="auto">
          <a:xfrm>
            <a:off x="5345448" y="3739613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Rectangle 445"/>
          <p:cNvSpPr>
            <a:spLocks noChangeArrowheads="1"/>
          </p:cNvSpPr>
          <p:nvPr/>
        </p:nvSpPr>
        <p:spPr bwMode="auto">
          <a:xfrm>
            <a:off x="5345448" y="3774538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Rectangle 446"/>
          <p:cNvSpPr>
            <a:spLocks noChangeArrowheads="1"/>
          </p:cNvSpPr>
          <p:nvPr/>
        </p:nvSpPr>
        <p:spPr bwMode="auto">
          <a:xfrm>
            <a:off x="5254961" y="3822163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Rectangle 447"/>
          <p:cNvSpPr>
            <a:spLocks noChangeArrowheads="1"/>
          </p:cNvSpPr>
          <p:nvPr/>
        </p:nvSpPr>
        <p:spPr bwMode="auto">
          <a:xfrm>
            <a:off x="5254961" y="3858676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Oval 56"/>
          <p:cNvSpPr>
            <a:spLocks noChangeArrowheads="1"/>
          </p:cNvSpPr>
          <p:nvPr/>
        </p:nvSpPr>
        <p:spPr bwMode="auto">
          <a:xfrm>
            <a:off x="6272486" y="3654162"/>
            <a:ext cx="301077" cy="301077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Freeform 57"/>
          <p:cNvSpPr/>
          <p:nvPr/>
        </p:nvSpPr>
        <p:spPr bwMode="auto">
          <a:xfrm>
            <a:off x="6318628" y="3693383"/>
            <a:ext cx="155730" cy="141887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Freeform 58"/>
          <p:cNvSpPr/>
          <p:nvPr/>
        </p:nvSpPr>
        <p:spPr bwMode="auto">
          <a:xfrm>
            <a:off x="6401684" y="3802970"/>
            <a:ext cx="118816" cy="138426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Freeform 59"/>
          <p:cNvSpPr/>
          <p:nvPr/>
        </p:nvSpPr>
        <p:spPr bwMode="auto">
          <a:xfrm>
            <a:off x="6465129" y="3661083"/>
            <a:ext cx="103820" cy="193796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751998" y="1829651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756079" y="2115554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392018" y="1829651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396099" y="2115554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91899" y="3448893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9095980" y="3734796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59107" y="3651427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63188" y="3937330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15517" y="5439918"/>
            <a:ext cx="9530283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729CBB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729C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53.母亲节小学亲情教育班会主题活动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4lrryh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2044</Words>
  <Application>Microsoft Office PowerPoint</Application>
  <PresentationFormat>宽屏</PresentationFormat>
  <Paragraphs>243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仓耳章鱼小丸子体 W01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2022-03-07T06:40:30Z</dcterms:created>
  <dcterms:modified xsi:type="dcterms:W3CDTF">2023-01-10T07:11:12Z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D00AF5A435D84E33853C68A13FE683CF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