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839" r:id="rId2"/>
    <p:sldId id="664" r:id="rId3"/>
    <p:sldId id="800" r:id="rId4"/>
    <p:sldId id="814" r:id="rId5"/>
    <p:sldId id="840" r:id="rId6"/>
    <p:sldId id="841" r:id="rId7"/>
    <p:sldId id="842" r:id="rId8"/>
    <p:sldId id="843" r:id="rId9"/>
    <p:sldId id="844" r:id="rId10"/>
    <p:sldId id="845" r:id="rId11"/>
    <p:sldId id="846" r:id="rId12"/>
    <p:sldId id="847" r:id="rId13"/>
    <p:sldId id="848" r:id="rId14"/>
    <p:sldId id="798" r:id="rId15"/>
    <p:sldId id="849" r:id="rId16"/>
    <p:sldId id="850" r:id="rId17"/>
    <p:sldId id="851" r:id="rId18"/>
    <p:sldId id="852" r:id="rId19"/>
    <p:sldId id="811" r:id="rId20"/>
    <p:sldId id="830" r:id="rId21"/>
    <p:sldId id="853" r:id="rId22"/>
    <p:sldId id="854" r:id="rId23"/>
    <p:sldId id="855" r:id="rId24"/>
    <p:sldId id="856" r:id="rId25"/>
    <p:sldId id="772" r:id="rId26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60" autoAdjust="0"/>
    <p:restoredTop sz="96415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576A115-A931-4595-A0C3-D8666C6AE7A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CEC0531-A1BC-4019-9973-582AA762F0C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FAFDB-7183-4B2C-9161-043FC1A94B0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79A36-2D8F-4C36-AA05-642530CC78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79A36-2D8F-4C36-AA05-642530CC784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slide" Target="../slides/slid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" Target="../slides/slide7.xml"/><Relationship Id="rId5" Type="http://schemas.openxmlformats.org/officeDocument/2006/relationships/slide" Target="../slides/slide14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grpSp>
        <p:nvGrpSpPr>
          <p:cNvPr id="2" name="Group 57"/>
          <p:cNvGrpSpPr/>
          <p:nvPr userDrawn="1"/>
        </p:nvGrpSpPr>
        <p:grpSpPr bwMode="auto">
          <a:xfrm>
            <a:off x="-3436938" y="6308725"/>
            <a:ext cx="3436938" cy="549275"/>
            <a:chOff x="-2165" y="3974"/>
            <a:chExt cx="2165" cy="346"/>
          </a:xfrm>
        </p:grpSpPr>
        <p:sp>
          <p:nvSpPr>
            <p:cNvPr id="14" name="五边形 13">
              <a:hlinkClick r:id="rId5" action="ppaction://hlinksldjump"/>
            </p:cNvPr>
            <p:cNvSpPr/>
            <p:nvPr userDrawn="1"/>
          </p:nvSpPr>
          <p:spPr bwMode="auto">
            <a:xfrm>
              <a:off x="-1438" y="3988"/>
              <a:ext cx="721" cy="31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写作指导妙笔生花</a:t>
              </a:r>
            </a:p>
          </p:txBody>
        </p:sp>
        <p:sp>
          <p:nvSpPr>
            <p:cNvPr id="19" name="五边形 18">
              <a:hlinkClick r:id="rId6" action="ppaction://hlinksldjump"/>
            </p:cNvPr>
            <p:cNvSpPr/>
            <p:nvPr userDrawn="1"/>
          </p:nvSpPr>
          <p:spPr bwMode="auto">
            <a:xfrm>
              <a:off x="-721" y="3974"/>
              <a:ext cx="721" cy="346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  <a:latin typeface="+mn-ea"/>
                </a:rPr>
                <a:t>知能演练轻松闯关</a:t>
              </a:r>
            </a:p>
          </p:txBody>
        </p:sp>
        <p:sp>
          <p:nvSpPr>
            <p:cNvPr id="3" name="五边形 13">
              <a:hlinkClick r:id="rId7" action="ppaction://hlinksldjump"/>
            </p:cNvPr>
            <p:cNvSpPr/>
            <p:nvPr userDrawn="1"/>
          </p:nvSpPr>
          <p:spPr bwMode="auto">
            <a:xfrm>
              <a:off x="-2165" y="3987"/>
              <a:ext cx="721" cy="31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语法精讲专项突破</a:t>
              </a:r>
            </a:p>
          </p:txBody>
        </p:sp>
      </p:grpSp>
      <p:sp>
        <p:nvSpPr>
          <p:cNvPr id="9" name="燕尾形 8"/>
          <p:cNvSpPr/>
          <p:nvPr userDrawn="1"/>
        </p:nvSpPr>
        <p:spPr>
          <a:xfrm>
            <a:off x="8770938" y="23813"/>
            <a:ext cx="334962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10" name="五边形 9"/>
          <p:cNvSpPr/>
          <p:nvPr userDrawn="1"/>
        </p:nvSpPr>
        <p:spPr>
          <a:xfrm>
            <a:off x="6084888" y="25400"/>
            <a:ext cx="2735262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267970" algn="l"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5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Into the wild</a:t>
            </a:r>
            <a:endParaRPr lang="zh-CN" altLang="zh-CN" sz="1600" b="1" kern="100" dirty="0">
              <a:solidFill>
                <a:srgbClr val="0033CC"/>
              </a:solidFill>
              <a:latin typeface="+mj-lt"/>
              <a:ea typeface="+mj-ea"/>
              <a:cs typeface="Courier New" panose="020703090202050204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6941 0.0020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:\unit5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525" y="1484784"/>
            <a:ext cx="913765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5733256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525" y="4005064"/>
            <a:ext cx="91376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/>
              <a:t>Section Ⅲ</a:t>
            </a:r>
            <a:r>
              <a:rPr lang="zh-CN" altLang="zh-CN" sz="3200" b="1" dirty="0"/>
              <a:t>　</a:t>
            </a:r>
            <a:r>
              <a:rPr lang="en-US" altLang="zh-CN" sz="3200" b="1" dirty="0"/>
              <a:t>Using language &amp; Writing</a:t>
            </a:r>
            <a:endParaRPr lang="zh-CN" altLang="zh-C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对象 1"/>
          <p:cNvGraphicFramePr>
            <a:graphicFrameLocks noChangeAspect="1"/>
          </p:cNvGraphicFramePr>
          <p:nvPr/>
        </p:nvGraphicFramePr>
        <p:xfrm>
          <a:off x="419100" y="801688"/>
          <a:ext cx="8280400" cy="521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Document" r:id="rId3" imgW="11049000" imgH="6985000" progId="Word.Document.8">
                  <p:embed/>
                </p:oleObj>
              </mc:Choice>
              <mc:Fallback>
                <p:oleObj name="Document" r:id="rId3" imgW="11049000" imgH="69850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801688"/>
                        <a:ext cx="8280400" cy="521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3995738" y="1887538"/>
            <a:ext cx="98266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where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08463" y="2997200"/>
            <a:ext cx="15875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that/which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72000" y="4119563"/>
            <a:ext cx="8874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when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16238" y="4724400"/>
            <a:ext cx="9890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whom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76825" y="5300663"/>
            <a:ext cx="73183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why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对象 1"/>
          <p:cNvGraphicFramePr>
            <a:graphicFrameLocks noChangeAspect="1"/>
          </p:cNvGraphicFramePr>
          <p:nvPr/>
        </p:nvGraphicFramePr>
        <p:xfrm>
          <a:off x="419100" y="549275"/>
          <a:ext cx="8280400" cy="565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Document" r:id="rId3" imgW="11049000" imgH="7556500" progId="Word.Document.8">
                  <p:embed/>
                </p:oleObj>
              </mc:Choice>
              <mc:Fallback>
                <p:oleObj name="Document" r:id="rId3" imgW="11049000" imgH="75565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549275"/>
                        <a:ext cx="8280400" cy="565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5435600" y="447675"/>
            <a:ext cx="887413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when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00563" y="1527175"/>
            <a:ext cx="9810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where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51725" y="2679700"/>
            <a:ext cx="9906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whose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63938" y="4365625"/>
            <a:ext cx="88741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when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43213" y="5487988"/>
            <a:ext cx="7334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why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对象 1"/>
          <p:cNvGraphicFramePr>
            <a:graphicFrameLocks noChangeAspect="1"/>
          </p:cNvGraphicFramePr>
          <p:nvPr/>
        </p:nvGraphicFramePr>
        <p:xfrm>
          <a:off x="419100" y="977900"/>
          <a:ext cx="8280400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Document" r:id="rId3" imgW="11049000" imgH="6108700" progId="Word.Document.8">
                  <p:embed/>
                </p:oleObj>
              </mc:Choice>
              <mc:Fallback>
                <p:oleObj name="Document" r:id="rId3" imgW="11049000" imgH="61087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977900"/>
                        <a:ext cx="8280400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2916238" y="2060575"/>
            <a:ext cx="567531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where they lived a week ago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81213" y="3213100"/>
            <a:ext cx="450691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why I don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’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 trust him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24300" y="4335463"/>
            <a:ext cx="427831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when many things are done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对象 1"/>
          <p:cNvGraphicFramePr>
            <a:graphicFrameLocks noChangeAspect="1"/>
          </p:cNvGraphicFramePr>
          <p:nvPr/>
        </p:nvGraphicFramePr>
        <p:xfrm>
          <a:off x="419100" y="1541463"/>
          <a:ext cx="82804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Document" r:id="rId3" imgW="11049000" imgH="3873500" progId="Word.Document.8">
                  <p:embed/>
                </p:oleObj>
              </mc:Choice>
              <mc:Fallback>
                <p:oleObj name="Document" r:id="rId3" imgW="11049000" imgH="38735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541463"/>
                        <a:ext cx="82804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900113" y="2535238"/>
            <a:ext cx="47561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where/in which he grew up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40075" y="3713163"/>
            <a:ext cx="62642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(that/in which) you speak to your parents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Users\Administrator\Desktop\新建文件夹 (3)\写作指导妙笔生花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875" y="406400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3" name="对象 1"/>
          <p:cNvGraphicFramePr>
            <a:graphicFrameLocks noChangeAspect="1"/>
          </p:cNvGraphicFramePr>
          <p:nvPr/>
        </p:nvGraphicFramePr>
        <p:xfrm>
          <a:off x="419100" y="1079500"/>
          <a:ext cx="82804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Document" r:id="rId4" imgW="11049000" imgH="6883400" progId="Word.Document.8">
                  <p:embed/>
                </p:oleObj>
              </mc:Choice>
              <mc:Fallback>
                <p:oleObj name="Document" r:id="rId4" imgW="11049000" imgH="68834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079500"/>
                        <a:ext cx="82804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对象 1"/>
          <p:cNvGraphicFramePr>
            <a:graphicFrameLocks noChangeAspect="1"/>
          </p:cNvGraphicFramePr>
          <p:nvPr/>
        </p:nvGraphicFramePr>
        <p:xfrm>
          <a:off x="409575" y="552450"/>
          <a:ext cx="8277225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Document" r:id="rId3" imgW="11049000" imgH="7645400" progId="Word.Document.8">
                  <p:embed/>
                </p:oleObj>
              </mc:Choice>
              <mc:Fallback>
                <p:oleObj name="Document" r:id="rId3" imgW="11049000" imgH="76454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552450"/>
                        <a:ext cx="8277225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对象 1"/>
          <p:cNvGraphicFramePr>
            <a:graphicFrameLocks noChangeAspect="1"/>
          </p:cNvGraphicFramePr>
          <p:nvPr/>
        </p:nvGraphicFramePr>
        <p:xfrm>
          <a:off x="419100" y="836613"/>
          <a:ext cx="8280400" cy="506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Document" r:id="rId3" imgW="11049000" imgH="6769100" progId="Word.Document.8">
                  <p:embed/>
                </p:oleObj>
              </mc:Choice>
              <mc:Fallback>
                <p:oleObj name="Document" r:id="rId3" imgW="11049000" imgH="67691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836613"/>
                        <a:ext cx="8280400" cy="506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对象 1"/>
          <p:cNvGraphicFramePr>
            <a:graphicFrameLocks noChangeAspect="1"/>
          </p:cNvGraphicFramePr>
          <p:nvPr/>
        </p:nvGraphicFramePr>
        <p:xfrm>
          <a:off x="419100" y="692150"/>
          <a:ext cx="82804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Document" r:id="rId3" imgW="11049000" imgH="7124700" progId="Word.Document.8">
                  <p:embed/>
                </p:oleObj>
              </mc:Choice>
              <mc:Fallback>
                <p:oleObj name="Document" r:id="rId3" imgW="11049000" imgH="71247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692150"/>
                        <a:ext cx="828040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对象 1"/>
          <p:cNvGraphicFramePr>
            <a:graphicFrameLocks noChangeAspect="1"/>
          </p:cNvGraphicFramePr>
          <p:nvPr/>
        </p:nvGraphicFramePr>
        <p:xfrm>
          <a:off x="395288" y="1300163"/>
          <a:ext cx="8420100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Document" r:id="rId3" imgW="8426450" imgH="3794760" progId="Word.Document.8">
                  <p:embed/>
                </p:oleObj>
              </mc:Choice>
              <mc:Fallback>
                <p:oleObj name="Document" r:id="rId3" imgW="8426450" imgH="379476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300163"/>
                        <a:ext cx="8420100" cy="378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对象 1"/>
          <p:cNvGraphicFramePr>
            <a:graphicFrameLocks noChangeAspect="1"/>
          </p:cNvGraphicFramePr>
          <p:nvPr/>
        </p:nvGraphicFramePr>
        <p:xfrm>
          <a:off x="419100" y="404813"/>
          <a:ext cx="8280400" cy="591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Document" r:id="rId3" imgW="11049000" imgH="7912100" progId="Word.Document.8">
                  <p:embed/>
                </p:oleObj>
              </mc:Choice>
              <mc:Fallback>
                <p:oleObj name="Document" r:id="rId3" imgW="11049000" imgH="79121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04813"/>
                        <a:ext cx="8280400" cy="591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5076825" y="1455738"/>
            <a:ext cx="11176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protect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48263" y="2060575"/>
            <a:ext cx="10572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golden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19700" y="2636838"/>
            <a:ext cx="7604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grey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19700" y="3255963"/>
            <a:ext cx="14509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as long as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92725" y="3830638"/>
            <a:ext cx="9302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forest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64163" y="4406900"/>
            <a:ext cx="78263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fruit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64163" y="5013325"/>
            <a:ext cx="11334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feed on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19700" y="5630863"/>
            <a:ext cx="207803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nature reserve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:\Users\Administrator\Desktop\新建文件夹 (3)\语法精讲专项突破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8" y="404813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5" name="对象 1"/>
          <p:cNvGraphicFramePr>
            <a:graphicFrameLocks noChangeAspect="1"/>
          </p:cNvGraphicFramePr>
          <p:nvPr/>
        </p:nvGraphicFramePr>
        <p:xfrm>
          <a:off x="419100" y="1282700"/>
          <a:ext cx="8280400" cy="476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Document" r:id="rId4" imgW="11049000" imgH="6375400" progId="Word.Document.8">
                  <p:embed/>
                </p:oleObj>
              </mc:Choice>
              <mc:Fallback>
                <p:oleObj name="Document" r:id="rId4" imgW="11049000" imgH="63754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282700"/>
                        <a:ext cx="8280400" cy="476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573213" y="3573463"/>
          <a:ext cx="8280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Document" r:id="rId6" imgW="11049000" imgH="889000" progId="Word.Document.8">
                  <p:embed/>
                </p:oleObj>
              </mc:Choice>
              <mc:Fallback>
                <p:oleObj name="Document" r:id="rId6" imgW="11049000" imgH="8890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213" y="3573463"/>
                        <a:ext cx="82804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对象 1"/>
          <p:cNvGraphicFramePr>
            <a:graphicFrameLocks noChangeAspect="1"/>
          </p:cNvGraphicFramePr>
          <p:nvPr/>
        </p:nvGraphicFramePr>
        <p:xfrm>
          <a:off x="419100" y="1462088"/>
          <a:ext cx="8280400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Document" r:id="rId3" imgW="11049000" imgH="4673600" progId="Word.Document.8">
                  <p:embed/>
                </p:oleObj>
              </mc:Choice>
              <mc:Fallback>
                <p:oleObj name="Document" r:id="rId3" imgW="11049000" imgH="46736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462088"/>
                        <a:ext cx="8280400" cy="347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1835150" y="3614738"/>
            <a:ext cx="955198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 male golden monkeys are big and strong while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288" y="4225925"/>
            <a:ext cx="5040312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 female ones are much smaller.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对象 1"/>
          <p:cNvGraphicFramePr>
            <a:graphicFrameLocks noChangeAspect="1"/>
          </p:cNvGraphicFramePr>
          <p:nvPr/>
        </p:nvGraphicFramePr>
        <p:xfrm>
          <a:off x="419100" y="1462088"/>
          <a:ext cx="8280400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Document" r:id="rId3" imgW="11049000" imgH="4673600" progId="Word.Document.8">
                  <p:embed/>
                </p:oleObj>
              </mc:Choice>
              <mc:Fallback>
                <p:oleObj name="Document" r:id="rId3" imgW="11049000" imgH="46736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462088"/>
                        <a:ext cx="8280400" cy="347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1835150" y="3614738"/>
            <a:ext cx="115951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Golden monkeys live in forests which are 1</a:t>
            </a:r>
            <a:r>
              <a:rPr lang="zh-CN" altLang="zh-CN" b="1" kern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500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－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7213" y="4221163"/>
            <a:ext cx="653573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3</a:t>
            </a:r>
            <a:r>
              <a:rPr lang="zh-CN" altLang="zh-CN" b="1" kern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000 </a:t>
            </a:r>
            <a:r>
              <a:rPr lang="en-US" altLang="zh-CN" b="1" kern="100" dirty="0" err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metres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 above the sea level.</a:t>
            </a:r>
            <a:endParaRPr lang="zh-CN" altLang="en-US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对象 1"/>
          <p:cNvGraphicFramePr>
            <a:graphicFrameLocks noChangeAspect="1"/>
          </p:cNvGraphicFramePr>
          <p:nvPr/>
        </p:nvGraphicFramePr>
        <p:xfrm>
          <a:off x="419100" y="908050"/>
          <a:ext cx="8280400" cy="478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Document" r:id="rId3" imgW="8282940" imgH="4800600" progId="Word.Document.8">
                  <p:embed/>
                </p:oleObj>
              </mc:Choice>
              <mc:Fallback>
                <p:oleObj name="Document" r:id="rId3" imgW="8282940" imgH="48006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908050"/>
                        <a:ext cx="8280400" cy="478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对象 1"/>
          <p:cNvGraphicFramePr>
            <a:graphicFrameLocks noChangeAspect="1"/>
          </p:cNvGraphicFramePr>
          <p:nvPr/>
        </p:nvGraphicFramePr>
        <p:xfrm>
          <a:off x="419100" y="908050"/>
          <a:ext cx="8280400" cy="486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Document" r:id="rId3" imgW="11049000" imgH="6502400" progId="Word.Document.8">
                  <p:embed/>
                </p:oleObj>
              </mc:Choice>
              <mc:Fallback>
                <p:oleObj name="Document" r:id="rId3" imgW="11049000" imgH="65024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908050"/>
                        <a:ext cx="8280400" cy="486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对象 1"/>
          <p:cNvGraphicFramePr>
            <a:graphicFrameLocks noChangeAspect="1"/>
          </p:cNvGraphicFramePr>
          <p:nvPr/>
        </p:nvGraphicFramePr>
        <p:xfrm>
          <a:off x="419100" y="1604963"/>
          <a:ext cx="8280400" cy="26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Document" r:id="rId3" imgW="11049000" imgH="3517900" progId="Word.Document.8">
                  <p:embed/>
                </p:oleObj>
              </mc:Choice>
              <mc:Fallback>
                <p:oleObj name="Document" r:id="rId3" imgW="11049000" imgH="35179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604963"/>
                        <a:ext cx="8280400" cy="261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0" y="2432050"/>
            <a:ext cx="7086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79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100" dirty="0">
                <a:solidFill>
                  <a:srgbClr val="2D2D8A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本部分内容讲解结束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对象 1"/>
          <p:cNvGraphicFramePr>
            <a:graphicFrameLocks noChangeAspect="1"/>
          </p:cNvGraphicFramePr>
          <p:nvPr/>
        </p:nvGraphicFramePr>
        <p:xfrm>
          <a:off x="419100" y="404813"/>
          <a:ext cx="8280400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ocument" r:id="rId3" imgW="11049000" imgH="4572000" progId="Word.Document.8">
                  <p:embed/>
                </p:oleObj>
              </mc:Choice>
              <mc:Fallback>
                <p:oleObj name="Document" r:id="rId3" imgW="11049000" imgH="45720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04813"/>
                        <a:ext cx="8280400" cy="341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419100" y="3789363"/>
          <a:ext cx="8280400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Document" r:id="rId5" imgW="8282940" imgH="2328545" progId="Word.Document.8">
                  <p:embed/>
                </p:oleObj>
              </mc:Choice>
              <mc:Fallback>
                <p:oleObj name="Document" r:id="rId5" imgW="8282940" imgH="232854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3789363"/>
                        <a:ext cx="8280400" cy="229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对象 1"/>
          <p:cNvGraphicFramePr>
            <a:graphicFrameLocks noChangeAspect="1"/>
          </p:cNvGraphicFramePr>
          <p:nvPr/>
        </p:nvGraphicFramePr>
        <p:xfrm>
          <a:off x="419100" y="977900"/>
          <a:ext cx="8280400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Document" r:id="rId4" imgW="11049000" imgH="5549900" progId="Word.Document.8">
                  <p:embed/>
                </p:oleObj>
              </mc:Choice>
              <mc:Fallback>
                <p:oleObj name="Document" r:id="rId4" imgW="11049000" imgH="55499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977900"/>
                        <a:ext cx="8280400" cy="414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对象 1"/>
          <p:cNvGraphicFramePr>
            <a:graphicFrameLocks noChangeAspect="1"/>
          </p:cNvGraphicFramePr>
          <p:nvPr/>
        </p:nvGraphicFramePr>
        <p:xfrm>
          <a:off x="419100" y="977900"/>
          <a:ext cx="8280400" cy="476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Document" r:id="rId3" imgW="11049000" imgH="6375400" progId="Word.Document.8">
                  <p:embed/>
                </p:oleObj>
              </mc:Choice>
              <mc:Fallback>
                <p:oleObj name="Document" r:id="rId3" imgW="11049000" imgH="63754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977900"/>
                        <a:ext cx="8280400" cy="476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1547813" y="930275"/>
          <a:ext cx="8280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Document" r:id="rId5" imgW="11049000" imgH="876300" progId="Word.Document.8">
                  <p:embed/>
                </p:oleObj>
              </mc:Choice>
              <mc:Fallback>
                <p:oleObj name="Document" r:id="rId5" imgW="11049000" imgH="8763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930275"/>
                        <a:ext cx="82804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对象 1"/>
          <p:cNvGraphicFramePr>
            <a:graphicFrameLocks noChangeAspect="1"/>
          </p:cNvGraphicFramePr>
          <p:nvPr/>
        </p:nvGraphicFramePr>
        <p:xfrm>
          <a:off x="419100" y="546100"/>
          <a:ext cx="8280400" cy="26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Document" r:id="rId3" imgW="8282940" imgH="2616835" progId="Word.Document.8">
                  <p:embed/>
                </p:oleObj>
              </mc:Choice>
              <mc:Fallback>
                <p:oleObj name="Document" r:id="rId3" imgW="8282940" imgH="261683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546100"/>
                        <a:ext cx="8280400" cy="261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19100" y="2635250"/>
          <a:ext cx="8280400" cy="353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Document" r:id="rId5" imgW="8282940" imgH="3540125" progId="Word.Document.8">
                  <p:embed/>
                </p:oleObj>
              </mc:Choice>
              <mc:Fallback>
                <p:oleObj name="Document" r:id="rId5" imgW="8282940" imgH="354012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2635250"/>
                        <a:ext cx="8280400" cy="353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对象 1"/>
          <p:cNvGraphicFramePr>
            <a:graphicFrameLocks noChangeAspect="1"/>
          </p:cNvGraphicFramePr>
          <p:nvPr/>
        </p:nvGraphicFramePr>
        <p:xfrm>
          <a:off x="419100" y="698500"/>
          <a:ext cx="82804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Document" r:id="rId3" imgW="8282940" imgH="1830070" progId="Word.Document.8">
                  <p:embed/>
                </p:oleObj>
              </mc:Choice>
              <mc:Fallback>
                <p:oleObj name="Document" r:id="rId3" imgW="8282940" imgH="183007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698500"/>
                        <a:ext cx="82804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19100" y="2425700"/>
          <a:ext cx="8280400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Document" r:id="rId5" imgW="8282940" imgH="3749040" progId="Word.Document.8">
                  <p:embed/>
                </p:oleObj>
              </mc:Choice>
              <mc:Fallback>
                <p:oleObj name="Document" r:id="rId5" imgW="8282940" imgH="374904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2425700"/>
                        <a:ext cx="8280400" cy="374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对象 1"/>
          <p:cNvGraphicFramePr>
            <a:graphicFrameLocks noChangeAspect="1"/>
          </p:cNvGraphicFramePr>
          <p:nvPr/>
        </p:nvGraphicFramePr>
        <p:xfrm>
          <a:off x="419100" y="1292225"/>
          <a:ext cx="82804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Document" r:id="rId3" imgW="11049000" imgH="4699000" progId="Word.Document.8">
                  <p:embed/>
                </p:oleObj>
              </mc:Choice>
              <mc:Fallback>
                <p:oleObj name="Document" r:id="rId3" imgW="11049000" imgH="46990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292225"/>
                        <a:ext cx="82804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619250" y="1209675"/>
          <a:ext cx="8280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Document" r:id="rId5" imgW="11049000" imgH="889000" progId="Word.Document.8">
                  <p:embed/>
                </p:oleObj>
              </mc:Choice>
              <mc:Fallback>
                <p:oleObj name="Document" r:id="rId5" imgW="11049000" imgH="8890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209675"/>
                        <a:ext cx="82804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对象 1"/>
          <p:cNvGraphicFramePr>
            <a:graphicFrameLocks noChangeAspect="1"/>
          </p:cNvGraphicFramePr>
          <p:nvPr/>
        </p:nvGraphicFramePr>
        <p:xfrm>
          <a:off x="419100" y="404813"/>
          <a:ext cx="82804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Document" r:id="rId3" imgW="8282940" imgH="1736090" progId="Word.Document.8">
                  <p:embed/>
                </p:oleObj>
              </mc:Choice>
              <mc:Fallback>
                <p:oleObj name="Document" r:id="rId3" imgW="8282940" imgH="173609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04813"/>
                        <a:ext cx="82804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419100" y="2133600"/>
          <a:ext cx="8280400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Document" r:id="rId5" imgW="8282940" imgH="4151630" progId="Word.Document.8">
                  <p:embed/>
                </p:oleObj>
              </mc:Choice>
              <mc:Fallback>
                <p:oleObj name="Document" r:id="rId5" imgW="8282940" imgH="415163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2133600"/>
                        <a:ext cx="8280400" cy="414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全屏显示(4:3)</PresentationFormat>
  <Paragraphs>31</Paragraphs>
  <Slides>25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楷体</vt:lpstr>
      <vt:lpstr>宋体</vt:lpstr>
      <vt:lpstr>微软雅黑</vt:lpstr>
      <vt:lpstr>Arial</vt:lpstr>
      <vt:lpstr>Calibri</vt:lpstr>
      <vt:lpstr>Courier New</vt:lpstr>
      <vt:lpstr>Times New Roman</vt:lpstr>
      <vt:lpstr>WWW.2PPT.COM
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2022-02-13T03:27:17Z</dcterms:created>
  <dcterms:modified xsi:type="dcterms:W3CDTF">2023-01-17T01:43:54Z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DDCB44972C3F419B9E9470A7A299A3C9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