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7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24" r:id="rId31"/>
    <p:sldId id="525" r:id="rId32"/>
    <p:sldId id="526" r:id="rId33"/>
    <p:sldId id="527" r:id="rId34"/>
    <p:sldId id="528" r:id="rId35"/>
    <p:sldId id="529" r:id="rId36"/>
    <p:sldId id="530" r:id="rId37"/>
    <p:sldId id="531" r:id="rId38"/>
    <p:sldId id="532" r:id="rId39"/>
    <p:sldId id="533" r:id="rId40"/>
    <p:sldId id="534" r:id="rId41"/>
    <p:sldId id="535" r:id="rId42"/>
    <p:sldId id="536" r:id="rId43"/>
    <p:sldId id="537" r:id="rId44"/>
    <p:sldId id="538" r:id="rId45"/>
    <p:sldId id="539" r:id="rId46"/>
    <p:sldId id="540" r:id="rId47"/>
    <p:sldId id="541" r:id="rId48"/>
    <p:sldId id="542" r:id="rId49"/>
    <p:sldId id="543" r:id="rId50"/>
    <p:sldId id="544" r:id="rId51"/>
    <p:sldId id="545" r:id="rId52"/>
  </p:sldIdLst>
  <p:sldSz cx="9144000" cy="5143500" type="screen16x9"/>
  <p:notesSz cx="6858000" cy="9144000"/>
  <p:custDataLst>
    <p:tags r:id="rId55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240403A0-F5C4-439E-840D-B6E0E9F7DB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9E347A9E-B98C-43F9-843B-E1DBCFFBC49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2D9F8A-6BB9-499C-B2E1-41408DA38415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B038A34-782F-49C2-8AF0-C2C6EF675D45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5C49179-F8FB-4E25-859D-2D82F772FDFE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318FE5D-2769-4872-B13B-72B58C38FA8D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CE66456-43F5-459B-A36D-C489C94D9F0F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803CF7A-BB8B-4B23-A75E-3E40E23FB25A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81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849926E-A82D-495C-BF9F-4C211BD26321}" type="slidenum">
              <a:rPr lang="zh-CN" altLang="en-US" sz="1200" b="0"/>
              <a:t>15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86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D9D086B-A0D2-4B84-8D57-A38EC5197B41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91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2D49AC8-AD5E-4209-9306-825130CEC1D9}" type="slidenum">
              <a:rPr lang="zh-CN" altLang="en-US" sz="1200" b="0"/>
              <a:t>17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96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0273508-E37A-4E09-8F40-29EAA5C5C9C6}" type="slidenum">
              <a:rPr lang="zh-CN" altLang="en-US" sz="1200" b="0"/>
              <a:t>18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01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1006765-18D6-487E-BE90-EA774D84DCB5}" type="slidenum">
              <a:rPr lang="zh-CN" altLang="en-US" sz="1200" b="0"/>
              <a:t>19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91747F4-3F14-4BC4-80EA-31A5CA5A429B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05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2AF16ED-B135-460F-9811-F6C9336A6438}" type="slidenum">
              <a:rPr lang="zh-CN" altLang="en-US" sz="1200" b="0"/>
              <a:t>20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10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65D5276-0CAC-40D9-BF7E-248CA1959C51}" type="slidenum">
              <a:rPr lang="zh-CN" altLang="en-US" sz="1200" b="0"/>
              <a:t>21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15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68E45CF-B81D-4A8B-9BE0-36926D057991}" type="slidenum">
              <a:rPr lang="zh-CN" altLang="en-US" sz="1200" b="0"/>
              <a:t>22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0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E39E27D-92F3-4D43-8E53-D5043818EB8F}" type="slidenum">
              <a:rPr lang="zh-CN" altLang="en-US" sz="1200" b="0"/>
              <a:t>23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25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CD2F0CA-36D5-4C93-9C05-67E5F56F6410}" type="slidenum">
              <a:rPr lang="zh-CN" altLang="en-US" sz="1200" b="0"/>
              <a:t>24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29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A04F1FE-7932-4FFB-A987-15CA56C35416}" type="slidenum">
              <a:rPr lang="zh-CN" altLang="en-US" sz="1200" b="0"/>
              <a:t>25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34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DD48E84-079C-4F8D-A68D-FB830CEA888A}" type="slidenum">
              <a:rPr lang="zh-CN" altLang="en-US" sz="1200" b="0"/>
              <a:t>26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3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CE5AF19-1DAF-4874-92A7-7B43439C03D2}" type="slidenum">
              <a:rPr lang="zh-CN" altLang="en-US" sz="1200" b="0"/>
              <a:t>27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88BC8E2-3474-4A83-AE46-D14C4A7E5FEA}" type="slidenum">
              <a:rPr lang="zh-CN" altLang="en-US" sz="1200" b="0"/>
              <a:t>28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4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6400E41-5FF3-4095-97F0-1E1E3750B118}" type="slidenum">
              <a:rPr lang="zh-CN" altLang="en-US" sz="1200" b="0"/>
              <a:t>29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3E812B8-B9BA-4F79-AF88-AE81F1AD2B29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55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7A8A6FB-B03E-45C5-9E82-56B0DD0E6EF3}" type="slidenum">
              <a:rPr lang="zh-CN" altLang="en-US" sz="1200" b="0"/>
              <a:t>30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5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F97C9B8-98F0-498D-9B9C-762F10E47607}" type="slidenum">
              <a:rPr lang="zh-CN" altLang="en-US" sz="1200" b="0"/>
              <a:t>31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96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A999884-3F51-4AC3-8ED3-8222EF6E24B9}" type="slidenum">
              <a:rPr lang="zh-CN" altLang="en-US" sz="1200" b="0"/>
              <a:t>32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6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FABE6E0-DAA5-4725-B623-5E3897C85BFB}" type="slidenum">
              <a:rPr lang="zh-CN" altLang="en-US" sz="1200" b="0"/>
              <a:t>33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37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88B743E-DDD5-4181-B61E-0EAF193C2326}" type="slidenum">
              <a:rPr lang="zh-CN" altLang="en-US" sz="1200" b="0"/>
              <a:t>34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57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FB01BE1-180C-451E-9E4C-C6B6ED6C9EC1}" type="slidenum">
              <a:rPr lang="zh-CN" altLang="en-US" sz="1200" b="0"/>
              <a:t>35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78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EFE769E-95EE-4292-9E6B-BF6EC2CC87E2}" type="slidenum">
              <a:rPr lang="zh-CN" altLang="en-US" sz="1200" b="0"/>
              <a:t>36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98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76A925D-729A-4E06-9997-B1C9161AE146}" type="slidenum">
              <a:rPr lang="zh-CN" altLang="en-US" sz="1200" b="0"/>
              <a:t>37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7B3AD04-3D6E-47DA-B3B7-D5CE638E3E3E}" type="slidenum">
              <a:rPr lang="zh-CN" altLang="en-US" sz="1200" b="0"/>
              <a:t>38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9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D82B9CA-342A-42BF-AE8C-0C272484F208}" type="slidenum">
              <a:rPr lang="zh-CN" altLang="en-US" sz="1200" b="0"/>
              <a:t>39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2BDB491-D233-4C19-B745-97863A9C5E70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01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D16E604-D9BA-481A-BF05-05DF2B5107E1}" type="slidenum">
              <a:rPr lang="zh-CN" altLang="en-US" sz="1200" b="0"/>
              <a:t>40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06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FDC1CB5-3F16-45F3-9A1A-8C3B5E5636BE}" type="slidenum">
              <a:rPr lang="zh-CN" altLang="en-US" sz="1200" b="0"/>
              <a:t>41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11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7182D81-BD41-4A86-A4F8-92E440F60DA9}" type="slidenum">
              <a:rPr lang="zh-CN" altLang="en-US" sz="1200" b="0"/>
              <a:t>42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16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8AE5161-9DB9-4030-A987-5FE7E3930F9D}" type="slidenum">
              <a:rPr lang="zh-CN" altLang="en-US" sz="1200" b="0"/>
              <a:t>43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21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29E1B76-B474-4795-B762-6D75D9E5F119}" type="slidenum">
              <a:rPr lang="zh-CN" altLang="en-US" sz="1200" b="0"/>
              <a:t>44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25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6C606F8-7A09-4260-B948-B8A9DD466F9C}" type="slidenum">
              <a:rPr lang="zh-CN" altLang="en-US" sz="1200" b="0"/>
              <a:t>45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30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AAC5921-8688-434C-80D8-0CDBFBFF55F6}" type="slidenum">
              <a:rPr lang="zh-CN" altLang="en-US" sz="1200" b="0"/>
              <a:t>46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35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7B79381-8B15-4637-8CED-1070F2D28F35}" type="slidenum">
              <a:rPr lang="zh-CN" altLang="en-US" sz="1200" b="0"/>
              <a:t>47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0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E8E0D1C-4D15-4147-8A66-BFB947167178}" type="slidenum">
              <a:rPr lang="zh-CN" altLang="en-US" sz="1200" b="0"/>
              <a:t>48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45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51850F0-3C4E-4206-BE53-41594DFFA2E1}" type="slidenum">
              <a:rPr lang="zh-CN" altLang="en-US" sz="1200" b="0"/>
              <a:t>49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2E25B21-A67F-403C-8D75-5698BF8B220C}" type="slidenum">
              <a:rPr lang="zh-CN" altLang="en-US" sz="1200" b="0"/>
              <a:t>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49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75FABE3-170B-479C-A7C4-7AE213366A06}" type="slidenum">
              <a:rPr lang="zh-CN" altLang="en-US" sz="1200" b="0"/>
              <a:t>50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54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E1D2BE8-9906-4987-BC68-B8B6EF83E215}" type="slidenum">
              <a:rPr lang="zh-CN" altLang="en-US" sz="1200" b="0"/>
              <a:t>51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EA7CB4D-8C57-4FD6-B3C7-C6D201C29F00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480F694-3138-41AE-82B1-A29FC8346E9E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B76D790-A4C8-49AB-9A43-EF9D3B0E76A3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B2A7491-E64D-43EA-A051-0B0F22A692ED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9341797" y="1643098"/>
            <a:ext cx="318742" cy="1750202"/>
            <a:chOff x="7344" y="1304"/>
            <a:chExt cx="253" cy="1389"/>
          </a:xfrm>
        </p:grpSpPr>
        <p:sp>
          <p:nvSpPr>
            <p:cNvPr id="13" name="圆角矩形 87218"/>
            <p:cNvSpPr>
              <a:spLocks noChangeArrowheads="1"/>
            </p:cNvSpPr>
            <p:nvPr userDrawn="1"/>
          </p:nvSpPr>
          <p:spPr bwMode="auto">
            <a:xfrm>
              <a:off x="7344" y="1304"/>
              <a:ext cx="21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19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5" y="1334"/>
              <a:ext cx="21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6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突破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语法大冲关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8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4645BE6-428F-4734-9A3B-110694AE5A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584E-6 4.11765E-6 L -0.05965 4.1176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3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8.png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8.png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8.png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8.png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8.png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38.png"/><Relationship Id="rId5" Type="http://schemas.openxmlformats.org/officeDocument/2006/relationships/image" Target="../media/image43.emf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38.png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3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6.emf"/><Relationship Id="rId4" Type="http://schemas.openxmlformats.org/officeDocument/2006/relationships/oleObject" Target="../embeddings/oleObject4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8.emf"/><Relationship Id="rId4" Type="http://schemas.openxmlformats.org/officeDocument/2006/relationships/oleObject" Target="../embeddings/oleObject4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9.emf"/><Relationship Id="rId4" Type="http://schemas.openxmlformats.org/officeDocument/2006/relationships/oleObject" Target="../embeddings/oleObject4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38.png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38.png"/><Relationship Id="rId5" Type="http://schemas.openxmlformats.org/officeDocument/2006/relationships/image" Target="../media/image51.emf"/><Relationship Id="rId4" Type="http://schemas.openxmlformats.org/officeDocument/2006/relationships/oleObject" Target="../embeddings/oleObject4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38.png"/><Relationship Id="rId5" Type="http://schemas.openxmlformats.org/officeDocument/2006/relationships/image" Target="../media/image52.emf"/><Relationship Id="rId4" Type="http://schemas.openxmlformats.org/officeDocument/2006/relationships/oleObject" Target="../embeddings/oleObject4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38.png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38.png"/><Relationship Id="rId5" Type="http://schemas.openxmlformats.org/officeDocument/2006/relationships/image" Target="../media/image54.emf"/><Relationship Id="rId4" Type="http://schemas.openxmlformats.org/officeDocument/2006/relationships/oleObject" Target="../embeddings/oleObject4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38.png"/><Relationship Id="rId5" Type="http://schemas.openxmlformats.org/officeDocument/2006/relationships/image" Target="../media/image55.emf"/><Relationship Id="rId4" Type="http://schemas.openxmlformats.org/officeDocument/2006/relationships/oleObject" Target="../embeddings/oleObject4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0159" y="2373393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80160" y="2524944"/>
            <a:ext cx="8812659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500" b="0" dirty="0">
                <a:solidFill>
                  <a:srgbClr val="996633"/>
                </a:solidFill>
              </a:rPr>
              <a:t>Section </a:t>
            </a:r>
            <a:r>
              <a:rPr lang="en-US" altLang="zh-CN" sz="2500" b="0" dirty="0" smtClean="0">
                <a:solidFill>
                  <a:srgbClr val="996633"/>
                </a:solidFill>
              </a:rPr>
              <a:t>Ⅲ</a:t>
            </a:r>
            <a:r>
              <a:rPr lang="zh-CN" altLang="en-US" sz="2500" b="0" dirty="0" smtClean="0">
                <a:solidFill>
                  <a:srgbClr val="996633"/>
                </a:solidFill>
              </a:rPr>
              <a:t>  </a:t>
            </a:r>
            <a:r>
              <a:rPr lang="en-US" altLang="zh-CN" sz="2500" b="0" dirty="0" smtClean="0">
                <a:solidFill>
                  <a:srgbClr val="996633"/>
                </a:solidFill>
              </a:rPr>
              <a:t>Grammar</a:t>
            </a:r>
            <a:r>
              <a:rPr lang="en-US" altLang="zh-CN" sz="2500" b="0" dirty="0">
                <a:solidFill>
                  <a:srgbClr val="996633"/>
                </a:solidFill>
              </a:rPr>
              <a:t>——</a:t>
            </a:r>
            <a:r>
              <a:rPr lang="zh-CN" altLang="en-US" sz="2500" b="0" dirty="0">
                <a:solidFill>
                  <a:srgbClr val="996633"/>
                </a:solidFill>
              </a:rPr>
              <a:t>情态动词和过去将来时</a:t>
            </a:r>
            <a:endParaRPr lang="en-US" altLang="zh-CN" sz="2500" b="0" dirty="0">
              <a:solidFill>
                <a:srgbClr val="996633"/>
              </a:solidFill>
            </a:endParaRPr>
          </a:p>
        </p:txBody>
      </p:sp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173656" y="1401602"/>
            <a:ext cx="8819162" cy="6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7" rIns="68576" bIns="34287">
            <a:spAutoFit/>
          </a:bodyPr>
          <a:lstStyle/>
          <a:p>
            <a:pPr algn="ctr" defTabSz="683895"/>
            <a:r>
              <a:rPr lang="en-US" altLang="zh-CN" sz="4000" dirty="0">
                <a:solidFill>
                  <a:srgbClr val="996633"/>
                </a:solidFill>
                <a:ea typeface="微软雅黑" panose="020B0503020204020204" pitchFamily="34" charset="-122"/>
              </a:rPr>
              <a:t>Unit 5  The Value of Money</a:t>
            </a:r>
          </a:p>
        </p:txBody>
      </p:sp>
      <p:sp>
        <p:nvSpPr>
          <p:cNvPr id="8" name="矩形 7"/>
          <p:cNvSpPr/>
          <p:nvPr/>
        </p:nvSpPr>
        <p:spPr>
          <a:xfrm>
            <a:off x="3499071" y="4071500"/>
            <a:ext cx="2304194" cy="41182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869378"/>
          <p:cNvGraphicFramePr/>
          <p:nvPr/>
        </p:nvGraphicFramePr>
        <p:xfrm>
          <a:off x="337643" y="1456611"/>
          <a:ext cx="8475019" cy="224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r:id="rId4" imgW="10691495" imgH="2823845" progId="Word.Document.8">
                  <p:embed/>
                </p:oleObj>
              </mc:Choice>
              <mc:Fallback>
                <p:oleObj r:id="rId4" imgW="10691495" imgH="2823845" progId="Word.Document.8">
                  <p:embed/>
                  <p:pic>
                    <p:nvPicPr>
                      <p:cNvPr id="0" name="对象 8693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3" y="1456611"/>
                        <a:ext cx="8475019" cy="2242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870403"/>
          <p:cNvGraphicFramePr/>
          <p:nvPr/>
        </p:nvGraphicFramePr>
        <p:xfrm>
          <a:off x="335123" y="753508"/>
          <a:ext cx="8475019" cy="363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r:id="rId4" imgW="10691495" imgH="4575175" progId="Word.Document.8">
                  <p:embed/>
                </p:oleObj>
              </mc:Choice>
              <mc:Fallback>
                <p:oleObj r:id="rId4" imgW="10691495" imgH="4575175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753508"/>
                        <a:ext cx="8475019" cy="363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864262"/>
          <p:cNvGraphicFramePr/>
          <p:nvPr/>
        </p:nvGraphicFramePr>
        <p:xfrm>
          <a:off x="335123" y="1271386"/>
          <a:ext cx="8475019" cy="260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r:id="rId4" imgW="10691495" imgH="3272790" progId="Word.Document.8">
                  <p:embed/>
                </p:oleObj>
              </mc:Choice>
              <mc:Fallback>
                <p:oleObj r:id="rId4" imgW="10691495" imgH="3272790" progId="Word.Document.8">
                  <p:embed/>
                  <p:pic>
                    <p:nvPicPr>
                      <p:cNvPr id="0" name="对象 8642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1271386"/>
                        <a:ext cx="8475019" cy="260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965633"/>
          <p:cNvGraphicFramePr/>
          <p:nvPr/>
        </p:nvGraphicFramePr>
        <p:xfrm>
          <a:off x="335123" y="477559"/>
          <a:ext cx="8475019" cy="418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r:id="rId4" imgW="10691495" imgH="5271770" progId="Word.Document.8">
                  <p:embed/>
                </p:oleObj>
              </mc:Choice>
              <mc:Fallback>
                <p:oleObj r:id="rId4" imgW="10691495" imgH="5271770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477559"/>
                        <a:ext cx="8475019" cy="4189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对象 964609"/>
          <p:cNvGraphicFramePr/>
          <p:nvPr/>
        </p:nvGraphicFramePr>
        <p:xfrm>
          <a:off x="337643" y="491417"/>
          <a:ext cx="8475019" cy="412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r:id="rId4" imgW="10691495" imgH="5194300" progId="Word.Document.8">
                  <p:embed/>
                </p:oleObj>
              </mc:Choice>
              <mc:Fallback>
                <p:oleObj r:id="rId4" imgW="10691495" imgH="5194300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3" y="491417"/>
                        <a:ext cx="8475019" cy="4127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对象 963585"/>
          <p:cNvGraphicFramePr/>
          <p:nvPr/>
        </p:nvGraphicFramePr>
        <p:xfrm>
          <a:off x="335123" y="1759022"/>
          <a:ext cx="8475019" cy="162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r:id="rId4" imgW="10691495" imgH="2047875" progId="Word.Document.8">
                  <p:embed/>
                </p:oleObj>
              </mc:Choice>
              <mc:Fallback>
                <p:oleObj r:id="rId4" imgW="10691495" imgH="2047875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1759022"/>
                        <a:ext cx="8475019" cy="1626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对象 962561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625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对象 961537"/>
          <p:cNvGraphicFramePr/>
          <p:nvPr/>
        </p:nvGraphicFramePr>
        <p:xfrm>
          <a:off x="391816" y="1231064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r:id="rId4" imgW="10519410" imgH="3374390" progId="Word.Document.8">
                  <p:embed/>
                </p:oleObj>
              </mc:Choice>
              <mc:Fallback>
                <p:oleObj r:id="rId4" imgW="10519410" imgH="3374390" progId="Word.Document.8">
                  <p:embed/>
                  <p:pic>
                    <p:nvPicPr>
                      <p:cNvPr id="0" name="对象 9615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1064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对象 960513"/>
          <p:cNvGraphicFramePr/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r:id="rId4" imgW="10519410" imgH="4676775" progId="Word.Document.8">
                  <p:embed/>
                </p:oleObj>
              </mc:Choice>
              <mc:Fallback>
                <p:oleObj r:id="rId4" imgW="10519410" imgH="4676775" progId="Word.Document.8">
                  <p:embed/>
                  <p:pic>
                    <p:nvPicPr>
                      <p:cNvPr id="0" name="对象 9605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对象 959489"/>
          <p:cNvGraphicFramePr/>
          <p:nvPr/>
        </p:nvGraphicFramePr>
        <p:xfrm>
          <a:off x="391816" y="1535994"/>
          <a:ext cx="8360373" cy="20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r:id="rId4" imgW="10519410" imgH="2606040" progId="Word.Document.8">
                  <p:embed/>
                </p:oleObj>
              </mc:Choice>
              <mc:Fallback>
                <p:oleObj r:id="rId4" imgW="10519410" imgH="2606040" progId="Word.Document.8">
                  <p:embed/>
                  <p:pic>
                    <p:nvPicPr>
                      <p:cNvPr id="0" name="对象 95948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35994"/>
                        <a:ext cx="8360373" cy="20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突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破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法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大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冲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关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语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3" name="对象 958465"/>
          <p:cNvGraphicFramePr/>
          <p:nvPr/>
        </p:nvGraphicFramePr>
        <p:xfrm>
          <a:off x="391816" y="438497"/>
          <a:ext cx="8360373" cy="426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r:id="rId4" imgW="10519410" imgH="5367655" progId="Word.Document.8">
                  <p:embed/>
                </p:oleObj>
              </mc:Choice>
              <mc:Fallback>
                <p:oleObj r:id="rId4" imgW="10519410" imgH="5367655" progId="Word.Document.8">
                  <p:embed/>
                  <p:pic>
                    <p:nvPicPr>
                      <p:cNvPr id="0" name="对象 9584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8497"/>
                        <a:ext cx="8360373" cy="426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对象 957441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574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" name="对象 956417"/>
          <p:cNvGraphicFramePr/>
          <p:nvPr/>
        </p:nvGraphicFramePr>
        <p:xfrm>
          <a:off x="391816" y="956375"/>
          <a:ext cx="8360373" cy="32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r:id="rId4" imgW="10519410" imgH="4065270" progId="Word.Document.8">
                  <p:embed/>
                </p:oleObj>
              </mc:Choice>
              <mc:Fallback>
                <p:oleObj r:id="rId4" imgW="10519410" imgH="4065270" progId="Word.Document.8">
                  <p:embed/>
                  <p:pic>
                    <p:nvPicPr>
                      <p:cNvPr id="0" name="对象 9564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6375"/>
                        <a:ext cx="8360373" cy="3230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7" name="对象 955393"/>
          <p:cNvGraphicFramePr/>
          <p:nvPr/>
        </p:nvGraphicFramePr>
        <p:xfrm>
          <a:off x="391816" y="376754"/>
          <a:ext cx="8360373" cy="439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r:id="rId4" imgW="10519410" imgH="5524500" progId="Word.Document.8">
                  <p:embed/>
                </p:oleObj>
              </mc:Choice>
              <mc:Fallback>
                <p:oleObj r:id="rId4" imgW="10519410" imgH="5524500" progId="Word.Document.8">
                  <p:embed/>
                  <p:pic>
                    <p:nvPicPr>
                      <p:cNvPr id="0" name="对象 9553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76754"/>
                        <a:ext cx="8360373" cy="4391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对象 954370"/>
          <p:cNvGraphicFramePr/>
          <p:nvPr/>
        </p:nvGraphicFramePr>
        <p:xfrm>
          <a:off x="391816" y="458658"/>
          <a:ext cx="8360373" cy="422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r:id="rId4" imgW="10519410" imgH="5318760" progId="Word.Document.8">
                  <p:embed/>
                </p:oleObj>
              </mc:Choice>
              <mc:Fallback>
                <p:oleObj r:id="rId4" imgW="10519410" imgH="5318760" progId="Word.Document.8">
                  <p:embed/>
                  <p:pic>
                    <p:nvPicPr>
                      <p:cNvPr id="0" name="对象 95437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58658"/>
                        <a:ext cx="8360373" cy="4227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对象 953346"/>
          <p:cNvGraphicFramePr/>
          <p:nvPr/>
        </p:nvGraphicFramePr>
        <p:xfrm>
          <a:off x="391816" y="512839"/>
          <a:ext cx="8360373" cy="4119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r:id="rId4" imgW="10519410" imgH="5183505" progId="Word.Document.8">
                  <p:embed/>
                </p:oleObj>
              </mc:Choice>
              <mc:Fallback>
                <p:oleObj r:id="rId4" imgW="10519410" imgH="5183505" progId="Word.Document.8">
                  <p:embed/>
                  <p:pic>
                    <p:nvPicPr>
                      <p:cNvPr id="0" name="对象 95334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512839"/>
                        <a:ext cx="8360373" cy="4119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1" name="对象 952321"/>
          <p:cNvGraphicFramePr/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r:id="rId4" imgW="10519410" imgH="4676775" progId="Word.Document.8">
                  <p:embed/>
                </p:oleObj>
              </mc:Choice>
              <mc:Fallback>
                <p:oleObj r:id="rId4" imgW="10519410" imgH="4676775" progId="Word.Document.8">
                  <p:embed/>
                  <p:pic>
                    <p:nvPicPr>
                      <p:cNvPr id="0" name="对象 9523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9" name="对象 951297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5129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7" name="对象 950273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5027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5" name="对象 949249"/>
          <p:cNvGraphicFramePr/>
          <p:nvPr/>
        </p:nvGraphicFramePr>
        <p:xfrm>
          <a:off x="391816" y="651445"/>
          <a:ext cx="8360373" cy="384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r:id="rId4" imgW="10519410" imgH="4833620" progId="Word.Document.8">
                  <p:embed/>
                </p:oleObj>
              </mc:Choice>
              <mc:Fallback>
                <p:oleObj r:id="rId4" imgW="10519410" imgH="4833620" progId="Word.Document.8">
                  <p:embed/>
                  <p:pic>
                    <p:nvPicPr>
                      <p:cNvPr id="0" name="对象 94924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51445"/>
                        <a:ext cx="8360373" cy="3841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91816" y="1226024"/>
          <a:ext cx="8360373" cy="269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4" imgW="10519410" imgH="3387090" progId="Word.Document.8">
                  <p:embed/>
                </p:oleObj>
              </mc:Choice>
              <mc:Fallback>
                <p:oleObj r:id="rId4" imgW="10519410" imgH="3387090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26024"/>
                        <a:ext cx="8360373" cy="2691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3" name="对象 948226"/>
          <p:cNvGraphicFramePr/>
          <p:nvPr/>
        </p:nvGraphicFramePr>
        <p:xfrm>
          <a:off x="391816" y="430935"/>
          <a:ext cx="8360373" cy="428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r:id="rId4" imgW="10519410" imgH="5386070" progId="Word.Document.8">
                  <p:embed/>
                </p:oleObj>
              </mc:Choice>
              <mc:Fallback>
                <p:oleObj r:id="rId4" imgW="10519410" imgH="5386070" progId="Word.Document.8">
                  <p:embed/>
                  <p:pic>
                    <p:nvPicPr>
                      <p:cNvPr id="0" name="对象 9482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0935"/>
                        <a:ext cx="8360373" cy="4281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1" name="对象 947202"/>
          <p:cNvGraphicFramePr/>
          <p:nvPr/>
        </p:nvGraphicFramePr>
        <p:xfrm>
          <a:off x="391816" y="485118"/>
          <a:ext cx="8360373" cy="417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r:id="rId4" imgW="10519410" imgH="5250815" progId="Word.Document.8">
                  <p:embed/>
                </p:oleObj>
              </mc:Choice>
              <mc:Fallback>
                <p:oleObj r:id="rId4" imgW="10519410" imgH="5250815" progId="Word.Document.8">
                  <p:embed/>
                  <p:pic>
                    <p:nvPicPr>
                      <p:cNvPr id="0" name="对象 94720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85118"/>
                        <a:ext cx="8360373" cy="4173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9" name="对象 946177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461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对象 945153"/>
          <p:cNvGraphicFramePr/>
          <p:nvPr/>
        </p:nvGraphicFramePr>
        <p:xfrm>
          <a:off x="391816" y="1262566"/>
          <a:ext cx="8360373" cy="26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r:id="rId4" imgW="10519410" imgH="3296920" progId="Word.Document.8">
                  <p:embed/>
                </p:oleObj>
              </mc:Choice>
              <mc:Fallback>
                <p:oleObj r:id="rId4" imgW="10519410" imgH="3296920" progId="Word.Document.8">
                  <p:embed/>
                  <p:pic>
                    <p:nvPicPr>
                      <p:cNvPr id="0" name="对象 9451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62566"/>
                        <a:ext cx="8360373" cy="261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对象 944129"/>
          <p:cNvGraphicFramePr/>
          <p:nvPr/>
        </p:nvGraphicFramePr>
        <p:xfrm>
          <a:off x="391816" y="970235"/>
          <a:ext cx="8360373" cy="3203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r:id="rId4" imgW="10519410" imgH="4030345" progId="Word.Document.8">
                  <p:embed/>
                </p:oleObj>
              </mc:Choice>
              <mc:Fallback>
                <p:oleObj r:id="rId4" imgW="10519410" imgH="4030345" progId="Word.Document.8">
                  <p:embed/>
                  <p:pic>
                    <p:nvPicPr>
                      <p:cNvPr id="0" name="对象 9441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70235"/>
                        <a:ext cx="8360373" cy="3203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4131" name="文本框 944130"/>
          <p:cNvSpPr txBox="1">
            <a:spLocks noChangeArrowheads="1"/>
          </p:cNvSpPr>
          <p:nvPr/>
        </p:nvSpPr>
        <p:spPr bwMode="auto">
          <a:xfrm>
            <a:off x="1341742" y="2038752"/>
            <a:ext cx="24901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work hard </a:t>
            </a:r>
            <a:endParaRPr lang="zh-CN" altLang="en-US" b="0"/>
          </a:p>
        </p:txBody>
      </p:sp>
      <p:sp>
        <p:nvSpPr>
          <p:cNvPr id="944132" name="文本框 944131"/>
          <p:cNvSpPr txBox="1">
            <a:spLocks noChangeArrowheads="1"/>
          </p:cNvSpPr>
          <p:nvPr/>
        </p:nvSpPr>
        <p:spPr bwMode="auto">
          <a:xfrm>
            <a:off x="4981454" y="3116088"/>
            <a:ext cx="255586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able to pass </a:t>
            </a:r>
            <a:endParaRPr lang="zh-CN" altLang="en-US" b="0"/>
          </a:p>
        </p:txBody>
      </p:sp>
      <p:pic>
        <p:nvPicPr>
          <p:cNvPr id="72708" name="图片 94413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4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4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08"/>
                  </p:tgtEl>
                </p:cond>
              </p:nextCondLst>
            </p:seq>
          </p:childTnLst>
        </p:cTn>
      </p:par>
    </p:tnLst>
    <p:bldLst>
      <p:bldP spid="944131" grpId="0"/>
      <p:bldP spid="944131" grpId="1"/>
      <p:bldP spid="944132" grpId="0"/>
      <p:bldP spid="94413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对象 943105"/>
          <p:cNvGraphicFramePr/>
          <p:nvPr/>
        </p:nvGraphicFramePr>
        <p:xfrm>
          <a:off x="391816" y="404476"/>
          <a:ext cx="8360373" cy="4335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r:id="rId4" imgW="10519410" imgH="5455920" progId="Word.Document.8">
                  <p:embed/>
                </p:oleObj>
              </mc:Choice>
              <mc:Fallback>
                <p:oleObj r:id="rId4" imgW="10519410" imgH="5455920" progId="Word.Document.8">
                  <p:embed/>
                  <p:pic>
                    <p:nvPicPr>
                      <p:cNvPr id="0" name="对象 9431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04476"/>
                        <a:ext cx="8360373" cy="4335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3107" name="文本框 943106"/>
          <p:cNvSpPr txBox="1">
            <a:spLocks noChangeArrowheads="1"/>
          </p:cNvSpPr>
          <p:nvPr/>
        </p:nvSpPr>
        <p:spPr bwMode="auto">
          <a:xfrm>
            <a:off x="1564736" y="924873"/>
            <a:ext cx="73325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can </a:t>
            </a:r>
            <a:endParaRPr lang="zh-CN" altLang="en-US" b="0"/>
          </a:p>
        </p:txBody>
      </p:sp>
      <p:sp>
        <p:nvSpPr>
          <p:cNvPr id="943108" name="文本框 943107"/>
          <p:cNvSpPr txBox="1">
            <a:spLocks noChangeArrowheads="1"/>
          </p:cNvSpPr>
          <p:nvPr/>
        </p:nvSpPr>
        <p:spPr bwMode="auto">
          <a:xfrm>
            <a:off x="2604113" y="924873"/>
            <a:ext cx="184894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play a trick </a:t>
            </a:r>
            <a:endParaRPr lang="zh-CN" altLang="en-US" b="0"/>
          </a:p>
        </p:txBody>
      </p:sp>
      <p:sp>
        <p:nvSpPr>
          <p:cNvPr id="943109" name="文本框 943108"/>
          <p:cNvSpPr txBox="1">
            <a:spLocks noChangeArrowheads="1"/>
          </p:cNvSpPr>
          <p:nvPr/>
        </p:nvSpPr>
        <p:spPr bwMode="auto">
          <a:xfrm>
            <a:off x="1862060" y="3088368"/>
            <a:ext cx="382063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you needn't/don't have to </a:t>
            </a:r>
            <a:endParaRPr lang="zh-CN" altLang="en-US" b="0"/>
          </a:p>
        </p:txBody>
      </p:sp>
      <p:sp>
        <p:nvSpPr>
          <p:cNvPr id="943110" name="文本框 943109"/>
          <p:cNvSpPr txBox="1">
            <a:spLocks noChangeArrowheads="1"/>
          </p:cNvSpPr>
          <p:nvPr/>
        </p:nvSpPr>
        <p:spPr bwMode="auto">
          <a:xfrm>
            <a:off x="1378280" y="4131685"/>
            <a:ext cx="229778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should respect </a:t>
            </a:r>
            <a:endParaRPr lang="zh-CN" altLang="en-US" b="0"/>
          </a:p>
        </p:txBody>
      </p:sp>
      <p:pic>
        <p:nvPicPr>
          <p:cNvPr id="74758" name="图片 943110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4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4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43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43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8"/>
                  </p:tgtEl>
                </p:cond>
              </p:nextCondLst>
            </p:seq>
          </p:childTnLst>
        </p:cTn>
      </p:par>
    </p:tnLst>
    <p:bldLst>
      <p:bldP spid="943107" grpId="0"/>
      <p:bldP spid="943107" grpId="1"/>
      <p:bldP spid="943108" grpId="0"/>
      <p:bldP spid="943108" grpId="1"/>
      <p:bldP spid="943109" grpId="0"/>
      <p:bldP spid="943109" grpId="1"/>
      <p:bldP spid="943110" grpId="0"/>
      <p:bldP spid="94311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1" name="对象 942081"/>
          <p:cNvGraphicFramePr/>
          <p:nvPr/>
        </p:nvGraphicFramePr>
        <p:xfrm>
          <a:off x="391816" y="708146"/>
          <a:ext cx="8360373" cy="372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r:id="rId4" imgW="10519410" imgH="4688840" progId="Word.Document.8">
                  <p:embed/>
                </p:oleObj>
              </mc:Choice>
              <mc:Fallback>
                <p:oleObj r:id="rId4" imgW="10519410" imgH="4688840" progId="Word.Document.8">
                  <p:embed/>
                  <p:pic>
                    <p:nvPicPr>
                      <p:cNvPr id="0" name="对象 9420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08146"/>
                        <a:ext cx="8360373" cy="3727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083" name="文本框 942082"/>
          <p:cNvSpPr txBox="1">
            <a:spLocks noChangeArrowheads="1"/>
          </p:cNvSpPr>
          <p:nvPr/>
        </p:nvSpPr>
        <p:spPr bwMode="auto">
          <a:xfrm>
            <a:off x="4052942" y="2261780"/>
            <a:ext cx="93362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</a:t>
            </a:r>
            <a:endParaRPr lang="zh-CN" altLang="en-US" b="0"/>
          </a:p>
        </p:txBody>
      </p:sp>
      <p:sp>
        <p:nvSpPr>
          <p:cNvPr id="942084" name="文本框 942083"/>
          <p:cNvSpPr txBox="1">
            <a:spLocks noChangeArrowheads="1"/>
          </p:cNvSpPr>
          <p:nvPr/>
        </p:nvSpPr>
        <p:spPr bwMode="auto">
          <a:xfrm>
            <a:off x="3013565" y="3868336"/>
            <a:ext cx="93362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</a:t>
            </a:r>
            <a:endParaRPr lang="zh-CN" altLang="en-US" b="0"/>
          </a:p>
        </p:txBody>
      </p:sp>
      <p:pic>
        <p:nvPicPr>
          <p:cNvPr id="76804" name="图片 942084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42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42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4"/>
                  </p:tgtEl>
                </p:cond>
              </p:nextCondLst>
            </p:seq>
          </p:childTnLst>
        </p:cTn>
      </p:par>
    </p:tnLst>
    <p:bldLst>
      <p:bldP spid="942083" grpId="0"/>
      <p:bldP spid="942083" grpId="1"/>
      <p:bldP spid="942084" grpId="0"/>
      <p:bldP spid="942084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49" name="对象 941057"/>
          <p:cNvGraphicFramePr/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r:id="rId4" imgW="10519410" imgH="4676775" progId="Word.Document.8">
                  <p:embed/>
                </p:oleObj>
              </mc:Choice>
              <mc:Fallback>
                <p:oleObj r:id="rId4" imgW="10519410" imgH="4676775" progId="Word.Document.8">
                  <p:embed/>
                  <p:pic>
                    <p:nvPicPr>
                      <p:cNvPr id="0" name="对象 9410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1059" name="文本框 941058"/>
          <p:cNvSpPr txBox="1">
            <a:spLocks noChangeArrowheads="1"/>
          </p:cNvSpPr>
          <p:nvPr/>
        </p:nvSpPr>
        <p:spPr bwMode="auto">
          <a:xfrm>
            <a:off x="1694500" y="676644"/>
            <a:ext cx="137605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couldn't </a:t>
            </a:r>
            <a:endParaRPr lang="zh-CN" altLang="en-US" b="0"/>
          </a:p>
        </p:txBody>
      </p:sp>
      <p:sp>
        <p:nvSpPr>
          <p:cNvPr id="941060" name="文本框 941059"/>
          <p:cNvSpPr txBox="1">
            <a:spLocks noChangeArrowheads="1"/>
          </p:cNvSpPr>
          <p:nvPr/>
        </p:nvSpPr>
        <p:spPr bwMode="auto">
          <a:xfrm>
            <a:off x="1862062" y="1717441"/>
            <a:ext cx="127666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mustn't </a:t>
            </a:r>
            <a:endParaRPr lang="zh-CN" altLang="en-US" b="0"/>
          </a:p>
        </p:txBody>
      </p:sp>
      <p:sp>
        <p:nvSpPr>
          <p:cNvPr id="941061" name="文本框 941060"/>
          <p:cNvSpPr txBox="1">
            <a:spLocks noChangeArrowheads="1"/>
          </p:cNvSpPr>
          <p:nvPr/>
        </p:nvSpPr>
        <p:spPr bwMode="auto">
          <a:xfrm>
            <a:off x="7730447" y="2261780"/>
            <a:ext cx="93362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</a:t>
            </a:r>
            <a:endParaRPr lang="zh-CN" altLang="en-US" b="0"/>
          </a:p>
        </p:txBody>
      </p:sp>
      <p:sp>
        <p:nvSpPr>
          <p:cNvPr id="941062" name="文本框 941061"/>
          <p:cNvSpPr txBox="1">
            <a:spLocks noChangeArrowheads="1"/>
          </p:cNvSpPr>
          <p:nvPr/>
        </p:nvSpPr>
        <p:spPr bwMode="auto">
          <a:xfrm>
            <a:off x="895755" y="3834315"/>
            <a:ext cx="73325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can </a:t>
            </a:r>
            <a:endParaRPr lang="zh-CN" altLang="en-US" b="0"/>
          </a:p>
        </p:txBody>
      </p:sp>
      <p:pic>
        <p:nvPicPr>
          <p:cNvPr id="78854" name="图片 94106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41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41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41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41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4"/>
                  </p:tgtEl>
                </p:cond>
              </p:nextCondLst>
            </p:seq>
          </p:childTnLst>
        </p:cTn>
      </p:par>
    </p:tnLst>
    <p:bldLst>
      <p:bldP spid="941059" grpId="0"/>
      <p:bldP spid="941059" grpId="1"/>
      <p:bldP spid="941060" grpId="0"/>
      <p:bldP spid="941060" grpId="1"/>
      <p:bldP spid="941061" grpId="0"/>
      <p:bldP spid="941061" grpId="1"/>
      <p:bldP spid="941062" grpId="0"/>
      <p:bldP spid="94106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7" name="对象 940033"/>
          <p:cNvGraphicFramePr/>
          <p:nvPr/>
        </p:nvGraphicFramePr>
        <p:xfrm>
          <a:off x="391816" y="452357"/>
          <a:ext cx="8360373" cy="42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8" r:id="rId4" imgW="10519410" imgH="5334000" progId="Word.Document.8">
                  <p:embed/>
                </p:oleObj>
              </mc:Choice>
              <mc:Fallback>
                <p:oleObj r:id="rId4" imgW="10519410" imgH="5334000" progId="Word.Document.8">
                  <p:embed/>
                  <p:pic>
                    <p:nvPicPr>
                      <p:cNvPr id="0" name="对象 9400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52357"/>
                        <a:ext cx="8360373" cy="42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0035" name="文本框 940034"/>
          <p:cNvSpPr txBox="1">
            <a:spLocks noChangeArrowheads="1"/>
          </p:cNvSpPr>
          <p:nvPr/>
        </p:nvSpPr>
        <p:spPr bwMode="auto">
          <a:xfrm>
            <a:off x="5542088" y="417075"/>
            <a:ext cx="89675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can't </a:t>
            </a:r>
            <a:endParaRPr lang="zh-CN" altLang="en-US" b="0"/>
          </a:p>
        </p:txBody>
      </p:sp>
      <p:sp>
        <p:nvSpPr>
          <p:cNvPr id="940036" name="文本框 940035"/>
          <p:cNvSpPr txBox="1">
            <a:spLocks noChangeArrowheads="1"/>
          </p:cNvSpPr>
          <p:nvPr/>
        </p:nvSpPr>
        <p:spPr bwMode="auto">
          <a:xfrm>
            <a:off x="2455453" y="2531429"/>
            <a:ext cx="91278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shall </a:t>
            </a:r>
            <a:endParaRPr lang="zh-CN" altLang="en-US" b="0"/>
          </a:p>
        </p:txBody>
      </p:sp>
      <p:sp>
        <p:nvSpPr>
          <p:cNvPr id="940037" name="文本框 940036"/>
          <p:cNvSpPr txBox="1">
            <a:spLocks noChangeArrowheads="1"/>
          </p:cNvSpPr>
          <p:nvPr/>
        </p:nvSpPr>
        <p:spPr bwMode="auto">
          <a:xfrm>
            <a:off x="2270254" y="3088368"/>
            <a:ext cx="89675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can't </a:t>
            </a:r>
            <a:endParaRPr lang="zh-CN" altLang="en-US" b="0"/>
          </a:p>
        </p:txBody>
      </p:sp>
      <p:sp>
        <p:nvSpPr>
          <p:cNvPr id="940038" name="文本框 940037"/>
          <p:cNvSpPr txBox="1">
            <a:spLocks noChangeArrowheads="1"/>
          </p:cNvSpPr>
          <p:nvPr/>
        </p:nvSpPr>
        <p:spPr bwMode="auto">
          <a:xfrm>
            <a:off x="2047259" y="3608767"/>
            <a:ext cx="93362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</a:t>
            </a:r>
            <a:endParaRPr lang="zh-CN" altLang="en-US" b="0"/>
          </a:p>
        </p:txBody>
      </p:sp>
      <p:pic>
        <p:nvPicPr>
          <p:cNvPr id="80902" name="图片 940038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40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40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40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40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2"/>
                  </p:tgtEl>
                </p:cond>
              </p:nextCondLst>
            </p:seq>
          </p:childTnLst>
        </p:cTn>
      </p:par>
    </p:tnLst>
    <p:bldLst>
      <p:bldP spid="940035" grpId="0"/>
      <p:bldP spid="940035" grpId="1"/>
      <p:bldP spid="940036" grpId="0"/>
      <p:bldP spid="940036" grpId="1"/>
      <p:bldP spid="940037" grpId="0"/>
      <p:bldP spid="940037" grpId="1"/>
      <p:bldP spid="940038" grpId="0"/>
      <p:bldP spid="940038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5" name="对象 939009"/>
          <p:cNvGraphicFramePr/>
          <p:nvPr/>
        </p:nvGraphicFramePr>
        <p:xfrm>
          <a:off x="391816" y="709406"/>
          <a:ext cx="8360373" cy="372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r:id="rId4" imgW="10519410" imgH="4687570" progId="Word.Document.8">
                  <p:embed/>
                </p:oleObj>
              </mc:Choice>
              <mc:Fallback>
                <p:oleObj r:id="rId4" imgW="10519410" imgH="4687570" progId="Word.Document.8">
                  <p:embed/>
                  <p:pic>
                    <p:nvPicPr>
                      <p:cNvPr id="0" name="对象 9390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09406"/>
                        <a:ext cx="8360373" cy="3724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9011" name="文本框 939010"/>
          <p:cNvSpPr txBox="1">
            <a:spLocks noChangeArrowheads="1"/>
          </p:cNvSpPr>
          <p:nvPr/>
        </p:nvSpPr>
        <p:spPr bwMode="auto">
          <a:xfrm>
            <a:off x="5673113" y="1231063"/>
            <a:ext cx="85507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who </a:t>
            </a:r>
            <a:endParaRPr lang="zh-CN" altLang="en-US" b="0"/>
          </a:p>
        </p:txBody>
      </p:sp>
      <p:sp>
        <p:nvSpPr>
          <p:cNvPr id="939012" name="文本框 939011"/>
          <p:cNvSpPr txBox="1">
            <a:spLocks noChangeArrowheads="1"/>
          </p:cNvSpPr>
          <p:nvPr/>
        </p:nvSpPr>
        <p:spPr bwMode="auto">
          <a:xfrm>
            <a:off x="2974511" y="2865341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sp>
        <p:nvSpPr>
          <p:cNvPr id="939013" name="文本框 939012"/>
          <p:cNvSpPr txBox="1">
            <a:spLocks noChangeArrowheads="1"/>
          </p:cNvSpPr>
          <p:nvPr/>
        </p:nvSpPr>
        <p:spPr bwMode="auto">
          <a:xfrm>
            <a:off x="6912805" y="2856519"/>
            <a:ext cx="107308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might </a:t>
            </a:r>
            <a:endParaRPr lang="zh-CN" altLang="en-US" b="0"/>
          </a:p>
        </p:txBody>
      </p:sp>
      <p:sp>
        <p:nvSpPr>
          <p:cNvPr id="939014" name="文本框 939013"/>
          <p:cNvSpPr txBox="1">
            <a:spLocks noChangeArrowheads="1"/>
          </p:cNvSpPr>
          <p:nvPr/>
        </p:nvSpPr>
        <p:spPr bwMode="auto">
          <a:xfrm>
            <a:off x="3644750" y="3385739"/>
            <a:ext cx="103301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while </a:t>
            </a:r>
            <a:endParaRPr lang="zh-CN" altLang="en-US" b="0"/>
          </a:p>
        </p:txBody>
      </p:sp>
      <p:pic>
        <p:nvPicPr>
          <p:cNvPr id="82950" name="图片 939014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39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39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39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39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0"/>
                  </p:tgtEl>
                </p:cond>
              </p:nextCondLst>
            </p:seq>
          </p:childTnLst>
        </p:cTn>
      </p:par>
    </p:tnLst>
    <p:bldLst>
      <p:bldP spid="939011" grpId="0"/>
      <p:bldP spid="939011" grpId="1"/>
      <p:bldP spid="939012" grpId="0"/>
      <p:bldP spid="939012" grpId="1"/>
      <p:bldP spid="939013" grpId="0"/>
      <p:bldP spid="939013" grpId="1"/>
      <p:bldP spid="939014" grpId="0"/>
      <p:bldP spid="9390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10519410" imgH="3987800" progId="Word.Document.8">
                  <p:embed/>
                </p:oleObj>
              </mc:Choice>
              <mc:Fallback>
                <p:oleObj r:id="rId4" imgW="10519410" imgH="3987800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3" name="对象 937985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6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379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7987" name="文本框 937986"/>
          <p:cNvSpPr txBox="1">
            <a:spLocks noChangeArrowheads="1"/>
          </p:cNvSpPr>
          <p:nvPr/>
        </p:nvSpPr>
        <p:spPr bwMode="auto">
          <a:xfrm>
            <a:off x="2174503" y="1193262"/>
            <a:ext cx="65310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ate </a:t>
            </a:r>
            <a:endParaRPr lang="zh-CN" altLang="en-US" b="0"/>
          </a:p>
        </p:txBody>
      </p:sp>
      <p:sp>
        <p:nvSpPr>
          <p:cNvPr id="937988" name="文本框 937987"/>
          <p:cNvSpPr txBox="1">
            <a:spLocks noChangeArrowheads="1"/>
          </p:cNvSpPr>
          <p:nvPr/>
        </p:nvSpPr>
        <p:spPr bwMode="auto">
          <a:xfrm>
            <a:off x="598432" y="1713660"/>
            <a:ext cx="89675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can't </a:t>
            </a:r>
            <a:endParaRPr lang="zh-CN" altLang="en-US" b="0"/>
          </a:p>
        </p:txBody>
      </p:sp>
      <p:sp>
        <p:nvSpPr>
          <p:cNvPr id="937989" name="文本框 937988"/>
          <p:cNvSpPr txBox="1">
            <a:spLocks noChangeArrowheads="1"/>
          </p:cNvSpPr>
          <p:nvPr/>
        </p:nvSpPr>
        <p:spPr bwMode="auto">
          <a:xfrm>
            <a:off x="4498929" y="1717441"/>
            <a:ext cx="93362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</a:t>
            </a:r>
            <a:endParaRPr lang="zh-CN" altLang="en-US" b="0"/>
          </a:p>
        </p:txBody>
      </p:sp>
      <p:sp>
        <p:nvSpPr>
          <p:cNvPr id="937990" name="文本框 937989"/>
          <p:cNvSpPr txBox="1">
            <a:spLocks noChangeArrowheads="1"/>
          </p:cNvSpPr>
          <p:nvPr/>
        </p:nvSpPr>
        <p:spPr bwMode="auto">
          <a:xfrm>
            <a:off x="1824265" y="2261780"/>
            <a:ext cx="1432160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thinking </a:t>
            </a:r>
            <a:endParaRPr lang="zh-CN" altLang="en-US" b="0"/>
          </a:p>
        </p:txBody>
      </p:sp>
      <p:sp>
        <p:nvSpPr>
          <p:cNvPr id="937991" name="文本框 937990"/>
          <p:cNvSpPr txBox="1">
            <a:spLocks noChangeArrowheads="1"/>
          </p:cNvSpPr>
          <p:nvPr/>
        </p:nvSpPr>
        <p:spPr bwMode="auto">
          <a:xfrm>
            <a:off x="4684129" y="2261780"/>
            <a:ext cx="912787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shall </a:t>
            </a:r>
            <a:endParaRPr lang="zh-CN" altLang="en-US" b="0"/>
          </a:p>
        </p:txBody>
      </p:sp>
      <p:sp>
        <p:nvSpPr>
          <p:cNvPr id="937992" name="文本框 937991"/>
          <p:cNvSpPr txBox="1">
            <a:spLocks noChangeArrowheads="1"/>
          </p:cNvSpPr>
          <p:nvPr/>
        </p:nvSpPr>
        <p:spPr bwMode="auto">
          <a:xfrm>
            <a:off x="3644750" y="3349198"/>
            <a:ext cx="93362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must </a:t>
            </a:r>
            <a:endParaRPr lang="zh-CN" altLang="en-US" b="0"/>
          </a:p>
        </p:txBody>
      </p:sp>
      <p:pic>
        <p:nvPicPr>
          <p:cNvPr id="85000" name="图片 93799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5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37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37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37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3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00"/>
                  </p:tgtEl>
                </p:cond>
              </p:nextCondLst>
            </p:seq>
          </p:childTnLst>
        </p:cTn>
      </p:par>
    </p:tnLst>
    <p:bldLst>
      <p:bldP spid="937987" grpId="0"/>
      <p:bldP spid="937987" grpId="1"/>
      <p:bldP spid="937988" grpId="0"/>
      <p:bldP spid="937988" grpId="1"/>
      <p:bldP spid="937989" grpId="0"/>
      <p:bldP spid="937989" grpId="1"/>
      <p:bldP spid="937990" grpId="0"/>
      <p:bldP spid="937990" grpId="1"/>
      <p:bldP spid="937991" grpId="0"/>
      <p:bldP spid="937991" grpId="1"/>
      <p:bldP spid="937992" grpId="0"/>
      <p:bldP spid="937992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1" name="对象 936961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7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369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89" name="对象 935937"/>
          <p:cNvGraphicFramePr/>
          <p:nvPr/>
        </p:nvGraphicFramePr>
        <p:xfrm>
          <a:off x="391816" y="956375"/>
          <a:ext cx="8360373" cy="32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r:id="rId4" imgW="10519410" imgH="4065270" progId="Word.Document.8">
                  <p:embed/>
                </p:oleObj>
              </mc:Choice>
              <mc:Fallback>
                <p:oleObj r:id="rId4" imgW="10519410" imgH="4065270" progId="Word.Document.8">
                  <p:embed/>
                  <p:pic>
                    <p:nvPicPr>
                      <p:cNvPr id="0" name="对象 9359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6375"/>
                        <a:ext cx="8360373" cy="3230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7" name="对象 934913"/>
          <p:cNvGraphicFramePr/>
          <p:nvPr/>
        </p:nvGraphicFramePr>
        <p:xfrm>
          <a:off x="391816" y="469997"/>
          <a:ext cx="8360373" cy="420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3" r:id="rId4" imgW="10519410" imgH="5290185" progId="Word.Document.8">
                  <p:embed/>
                </p:oleObj>
              </mc:Choice>
              <mc:Fallback>
                <p:oleObj r:id="rId4" imgW="10519410" imgH="5290185" progId="Word.Document.8">
                  <p:embed/>
                  <p:pic>
                    <p:nvPicPr>
                      <p:cNvPr id="0" name="对象 9349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69997"/>
                        <a:ext cx="8360373" cy="4204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5" name="对象 933889"/>
          <p:cNvGraphicFramePr/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1" r:id="rId4" imgW="10519410" imgH="4676775" progId="Word.Document.8">
                  <p:embed/>
                </p:oleObj>
              </mc:Choice>
              <mc:Fallback>
                <p:oleObj r:id="rId4" imgW="10519410" imgH="4676775" progId="Word.Document.8">
                  <p:embed/>
                  <p:pic>
                    <p:nvPicPr>
                      <p:cNvPr id="0" name="对象 93388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3" name="对象 932865"/>
          <p:cNvGraphicFramePr/>
          <p:nvPr/>
        </p:nvGraphicFramePr>
        <p:xfrm>
          <a:off x="391816" y="438497"/>
          <a:ext cx="8360373" cy="426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9" r:id="rId4" imgW="10519410" imgH="5367655" progId="Word.Document.8">
                  <p:embed/>
                </p:oleObj>
              </mc:Choice>
              <mc:Fallback>
                <p:oleObj r:id="rId4" imgW="10519410" imgH="5367655" progId="Word.Document.8">
                  <p:embed/>
                  <p:pic>
                    <p:nvPicPr>
                      <p:cNvPr id="0" name="对象 93286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8497"/>
                        <a:ext cx="8360373" cy="426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1" name="对象 931841"/>
          <p:cNvGraphicFramePr/>
          <p:nvPr/>
        </p:nvGraphicFramePr>
        <p:xfrm>
          <a:off x="391816" y="664044"/>
          <a:ext cx="8360373" cy="381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r:id="rId4" imgW="10519410" imgH="4799965" progId="Word.Document.8">
                  <p:embed/>
                </p:oleObj>
              </mc:Choice>
              <mc:Fallback>
                <p:oleObj r:id="rId4" imgW="10519410" imgH="4799965" progId="Word.Document.8">
                  <p:embed/>
                  <p:pic>
                    <p:nvPicPr>
                      <p:cNvPr id="0" name="对象 9318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64044"/>
                        <a:ext cx="8360373" cy="3815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43" name="文本框 931842"/>
          <p:cNvSpPr txBox="1">
            <a:spLocks noChangeArrowheads="1"/>
          </p:cNvSpPr>
          <p:nvPr/>
        </p:nvSpPr>
        <p:spPr bwMode="auto">
          <a:xfrm>
            <a:off x="2604113" y="1713660"/>
            <a:ext cx="295501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be a concert </a:t>
            </a:r>
            <a:endParaRPr lang="zh-CN" altLang="en-US" b="0"/>
          </a:p>
        </p:txBody>
      </p:sp>
      <p:sp>
        <p:nvSpPr>
          <p:cNvPr id="931844" name="文本框 931843"/>
          <p:cNvSpPr txBox="1">
            <a:spLocks noChangeArrowheads="1"/>
          </p:cNvSpPr>
          <p:nvPr/>
        </p:nvSpPr>
        <p:spPr bwMode="auto">
          <a:xfrm>
            <a:off x="2901439" y="2818719"/>
            <a:ext cx="235709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succeed </a:t>
            </a:r>
            <a:endParaRPr lang="zh-CN" altLang="en-US" b="0"/>
          </a:p>
        </p:txBody>
      </p:sp>
      <p:sp>
        <p:nvSpPr>
          <p:cNvPr id="931845" name="文本框 931844"/>
          <p:cNvSpPr txBox="1">
            <a:spLocks noChangeArrowheads="1"/>
          </p:cNvSpPr>
          <p:nvPr/>
        </p:nvSpPr>
        <p:spPr bwMode="auto">
          <a:xfrm>
            <a:off x="4127273" y="3872116"/>
            <a:ext cx="320020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were going to set off </a:t>
            </a:r>
            <a:endParaRPr lang="zh-CN" altLang="en-US" b="0"/>
          </a:p>
        </p:txBody>
      </p:sp>
      <p:pic>
        <p:nvPicPr>
          <p:cNvPr id="97285" name="图片 93184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31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31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31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5"/>
                  </p:tgtEl>
                </p:cond>
              </p:nextCondLst>
            </p:seq>
          </p:childTnLst>
        </p:cTn>
      </p:par>
    </p:tnLst>
    <p:bldLst>
      <p:bldP spid="931843" grpId="0"/>
      <p:bldP spid="931843" grpId="1"/>
      <p:bldP spid="931844" grpId="0"/>
      <p:bldP spid="931844" grpId="1"/>
      <p:bldP spid="931845" grpId="0"/>
      <p:bldP spid="931845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29" name="对象 930817"/>
          <p:cNvGraphicFramePr/>
          <p:nvPr/>
        </p:nvGraphicFramePr>
        <p:xfrm>
          <a:off x="391816" y="1488113"/>
          <a:ext cx="8360373" cy="216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r:id="rId4" imgW="10519410" imgH="2727960" progId="Word.Document.8">
                  <p:embed/>
                </p:oleObj>
              </mc:Choice>
              <mc:Fallback>
                <p:oleObj r:id="rId4" imgW="10519410" imgH="2727960" progId="Word.Document.8">
                  <p:embed/>
                  <p:pic>
                    <p:nvPicPr>
                      <p:cNvPr id="0" name="对象 9308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88113"/>
                        <a:ext cx="8360373" cy="2168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0819" name="文本框 930818"/>
          <p:cNvSpPr txBox="1">
            <a:spLocks noChangeArrowheads="1"/>
          </p:cNvSpPr>
          <p:nvPr/>
        </p:nvSpPr>
        <p:spPr bwMode="auto">
          <a:xfrm>
            <a:off x="3496087" y="1977010"/>
            <a:ext cx="293577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about to begin </a:t>
            </a:r>
            <a:endParaRPr lang="zh-CN" altLang="en-US" b="0"/>
          </a:p>
        </p:txBody>
      </p:sp>
      <p:sp>
        <p:nvSpPr>
          <p:cNvPr id="930820" name="文本框 930819"/>
          <p:cNvSpPr txBox="1">
            <a:spLocks noChangeArrowheads="1"/>
          </p:cNvSpPr>
          <p:nvPr/>
        </p:nvSpPr>
        <p:spPr bwMode="auto">
          <a:xfrm>
            <a:off x="2195924" y="3079548"/>
            <a:ext cx="193870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leaving </a:t>
            </a:r>
            <a:endParaRPr lang="zh-CN" altLang="en-US" b="0"/>
          </a:p>
        </p:txBody>
      </p:sp>
      <p:pic>
        <p:nvPicPr>
          <p:cNvPr id="99332" name="图片 930820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9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30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30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32"/>
                  </p:tgtEl>
                </p:cond>
              </p:nextCondLst>
            </p:seq>
          </p:childTnLst>
        </p:cTn>
      </p:par>
    </p:tnLst>
    <p:bldLst>
      <p:bldP spid="930819" grpId="0"/>
      <p:bldP spid="930819" grpId="1"/>
      <p:bldP spid="930820" grpId="0"/>
      <p:bldP spid="930820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7" name="对象 929793"/>
          <p:cNvGraphicFramePr/>
          <p:nvPr/>
        </p:nvGraphicFramePr>
        <p:xfrm>
          <a:off x="391816" y="708146"/>
          <a:ext cx="8360373" cy="372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r:id="rId4" imgW="10519410" imgH="4688840" progId="Word.Document.8">
                  <p:embed/>
                </p:oleObj>
              </mc:Choice>
              <mc:Fallback>
                <p:oleObj r:id="rId4" imgW="10519410" imgH="4688840" progId="Word.Document.8">
                  <p:embed/>
                  <p:pic>
                    <p:nvPicPr>
                      <p:cNvPr id="0" name="对象 9297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08146"/>
                        <a:ext cx="8360373" cy="3727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9795" name="文本框 929794"/>
          <p:cNvSpPr txBox="1">
            <a:spLocks noChangeArrowheads="1"/>
          </p:cNvSpPr>
          <p:nvPr/>
        </p:nvSpPr>
        <p:spPr bwMode="auto">
          <a:xfrm>
            <a:off x="4016408" y="1751462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sp>
        <p:nvSpPr>
          <p:cNvPr id="929796" name="文本框 929795"/>
          <p:cNvSpPr txBox="1">
            <a:spLocks noChangeArrowheads="1"/>
          </p:cNvSpPr>
          <p:nvPr/>
        </p:nvSpPr>
        <p:spPr bwMode="auto">
          <a:xfrm>
            <a:off x="3606956" y="2782178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sp>
        <p:nvSpPr>
          <p:cNvPr id="929797" name="文本框 929796"/>
          <p:cNvSpPr txBox="1">
            <a:spLocks noChangeArrowheads="1"/>
          </p:cNvSpPr>
          <p:nvPr/>
        </p:nvSpPr>
        <p:spPr bwMode="auto">
          <a:xfrm>
            <a:off x="4684129" y="3302576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sp>
        <p:nvSpPr>
          <p:cNvPr id="929798" name="文本框 929797"/>
          <p:cNvSpPr txBox="1">
            <a:spLocks noChangeArrowheads="1"/>
          </p:cNvSpPr>
          <p:nvPr/>
        </p:nvSpPr>
        <p:spPr bwMode="auto">
          <a:xfrm>
            <a:off x="3091677" y="3834315"/>
            <a:ext cx="1938709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leaving </a:t>
            </a:r>
            <a:endParaRPr lang="zh-CN" altLang="en-US" b="0"/>
          </a:p>
        </p:txBody>
      </p:sp>
      <p:pic>
        <p:nvPicPr>
          <p:cNvPr id="101382" name="图片 929798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29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29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29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29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2"/>
                  </p:tgtEl>
                </p:cond>
              </p:nextCondLst>
            </p:seq>
          </p:childTnLst>
        </p:cTn>
      </p:par>
    </p:tnLst>
    <p:bldLst>
      <p:bldP spid="929795" grpId="0"/>
      <p:bldP spid="929795" grpId="1"/>
      <p:bldP spid="929796" grpId="0"/>
      <p:bldP spid="929796" grpId="1"/>
      <p:bldP spid="929797" grpId="0"/>
      <p:bldP spid="929797" grpId="1"/>
      <p:bldP spid="929798" grpId="0"/>
      <p:bldP spid="929798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5" name="对象 928769"/>
          <p:cNvGraphicFramePr/>
          <p:nvPr/>
        </p:nvGraphicFramePr>
        <p:xfrm>
          <a:off x="391816" y="438497"/>
          <a:ext cx="8360373" cy="426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8" r:id="rId4" imgW="10519410" imgH="5367655" progId="Word.Document.8">
                  <p:embed/>
                </p:oleObj>
              </mc:Choice>
              <mc:Fallback>
                <p:oleObj r:id="rId4" imgW="10519410" imgH="5367655" progId="Word.Document.8">
                  <p:embed/>
                  <p:pic>
                    <p:nvPicPr>
                      <p:cNvPr id="0" name="对象 92876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8497"/>
                        <a:ext cx="8360373" cy="426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771" name="文本框 928770"/>
          <p:cNvSpPr txBox="1">
            <a:spLocks noChangeArrowheads="1"/>
          </p:cNvSpPr>
          <p:nvPr/>
        </p:nvSpPr>
        <p:spPr bwMode="auto">
          <a:xfrm>
            <a:off x="3978611" y="404475"/>
            <a:ext cx="1701464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going </a:t>
            </a:r>
            <a:endParaRPr lang="zh-CN" altLang="en-US" b="0"/>
          </a:p>
        </p:txBody>
      </p:sp>
      <p:sp>
        <p:nvSpPr>
          <p:cNvPr id="928772" name="文本框 928771"/>
          <p:cNvSpPr txBox="1">
            <a:spLocks noChangeArrowheads="1"/>
          </p:cNvSpPr>
          <p:nvPr/>
        </p:nvSpPr>
        <p:spPr bwMode="auto">
          <a:xfrm>
            <a:off x="3421756" y="937473"/>
            <a:ext cx="195954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coming </a:t>
            </a:r>
            <a:endParaRPr lang="zh-CN" altLang="en-US" b="0"/>
          </a:p>
        </p:txBody>
      </p:sp>
      <p:sp>
        <p:nvSpPr>
          <p:cNvPr id="928773" name="文本框 928772"/>
          <p:cNvSpPr txBox="1">
            <a:spLocks noChangeArrowheads="1"/>
          </p:cNvSpPr>
          <p:nvPr/>
        </p:nvSpPr>
        <p:spPr bwMode="auto">
          <a:xfrm>
            <a:off x="3050102" y="1518354"/>
            <a:ext cx="136002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leave </a:t>
            </a:r>
            <a:endParaRPr lang="zh-CN" altLang="en-US" b="0"/>
          </a:p>
        </p:txBody>
      </p:sp>
      <p:sp>
        <p:nvSpPr>
          <p:cNvPr id="928774" name="文本框 928773"/>
          <p:cNvSpPr txBox="1">
            <a:spLocks noChangeArrowheads="1"/>
          </p:cNvSpPr>
          <p:nvPr/>
        </p:nvSpPr>
        <p:spPr bwMode="auto">
          <a:xfrm>
            <a:off x="2678444" y="2521349"/>
            <a:ext cx="287646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going to learn </a:t>
            </a:r>
            <a:endParaRPr lang="zh-CN" altLang="en-US" b="0"/>
          </a:p>
        </p:txBody>
      </p:sp>
      <p:sp>
        <p:nvSpPr>
          <p:cNvPr id="928775" name="文本框 928774"/>
          <p:cNvSpPr txBox="1">
            <a:spLocks noChangeArrowheads="1"/>
          </p:cNvSpPr>
          <p:nvPr/>
        </p:nvSpPr>
        <p:spPr bwMode="auto">
          <a:xfrm>
            <a:off x="3124431" y="3041747"/>
            <a:ext cx="271776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was going to rain </a:t>
            </a:r>
            <a:endParaRPr lang="zh-CN" altLang="en-US" b="0"/>
          </a:p>
        </p:txBody>
      </p:sp>
      <p:sp>
        <p:nvSpPr>
          <p:cNvPr id="928776" name="文本框 928775"/>
          <p:cNvSpPr txBox="1">
            <a:spLocks noChangeArrowheads="1"/>
          </p:cNvSpPr>
          <p:nvPr/>
        </p:nvSpPr>
        <p:spPr bwMode="auto">
          <a:xfrm>
            <a:off x="2678446" y="4129165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pic>
        <p:nvPicPr>
          <p:cNvPr id="103432" name="图片 928776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28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28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28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28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28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28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32"/>
                  </p:tgtEl>
                </p:cond>
              </p:nextCondLst>
            </p:seq>
          </p:childTnLst>
        </p:cTn>
      </p:par>
    </p:tnLst>
    <p:bldLst>
      <p:bldP spid="928771" grpId="0"/>
      <p:bldP spid="928771" grpId="1"/>
      <p:bldP spid="928772" grpId="0"/>
      <p:bldP spid="928772" grpId="1"/>
      <p:bldP spid="928773" grpId="0"/>
      <p:bldP spid="928773" grpId="1"/>
      <p:bldP spid="928774" grpId="0"/>
      <p:bldP spid="928774" grpId="1"/>
      <p:bldP spid="928775" grpId="0"/>
      <p:bldP spid="928775" grpId="1"/>
      <p:bldP spid="928776" grpId="0"/>
      <p:bldP spid="92877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69729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697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73" name="对象 927745"/>
          <p:cNvGraphicFramePr/>
          <p:nvPr/>
        </p:nvGraphicFramePr>
        <p:xfrm>
          <a:off x="391816" y="466218"/>
          <a:ext cx="8360373" cy="421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6" r:id="rId4" imgW="10519410" imgH="5299075" progId="Word.Document.8">
                  <p:embed/>
                </p:oleObj>
              </mc:Choice>
              <mc:Fallback>
                <p:oleObj r:id="rId4" imgW="10519410" imgH="5299075" progId="Word.Document.8">
                  <p:embed/>
                  <p:pic>
                    <p:nvPicPr>
                      <p:cNvPr id="0" name="对象 92774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66218"/>
                        <a:ext cx="8360373" cy="4212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747" name="文本框 927746"/>
          <p:cNvSpPr txBox="1">
            <a:spLocks noChangeArrowheads="1"/>
          </p:cNvSpPr>
          <p:nvPr/>
        </p:nvSpPr>
        <p:spPr bwMode="auto">
          <a:xfrm>
            <a:off x="6542409" y="1490633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sp>
        <p:nvSpPr>
          <p:cNvPr id="927748" name="文本框 927747"/>
          <p:cNvSpPr txBox="1">
            <a:spLocks noChangeArrowheads="1"/>
          </p:cNvSpPr>
          <p:nvPr/>
        </p:nvSpPr>
        <p:spPr bwMode="auto">
          <a:xfrm>
            <a:off x="2381119" y="2014811"/>
            <a:ext cx="287806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were going to find </a:t>
            </a:r>
            <a:endParaRPr lang="zh-CN" altLang="en-US" b="0"/>
          </a:p>
        </p:txBody>
      </p:sp>
      <p:sp>
        <p:nvSpPr>
          <p:cNvPr id="927749" name="文本框 927748"/>
          <p:cNvSpPr txBox="1">
            <a:spLocks noChangeArrowheads="1"/>
          </p:cNvSpPr>
          <p:nvPr/>
        </p:nvSpPr>
        <p:spPr bwMode="auto">
          <a:xfrm>
            <a:off x="3087897" y="3041747"/>
            <a:ext cx="1113163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where </a:t>
            </a:r>
            <a:endParaRPr lang="zh-CN" altLang="en-US" b="0"/>
          </a:p>
        </p:txBody>
      </p:sp>
      <p:sp>
        <p:nvSpPr>
          <p:cNvPr id="927750" name="文本框 927749"/>
          <p:cNvSpPr txBox="1">
            <a:spLocks noChangeArrowheads="1"/>
          </p:cNvSpPr>
          <p:nvPr/>
        </p:nvSpPr>
        <p:spPr bwMode="auto">
          <a:xfrm>
            <a:off x="524098" y="3562145"/>
            <a:ext cx="59539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by </a:t>
            </a:r>
            <a:endParaRPr lang="zh-CN" altLang="en-US" b="0"/>
          </a:p>
        </p:txBody>
      </p:sp>
      <p:sp>
        <p:nvSpPr>
          <p:cNvPr id="927751" name="文本框 927750"/>
          <p:cNvSpPr txBox="1">
            <a:spLocks noChangeArrowheads="1"/>
          </p:cNvSpPr>
          <p:nvPr/>
        </p:nvSpPr>
        <p:spPr bwMode="auto">
          <a:xfrm>
            <a:off x="7768243" y="3562145"/>
            <a:ext cx="515242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to </a:t>
            </a:r>
            <a:endParaRPr lang="zh-CN" altLang="en-US" b="0"/>
          </a:p>
        </p:txBody>
      </p:sp>
      <p:sp>
        <p:nvSpPr>
          <p:cNvPr id="927752" name="文本框 927751"/>
          <p:cNvSpPr txBox="1">
            <a:spLocks noChangeArrowheads="1"/>
          </p:cNvSpPr>
          <p:nvPr/>
        </p:nvSpPr>
        <p:spPr bwMode="auto">
          <a:xfrm>
            <a:off x="7470920" y="4095144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pic>
        <p:nvPicPr>
          <p:cNvPr id="105480" name="图片 927752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27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27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27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27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27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27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80"/>
                  </p:tgtEl>
                </p:cond>
              </p:nextCondLst>
            </p:seq>
          </p:childTnLst>
        </p:cTn>
      </p:par>
    </p:tnLst>
    <p:bldLst>
      <p:bldP spid="927747" grpId="0"/>
      <p:bldP spid="927747" grpId="1"/>
      <p:bldP spid="927748" grpId="0"/>
      <p:bldP spid="927748" grpId="1"/>
      <p:bldP spid="927749" grpId="0"/>
      <p:bldP spid="927749" grpId="1"/>
      <p:bldP spid="927750" grpId="0"/>
      <p:bldP spid="927750" grpId="1"/>
      <p:bldP spid="927751" grpId="0"/>
      <p:bldP spid="927751" grpId="1"/>
      <p:bldP spid="927752" grpId="0"/>
      <p:bldP spid="927752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1" name="对象 926721"/>
          <p:cNvGraphicFramePr/>
          <p:nvPr/>
        </p:nvGraphicFramePr>
        <p:xfrm>
          <a:off x="391816" y="785009"/>
          <a:ext cx="8360373" cy="3573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r:id="rId4" imgW="10519410" imgH="4495800" progId="Word.Document.8">
                  <p:embed/>
                </p:oleObj>
              </mc:Choice>
              <mc:Fallback>
                <p:oleObj r:id="rId4" imgW="10519410" imgH="4495800" progId="Word.Document.8">
                  <p:embed/>
                  <p:pic>
                    <p:nvPicPr>
                      <p:cNvPr id="0" name="对象 9267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85009"/>
                        <a:ext cx="8360373" cy="3573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723" name="文本框 926722"/>
          <p:cNvSpPr txBox="1">
            <a:spLocks noChangeArrowheads="1"/>
          </p:cNvSpPr>
          <p:nvPr/>
        </p:nvSpPr>
        <p:spPr bwMode="auto">
          <a:xfrm>
            <a:off x="1563476" y="1234844"/>
            <a:ext cx="1013776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when </a:t>
            </a:r>
            <a:endParaRPr lang="zh-CN" altLang="en-US" b="0"/>
          </a:p>
        </p:txBody>
      </p:sp>
      <p:sp>
        <p:nvSpPr>
          <p:cNvPr id="926724" name="文本框 926723"/>
          <p:cNvSpPr txBox="1">
            <a:spLocks noChangeArrowheads="1"/>
          </p:cNvSpPr>
          <p:nvPr/>
        </p:nvSpPr>
        <p:spPr bwMode="auto">
          <a:xfrm>
            <a:off x="4051683" y="2270600"/>
            <a:ext cx="1134001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</a:t>
            </a:r>
            <a:endParaRPr lang="zh-CN" altLang="en-US" b="0"/>
          </a:p>
        </p:txBody>
      </p:sp>
      <p:sp>
        <p:nvSpPr>
          <p:cNvPr id="926725" name="文本框 926724"/>
          <p:cNvSpPr txBox="1">
            <a:spLocks noChangeArrowheads="1"/>
          </p:cNvSpPr>
          <p:nvPr/>
        </p:nvSpPr>
        <p:spPr bwMode="auto">
          <a:xfrm>
            <a:off x="2790573" y="2756976"/>
            <a:ext cx="1392085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opening </a:t>
            </a:r>
            <a:endParaRPr lang="zh-CN" altLang="en-US" b="0"/>
          </a:p>
        </p:txBody>
      </p:sp>
      <p:sp>
        <p:nvSpPr>
          <p:cNvPr id="926726" name="文本框 926725"/>
          <p:cNvSpPr txBox="1">
            <a:spLocks noChangeArrowheads="1"/>
          </p:cNvSpPr>
          <p:nvPr/>
        </p:nvSpPr>
        <p:spPr bwMode="auto">
          <a:xfrm>
            <a:off x="1044418" y="3785173"/>
            <a:ext cx="1682228" cy="50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63600"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/>
              <a:t>would not </a:t>
            </a:r>
            <a:endParaRPr lang="zh-CN" altLang="en-US" b="0"/>
          </a:p>
        </p:txBody>
      </p:sp>
      <p:pic>
        <p:nvPicPr>
          <p:cNvPr id="107526" name="图片 926726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26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26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26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26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6"/>
                  </p:tgtEl>
                </p:cond>
              </p:nextCondLst>
            </p:seq>
          </p:childTnLst>
        </p:cTn>
      </p:par>
    </p:tnLst>
    <p:bldLst>
      <p:bldP spid="926723" grpId="0"/>
      <p:bldP spid="926723" grpId="1"/>
      <p:bldP spid="926724" grpId="0"/>
      <p:bldP spid="926724" grpId="1"/>
      <p:bldP spid="926725" grpId="0"/>
      <p:bldP spid="926725" grpId="1"/>
      <p:bldP spid="926726" grpId="0"/>
      <p:bldP spid="9267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968705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967681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966657"/>
          <p:cNvGraphicFramePr/>
          <p:nvPr/>
        </p:nvGraphicFramePr>
        <p:xfrm>
          <a:off x="335123" y="929914"/>
          <a:ext cx="8475019" cy="328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10691495" imgH="4132580" progId="Word.Document.8">
                  <p:embed/>
                </p:oleObj>
              </mc:Choice>
              <mc:Fallback>
                <p:oleObj r:id="rId4" imgW="10691495" imgH="4132580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929914"/>
                        <a:ext cx="8475019" cy="328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805890"/>
          <p:cNvGraphicFramePr/>
          <p:nvPr/>
        </p:nvGraphicFramePr>
        <p:xfrm>
          <a:off x="335123" y="1020637"/>
          <a:ext cx="8475019" cy="310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10691495" imgH="3903980" progId="Word.Document.8">
                  <p:embed/>
                </p:oleObj>
              </mc:Choice>
              <mc:Fallback>
                <p:oleObj r:id="rId4" imgW="10691495" imgH="3903980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1020637"/>
                        <a:ext cx="8475019" cy="3102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全屏显示(16:9)</PresentationFormat>
  <Paragraphs>112</Paragraphs>
  <Slides>51</Slides>
  <Notes>51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0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2023-01-17T01:44:08Z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829D2770CBAE4D149699D99A28901ED6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