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53" autoAdjust="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F50EA-663C-4C68-840C-608705D2C2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73AB1-4E44-4718-AE6D-35AA32977D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E8F17-5A2D-48EF-9BC0-EE57DC9FE25C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6F8545-095C-43A9-983A-72D94119357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FA7C71-F144-4A55-92C6-787667D0087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2A5F8F-74FA-4F5A-9EE3-2E36507A0B2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3C2C0A-4EA8-4E7B-9613-A32EC1A8193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877D85-1AB8-4A6F-8134-778E9C8ABF1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3BCE43-E99E-4F89-99DB-34EA1C1C574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E1B64A-4325-4837-8836-A913FC36010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1BEEEA-6E4B-413F-A5B7-678E264362C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ABDEE9-8FA5-42BB-8C26-DC2B517DD89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43F1C7-9CC3-419F-B5AE-2EB2DB48FE3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A17-479D-4AAD-BE0E-955A5103E38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9E9FDBC-6473-4CEC-91F4-6D0E653FDCD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170080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5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Do you have a soccer ball?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555776" y="3457474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单元重难点题组训练</a:t>
            </a:r>
            <a:endParaRPr lang="zh-CN" altLang="en-US" sz="2800" dirty="0">
              <a:solidFill>
                <a:srgbClr val="CC66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81866" y="5135091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2" name="Picture 2"/>
          <p:cNvPicPr>
            <a:picLocks noChangeAspect="1" noChangeArrowheads="1"/>
          </p:cNvPicPr>
          <p:nvPr/>
        </p:nvPicPr>
        <p:blipFill>
          <a:blip r:embed="rId2" cstate="email">
            <a:lum contrast="24000"/>
          </a:blip>
          <a:srcRect/>
          <a:stretch>
            <a:fillRect/>
          </a:stretch>
        </p:blipFill>
        <p:spPr bwMode="auto">
          <a:xfrm>
            <a:off x="762000" y="152400"/>
            <a:ext cx="6324600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488950" y="1173163"/>
            <a:ext cx="24066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一、单项选择。</a:t>
            </a:r>
          </a:p>
        </p:txBody>
      </p:sp>
      <p:pic>
        <p:nvPicPr>
          <p:cNvPr id="220164" name="Picture 4"/>
          <p:cNvPicPr>
            <a:picLocks noChangeAspect="1" noChangeArrowheads="1"/>
          </p:cNvPicPr>
          <p:nvPr/>
        </p:nvPicPr>
        <p:blipFill>
          <a:blip r:embed="rId3">
            <a:lum contrast="24000"/>
          </a:blip>
          <a:srcRect/>
          <a:stretch>
            <a:fillRect/>
          </a:stretch>
        </p:blipFill>
        <p:spPr bwMode="auto">
          <a:xfrm>
            <a:off x="2133600" y="1676400"/>
            <a:ext cx="4648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493713" y="2511425"/>
            <a:ext cx="6288087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have a computer?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 do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 are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 do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father ______ a watch.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have  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has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don't have  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have not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you have a set of keys?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Are  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Does  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pic>
        <p:nvPicPr>
          <p:cNvPr id="22016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2209800"/>
            <a:ext cx="3714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016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14800" y="2209800"/>
            <a:ext cx="3714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016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4525" y="2190750"/>
            <a:ext cx="3714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0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20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20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6" name="Picture 2"/>
          <p:cNvPicPr>
            <a:picLocks noChangeAspect="1" noChangeArrowheads="1"/>
          </p:cNvPicPr>
          <p:nvPr/>
        </p:nvPicPr>
        <p:blipFill>
          <a:blip r:embed="rId2" cstate="email">
            <a:lum contrast="24000"/>
          </a:blip>
          <a:srcRect/>
          <a:stretch>
            <a:fillRect/>
          </a:stretch>
        </p:blipFill>
        <p:spPr bwMode="auto">
          <a:xfrm>
            <a:off x="707254" y="572638"/>
            <a:ext cx="6324600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1187" name="Rectangle 3"/>
          <p:cNvSpPr>
            <a:spLocks noChangeArrowheads="1"/>
          </p:cNvSpPr>
          <p:nvPr/>
        </p:nvSpPr>
        <p:spPr bwMode="auto">
          <a:xfrm>
            <a:off x="707254" y="1700808"/>
            <a:ext cx="42862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二、根据汉语完成句子。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我的弟弟有两个排球。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brother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two </a:t>
            </a:r>
            <a:r>
              <a:rPr lang="en-US" altLang="zh-CN" sz="2200" b="1" i="1" u="sng" dirty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olleyballs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吉娜有一个闹钟吗？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Does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Gina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ha</a:t>
            </a:r>
            <a:r>
              <a:rPr lang="en-US" altLang="zh-CN" sz="2200" b="1" i="1" u="sng" dirty="0">
                <a:solidFill>
                  <a:srgbClr val="000000"/>
                </a:solidFill>
                <a:latin typeface="Book Antiqua" panose="02040602050305030304" pitchFamily="18" charset="0"/>
              </a:rPr>
              <a:t>v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a clock?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他们没有飞机模型。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don't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ha</a:t>
            </a:r>
            <a:r>
              <a:rPr lang="en-US" altLang="zh-CN" sz="2200" b="1" i="1" u="sng" dirty="0">
                <a:solidFill>
                  <a:srgbClr val="000000"/>
                </a:solidFill>
                <a:latin typeface="Book Antiqua" panose="02040602050305030304" pitchFamily="18" charset="0"/>
              </a:rPr>
              <a:t>v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model planes.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我妈妈没有戒指。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mother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doesn't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ha</a:t>
            </a:r>
            <a:r>
              <a:rPr lang="en-US" altLang="zh-CN" sz="2200" b="1" i="1" u="sng" dirty="0">
                <a:solidFill>
                  <a:srgbClr val="000000"/>
                </a:solidFill>
                <a:latin typeface="Book Antiqua" panose="02040602050305030304" pitchFamily="18" charset="0"/>
              </a:rPr>
              <a:t>v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a ring.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11948" y="561182"/>
            <a:ext cx="5715000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737336" y="1651794"/>
            <a:ext cx="5027612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一、根据汉语完成句子。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他没有一块手表。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_______ ______ a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放学后他总看电视。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always _________ ____ after school.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那些手表是你的吗？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Are those______ _______ 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2567723" y="2824957"/>
            <a:ext cx="7588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1485048" y="2794794"/>
            <a:ext cx="10064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doesn't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3707548" y="2794794"/>
            <a:ext cx="914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atch</a:t>
            </a: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3707548" y="3815557"/>
            <a:ext cx="54133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</a:t>
            </a:r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2412148" y="3785394"/>
            <a:ext cx="11461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atches</a:t>
            </a:r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3021748" y="4806157"/>
            <a:ext cx="11461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atches</a:t>
            </a:r>
          </a:p>
        </p:txBody>
      </p:sp>
      <p:sp>
        <p:nvSpPr>
          <p:cNvPr id="222218" name="Rectangle 10"/>
          <p:cNvSpPr>
            <a:spLocks noChangeArrowheads="1"/>
          </p:cNvSpPr>
          <p:nvPr/>
        </p:nvSpPr>
        <p:spPr bwMode="auto">
          <a:xfrm>
            <a:off x="2310548" y="4806157"/>
            <a:ext cx="711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/>
      <p:bldP spid="222213" grpId="0"/>
      <p:bldP spid="222214" grpId="0"/>
      <p:bldP spid="222215" grpId="0"/>
      <p:bldP spid="222216" grpId="0"/>
      <p:bldP spid="222217" grpId="0"/>
      <p:bldP spid="222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/>
          <p:cNvPicPr>
            <a:picLocks noChangeAspect="1" noChangeArrowheads="1"/>
          </p:cNvPicPr>
          <p:nvPr/>
        </p:nvPicPr>
        <p:blipFill>
          <a:blip r:embed="rId2" cstate="email">
            <a:lum contrast="12000"/>
          </a:blip>
          <a:srcRect/>
          <a:stretch>
            <a:fillRect/>
          </a:stretch>
        </p:blipFill>
        <p:spPr bwMode="auto">
          <a:xfrm>
            <a:off x="865981" y="569367"/>
            <a:ext cx="45720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605631" y="1556792"/>
            <a:ext cx="7253288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一、根据句意及首字母提示写单词。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like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ping</a:t>
            </a:r>
            <a:r>
              <a:rPr lang="en-US" altLang="zh-CN" sz="2200" dirty="0" err="1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It is _____ for me.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She doesn't have a basketball. She thinks it is _______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doesn't play volleyball. It is ________for him.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Let's watch TV.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—OK. That sounds ________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pen is yellow. That pen has the ______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color.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book is __________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like it very much.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3920331" y="2169567"/>
            <a:ext cx="6794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6580981" y="2702967"/>
            <a:ext cx="9445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boring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4945856" y="3160167"/>
            <a:ext cx="11017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3228181" y="4180930"/>
            <a:ext cx="11461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relaxing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5509419" y="4714330"/>
            <a:ext cx="8429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</a:p>
        </p:txBody>
      </p:sp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2885281" y="5217567"/>
            <a:ext cx="1409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  <p:bldP spid="2232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/>
          <p:cNvPicPr>
            <a:picLocks noChangeAspect="1" noChangeArrowheads="1"/>
          </p:cNvPicPr>
          <p:nvPr/>
        </p:nvPicPr>
        <p:blipFill>
          <a:blip r:embed="rId2" cstate="email">
            <a:lum contrast="12000"/>
          </a:blip>
          <a:srcRect/>
          <a:stretch>
            <a:fillRect/>
          </a:stretch>
        </p:blipFill>
        <p:spPr bwMode="auto">
          <a:xfrm>
            <a:off x="852995" y="583952"/>
            <a:ext cx="45720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548195" y="1574552"/>
            <a:ext cx="24066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二、单项选择。</a:t>
            </a:r>
          </a:p>
        </p:txBody>
      </p:sp>
      <p:pic>
        <p:nvPicPr>
          <p:cNvPr id="224260" name="Picture 4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2072195" y="2107952"/>
            <a:ext cx="350520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764095" y="3035052"/>
            <a:ext cx="61849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likes English. She thinks it is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boring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fine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game is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 all like to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boring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relax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play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difficult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fun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play</a:t>
            </a:r>
          </a:p>
        </p:txBody>
      </p:sp>
      <p:pic>
        <p:nvPicPr>
          <p:cNvPr id="22426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57995" y="2641352"/>
            <a:ext cx="5143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426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10595" y="2641352"/>
            <a:ext cx="5143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Picture 2"/>
          <p:cNvPicPr>
            <a:picLocks noChangeAspect="1" noChangeArrowheads="1"/>
          </p:cNvPicPr>
          <p:nvPr/>
        </p:nvPicPr>
        <p:blipFill>
          <a:blip r:embed="rId2" cstate="email">
            <a:lum contrast="12000"/>
          </a:blip>
          <a:srcRect/>
          <a:stretch>
            <a:fillRect/>
          </a:stretch>
        </p:blipFill>
        <p:spPr bwMode="auto">
          <a:xfrm>
            <a:off x="755576" y="634008"/>
            <a:ext cx="45720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755576" y="1700808"/>
            <a:ext cx="77724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阅读短文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完成下面的任务。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(2015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山东滕州北辛中学月考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everyone.My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name is Wang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Fang.I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have a big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family.There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are nine people in my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family.They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are my grandparents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father and mother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two uncles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aunt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sister and I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sports</a:t>
            </a:r>
            <a:r>
              <a:rPr lang="zh-CN" altLang="en-US" sz="2200" u="sng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every</a:t>
            </a:r>
            <a:r>
              <a:rPr lang="zh-CN" altLang="en-US" sz="2200" u="sng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we</a:t>
            </a:r>
            <a:r>
              <a:rPr lang="zh-CN" altLang="en-US" sz="2200" u="sng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play</a:t>
            </a:r>
            <a:r>
              <a:rPr lang="zh-CN" altLang="en-US" sz="2200" u="sng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morning.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father and mother can play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ping­pong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very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well.My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sister and I play baseball.(2)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It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difficult</a:t>
            </a:r>
            <a:r>
              <a:rPr lang="zh-CN" altLang="en-US" sz="2200" u="sng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but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it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relaxing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6" name="Picture 2"/>
          <p:cNvPicPr>
            <a:picLocks noChangeAspect="1" noChangeArrowheads="1"/>
          </p:cNvPicPr>
          <p:nvPr/>
        </p:nvPicPr>
        <p:blipFill>
          <a:blip r:embed="rId3" cstate="email">
            <a:lum contrast="12000"/>
          </a:blip>
          <a:srcRect/>
          <a:stretch>
            <a:fillRect/>
          </a:stretch>
        </p:blipFill>
        <p:spPr bwMode="auto">
          <a:xfrm>
            <a:off x="813495" y="466502"/>
            <a:ext cx="45720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685800" y="1371600"/>
            <a:ext cx="50625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将文中出现的球类找出来。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endParaRPr lang="en-US" altLang="zh-CN" sz="22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6308" name="Object 4"/>
          <p:cNvGraphicFramePr>
            <a:graphicFrameLocks noChangeAspect="1"/>
          </p:cNvGraphicFramePr>
          <p:nvPr/>
        </p:nvGraphicFramePr>
        <p:xfrm>
          <a:off x="1475656" y="1916832"/>
          <a:ext cx="60960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档" r:id="rId4" imgW="20358100" imgH="3721100" progId="Word.Document.8">
                  <p:embed/>
                </p:oleObj>
              </mc:Choice>
              <mc:Fallback>
                <p:oleObj name="文档" r:id="rId4" imgW="20358100" imgH="3721100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916832"/>
                        <a:ext cx="609600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609600" y="2933701"/>
            <a:ext cx="8305800" cy="36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将文中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处的单词重新组合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使其成为一个完整的句子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注意大小写。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__________________________</a:t>
            </a: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判断下列句子的正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(T)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(F)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(1)I have no brother.(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(2)I have two uncles.(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(3)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Ping</a:t>
            </a:r>
            <a:r>
              <a:rPr lang="en-US" altLang="zh-CN" sz="2200" dirty="0" err="1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is difficult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but it is relaxing.(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26310" name="Rectangle 6"/>
          <p:cNvSpPr>
            <a:spLocks noChangeArrowheads="1"/>
          </p:cNvSpPr>
          <p:nvPr/>
        </p:nvSpPr>
        <p:spPr bwMode="auto">
          <a:xfrm>
            <a:off x="4876800" y="1371600"/>
            <a:ext cx="8350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b="1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26311" name="Rectangle 7"/>
          <p:cNvSpPr>
            <a:spLocks noChangeArrowheads="1"/>
          </p:cNvSpPr>
          <p:nvPr/>
        </p:nvSpPr>
        <p:spPr bwMode="auto">
          <a:xfrm>
            <a:off x="1028700" y="4033838"/>
            <a:ext cx="3695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play sports e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ery morning.</a:t>
            </a:r>
          </a:p>
        </p:txBody>
      </p:sp>
      <p:sp>
        <p:nvSpPr>
          <p:cNvPr id="226312" name="Rectangle 8"/>
          <p:cNvSpPr>
            <a:spLocks noChangeArrowheads="1"/>
          </p:cNvSpPr>
          <p:nvPr/>
        </p:nvSpPr>
        <p:spPr bwMode="auto">
          <a:xfrm>
            <a:off x="3327400" y="5100638"/>
            <a:ext cx="406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26313" name="Rectangle 9"/>
          <p:cNvSpPr>
            <a:spLocks noChangeArrowheads="1"/>
          </p:cNvSpPr>
          <p:nvPr/>
        </p:nvSpPr>
        <p:spPr bwMode="auto">
          <a:xfrm>
            <a:off x="3352800" y="5588001"/>
            <a:ext cx="355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26314" name="Rectangle 10"/>
          <p:cNvSpPr>
            <a:spLocks noChangeArrowheads="1"/>
          </p:cNvSpPr>
          <p:nvPr/>
        </p:nvSpPr>
        <p:spPr bwMode="auto">
          <a:xfrm>
            <a:off x="5994400" y="6045201"/>
            <a:ext cx="406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0" grpId="0"/>
      <p:bldP spid="226311" grpId="0"/>
      <p:bldP spid="226312" grpId="0"/>
      <p:bldP spid="226313" grpId="0"/>
      <p:bldP spid="2263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/>
          <p:cNvPicPr>
            <a:picLocks noChangeAspect="1" noChangeArrowheads="1"/>
          </p:cNvPicPr>
          <p:nvPr/>
        </p:nvPicPr>
        <p:blipFill>
          <a:blip r:embed="rId2" cstate="email">
            <a:lum contrast="12000"/>
          </a:blip>
          <a:srcRect/>
          <a:stretch>
            <a:fillRect/>
          </a:stretch>
        </p:blipFill>
        <p:spPr bwMode="auto">
          <a:xfrm>
            <a:off x="890587" y="684212"/>
            <a:ext cx="45720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709612" y="1809750"/>
            <a:ext cx="4829175" cy="260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回答问题：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Who can play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ping­pong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</a:t>
            </a: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200" b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将文中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(2)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处的句子翻译成汉语。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_________________________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836612" y="2817812"/>
            <a:ext cx="4244975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 Fang's father and mother.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1042987" y="3960812"/>
            <a:ext cx="307648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它很难</a:t>
            </a:r>
            <a:r>
              <a:rPr lang="zh-CN" altLang="en-US" sz="2200" dirty="0">
                <a:solidFill>
                  <a:srgbClr val="FF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但令人放松。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  <p:bldP spid="227333" grpId="0"/>
    </p:bld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Office PowerPoint</Application>
  <PresentationFormat>全屏显示(4:3)</PresentationFormat>
  <Paragraphs>79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MingLiU_HKSCS</vt:lpstr>
      <vt:lpstr>黑体</vt:lpstr>
      <vt:lpstr>华文行楷</vt:lpstr>
      <vt:lpstr>华文新魏</vt:lpstr>
      <vt:lpstr>楷体_GB2312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2017-10-11T05:51:00Z</dcterms:created>
  <dcterms:modified xsi:type="dcterms:W3CDTF">2023-01-17T01:45:41Z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D0A40E884E6F4F99AA931DC8F62305B8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