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sldIdLst>
    <p:sldId id="314" r:id="rId3"/>
    <p:sldId id="329" r:id="rId4"/>
    <p:sldId id="330" r:id="rId5"/>
    <p:sldId id="332" r:id="rId6"/>
    <p:sldId id="318" r:id="rId7"/>
    <p:sldId id="316" r:id="rId8"/>
    <p:sldId id="317" r:id="rId9"/>
    <p:sldId id="319" r:id="rId10"/>
    <p:sldId id="331" r:id="rId11"/>
    <p:sldId id="323" r:id="rId12"/>
    <p:sldId id="322" r:id="rId13"/>
    <p:sldId id="324" r:id="rId14"/>
    <p:sldId id="326" r:id="rId15"/>
    <p:sldId id="328" r:id="rId16"/>
    <p:sldId id="333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3300"/>
    <a:srgbClr val="800080"/>
    <a:srgbClr val="CCCC0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2E1F1D-877B-4BBA-B931-3CBBD1761B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9013DF-F552-4B4C-80C5-67258640210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9013DF-F552-4B4C-80C5-67258640210C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DD4600-E7F5-40B3-A33D-FA42AE6FC5EA}" type="slidenum">
              <a:rPr lang="en-US" altLang="zh-CN" smtClean="0"/>
              <a:t>14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2857-FFB0-4008-BEC2-A9C9CEAECA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357C-E46F-4730-95F9-28B06052A4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4A5D-EA7A-432C-A50F-CB918DD06E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71EB-AB34-4B6E-BBBA-82D55EA327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9C3A-E381-4A7F-BE6B-AB0A48F8B6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4AF80-EAE2-4CAC-97FD-0CF6DF46B5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ED2E-0126-4240-BA80-1A08D89B3C4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ECE1-3A62-471A-A1E5-B4D5476C17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1C65-3567-490C-BF27-3934A3B76A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C3E2-7A61-4DCC-B096-2E575531FD7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EA00-D34D-48B9-B332-80233EE881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640E-12B6-4D3E-9326-9E1AD07F7C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91D4-C5A3-42B1-B792-95300E8F08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D059-F422-447B-9BC6-087DCCA87B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8B13-1EA2-4323-B924-64E127BD67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F63F-4E62-4F43-9E88-AB4BBDD97C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2A0F-A061-4CE8-AB33-2D5B16AE10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31C59-5CD0-4872-A42E-D9FF39497B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676E-75F2-49EF-8959-3E2952D0434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DE1D-38FB-4F6C-8391-DBB7CA50B3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1BEF1-DEF1-459B-BEB5-B8119A23CE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59D6F-10C1-4906-904A-BD3D3CC153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3E89F4-F6BE-43BF-89D4-FED6626C9EF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53FC11-FF75-448A-A493-8324614657E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/>
          </p:cNvSpPr>
          <p:nvPr/>
        </p:nvSpPr>
        <p:spPr bwMode="auto">
          <a:xfrm>
            <a:off x="2500313" y="642938"/>
            <a:ext cx="4191000" cy="131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kern="10">
              <a:ln w="9525">
                <a:solidFill>
                  <a:srgbClr val="FF9900"/>
                </a:solidFill>
                <a:round/>
              </a:ln>
              <a:solidFill>
                <a:srgbClr val="FF6600"/>
              </a:solidFill>
              <a:latin typeface="Arial Unicode MS"/>
            </a:endParaRPr>
          </a:p>
        </p:txBody>
      </p:sp>
      <p:pic>
        <p:nvPicPr>
          <p:cNvPr id="3075" name="Picture 3" descr="C:\Users\Administrator\Desktop\2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82204"/>
            <a:ext cx="2133599" cy="228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 bwMode="auto">
          <a:xfrm>
            <a:off x="2000251" y="857251"/>
            <a:ext cx="6264275" cy="1031081"/>
          </a:xfrm>
          <a:prstGeom prst="roundRect">
            <a:avLst/>
          </a:prstGeom>
          <a:solidFill>
            <a:srgbClr val="EF8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3041110" y="988070"/>
            <a:ext cx="41825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Unit 2 </a:t>
            </a:r>
            <a:r>
              <a:rPr lang="en-US" altLang="zh-CN" sz="4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  Lesson </a:t>
            </a:r>
            <a:r>
              <a:rPr lang="en-US" altLang="zh-CN" sz="4400" b="1" dirty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2"/>
                <a:cs typeface="Times New Roman" panose="02020603050405020304" pitchFamily="18" charset="0"/>
              </a:rPr>
              <a:t>1</a:t>
            </a:r>
            <a:endParaRPr lang="zh-CN" altLang="en-US" sz="4400" b="1" dirty="0">
              <a:solidFill>
                <a:schemeClr val="bg1"/>
              </a:solidFill>
              <a:latin typeface="Times New Roman" panose="02020603050405020304" pitchFamily="18" charset="0"/>
              <a:ea typeface="Arial Unicode MS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标题 1"/>
          <p:cNvSpPr txBox="1"/>
          <p:nvPr/>
        </p:nvSpPr>
        <p:spPr bwMode="auto">
          <a:xfrm>
            <a:off x="2000251" y="2256830"/>
            <a:ext cx="6500813" cy="10179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5400" kern="0" dirty="0">
                <a:solidFill>
                  <a:srgbClr val="EF85C9"/>
                </a:solidFill>
                <a:latin typeface="Aharoni" pitchFamily="2" charset="-79"/>
                <a:ea typeface="+mj-ea"/>
                <a:cs typeface="Aharoni" pitchFamily="2" charset="-79"/>
              </a:rPr>
              <a:t>This is Wang Hong.</a:t>
            </a:r>
            <a:endParaRPr lang="en-US" altLang="zh-CN" sz="4800" kern="0" dirty="0">
              <a:solidFill>
                <a:srgbClr val="EF85C9"/>
              </a:solidFill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1" y="1314450"/>
            <a:ext cx="87235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9600">
                <a:solidFill>
                  <a:schemeClr val="bg1"/>
                </a:solidFill>
                <a:latin typeface="Jokerman" panose="04090605060D06020702" pitchFamily="82" charset="0"/>
              </a:rPr>
              <a:t>2</a:t>
            </a:r>
            <a:endParaRPr lang="zh-CN" altLang="en-US" sz="9600">
              <a:solidFill>
                <a:schemeClr val="bg1"/>
              </a:solidFill>
              <a:latin typeface="Jokerman" panose="04090605060D06020702" pitchFamily="82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43243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C:\Users\yinghu\AppData\Roaming\Tencent\Users\1585676360\QQ\WinTemp\RichOle\RN`)V33101(A$$DGRHI28F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800101"/>
            <a:ext cx="5695950" cy="293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1" y="3314701"/>
            <a:ext cx="2310248" cy="523220"/>
          </a:xfrm>
          <a:prstGeom prst="wedgeRectCallout">
            <a:avLst>
              <a:gd name="adj1" fmla="val 47890"/>
              <a:gd name="adj2" fmla="val -1544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Tom.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800101"/>
            <a:ext cx="2274982" cy="523220"/>
          </a:xfrm>
          <a:prstGeom prst="wedgeRectCallout">
            <a:avLst>
              <a:gd name="adj1" fmla="val 14416"/>
              <a:gd name="adj2" fmla="val 10016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Ling.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3543301"/>
            <a:ext cx="2209800" cy="523220"/>
          </a:xfrm>
          <a:prstGeom prst="wedgeRectCallout">
            <a:avLst>
              <a:gd name="adj1" fmla="val -38973"/>
              <a:gd name="adj2" fmla="val -163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Jack.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C:\Users\yinghu\AppData\Roaming\Tencent\Users\1585676360\QQ\WinTemp\RichOle\]@5LLWXZ$I2VY]L7QF[KH]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1714500"/>
            <a:ext cx="48514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6600" y="857251"/>
            <a:ext cx="2209800" cy="523220"/>
          </a:xfrm>
          <a:prstGeom prst="wedgeRectCallout">
            <a:avLst>
              <a:gd name="adj1" fmla="val 7985"/>
              <a:gd name="adj2" fmla="val 1986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Ling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28650"/>
            <a:ext cx="2389188" cy="1384995"/>
          </a:xfrm>
          <a:prstGeom prst="wedgeRectCallout">
            <a:avLst>
              <a:gd name="adj1" fmla="val -38473"/>
              <a:gd name="adj2" fmla="val 1118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Ling. Nice 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to meet you.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485900"/>
            <a:ext cx="2478564" cy="954107"/>
          </a:xfrm>
          <a:prstGeom prst="wedgeRectCallout">
            <a:avLst>
              <a:gd name="adj1" fmla="val 5132"/>
              <a:gd name="adj2" fmla="val 936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 Nice to meet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 you, too.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C:\Users\yinghu\AppData\Roaming\Tencent\Users\1585676360\QQ\WinTemp\RichOle\USJZ(F0YR1B`ZB(9B9C3VA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1" y="1657351"/>
            <a:ext cx="4486275" cy="203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14801" y="914401"/>
            <a:ext cx="2177199" cy="523220"/>
          </a:xfrm>
          <a:prstGeom prst="wedgeRectCallout">
            <a:avLst>
              <a:gd name="adj1" fmla="val -33071"/>
              <a:gd name="adj2" fmla="val 1919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Tom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1" y="3943351"/>
            <a:ext cx="4049507" cy="523220"/>
          </a:xfrm>
          <a:prstGeom prst="wedgeRectCallout">
            <a:avLst>
              <a:gd name="adj1" fmla="val 16460"/>
              <a:gd name="adj2" fmla="val -1942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you, Tom.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543300"/>
            <a:ext cx="2133600" cy="1384995"/>
          </a:xfrm>
          <a:prstGeom prst="wedgeRectCallout">
            <a:avLst>
              <a:gd name="adj1" fmla="val -50449"/>
              <a:gd name="adj2" fmla="val -836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you, too.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C:\Users\yinghu\AppData\Roaming\Tencent\Users\1585676360\QQ\WinTemp\RichOle\F@9MI1G`8)S5ZG`ESLTI2W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1371600"/>
            <a:ext cx="53530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19400" y="1600200"/>
            <a:ext cx="2077813" cy="523220"/>
          </a:xfrm>
          <a:prstGeom prst="wedgeRectCallout">
            <a:avLst>
              <a:gd name="adj1" fmla="val -2496"/>
              <a:gd name="adj2" fmla="val 2502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Ling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771900"/>
            <a:ext cx="3358612" cy="954107"/>
          </a:xfrm>
          <a:prstGeom prst="wedgeRectCallout">
            <a:avLst>
              <a:gd name="adj1" fmla="val 20673"/>
              <a:gd name="adj2" fmla="val -1274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Ling. Nice to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meet you.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485900"/>
            <a:ext cx="3200400" cy="954107"/>
          </a:xfrm>
          <a:prstGeom prst="wedgeRectCallout">
            <a:avLst>
              <a:gd name="adj1" fmla="val -51758"/>
              <a:gd name="adj2" fmla="val 1245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you, too.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图片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085850"/>
            <a:ext cx="8497888" cy="350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493838" y="1962150"/>
            <a:ext cx="6119812" cy="278537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Copy the dialogue on </a:t>
            </a:r>
            <a:r>
              <a:rPr lang="en-US" altLang="zh-CN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10</a:t>
            </a:r>
            <a:r>
              <a:rPr lang="en-US" altLang="zh-CN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Copy “Let’s talk!” on </a:t>
            </a:r>
            <a:r>
              <a:rPr lang="en-US" altLang="zh-CN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11</a:t>
            </a:r>
            <a:r>
              <a:rPr lang="en-US" altLang="zh-CN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9580" indent="-449580" eaLnBrk="1" hangingPunct="1">
              <a:lnSpc>
                <a:spcPct val="125000"/>
              </a:lnSpc>
              <a:defRPr/>
            </a:pPr>
            <a:r>
              <a:rPr lang="en-US" altLang="zh-CN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Make a mini dialogue with your  classmates or friends.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altLang="zh-CN" sz="2800" dirty="0" smtClean="0">
              <a:solidFill>
                <a:srgbClr val="3333FF"/>
              </a:solidFill>
            </a:endParaRPr>
          </a:p>
        </p:txBody>
      </p:sp>
      <p:sp>
        <p:nvSpPr>
          <p:cNvPr id="16388" name="WordArt 7"/>
          <p:cNvSpPr>
            <a:spLocks noChangeArrowheads="1" noChangeShapeType="1" noTextEdit="1"/>
          </p:cNvSpPr>
          <p:nvPr/>
        </p:nvSpPr>
        <p:spPr bwMode="auto">
          <a:xfrm>
            <a:off x="457200" y="285750"/>
            <a:ext cx="2952750" cy="7024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i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7"/>
          <p:cNvSpPr>
            <a:spLocks noChangeArrowheads="1" noChangeShapeType="1" noTextEdit="1"/>
          </p:cNvSpPr>
          <p:nvPr/>
        </p:nvSpPr>
        <p:spPr bwMode="auto">
          <a:xfrm>
            <a:off x="1600200" y="1543050"/>
            <a:ext cx="5638800" cy="167401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See you next time!</a:t>
            </a:r>
            <a:endParaRPr lang="zh-CN" altLang="en-US" sz="3600" b="1" i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428750"/>
            <a:ext cx="7523162" cy="30527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zh-CN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is ... </a:t>
            </a:r>
          </a:p>
          <a:p>
            <a:pPr marL="0" indent="0" eaLnBrk="1" hangingPunct="1">
              <a:buFontTx/>
              <a:buNone/>
              <a:defRPr/>
            </a:pPr>
            <a:r>
              <a:rPr lang="zh-CN" altLang="en-US" sz="2800" dirty="0" smtClean="0">
                <a:latin typeface="宋体" panose="02010600030101010101" pitchFamily="2" charset="-122"/>
              </a:rPr>
              <a:t>这是</a:t>
            </a:r>
            <a:r>
              <a:rPr lang="en-US" altLang="zh-CN" sz="2800" dirty="0" smtClean="0">
                <a:latin typeface="宋体" panose="02010600030101010101" pitchFamily="2" charset="-122"/>
              </a:rPr>
              <a:t>……</a:t>
            </a:r>
            <a:endParaRPr lang="zh-CN" altLang="en-US" sz="2800" dirty="0" smtClean="0"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sz="2800" dirty="0" smtClean="0"/>
              <a:t>  </a:t>
            </a:r>
            <a:r>
              <a:rPr lang="zh-CN" altLang="en-US" dirty="0" smtClean="0"/>
              <a:t>如：</a:t>
            </a:r>
            <a:r>
              <a:rPr lang="zh-CN" altLang="en-US" dirty="0" smtClean="0">
                <a:latin typeface="Comic Sans MS" panose="030F0702030302020204" pitchFamily="66" charset="0"/>
              </a:rPr>
              <a:t>This is </a:t>
            </a:r>
            <a:r>
              <a:rPr lang="en-US" altLang="zh-CN" dirty="0" smtClean="0">
                <a:latin typeface="Comic Sans MS" panose="030F0702030302020204" pitchFamily="66" charset="0"/>
              </a:rPr>
              <a:t>Li Ming</a:t>
            </a:r>
            <a:r>
              <a:rPr lang="zh-CN" altLang="en-US" dirty="0" smtClean="0">
                <a:latin typeface="Comic Sans MS" panose="030F0702030302020204" pitchFamily="66" charset="0"/>
              </a:rPr>
              <a:t>.  </a:t>
            </a:r>
            <a:r>
              <a:rPr lang="zh-CN" altLang="en-US" dirty="0" smtClean="0">
                <a:latin typeface="宋体" panose="02010600030101010101" pitchFamily="2" charset="-122"/>
              </a:rPr>
              <a:t>这是李明。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en-US" altLang="zh-CN" dirty="0" smtClean="0">
                <a:latin typeface="宋体" panose="02010600030101010101" pitchFamily="2" charset="-122"/>
              </a:rPr>
              <a:t>     </a:t>
            </a:r>
            <a:r>
              <a:rPr lang="zh-CN" altLang="en-US" dirty="0" smtClean="0">
                <a:latin typeface="Comic Sans MS" panose="030F0702030302020204" pitchFamily="66" charset="0"/>
              </a:rPr>
              <a:t>This is </a:t>
            </a:r>
            <a:r>
              <a:rPr lang="en-US" altLang="zh-CN" dirty="0" smtClean="0">
                <a:latin typeface="Comic Sans MS" panose="030F0702030302020204" pitchFamily="66" charset="0"/>
              </a:rPr>
              <a:t>a book.   </a:t>
            </a:r>
            <a:r>
              <a:rPr lang="zh-CN" altLang="en-US" dirty="0" smtClean="0">
                <a:latin typeface="Comic Sans MS" panose="030F0702030302020204" pitchFamily="66" charset="0"/>
              </a:rPr>
              <a:t>这是一本书。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r>
              <a:rPr lang="zh-CN" altLang="en-US" dirty="0" smtClean="0">
                <a:latin typeface="宋体" panose="02010600030101010101" pitchFamily="2" charset="-122"/>
              </a:rPr>
              <a:t>用于介绍人或物。</a:t>
            </a:r>
            <a:endParaRPr lang="en-US" altLang="zh-CN" dirty="0" smtClean="0"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  <a:defRPr/>
            </a:pPr>
            <a:endParaRPr lang="en-US" altLang="zh-CN" dirty="0" smtClean="0">
              <a:latin typeface="宋体" panose="02010600030101010101" pitchFamily="2" charset="-122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1" y="171451"/>
            <a:ext cx="3743325" cy="1079897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4400" b="1" dirty="0">
                <a:solidFill>
                  <a:srgbClr val="FF0000"/>
                </a:solidFill>
              </a:rPr>
              <a:t>重点句型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3"/>
          <p:cNvSpPr txBox="1">
            <a:spLocks noChangeArrowheads="1"/>
          </p:cNvSpPr>
          <p:nvPr/>
        </p:nvSpPr>
        <p:spPr bwMode="auto">
          <a:xfrm>
            <a:off x="503238" y="897731"/>
            <a:ext cx="86407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latin typeface="Comic Sans MS" panose="030F0702030302020204" pitchFamily="66" charset="0"/>
                <a:ea typeface="楷体_GB2312"/>
                <a:cs typeface="楷体_GB2312"/>
              </a:rPr>
              <a:t>This(</a:t>
            </a:r>
            <a:r>
              <a:rPr lang="zh-CN" altLang="en-US" sz="3600" b="1" dirty="0">
                <a:latin typeface="Comic Sans MS" panose="030F0702030302020204" pitchFamily="66" charset="0"/>
                <a:ea typeface="楷体_GB2312"/>
                <a:cs typeface="楷体_GB2312"/>
              </a:rPr>
              <a:t>这</a:t>
            </a:r>
            <a:r>
              <a:rPr lang="en-US" altLang="zh-CN" sz="3600" b="1" dirty="0">
                <a:latin typeface="Comic Sans MS" panose="030F0702030302020204" pitchFamily="66" charset="0"/>
                <a:ea typeface="楷体_GB2312"/>
                <a:cs typeface="楷体_GB2312"/>
              </a:rPr>
              <a:t>) is</a:t>
            </a:r>
            <a:r>
              <a:rPr lang="zh-CN" altLang="en-US" sz="3600" b="1" dirty="0">
                <a:latin typeface="Comic Sans MS" panose="030F0702030302020204" pitchFamily="66" charset="0"/>
                <a:ea typeface="楷体_GB2312"/>
                <a:cs typeface="楷体_GB2312"/>
              </a:rPr>
              <a:t>是用于介绍人或者物的句式：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1. </a:t>
            </a:r>
            <a:r>
              <a:rPr lang="en-US" altLang="zh-CN" sz="3600" u="sng" dirty="0">
                <a:solidFill>
                  <a:srgbClr val="FF0000"/>
                </a:solidFill>
                <a:latin typeface="Comic Sans MS" panose="030F0702030302020204" pitchFamily="66" charset="0"/>
                <a:ea typeface="楷体_GB2312"/>
                <a:cs typeface="楷体_GB2312"/>
              </a:rPr>
              <a:t>This is  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Miss li.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这是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Miss li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2. </a:t>
            </a:r>
            <a:r>
              <a:rPr lang="en-US" altLang="zh-CN" sz="3600" u="sng" dirty="0">
                <a:solidFill>
                  <a:srgbClr val="FF0000"/>
                </a:solidFill>
                <a:latin typeface="Comic Sans MS" panose="030F0702030302020204" pitchFamily="66" charset="0"/>
                <a:ea typeface="楷体_GB2312"/>
                <a:cs typeface="楷体_GB2312"/>
              </a:rPr>
              <a:t>This is 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my teacher.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这是我的老师。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3. </a:t>
            </a:r>
            <a:r>
              <a:rPr lang="en-US" altLang="zh-CN" sz="3600" u="sng" dirty="0">
                <a:solidFill>
                  <a:srgbClr val="FF0000"/>
                </a:solidFill>
                <a:latin typeface="Comic Sans MS" panose="030F0702030302020204" pitchFamily="66" charset="0"/>
                <a:ea typeface="楷体_GB2312"/>
                <a:cs typeface="楷体_GB2312"/>
              </a:rPr>
              <a:t>This  is </a:t>
            </a: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  <a:ea typeface="楷体_GB2312"/>
                <a:cs typeface="楷体_GB2312"/>
              </a:rPr>
              <a:t> 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Kevin.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这是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Kevin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。</a:t>
            </a:r>
            <a:endParaRPr lang="en-US" altLang="zh-CN" sz="3600" dirty="0">
              <a:latin typeface="Comic Sans MS" panose="030F0702030302020204" pitchFamily="66" charset="0"/>
              <a:ea typeface="楷体_GB2312"/>
              <a:cs typeface="楷体_GB231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4. </a:t>
            </a:r>
            <a:r>
              <a:rPr lang="en-US" altLang="zh-CN" sz="3600" u="sng" dirty="0">
                <a:solidFill>
                  <a:srgbClr val="FF0000"/>
                </a:solidFill>
                <a:latin typeface="Comic Sans MS" panose="030F0702030302020204" pitchFamily="66" charset="0"/>
                <a:ea typeface="楷体_GB2312"/>
                <a:cs typeface="楷体_GB2312"/>
              </a:rPr>
              <a:t>This is 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Tom.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这是我</a:t>
            </a:r>
            <a:r>
              <a:rPr lang="en-US" altLang="zh-CN" sz="3600" dirty="0">
                <a:latin typeface="Comic Sans MS" panose="030F0702030302020204" pitchFamily="66" charset="0"/>
                <a:ea typeface="楷体_GB2312"/>
                <a:cs typeface="楷体_GB2312"/>
              </a:rPr>
              <a:t>Tom</a:t>
            </a:r>
            <a:r>
              <a:rPr lang="zh-CN" altLang="en-US" sz="3600" dirty="0">
                <a:latin typeface="Comic Sans MS" panose="030F0702030302020204" pitchFamily="66" charset="0"/>
                <a:ea typeface="楷体_GB2312"/>
                <a:cs typeface="楷体_GB2312"/>
              </a:rPr>
              <a:t>。</a:t>
            </a:r>
            <a:endParaRPr lang="en-US" altLang="zh-CN" sz="3600" dirty="0">
              <a:latin typeface="Comic Sans MS" panose="030F0702030302020204" pitchFamily="66" charset="0"/>
              <a:ea typeface="楷体_GB2312"/>
              <a:cs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yinghu\Desktop\R%FP$G_POZCWB]%GHAJRTY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1143001"/>
            <a:ext cx="4191000" cy="359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Users\yinghu\Desktop\B%F88YP[99YQQ[)Q){D9C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7800" y="1200150"/>
            <a:ext cx="3200400" cy="345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342900"/>
            <a:ext cx="10054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Comic Sans MS" panose="030F0702030302020204" pitchFamily="66" charset="0"/>
              </a:rPr>
              <a:t>Mr</a:t>
            </a:r>
            <a:endParaRPr lang="en-US" altLang="zh-CN" sz="4000">
              <a:latin typeface="Comic Sans MS" panose="030F0702030302020204" pitchFamily="66" charset="0"/>
            </a:endParaRPr>
          </a:p>
          <a:p>
            <a:pPr eaLnBrk="1" hangingPunct="1"/>
            <a:r>
              <a:rPr lang="zh-CN" altLang="en-US" sz="3200">
                <a:latin typeface="Comic Sans MS" panose="030F0702030302020204" pitchFamily="66" charset="0"/>
              </a:rPr>
              <a:t>先生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400050"/>
            <a:ext cx="22365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FF0000"/>
                </a:solidFill>
                <a:latin typeface="Comic Sans MS" panose="030F0702030302020204" pitchFamily="66" charset="0"/>
              </a:rPr>
              <a:t>Miss</a:t>
            </a:r>
          </a:p>
          <a:p>
            <a:pPr eaLnBrk="1" hangingPunct="1"/>
            <a:r>
              <a:rPr lang="zh-CN" altLang="en-US" sz="3200">
                <a:latin typeface="Comic Sans MS" panose="030F0702030302020204" pitchFamily="66" charset="0"/>
              </a:rPr>
              <a:t>小姐，老师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4750594"/>
            <a:ext cx="2476960" cy="523220"/>
          </a:xfrm>
          <a:prstGeom prst="wedgeRectCallout">
            <a:avLst>
              <a:gd name="adj1" fmla="val 21824"/>
              <a:gd name="adj2" fmla="val 473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Mr. Li.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750594"/>
            <a:ext cx="3474028" cy="523220"/>
          </a:xfrm>
          <a:prstGeom prst="wedgeRectCallout">
            <a:avLst>
              <a:gd name="adj1" fmla="val 21824"/>
              <a:gd name="adj2" fmla="val 473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Miss. Zhang.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1" name="AutoShape 2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7172" name="Picture 7" descr="C:\Users\yinghu\Desktop\1@}}(_HXIH`3H(@{2QJD4$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57200"/>
            <a:ext cx="67818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1085851"/>
            <a:ext cx="3703258" cy="523220"/>
          </a:xfrm>
          <a:prstGeom prst="wedgeRectCallout">
            <a:avLst>
              <a:gd name="adj1" fmla="val 23965"/>
              <a:gd name="adj2" fmla="val 1617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morning, Jenny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1" y="971551"/>
            <a:ext cx="3629520" cy="523220"/>
          </a:xfrm>
          <a:prstGeom prst="wedgeRectCallout">
            <a:avLst>
              <a:gd name="adj1" fmla="val -37522"/>
              <a:gd name="adj2" fmla="val 2329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morning, Laura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86200"/>
            <a:ext cx="3105337" cy="523220"/>
          </a:xfrm>
          <a:prstGeom prst="wedgeRectCallout">
            <a:avLst>
              <a:gd name="adj1" fmla="val 43475"/>
              <a:gd name="adj2" fmla="val -2244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886200"/>
            <a:ext cx="3810000" cy="523220"/>
          </a:xfrm>
          <a:prstGeom prst="wedgeRectCallout">
            <a:avLst>
              <a:gd name="adj1" fmla="val -33837"/>
              <a:gd name="adj2" fmla="val -3052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you, too.</a:t>
            </a:r>
            <a:endParaRPr lang="zh-CN" altLang="en-US" dirty="0"/>
          </a:p>
        </p:txBody>
      </p:sp>
      <p:sp>
        <p:nvSpPr>
          <p:cNvPr id="7177" name="WordArt 8"/>
          <p:cNvSpPr>
            <a:spLocks noChangeArrowheads="1" noChangeShapeType="1" noTextEdit="1"/>
          </p:cNvSpPr>
          <p:nvPr/>
        </p:nvSpPr>
        <p:spPr bwMode="auto">
          <a:xfrm>
            <a:off x="762000" y="171450"/>
            <a:ext cx="2971800" cy="857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8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Let’s learn</a:t>
            </a:r>
            <a:endParaRPr lang="zh-CN" altLang="en-US" sz="48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8"/>
          <p:cNvSpPr>
            <a:spLocks noChangeArrowheads="1" noChangeShapeType="1" noTextEdit="1"/>
          </p:cNvSpPr>
          <p:nvPr/>
        </p:nvSpPr>
        <p:spPr bwMode="auto">
          <a:xfrm>
            <a:off x="762000" y="171450"/>
            <a:ext cx="2971800" cy="8572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8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Let’s learn</a:t>
            </a:r>
            <a:endParaRPr lang="zh-CN" altLang="en-US" sz="48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195" name="AutoShape 1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6" name="AutoShape 2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7" name="AutoShape 7" descr="C:\Users\yinghu\AppData\Roaming\Tencent\Users\1585676360\QQ\WinTemp\RichOle\GMW`82[E9D@IX2O{~%Y[C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AutoShape 8" descr="C:\Users\yinghu\AppData\Roaming\Tencent\Users\1585676360\QQ\WinTemp\RichOle\GMW`82[E9D@IX2O{~%Y[C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8199" name="Picture 7" descr="C:\Users\yinghu\AppData\Roaming\Tencent\Users\1585676360\QQ\WinTemp\RichOle\JRAK6[6NMDKC(XWRYTQAE{H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400300"/>
            <a:ext cx="1930400" cy="223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C:\Users\yinghu\Desktop\R%FP$G_POZCWB]%GHAJRTY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1" y="1657351"/>
            <a:ext cx="4067175" cy="30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0" y="1600200"/>
            <a:ext cx="3690434" cy="523220"/>
          </a:xfrm>
          <a:prstGeom prst="wedgeRectCallout">
            <a:avLst>
              <a:gd name="adj1" fmla="val 6814"/>
              <a:gd name="adj2" fmla="val 1634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morning, Mr. Li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971551"/>
            <a:ext cx="3906839" cy="523220"/>
          </a:xfrm>
          <a:prstGeom prst="wedgeRectCallout">
            <a:avLst>
              <a:gd name="adj1" fmla="val 23965"/>
              <a:gd name="adj2" fmla="val 1617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morning, Li Ming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AutoShape 2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0" name="Picture 7" descr="C:\Users\yinghu\AppData\Roaming\Tencent\Users\1585676360\QQ\WinTemp\RichOle\JRAK6[6NMDKC(XWRYTQAE{H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714500"/>
            <a:ext cx="2057400" cy="238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0" descr="C:\Users\yinghu\Desktop\R%FP$G_POZCWB]%GHAJRTY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1" y="800101"/>
            <a:ext cx="4067175" cy="30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C:\Users\yinghu\AppData\Roaming\Tencent\Users\1585676360\QQ\WinTemp\RichOle\9BPWY(@}G1M}HGY%NFZPF@P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7601" y="1543051"/>
            <a:ext cx="2182813" cy="242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14801" y="285751"/>
            <a:ext cx="2194832" cy="523220"/>
          </a:xfrm>
          <a:prstGeom prst="wedgeRectCallout">
            <a:avLst>
              <a:gd name="adj1" fmla="val 62026"/>
              <a:gd name="adj2" fmla="val 11212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Amy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8201" y="971551"/>
            <a:ext cx="2042547" cy="523220"/>
          </a:xfrm>
          <a:prstGeom prst="wedgeRectCallout">
            <a:avLst>
              <a:gd name="adj1" fmla="val 34252"/>
              <a:gd name="adj2" fmla="val 1380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Amy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914401"/>
            <a:ext cx="2515432" cy="523220"/>
          </a:xfrm>
          <a:prstGeom prst="wedgeRectCallout">
            <a:avLst>
              <a:gd name="adj1" fmla="val 23930"/>
              <a:gd name="adj2" fmla="val 1337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Li Ming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3" name="AutoShape 2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244" name="Picture 7" descr="C:\Users\yinghu\AppData\Roaming\Tencent\Users\1585676360\QQ\WinTemp\RichOle\4{JBVKIA~GH5LBB3@ZXNEK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543050"/>
            <a:ext cx="497205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76601" y="857251"/>
            <a:ext cx="2308645" cy="523220"/>
          </a:xfrm>
          <a:prstGeom prst="wedgeRectCallout">
            <a:avLst>
              <a:gd name="adj1" fmla="val -6639"/>
              <a:gd name="adj2" fmla="val 2343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Nana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1371600"/>
            <a:ext cx="3429000" cy="954107"/>
          </a:xfrm>
          <a:prstGeom prst="wedgeRectCallout">
            <a:avLst>
              <a:gd name="adj1" fmla="val -52587"/>
              <a:gd name="adj2" fmla="val 823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Hi, Nana. I’m Kevin.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4171951"/>
            <a:ext cx="3860352" cy="523220"/>
          </a:xfrm>
          <a:prstGeom prst="wedgeRectCallout">
            <a:avLst>
              <a:gd name="adj1" fmla="val 19193"/>
              <a:gd name="adj2" fmla="val -3193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you, too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yinghu\Desktop\${32S}3IDE2}KW`T$5C[RA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71551"/>
            <a:ext cx="5829300" cy="353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2993127" cy="954107"/>
          </a:xfrm>
          <a:prstGeom prst="wedgeRectCallout">
            <a:avLst>
              <a:gd name="adj1" fmla="val 40904"/>
              <a:gd name="adj2" fmla="val 9074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afternoon, 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Miss. Liu.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257300"/>
            <a:ext cx="2819400" cy="954107"/>
          </a:xfrm>
          <a:prstGeom prst="wedgeRectCallout">
            <a:avLst>
              <a:gd name="adj1" fmla="val -47144"/>
              <a:gd name="adj2" fmla="val 888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Good afternoon,</a:t>
            </a:r>
          </a:p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Kevin.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1" y="3657601"/>
            <a:ext cx="2811988" cy="523220"/>
          </a:xfrm>
          <a:prstGeom prst="wedgeRectCallout">
            <a:avLst>
              <a:gd name="adj1" fmla="val 42831"/>
              <a:gd name="adj2" fmla="val -10398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This is my mom.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886200"/>
            <a:ext cx="2971800" cy="954107"/>
          </a:xfrm>
          <a:prstGeom prst="wedgeRectCallout">
            <a:avLst>
              <a:gd name="adj1" fmla="val -39443"/>
              <a:gd name="adj2" fmla="val -1573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742951"/>
            <a:ext cx="3886000" cy="523220"/>
          </a:xfrm>
          <a:prstGeom prst="wedgeRectCallout">
            <a:avLst>
              <a:gd name="adj1" fmla="val 53551"/>
              <a:gd name="adj2" fmla="val 1527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Nice to meet you, too.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全屏显示(16:9)</PresentationFormat>
  <Paragraphs>66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Aharoni</vt:lpstr>
      <vt:lpstr>Arial Unicode MS</vt:lpstr>
      <vt:lpstr>楷体_GB2312</vt:lpstr>
      <vt:lpstr>宋体</vt:lpstr>
      <vt:lpstr>微软雅黑</vt:lpstr>
      <vt:lpstr>Arial</vt:lpstr>
      <vt:lpstr>Calibri</vt:lpstr>
      <vt:lpstr>Comic Sans MS</vt:lpstr>
      <vt:lpstr>Jokerman</vt:lpstr>
      <vt:lpstr>Times New Roman</vt:lpstr>
      <vt:lpstr>WWW.2PPT.COM
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295F4ACD7D68491B996E3A50942BCD8F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