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5"/>
  </p:notesMasterIdLst>
  <p:handoutMasterIdLst>
    <p:handoutMasterId r:id="rId26"/>
  </p:handoutMasterIdLst>
  <p:sldIdLst>
    <p:sldId id="382" r:id="rId2"/>
    <p:sldId id="293" r:id="rId3"/>
    <p:sldId id="383" r:id="rId4"/>
    <p:sldId id="315" r:id="rId5"/>
    <p:sldId id="354" r:id="rId6"/>
    <p:sldId id="358" r:id="rId7"/>
    <p:sldId id="384" r:id="rId8"/>
    <p:sldId id="385" r:id="rId9"/>
    <p:sldId id="637" r:id="rId10"/>
    <p:sldId id="642" r:id="rId11"/>
    <p:sldId id="643" r:id="rId12"/>
    <p:sldId id="389" r:id="rId13"/>
    <p:sldId id="281" r:id="rId14"/>
    <p:sldId id="369" r:id="rId15"/>
    <p:sldId id="276" r:id="rId16"/>
    <p:sldId id="275" r:id="rId17"/>
    <p:sldId id="322" r:id="rId18"/>
    <p:sldId id="283" r:id="rId19"/>
    <p:sldId id="371" r:id="rId20"/>
    <p:sldId id="372" r:id="rId21"/>
    <p:sldId id="373" r:id="rId22"/>
    <p:sldId id="291" r:id="rId23"/>
    <p:sldId id="518" r:id="rId24"/>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6C4"/>
    <a:srgbClr val="FDBB39"/>
    <a:srgbClr val="0000FF"/>
    <a:srgbClr val="CBE5EA"/>
    <a:srgbClr val="FFD185"/>
    <a:srgbClr val="CE8A02"/>
    <a:srgbClr val="EEEEEE"/>
    <a:srgbClr val="FFBF53"/>
    <a:srgbClr val="E2E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6" autoAdjust="0"/>
    <p:restoredTop sz="97778" autoAdjust="0"/>
  </p:normalViewPr>
  <p:slideViewPr>
    <p:cSldViewPr snapToGrid="0">
      <p:cViewPr>
        <p:scale>
          <a:sx n="100" d="100"/>
          <a:sy n="100" d="100"/>
        </p:scale>
        <p:origin x="-1944" y="-972"/>
      </p:cViewPr>
      <p:guideLst>
        <p:guide orient="horz" pos="1620"/>
        <p:guide pos="288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9371221-7642-4CBA-B0EB-4D0524BF7E75}" type="doc">
      <dgm:prSet loTypeId="urn:microsoft.com/office/officeart/2005/8/layout/pyramid1#1" loCatId="pyramid" qsTypeId="urn:microsoft.com/office/officeart/2005/8/quickstyle/3d4#1" qsCatId="3D" csTypeId="urn:microsoft.com/office/officeart/2005/8/colors/colorful2#1" csCatId="colorful" phldr="1"/>
      <dgm:spPr/>
    </dgm:pt>
    <dgm:pt modelId="{3E5F1985-7300-47C1-A5FA-28203FD8C868}">
      <dgm:prSet phldrT="[文本]" custT="1"/>
      <dgm:spPr/>
      <dgm:t>
        <a:bodyPr/>
        <a:lstStyle/>
        <a:p>
          <a:r>
            <a:rPr lang="en-US" altLang="zh-CN" sz="2400" b="1" dirty="0">
              <a:latin typeface="+mj-ea"/>
              <a:ea typeface="+mj-ea"/>
            </a:rPr>
            <a:t>The </a:t>
          </a:r>
        </a:p>
        <a:p>
          <a:r>
            <a:rPr lang="en-US" altLang="zh-CN" sz="2400" b="1" dirty="0">
              <a:latin typeface="+mj-ea"/>
              <a:ea typeface="+mj-ea"/>
            </a:rPr>
            <a:t>cheapest</a:t>
          </a:r>
          <a:endParaRPr lang="zh-CN" altLang="en-US" sz="2400" b="1" dirty="0">
            <a:latin typeface="+mj-ea"/>
            <a:ea typeface="+mj-ea"/>
          </a:endParaRPr>
        </a:p>
      </dgm:t>
    </dgm:pt>
    <dgm:pt modelId="{867DDDD3-0662-45CF-A823-0359786F8C85}" type="parTrans" cxnId="{F6B649C7-24F4-4364-98C2-F3AE6E939EAA}">
      <dgm:prSet/>
      <dgm:spPr/>
      <dgm:t>
        <a:bodyPr/>
        <a:lstStyle/>
        <a:p>
          <a:endParaRPr lang="zh-CN" altLang="en-US"/>
        </a:p>
      </dgm:t>
    </dgm:pt>
    <dgm:pt modelId="{F62A60B6-29CC-4A44-A286-5FB164C8D3F0}" type="sibTrans" cxnId="{F6B649C7-24F4-4364-98C2-F3AE6E939EAA}">
      <dgm:prSet/>
      <dgm:spPr/>
      <dgm:t>
        <a:bodyPr/>
        <a:lstStyle/>
        <a:p>
          <a:endParaRPr lang="zh-CN" altLang="en-US"/>
        </a:p>
      </dgm:t>
    </dgm:pt>
    <dgm:pt modelId="{A0A14D80-258D-4C53-A906-452ADA300E60}">
      <dgm:prSet phldrT="[文本]" custT="1"/>
      <dgm:spPr/>
      <dgm:t>
        <a:bodyPr/>
        <a:lstStyle/>
        <a:p>
          <a:r>
            <a:rPr lang="en-US" altLang="zh-CN" sz="2400" dirty="0">
              <a:latin typeface="+mj-ea"/>
              <a:ea typeface="+mj-ea"/>
            </a:rPr>
            <a:t>…</a:t>
          </a:r>
          <a:endParaRPr lang="zh-CN" altLang="en-US" sz="2400" dirty="0">
            <a:latin typeface="+mj-ea"/>
            <a:ea typeface="+mj-ea"/>
          </a:endParaRPr>
        </a:p>
      </dgm:t>
    </dgm:pt>
    <dgm:pt modelId="{02E55424-28B2-4F7D-B3A0-091D53DD75C5}" type="parTrans" cxnId="{F6F2961E-118B-4BE8-9F31-8A458DB1D7BE}">
      <dgm:prSet/>
      <dgm:spPr/>
      <dgm:t>
        <a:bodyPr/>
        <a:lstStyle/>
        <a:p>
          <a:endParaRPr lang="zh-CN" altLang="en-US"/>
        </a:p>
      </dgm:t>
    </dgm:pt>
    <dgm:pt modelId="{8A22858D-3EBB-4372-93B9-4F2ADDDAC01C}" type="sibTrans" cxnId="{F6F2961E-118B-4BE8-9F31-8A458DB1D7BE}">
      <dgm:prSet/>
      <dgm:spPr/>
      <dgm:t>
        <a:bodyPr/>
        <a:lstStyle/>
        <a:p>
          <a:endParaRPr lang="zh-CN" altLang="en-US"/>
        </a:p>
      </dgm:t>
    </dgm:pt>
    <dgm:pt modelId="{46753222-A9EA-4025-AFB9-2D589C5058EE}">
      <dgm:prSet phldrT="[文本]" custT="1"/>
      <dgm:spPr/>
      <dgm:t>
        <a:bodyPr/>
        <a:lstStyle/>
        <a:p>
          <a:r>
            <a:rPr lang="en-US" altLang="zh-CN" sz="3200" b="1" dirty="0">
              <a:latin typeface="+mj-ea"/>
              <a:ea typeface="+mj-ea"/>
            </a:rPr>
            <a:t>The most expensive</a:t>
          </a:r>
          <a:endParaRPr lang="zh-CN" altLang="en-US" sz="3200" b="1" dirty="0">
            <a:latin typeface="+mj-ea"/>
            <a:ea typeface="+mj-ea"/>
          </a:endParaRPr>
        </a:p>
      </dgm:t>
    </dgm:pt>
    <dgm:pt modelId="{068ACB7A-9C7C-4C9B-A397-0B5B22F7481C}" type="parTrans" cxnId="{F6AB1B2A-5D1A-417B-AB81-91AA0E9C7402}">
      <dgm:prSet/>
      <dgm:spPr/>
      <dgm:t>
        <a:bodyPr/>
        <a:lstStyle/>
        <a:p>
          <a:endParaRPr lang="zh-CN" altLang="en-US"/>
        </a:p>
      </dgm:t>
    </dgm:pt>
    <dgm:pt modelId="{3B436F0B-AA20-4FD9-BD9F-5FDB4E2AA9AF}" type="sibTrans" cxnId="{F6AB1B2A-5D1A-417B-AB81-91AA0E9C7402}">
      <dgm:prSet/>
      <dgm:spPr/>
      <dgm:t>
        <a:bodyPr/>
        <a:lstStyle/>
        <a:p>
          <a:endParaRPr lang="zh-CN" altLang="en-US"/>
        </a:p>
      </dgm:t>
    </dgm:pt>
    <dgm:pt modelId="{CDD245AC-704B-4D22-BC2F-9051CFA2819D}">
      <dgm:prSet phldrT="[文本]" custT="1"/>
      <dgm:spPr/>
      <dgm:t>
        <a:bodyPr/>
        <a:lstStyle/>
        <a:p>
          <a:r>
            <a:rPr lang="en-US" altLang="zh-CN" sz="2800" b="1" dirty="0">
              <a:latin typeface="+mj-ea"/>
              <a:ea typeface="+mj-ea"/>
            </a:rPr>
            <a:t>The 2</a:t>
          </a:r>
          <a:r>
            <a:rPr lang="en-US" altLang="zh-CN" sz="2800" b="1" baseline="30000" dirty="0">
              <a:latin typeface="+mj-ea"/>
              <a:ea typeface="+mj-ea"/>
            </a:rPr>
            <a:t>nd</a:t>
          </a:r>
        </a:p>
        <a:p>
          <a:r>
            <a:rPr lang="en-US" altLang="zh-CN" sz="2800" b="1" dirty="0">
              <a:latin typeface="+mj-ea"/>
              <a:ea typeface="+mj-ea"/>
            </a:rPr>
            <a:t>cheapest</a:t>
          </a:r>
          <a:endParaRPr lang="zh-CN" altLang="en-US" sz="2800" b="1" dirty="0">
            <a:latin typeface="+mj-ea"/>
            <a:ea typeface="+mj-ea"/>
          </a:endParaRPr>
        </a:p>
      </dgm:t>
    </dgm:pt>
    <dgm:pt modelId="{9B29A268-E817-4040-B255-1EF1B4828708}" type="parTrans" cxnId="{6DD02BED-A5FE-4CBE-8C80-5388EC4A961C}">
      <dgm:prSet/>
      <dgm:spPr/>
      <dgm:t>
        <a:bodyPr/>
        <a:lstStyle/>
        <a:p>
          <a:endParaRPr lang="zh-CN" altLang="en-US"/>
        </a:p>
      </dgm:t>
    </dgm:pt>
    <dgm:pt modelId="{A50A1DA3-7B46-4B10-83B2-2739E6CEAD90}" type="sibTrans" cxnId="{6DD02BED-A5FE-4CBE-8C80-5388EC4A961C}">
      <dgm:prSet/>
      <dgm:spPr/>
      <dgm:t>
        <a:bodyPr/>
        <a:lstStyle/>
        <a:p>
          <a:endParaRPr lang="zh-CN" altLang="en-US"/>
        </a:p>
      </dgm:t>
    </dgm:pt>
    <dgm:pt modelId="{FE667294-6371-40BB-BDED-FBAB78884E56}" type="pres">
      <dgm:prSet presAssocID="{49371221-7642-4CBA-B0EB-4D0524BF7E75}" presName="Name0" presStyleCnt="0">
        <dgm:presLayoutVars>
          <dgm:dir/>
          <dgm:animLvl val="lvl"/>
          <dgm:resizeHandles val="exact"/>
        </dgm:presLayoutVars>
      </dgm:prSet>
      <dgm:spPr/>
    </dgm:pt>
    <dgm:pt modelId="{95ABFC64-6AB5-4069-81E6-D4EE7FA99691}" type="pres">
      <dgm:prSet presAssocID="{3E5F1985-7300-47C1-A5FA-28203FD8C868}" presName="Name8" presStyleCnt="0"/>
      <dgm:spPr/>
    </dgm:pt>
    <dgm:pt modelId="{AA0DEC69-2CCC-4835-9B7B-17E597C35F5D}" type="pres">
      <dgm:prSet presAssocID="{3E5F1985-7300-47C1-A5FA-28203FD8C868}" presName="level" presStyleLbl="node1" presStyleIdx="0" presStyleCnt="4">
        <dgm:presLayoutVars>
          <dgm:chMax val="1"/>
          <dgm:bulletEnabled val="1"/>
        </dgm:presLayoutVars>
      </dgm:prSet>
      <dgm:spPr/>
      <dgm:t>
        <a:bodyPr/>
        <a:lstStyle/>
        <a:p>
          <a:endParaRPr lang="zh-CN" altLang="en-US"/>
        </a:p>
      </dgm:t>
    </dgm:pt>
    <dgm:pt modelId="{09EF89C6-444A-470D-A9EE-FEB16B975CA6}" type="pres">
      <dgm:prSet presAssocID="{3E5F1985-7300-47C1-A5FA-28203FD8C868}" presName="levelTx" presStyleLbl="revTx" presStyleIdx="0" presStyleCnt="0">
        <dgm:presLayoutVars>
          <dgm:chMax val="1"/>
          <dgm:bulletEnabled val="1"/>
        </dgm:presLayoutVars>
      </dgm:prSet>
      <dgm:spPr/>
      <dgm:t>
        <a:bodyPr/>
        <a:lstStyle/>
        <a:p>
          <a:endParaRPr lang="zh-CN" altLang="en-US"/>
        </a:p>
      </dgm:t>
    </dgm:pt>
    <dgm:pt modelId="{C792E0EE-F372-47B3-8FCE-4F88D5D4765F}" type="pres">
      <dgm:prSet presAssocID="{CDD245AC-704B-4D22-BC2F-9051CFA2819D}" presName="Name8" presStyleCnt="0"/>
      <dgm:spPr/>
    </dgm:pt>
    <dgm:pt modelId="{B4C066DC-5BEE-433F-91A9-99FB53D9008F}" type="pres">
      <dgm:prSet presAssocID="{CDD245AC-704B-4D22-BC2F-9051CFA2819D}" presName="level" presStyleLbl="node1" presStyleIdx="1" presStyleCnt="4">
        <dgm:presLayoutVars>
          <dgm:chMax val="1"/>
          <dgm:bulletEnabled val="1"/>
        </dgm:presLayoutVars>
      </dgm:prSet>
      <dgm:spPr/>
      <dgm:t>
        <a:bodyPr/>
        <a:lstStyle/>
        <a:p>
          <a:endParaRPr lang="zh-CN" altLang="en-US"/>
        </a:p>
      </dgm:t>
    </dgm:pt>
    <dgm:pt modelId="{29DA9125-01A1-4B56-B4AA-9C581D621B84}" type="pres">
      <dgm:prSet presAssocID="{CDD245AC-704B-4D22-BC2F-9051CFA2819D}" presName="levelTx" presStyleLbl="revTx" presStyleIdx="0" presStyleCnt="0">
        <dgm:presLayoutVars>
          <dgm:chMax val="1"/>
          <dgm:bulletEnabled val="1"/>
        </dgm:presLayoutVars>
      </dgm:prSet>
      <dgm:spPr/>
      <dgm:t>
        <a:bodyPr/>
        <a:lstStyle/>
        <a:p>
          <a:endParaRPr lang="zh-CN" altLang="en-US"/>
        </a:p>
      </dgm:t>
    </dgm:pt>
    <dgm:pt modelId="{31F849BF-E45E-445B-9543-E643546ECDEC}" type="pres">
      <dgm:prSet presAssocID="{A0A14D80-258D-4C53-A906-452ADA300E60}" presName="Name8" presStyleCnt="0"/>
      <dgm:spPr/>
    </dgm:pt>
    <dgm:pt modelId="{0A9F06AB-3B32-4269-A586-091714D22784}" type="pres">
      <dgm:prSet presAssocID="{A0A14D80-258D-4C53-A906-452ADA300E60}" presName="level" presStyleLbl="node1" presStyleIdx="2" presStyleCnt="4">
        <dgm:presLayoutVars>
          <dgm:chMax val="1"/>
          <dgm:bulletEnabled val="1"/>
        </dgm:presLayoutVars>
      </dgm:prSet>
      <dgm:spPr/>
      <dgm:t>
        <a:bodyPr/>
        <a:lstStyle/>
        <a:p>
          <a:endParaRPr lang="zh-CN" altLang="en-US"/>
        </a:p>
      </dgm:t>
    </dgm:pt>
    <dgm:pt modelId="{3513AB0A-AFD7-4B20-AB2C-E13B531D210C}" type="pres">
      <dgm:prSet presAssocID="{A0A14D80-258D-4C53-A906-452ADA300E60}" presName="levelTx" presStyleLbl="revTx" presStyleIdx="0" presStyleCnt="0">
        <dgm:presLayoutVars>
          <dgm:chMax val="1"/>
          <dgm:bulletEnabled val="1"/>
        </dgm:presLayoutVars>
      </dgm:prSet>
      <dgm:spPr/>
      <dgm:t>
        <a:bodyPr/>
        <a:lstStyle/>
        <a:p>
          <a:endParaRPr lang="zh-CN" altLang="en-US"/>
        </a:p>
      </dgm:t>
    </dgm:pt>
    <dgm:pt modelId="{B55C8A56-B9E6-4643-B0A4-DAAD45C49AF7}" type="pres">
      <dgm:prSet presAssocID="{46753222-A9EA-4025-AFB9-2D589C5058EE}" presName="Name8" presStyleCnt="0"/>
      <dgm:spPr/>
    </dgm:pt>
    <dgm:pt modelId="{1D5893BD-752F-4E66-84F7-2AE38894B5BA}" type="pres">
      <dgm:prSet presAssocID="{46753222-A9EA-4025-AFB9-2D589C5058EE}" presName="level" presStyleLbl="node1" presStyleIdx="3" presStyleCnt="4" custLinFactNeighborX="1254" custLinFactNeighborY="-4398">
        <dgm:presLayoutVars>
          <dgm:chMax val="1"/>
          <dgm:bulletEnabled val="1"/>
        </dgm:presLayoutVars>
      </dgm:prSet>
      <dgm:spPr/>
      <dgm:t>
        <a:bodyPr/>
        <a:lstStyle/>
        <a:p>
          <a:endParaRPr lang="zh-CN" altLang="en-US"/>
        </a:p>
      </dgm:t>
    </dgm:pt>
    <dgm:pt modelId="{F6C41501-6DFF-43B8-9D3B-AE8626F045A0}" type="pres">
      <dgm:prSet presAssocID="{46753222-A9EA-4025-AFB9-2D589C5058EE}" presName="levelTx" presStyleLbl="revTx" presStyleIdx="0" presStyleCnt="0">
        <dgm:presLayoutVars>
          <dgm:chMax val="1"/>
          <dgm:bulletEnabled val="1"/>
        </dgm:presLayoutVars>
      </dgm:prSet>
      <dgm:spPr/>
      <dgm:t>
        <a:bodyPr/>
        <a:lstStyle/>
        <a:p>
          <a:endParaRPr lang="zh-CN" altLang="en-US"/>
        </a:p>
      </dgm:t>
    </dgm:pt>
  </dgm:ptLst>
  <dgm:cxnLst>
    <dgm:cxn modelId="{79E476AC-E7FD-410A-A774-B5E7B5127F8D}" type="presOf" srcId="{3E5F1985-7300-47C1-A5FA-28203FD8C868}" destId="{AA0DEC69-2CCC-4835-9B7B-17E597C35F5D}" srcOrd="0" destOrd="0" presId="urn:microsoft.com/office/officeart/2005/8/layout/pyramid1#1"/>
    <dgm:cxn modelId="{3B94757F-7817-4223-AD18-02CCB3B4D0B4}" type="presOf" srcId="{46753222-A9EA-4025-AFB9-2D589C5058EE}" destId="{1D5893BD-752F-4E66-84F7-2AE38894B5BA}" srcOrd="0" destOrd="0" presId="urn:microsoft.com/office/officeart/2005/8/layout/pyramid1#1"/>
    <dgm:cxn modelId="{F6B649C7-24F4-4364-98C2-F3AE6E939EAA}" srcId="{49371221-7642-4CBA-B0EB-4D0524BF7E75}" destId="{3E5F1985-7300-47C1-A5FA-28203FD8C868}" srcOrd="0" destOrd="0" parTransId="{867DDDD3-0662-45CF-A823-0359786F8C85}" sibTransId="{F62A60B6-29CC-4A44-A286-5FB164C8D3F0}"/>
    <dgm:cxn modelId="{42BDED88-7768-48FA-A26F-894884EFC709}" type="presOf" srcId="{49371221-7642-4CBA-B0EB-4D0524BF7E75}" destId="{FE667294-6371-40BB-BDED-FBAB78884E56}" srcOrd="0" destOrd="0" presId="urn:microsoft.com/office/officeart/2005/8/layout/pyramid1#1"/>
    <dgm:cxn modelId="{C22635EB-2F3D-4F96-B8F5-7BBE8F1ADF5D}" type="presOf" srcId="{CDD245AC-704B-4D22-BC2F-9051CFA2819D}" destId="{B4C066DC-5BEE-433F-91A9-99FB53D9008F}" srcOrd="0" destOrd="0" presId="urn:microsoft.com/office/officeart/2005/8/layout/pyramid1#1"/>
    <dgm:cxn modelId="{F6F2961E-118B-4BE8-9F31-8A458DB1D7BE}" srcId="{49371221-7642-4CBA-B0EB-4D0524BF7E75}" destId="{A0A14D80-258D-4C53-A906-452ADA300E60}" srcOrd="2" destOrd="0" parTransId="{02E55424-28B2-4F7D-B3A0-091D53DD75C5}" sibTransId="{8A22858D-3EBB-4372-93B9-4F2ADDDAC01C}"/>
    <dgm:cxn modelId="{B313AA7D-3C79-4FDA-9E7D-96453A745AA7}" type="presOf" srcId="{CDD245AC-704B-4D22-BC2F-9051CFA2819D}" destId="{29DA9125-01A1-4B56-B4AA-9C581D621B84}" srcOrd="1" destOrd="0" presId="urn:microsoft.com/office/officeart/2005/8/layout/pyramid1#1"/>
    <dgm:cxn modelId="{A8FD43E7-C36B-4EDE-99E9-5D998EFA9D7B}" type="presOf" srcId="{46753222-A9EA-4025-AFB9-2D589C5058EE}" destId="{F6C41501-6DFF-43B8-9D3B-AE8626F045A0}" srcOrd="1" destOrd="0" presId="urn:microsoft.com/office/officeart/2005/8/layout/pyramid1#1"/>
    <dgm:cxn modelId="{6DD02BED-A5FE-4CBE-8C80-5388EC4A961C}" srcId="{49371221-7642-4CBA-B0EB-4D0524BF7E75}" destId="{CDD245AC-704B-4D22-BC2F-9051CFA2819D}" srcOrd="1" destOrd="0" parTransId="{9B29A268-E817-4040-B255-1EF1B4828708}" sibTransId="{A50A1DA3-7B46-4B10-83B2-2739E6CEAD90}"/>
    <dgm:cxn modelId="{CA47454D-3EDA-484A-94EF-B7E72F9133D5}" type="presOf" srcId="{A0A14D80-258D-4C53-A906-452ADA300E60}" destId="{3513AB0A-AFD7-4B20-AB2C-E13B531D210C}" srcOrd="1" destOrd="0" presId="urn:microsoft.com/office/officeart/2005/8/layout/pyramid1#1"/>
    <dgm:cxn modelId="{FAB8BBCC-CFC1-44A1-B821-04A07C901B52}" type="presOf" srcId="{A0A14D80-258D-4C53-A906-452ADA300E60}" destId="{0A9F06AB-3B32-4269-A586-091714D22784}" srcOrd="0" destOrd="0" presId="urn:microsoft.com/office/officeart/2005/8/layout/pyramid1#1"/>
    <dgm:cxn modelId="{F6AB1B2A-5D1A-417B-AB81-91AA0E9C7402}" srcId="{49371221-7642-4CBA-B0EB-4D0524BF7E75}" destId="{46753222-A9EA-4025-AFB9-2D589C5058EE}" srcOrd="3" destOrd="0" parTransId="{068ACB7A-9C7C-4C9B-A397-0B5B22F7481C}" sibTransId="{3B436F0B-AA20-4FD9-BD9F-5FDB4E2AA9AF}"/>
    <dgm:cxn modelId="{F7C9B23F-6C58-4CA3-9C68-7D263EB297E7}" type="presOf" srcId="{3E5F1985-7300-47C1-A5FA-28203FD8C868}" destId="{09EF89C6-444A-470D-A9EE-FEB16B975CA6}" srcOrd="1" destOrd="0" presId="urn:microsoft.com/office/officeart/2005/8/layout/pyramid1#1"/>
    <dgm:cxn modelId="{C4A85FF1-993E-4079-B0D1-A9F27F0EC2DB}" type="presParOf" srcId="{FE667294-6371-40BB-BDED-FBAB78884E56}" destId="{95ABFC64-6AB5-4069-81E6-D4EE7FA99691}" srcOrd="0" destOrd="0" presId="urn:microsoft.com/office/officeart/2005/8/layout/pyramid1#1"/>
    <dgm:cxn modelId="{EF97FD37-28CF-42B2-9F38-2D679A12C64A}" type="presParOf" srcId="{95ABFC64-6AB5-4069-81E6-D4EE7FA99691}" destId="{AA0DEC69-2CCC-4835-9B7B-17E597C35F5D}" srcOrd="0" destOrd="0" presId="urn:microsoft.com/office/officeart/2005/8/layout/pyramid1#1"/>
    <dgm:cxn modelId="{077208B1-7FBA-4C91-8897-31F6B61F121C}" type="presParOf" srcId="{95ABFC64-6AB5-4069-81E6-D4EE7FA99691}" destId="{09EF89C6-444A-470D-A9EE-FEB16B975CA6}" srcOrd="1" destOrd="0" presId="urn:microsoft.com/office/officeart/2005/8/layout/pyramid1#1"/>
    <dgm:cxn modelId="{653B5F35-8DC5-49B0-8F49-6BFF2B730A43}" type="presParOf" srcId="{FE667294-6371-40BB-BDED-FBAB78884E56}" destId="{C792E0EE-F372-47B3-8FCE-4F88D5D4765F}" srcOrd="1" destOrd="0" presId="urn:microsoft.com/office/officeart/2005/8/layout/pyramid1#1"/>
    <dgm:cxn modelId="{8EB36604-42EC-472C-8866-498C9D9C58D1}" type="presParOf" srcId="{C792E0EE-F372-47B3-8FCE-4F88D5D4765F}" destId="{B4C066DC-5BEE-433F-91A9-99FB53D9008F}" srcOrd="0" destOrd="0" presId="urn:microsoft.com/office/officeart/2005/8/layout/pyramid1#1"/>
    <dgm:cxn modelId="{EEF4042D-3A7E-440C-A4F7-7D5E5D7EDF86}" type="presParOf" srcId="{C792E0EE-F372-47B3-8FCE-4F88D5D4765F}" destId="{29DA9125-01A1-4B56-B4AA-9C581D621B84}" srcOrd="1" destOrd="0" presId="urn:microsoft.com/office/officeart/2005/8/layout/pyramid1#1"/>
    <dgm:cxn modelId="{4AA43B0F-1836-4A84-9F26-78D5A89CC113}" type="presParOf" srcId="{FE667294-6371-40BB-BDED-FBAB78884E56}" destId="{31F849BF-E45E-445B-9543-E643546ECDEC}" srcOrd="2" destOrd="0" presId="urn:microsoft.com/office/officeart/2005/8/layout/pyramid1#1"/>
    <dgm:cxn modelId="{3D13318B-F64F-46F1-8DB4-7EF340799106}" type="presParOf" srcId="{31F849BF-E45E-445B-9543-E643546ECDEC}" destId="{0A9F06AB-3B32-4269-A586-091714D22784}" srcOrd="0" destOrd="0" presId="urn:microsoft.com/office/officeart/2005/8/layout/pyramid1#1"/>
    <dgm:cxn modelId="{76E467ED-9D04-4223-8A9D-569342AFFB69}" type="presParOf" srcId="{31F849BF-E45E-445B-9543-E643546ECDEC}" destId="{3513AB0A-AFD7-4B20-AB2C-E13B531D210C}" srcOrd="1" destOrd="0" presId="urn:microsoft.com/office/officeart/2005/8/layout/pyramid1#1"/>
    <dgm:cxn modelId="{B6718DBC-1A8E-4A73-8492-A3D5963E0F2E}" type="presParOf" srcId="{FE667294-6371-40BB-BDED-FBAB78884E56}" destId="{B55C8A56-B9E6-4643-B0A4-DAAD45C49AF7}" srcOrd="3" destOrd="0" presId="urn:microsoft.com/office/officeart/2005/8/layout/pyramid1#1"/>
    <dgm:cxn modelId="{43FD7F53-C25A-42F9-8921-126864D1CC83}" type="presParOf" srcId="{B55C8A56-B9E6-4643-B0A4-DAAD45C49AF7}" destId="{1D5893BD-752F-4E66-84F7-2AE38894B5BA}" srcOrd="0" destOrd="0" presId="urn:microsoft.com/office/officeart/2005/8/layout/pyramid1#1"/>
    <dgm:cxn modelId="{4BFD8688-FE7D-42E7-BD9E-57C982017BDE}" type="presParOf" srcId="{B55C8A56-B9E6-4643-B0A4-DAAD45C49AF7}" destId="{F6C41501-6DFF-43B8-9D3B-AE8626F045A0}" srcOrd="1" destOrd="0" presId="urn:microsoft.com/office/officeart/2005/8/layout/pyramid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DEC69-2CCC-4835-9B7B-17E597C35F5D}">
      <dsp:nvSpPr>
        <dsp:cNvPr id="0" name=""/>
        <dsp:cNvSpPr/>
      </dsp:nvSpPr>
      <dsp:spPr>
        <a:xfrm>
          <a:off x="1620765" y="0"/>
          <a:ext cx="1080510" cy="806239"/>
        </a:xfrm>
        <a:prstGeom prst="trapezoid">
          <a:avLst>
            <a:gd name="adj" fmla="val 67009"/>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zh-CN" sz="2400" b="1" kern="1200" dirty="0">
              <a:latin typeface="+mj-ea"/>
              <a:ea typeface="+mj-ea"/>
            </a:rPr>
            <a:t>The </a:t>
          </a:r>
        </a:p>
        <a:p>
          <a:pPr lvl="0" algn="ctr" defTabSz="1066800">
            <a:lnSpc>
              <a:spcPct val="90000"/>
            </a:lnSpc>
            <a:spcBef>
              <a:spcPct val="0"/>
            </a:spcBef>
            <a:spcAft>
              <a:spcPct val="35000"/>
            </a:spcAft>
          </a:pPr>
          <a:r>
            <a:rPr lang="en-US" altLang="zh-CN" sz="2400" b="1" kern="1200" dirty="0">
              <a:latin typeface="+mj-ea"/>
              <a:ea typeface="+mj-ea"/>
            </a:rPr>
            <a:t>cheapest</a:t>
          </a:r>
          <a:endParaRPr lang="zh-CN" altLang="en-US" sz="2400" b="1" kern="1200" dirty="0">
            <a:latin typeface="+mj-ea"/>
            <a:ea typeface="+mj-ea"/>
          </a:endParaRPr>
        </a:p>
      </dsp:txBody>
      <dsp:txXfrm>
        <a:off x="1620765" y="0"/>
        <a:ext cx="1080510" cy="806239"/>
      </dsp:txXfrm>
    </dsp:sp>
    <dsp:sp modelId="{B4C066DC-5BEE-433F-91A9-99FB53D9008F}">
      <dsp:nvSpPr>
        <dsp:cNvPr id="0" name=""/>
        <dsp:cNvSpPr/>
      </dsp:nvSpPr>
      <dsp:spPr>
        <a:xfrm>
          <a:off x="1080510" y="806239"/>
          <a:ext cx="2161021" cy="806239"/>
        </a:xfrm>
        <a:prstGeom prst="trapezoid">
          <a:avLst>
            <a:gd name="adj" fmla="val 67009"/>
          </a:avLst>
        </a:prstGeom>
        <a:solidFill>
          <a:schemeClr val="accent2">
            <a:hueOff val="-485121"/>
            <a:satOff val="-27976"/>
            <a:lumOff val="28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altLang="zh-CN" sz="2800" b="1" kern="1200" dirty="0">
              <a:latin typeface="+mj-ea"/>
              <a:ea typeface="+mj-ea"/>
            </a:rPr>
            <a:t>The 2</a:t>
          </a:r>
          <a:r>
            <a:rPr lang="en-US" altLang="zh-CN" sz="2800" b="1" kern="1200" baseline="30000" dirty="0">
              <a:latin typeface="+mj-ea"/>
              <a:ea typeface="+mj-ea"/>
            </a:rPr>
            <a:t>nd</a:t>
          </a:r>
        </a:p>
        <a:p>
          <a:pPr lvl="0" algn="ctr" defTabSz="1244600">
            <a:lnSpc>
              <a:spcPct val="90000"/>
            </a:lnSpc>
            <a:spcBef>
              <a:spcPct val="0"/>
            </a:spcBef>
            <a:spcAft>
              <a:spcPct val="35000"/>
            </a:spcAft>
          </a:pPr>
          <a:r>
            <a:rPr lang="en-US" altLang="zh-CN" sz="2800" b="1" kern="1200" dirty="0">
              <a:latin typeface="+mj-ea"/>
              <a:ea typeface="+mj-ea"/>
            </a:rPr>
            <a:t>cheapest</a:t>
          </a:r>
          <a:endParaRPr lang="zh-CN" altLang="en-US" sz="2800" b="1" kern="1200" dirty="0">
            <a:latin typeface="+mj-ea"/>
            <a:ea typeface="+mj-ea"/>
          </a:endParaRPr>
        </a:p>
      </dsp:txBody>
      <dsp:txXfrm>
        <a:off x="1458689" y="806239"/>
        <a:ext cx="1404663" cy="806239"/>
      </dsp:txXfrm>
    </dsp:sp>
    <dsp:sp modelId="{0A9F06AB-3B32-4269-A586-091714D22784}">
      <dsp:nvSpPr>
        <dsp:cNvPr id="0" name=""/>
        <dsp:cNvSpPr/>
      </dsp:nvSpPr>
      <dsp:spPr>
        <a:xfrm>
          <a:off x="540255" y="1612478"/>
          <a:ext cx="3241531" cy="806239"/>
        </a:xfrm>
        <a:prstGeom prst="trapezoid">
          <a:avLst>
            <a:gd name="adj" fmla="val 67009"/>
          </a:avLst>
        </a:prstGeom>
        <a:solidFill>
          <a:schemeClr val="accent2">
            <a:hueOff val="-970242"/>
            <a:satOff val="-55952"/>
            <a:lumOff val="57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zh-CN" sz="2400" kern="1200" dirty="0">
              <a:latin typeface="+mj-ea"/>
              <a:ea typeface="+mj-ea"/>
            </a:rPr>
            <a:t>…</a:t>
          </a:r>
          <a:endParaRPr lang="zh-CN" altLang="en-US" sz="2400" kern="1200" dirty="0">
            <a:latin typeface="+mj-ea"/>
            <a:ea typeface="+mj-ea"/>
          </a:endParaRPr>
        </a:p>
      </dsp:txBody>
      <dsp:txXfrm>
        <a:off x="1107523" y="1612478"/>
        <a:ext cx="2106995" cy="806239"/>
      </dsp:txXfrm>
    </dsp:sp>
    <dsp:sp modelId="{1D5893BD-752F-4E66-84F7-2AE38894B5BA}">
      <dsp:nvSpPr>
        <dsp:cNvPr id="0" name=""/>
        <dsp:cNvSpPr/>
      </dsp:nvSpPr>
      <dsp:spPr>
        <a:xfrm>
          <a:off x="0" y="2383258"/>
          <a:ext cx="4322042" cy="806239"/>
        </a:xfrm>
        <a:prstGeom prst="trapezoid">
          <a:avLst>
            <a:gd name="adj" fmla="val 67009"/>
          </a:avLst>
        </a:prstGeom>
        <a:solidFill>
          <a:schemeClr val="accent2">
            <a:hueOff val="-1455363"/>
            <a:satOff val="-83928"/>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altLang="zh-CN" sz="3200" b="1" kern="1200" dirty="0">
              <a:latin typeface="+mj-ea"/>
              <a:ea typeface="+mj-ea"/>
            </a:rPr>
            <a:t>The most expensive</a:t>
          </a:r>
          <a:endParaRPr lang="zh-CN" altLang="en-US" sz="3200" b="1" kern="1200" dirty="0">
            <a:latin typeface="+mj-ea"/>
            <a:ea typeface="+mj-ea"/>
          </a:endParaRPr>
        </a:p>
      </dsp:txBody>
      <dsp:txXfrm>
        <a:off x="756357" y="2383258"/>
        <a:ext cx="2809327" cy="8062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1">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E227827-4153-43BB-9018-D8843002EDD5}"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5294E0C-8739-4DC2-8B11-E782D767A951}"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2900" algn="l" rtl="0" eaLnBrk="0" fontAlgn="base" hangingPunct="0">
      <a:spcBef>
        <a:spcPct val="30000"/>
      </a:spcBef>
      <a:spcAft>
        <a:spcPct val="0"/>
      </a:spcAft>
      <a:defRPr sz="900" kern="1200">
        <a:solidFill>
          <a:schemeClr val="tx1"/>
        </a:solidFill>
        <a:latin typeface="+mn-lt"/>
        <a:ea typeface="+mn-ea"/>
        <a:cs typeface="+mn-cs"/>
      </a:defRPr>
    </a:lvl2pPr>
    <a:lvl3pPr marL="685800" algn="l" rtl="0" eaLnBrk="0" fontAlgn="base" hangingPunct="0">
      <a:spcBef>
        <a:spcPct val="30000"/>
      </a:spcBef>
      <a:spcAft>
        <a:spcPct val="0"/>
      </a:spcAft>
      <a:defRPr sz="900" kern="1200">
        <a:solidFill>
          <a:schemeClr val="tx1"/>
        </a:solidFill>
        <a:latin typeface="+mn-lt"/>
        <a:ea typeface="+mn-ea"/>
        <a:cs typeface="+mn-cs"/>
      </a:defRPr>
    </a:lvl3pPr>
    <a:lvl4pPr marL="1028700" algn="l" rtl="0" eaLnBrk="0" fontAlgn="base" hangingPunct="0">
      <a:spcBef>
        <a:spcPct val="30000"/>
      </a:spcBef>
      <a:spcAft>
        <a:spcPct val="0"/>
      </a:spcAft>
      <a:defRPr sz="900" kern="1200">
        <a:solidFill>
          <a:schemeClr val="tx1"/>
        </a:solidFill>
        <a:latin typeface="+mn-lt"/>
        <a:ea typeface="+mn-ea"/>
        <a:cs typeface="+mn-cs"/>
      </a:defRPr>
    </a:lvl4pPr>
    <a:lvl5pPr marL="1371600" algn="l"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xfrm>
            <a:off x="685800" y="1143000"/>
            <a:ext cx="5486400" cy="3086100"/>
          </a:xfrm>
        </p:spPr>
      </p:sp>
      <p:sp>
        <p:nvSpPr>
          <p:cNvPr id="33795" name="备注占位符 2"/>
          <p:cNvSpPr>
            <a:spLocks noGrp="1" noChangeArrowheads="1"/>
          </p:cNvSpPr>
          <p:nvPr>
            <p:ph type="body" idx="4294967295"/>
          </p:nvPr>
        </p:nvSpPr>
        <p:spPr>
          <a:xfrm>
            <a:off x="914400" y="4343400"/>
            <a:ext cx="5029200" cy="4114800"/>
          </a:xfrm>
        </p:spPr>
        <p:txBody>
          <a:bodyPr/>
          <a:lstStyle/>
          <a:p>
            <a:pPr eaLnBrk="1" hangingPunct="1"/>
            <a:endParaRPr lang="zh-CN" altLang="zh-CN"/>
          </a:p>
        </p:txBody>
      </p:sp>
      <p:sp>
        <p:nvSpPr>
          <p:cNvPr id="33796" name="灯片编号占位符 3"/>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fld id="{55F1352E-2298-428F-8EFF-3782C9CBE180}" type="slidenum">
              <a:rPr lang="zh-CN" altLang="en-US" sz="1200">
                <a:latin typeface="Times New Roman" panose="02020603050405020304" pitchFamily="18" charset="0"/>
              </a:rPr>
              <a:t>22</a:t>
            </a:fld>
            <a:endParaRPr lang="zh-CN" altLang="en-US" sz="1200">
              <a:latin typeface="Times New Roman" panose="02020603050405020304" pitchFamily="18" charset="0"/>
            </a:endParaRPr>
          </a:p>
        </p:txBody>
      </p:sp>
      <p:sp>
        <p:nvSpPr>
          <p:cNvPr id="33797" name="页脚占位符 4"/>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200">
                <a:latin typeface="Times New Roman" panose="02020603050405020304" pitchFamily="18" charset="0"/>
              </a:rPr>
              <a:t>中国英语教师网</a:t>
            </a:r>
          </a:p>
        </p:txBody>
      </p:sp>
      <p:sp>
        <p:nvSpPr>
          <p:cNvPr id="33798"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0036F3DD-8140-4A0A-A533-33128BF07696}" type="slidenum">
              <a:rPr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幻灯片图像占位符 1"/>
          <p:cNvSpPr>
            <a:spLocks noGrp="1" noRot="1" noChangeAspect="1"/>
          </p:cNvSpPr>
          <p:nvPr>
            <p:ph type="sldImg"/>
          </p:nvPr>
        </p:nvSpPr>
        <p:spPr bwMode="auto">
          <a:xfrm>
            <a:off x="685800" y="1143000"/>
            <a:ext cx="5486400" cy="3086100"/>
          </a:xfrm>
          <a:noFill/>
          <a:ln>
            <a:solidFill>
              <a:srgbClr val="000000"/>
            </a:solidFill>
            <a:miter lim="800000"/>
          </a:ln>
        </p:spPr>
      </p:sp>
      <p:sp>
        <p:nvSpPr>
          <p:cNvPr id="145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4029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6F156EE-3363-4F1D-92AD-0F00CBFD6499}" type="slidenum">
              <a:rPr lang="zh-CN" altLang="en-US"/>
              <a:t>23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A0F348D-69AA-4763-8366-A9615BC72D26}"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F296335-321C-45BF-8772-AB1DE702D317}"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98E7949-BCE9-4FE8-85DB-5D2F8FBABB1C}"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3"/>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273843"/>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1E8130E-A492-4B9F-9AFC-41551C8A27CD}"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69BF5B-22D0-47EE-9CBF-A7757E653992}"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A38424B3-E1AC-4A0F-B481-EDD341C93DFF}" type="datetimeFigureOut">
              <a:rPr lang="zh-CN" altLang="en-US"/>
              <a:t>2023-01-17</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4197521F-FB82-49FF-8AED-F4FB2BE8BAF5}"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A38424B3-E1AC-4A0F-B481-EDD341C93DFF}" type="datetimeFigureOut">
              <a:rPr lang="zh-CN" altLang="en-US"/>
              <a:t>2023-01-17</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4197521F-FB82-49FF-8AED-F4FB2BE8BAF5}"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A38424B3-E1AC-4A0F-B481-EDD341C93DFF}" type="datetimeFigureOut">
              <a:rPr lang="zh-CN" altLang="en-US"/>
              <a:t>2023-01-17</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4197521F-FB82-49FF-8AED-F4FB2BE8BAF5}"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A38424B3-E1AC-4A0F-B481-EDD341C93DFF}" type="datetimeFigureOut">
              <a:rPr lang="zh-CN" altLang="en-US"/>
              <a:t>2023-01-17</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4197521F-FB82-49FF-8AED-F4FB2BE8BAF5}"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A38424B3-E1AC-4A0F-B481-EDD341C93DFF}" type="datetimeFigureOut">
              <a:rPr lang="zh-CN" altLang="en-US"/>
              <a:t>2023-01-17</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4197521F-FB82-49FF-8AED-F4FB2BE8BAF5}"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50746DF-9501-444F-8DDA-842A09AB0C1D}"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2925992-1EFA-4485-BCF6-BDD1D5715E9D}"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9"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6760208-C4DC-4ADC-A8D1-B765439DF018}" type="datetimeFigureOut">
              <a:rPr lang="zh-CN" altLang="en-US"/>
              <a:t>2023-01-17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71BFC7-2CA5-4119-811B-96EE8F8F73B0}"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F31F78F-5930-4C7B-A1BF-1A319206F5D3}"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EDAC34C-099B-4ED0-A95F-CC50E6A5817C}"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2" y="273845"/>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1" y="1260873"/>
            <a:ext cx="386834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1" y="1878807"/>
            <a:ext cx="386834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1" y="1260873"/>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1" y="1878807"/>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E81C4ED2-2B9C-40BA-B7AA-2791882D6439}" type="datetimeFigureOut">
              <a:rPr lang="zh-CN" altLang="en-US"/>
              <a:t>2023-01-17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835F90C-9BC0-4F2A-9CDF-2DC1BB619927}"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90287E12-83AD-467A-BFC0-AF6B10B82C51}"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C0CAD97-5BFE-4951-8082-A571D669ECBB}"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365EBE7-197F-4BB3-BA47-7F511B219145}" type="datetimeFigureOut">
              <a:rPr lang="zh-CN" altLang="en-US"/>
              <a:t>2023-01-17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D1EB362-2704-429D-A495-B7CAE12708C5}"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2"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9EC19EB-DDF1-4523-9164-778106B8FEF5}"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077B3AF-D8AD-40B3-B52C-B7D80AE35BF1}"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2"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1DDA913-2A96-41D6-8B8D-6DD767ADD659}" type="datetimeFigureOut">
              <a:rPr lang="zh-CN" altLang="en-US"/>
              <a:t>2023-01-17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685BEF4-A35B-4065-8185-750B15841CB0}"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email"/>
          <a:srcRect/>
          <a:stretch>
            <a:fillRect/>
          </a:stretch>
        </a:blipFill>
        <a:effectLst/>
      </p:bgPr>
    </p:bg>
    <p:spTree>
      <p:nvGrpSpPr>
        <p:cNvPr id="1" name=""/>
        <p:cNvGrpSpPr/>
        <p:nvPr/>
      </p:nvGrpSpPr>
      <p:grpSpPr>
        <a:xfrm>
          <a:off x="0" y="0"/>
          <a:ext cx="0" cy="0"/>
          <a:chOff x="0" y="0"/>
          <a:chExt cx="0" cy="0"/>
        </a:xfrm>
      </p:grpSpPr>
      <p:sp>
        <p:nvSpPr>
          <p:cNvPr id="63490" name="标题占位符 1"/>
          <p:cNvSpPr>
            <a:spLocks noGrp="1"/>
          </p:cNvSpPr>
          <p:nvPr>
            <p:ph type="title"/>
          </p:nvPr>
        </p:nvSpPr>
        <p:spPr bwMode="auto">
          <a:xfrm>
            <a:off x="628732" y="273781"/>
            <a:ext cx="7886536" cy="993942"/>
          </a:xfrm>
          <a:prstGeom prst="rect">
            <a:avLst/>
          </a:prstGeom>
          <a:noFill/>
          <a:ln w="9525">
            <a:noFill/>
            <a:miter lim="800000"/>
          </a:ln>
        </p:spPr>
        <p:txBody>
          <a:bodyPr vert="horz" wrap="square" lIns="68568" tIns="34284" rIns="68568" bIns="34284" numCol="1" anchor="ctr" anchorCtr="0" compatLnSpc="1"/>
          <a:lstStyle/>
          <a:p>
            <a:pPr lvl="0"/>
            <a:r>
              <a:rPr lang="zh-CN" altLang="en-US"/>
              <a:t>单击此处编辑母版标题样式</a:t>
            </a:r>
          </a:p>
        </p:txBody>
      </p:sp>
      <p:sp>
        <p:nvSpPr>
          <p:cNvPr id="63491" name="文本占位符 2"/>
          <p:cNvSpPr>
            <a:spLocks noGrp="1"/>
          </p:cNvSpPr>
          <p:nvPr>
            <p:ph type="body" idx="1"/>
          </p:nvPr>
        </p:nvSpPr>
        <p:spPr bwMode="auto">
          <a:xfrm>
            <a:off x="628732" y="1368902"/>
            <a:ext cx="7886536" cy="3263938"/>
          </a:xfrm>
          <a:prstGeom prst="rect">
            <a:avLst/>
          </a:prstGeom>
          <a:noFill/>
          <a:ln w="9525">
            <a:noFill/>
            <a:miter lim="800000"/>
          </a:ln>
        </p:spPr>
        <p:txBody>
          <a:bodyPr vert="horz" wrap="square" lIns="68568" tIns="34284" rIns="68568" bIns="34284"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32" y="4767350"/>
            <a:ext cx="2057668" cy="273780"/>
          </a:xfrm>
          <a:prstGeom prst="rect">
            <a:avLst/>
          </a:prstGeom>
        </p:spPr>
        <p:txBody>
          <a:bodyPr vert="horz" lIns="68568" tIns="34284" rIns="68568" bIns="34284" rtlCol="0" anchor="ctr"/>
          <a:lstStyle>
            <a:lvl1pPr algn="l" fontAlgn="auto">
              <a:spcBef>
                <a:spcPts val="0"/>
              </a:spcBef>
              <a:spcAft>
                <a:spcPts val="0"/>
              </a:spcAft>
              <a:defRPr sz="900">
                <a:solidFill>
                  <a:schemeClr val="tx1">
                    <a:tint val="75000"/>
                  </a:schemeClr>
                </a:solidFill>
                <a:latin typeface="+mn-lt"/>
                <a:ea typeface="+mn-ea"/>
              </a:defRPr>
            </a:lvl1pPr>
          </a:lstStyle>
          <a:p>
            <a:pPr>
              <a:defRPr/>
            </a:pPr>
            <a:fld id="{A38424B3-E1AC-4A0F-B481-EDD341C93DFF}" type="datetimeFigureOut">
              <a:rPr lang="zh-CN" altLang="en-US"/>
              <a:t>2023-01-17</a:t>
            </a:fld>
            <a:endParaRPr lang="zh-CN" altLang="en-US"/>
          </a:p>
        </p:txBody>
      </p:sp>
      <p:sp>
        <p:nvSpPr>
          <p:cNvPr id="5" name="页脚占位符 4"/>
          <p:cNvSpPr>
            <a:spLocks noGrp="1"/>
          </p:cNvSpPr>
          <p:nvPr>
            <p:ph type="ftr" sz="quarter" idx="3"/>
          </p:nvPr>
        </p:nvSpPr>
        <p:spPr>
          <a:xfrm>
            <a:off x="3029345" y="4767350"/>
            <a:ext cx="3085311" cy="273780"/>
          </a:xfrm>
          <a:prstGeom prst="rect">
            <a:avLst/>
          </a:prstGeom>
        </p:spPr>
        <p:txBody>
          <a:bodyPr vert="horz" lIns="68568" tIns="34284" rIns="68568" bIns="34284"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457600" y="4767350"/>
            <a:ext cx="2057668" cy="273780"/>
          </a:xfrm>
          <a:prstGeom prst="rect">
            <a:avLst/>
          </a:prstGeom>
        </p:spPr>
        <p:txBody>
          <a:bodyPr vert="horz" lIns="68568" tIns="34284" rIns="68568" bIns="34284" rtlCol="0" anchor="ctr"/>
          <a:lstStyle>
            <a:lvl1pPr algn="r" fontAlgn="auto">
              <a:spcBef>
                <a:spcPts val="0"/>
              </a:spcBef>
              <a:spcAft>
                <a:spcPts val="0"/>
              </a:spcAft>
              <a:defRPr sz="900">
                <a:solidFill>
                  <a:schemeClr val="tx1">
                    <a:tint val="75000"/>
                  </a:schemeClr>
                </a:solidFill>
                <a:latin typeface="+mn-lt"/>
                <a:ea typeface="+mn-ea"/>
              </a:defRPr>
            </a:lvl1pPr>
          </a:lstStyle>
          <a:p>
            <a:pPr>
              <a:defRPr/>
            </a:pPr>
            <a:fld id="{4197521F-FB82-49FF-8AED-F4FB2BE8BAF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1.xml"/><Relationship Id="rId7" Type="http://schemas.openxmlformats.org/officeDocument/2006/relationships/image" Target="../media/image3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4.jpeg"/><Relationship Id="rId4" Type="http://schemas.openxmlformats.org/officeDocument/2006/relationships/diagramQuickStyle" Target="../diagrams/quickStyle1.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hyperlink" Target="hc%20-%20&#26053;&#34892;&#30340;&#24847;&#20041;%20&#20013;&#33521;&#23383;&#24149;%20(&#38899;&#24742;&#33539;&#23383;&#24149;&#32452;&#20986;&#21697;).mp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p:cNvPicPr>
            <a:picLocks noChangeAspect="1"/>
          </p:cNvPicPr>
          <p:nvPr/>
        </p:nvPicPr>
        <p:blipFill>
          <a:blip r:embed="rId2" cstate="email"/>
          <a:srcRect/>
          <a:stretch>
            <a:fillRect/>
          </a:stretch>
        </p:blipFill>
        <p:spPr bwMode="auto">
          <a:xfrm>
            <a:off x="52705" y="48260"/>
            <a:ext cx="9144000" cy="5143500"/>
          </a:xfrm>
          <a:prstGeom prst="rect">
            <a:avLst/>
          </a:prstGeom>
          <a:noFill/>
          <a:ln w="9525">
            <a:noFill/>
            <a:miter lim="800000"/>
            <a:headEnd/>
            <a:tailEnd/>
          </a:ln>
        </p:spPr>
      </p:pic>
      <p:pic>
        <p:nvPicPr>
          <p:cNvPr id="91140" name="Picture 9" descr="http://attach.maboshi.net/2011/08/56_2011082912562215MWY.new.jpg"/>
          <p:cNvPicPr>
            <a:picLocks noChangeAspect="1" noChangeArrowheads="1"/>
          </p:cNvPicPr>
          <p:nvPr/>
        </p:nvPicPr>
        <p:blipFill>
          <a:blip r:embed="rId3" cstate="email"/>
          <a:srcRect/>
          <a:stretch>
            <a:fillRect/>
          </a:stretch>
        </p:blipFill>
        <p:spPr bwMode="auto">
          <a:xfrm>
            <a:off x="3296932" y="2693194"/>
            <a:ext cx="1944994" cy="162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19" descr="http://pic1a.nipic.com/2008-11-25/20081125121611505_2.jpg"/>
          <p:cNvPicPr>
            <a:picLocks noChangeAspect="1" noChangeArrowheads="1"/>
          </p:cNvPicPr>
          <p:nvPr/>
        </p:nvPicPr>
        <p:blipFill>
          <a:blip r:embed="rId4" cstate="email"/>
          <a:srcRect/>
          <a:stretch>
            <a:fillRect/>
          </a:stretch>
        </p:blipFill>
        <p:spPr bwMode="auto">
          <a:xfrm>
            <a:off x="798815" y="2693194"/>
            <a:ext cx="1998592" cy="166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p:cNvSpPr txBox="1">
            <a:spLocks noChangeArrowheads="1"/>
          </p:cNvSpPr>
          <p:nvPr/>
        </p:nvSpPr>
        <p:spPr bwMode="auto">
          <a:xfrm>
            <a:off x="662872" y="800215"/>
            <a:ext cx="5690303" cy="1246206"/>
          </a:xfrm>
          <a:prstGeom prst="rect">
            <a:avLst/>
          </a:prstGeom>
          <a:solidFill>
            <a:schemeClr val="bg1"/>
          </a:solidFill>
          <a:ln>
            <a:noFill/>
          </a:ln>
        </p:spPr>
        <p:txBody>
          <a:bodyPr wrap="squar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100" b="1" dirty="0">
                <a:solidFill>
                  <a:srgbClr val="FF0000"/>
                </a:solidFill>
              </a:rPr>
              <a:t>Module 4  Planes, ships and trains</a:t>
            </a:r>
          </a:p>
          <a:p>
            <a:pPr algn="ctr" eaLnBrk="1" hangingPunct="1">
              <a:lnSpc>
                <a:spcPct val="150000"/>
              </a:lnSpc>
              <a:spcBef>
                <a:spcPct val="0"/>
              </a:spcBef>
              <a:buFontTx/>
              <a:buNone/>
            </a:pPr>
            <a:r>
              <a:rPr lang="en-US" altLang="zh-CN" sz="3000" b="1" dirty="0">
                <a:solidFill>
                  <a:srgbClr val="FF0000"/>
                </a:solidFill>
              </a:rPr>
              <a:t>What is the best way to travel?</a:t>
            </a:r>
            <a:endParaRPr lang="en-US" altLang="zh-CN" sz="3000" dirty="0"/>
          </a:p>
        </p:txBody>
      </p:sp>
      <p:pic>
        <p:nvPicPr>
          <p:cNvPr id="7" name="图片 59451" descr="轮船"/>
          <p:cNvPicPr>
            <a:picLocks noChangeAspect="1" noChangeArrowheads="1"/>
          </p:cNvPicPr>
          <p:nvPr/>
        </p:nvPicPr>
        <p:blipFill>
          <a:blip r:embed="rId5" cstate="email"/>
          <a:srcRect/>
          <a:stretch>
            <a:fillRect/>
          </a:stretch>
        </p:blipFill>
        <p:spPr bwMode="auto">
          <a:xfrm>
            <a:off x="5602593" y="2693195"/>
            <a:ext cx="1878387" cy="162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798815" y="4524225"/>
            <a:ext cx="4443111" cy="371475"/>
          </a:xfrm>
          <a:prstGeom prst="rect">
            <a:avLst/>
          </a:prstGeom>
        </p:spPr>
        <p:txBody>
          <a:bodyPr wrap="square" lIns="68571" tIns="34285" rIns="68571" bIns="34285">
            <a:spAutoFit/>
          </a:bodyPr>
          <a:lstStyle/>
          <a:p>
            <a:pPr marL="342900" lvl="0" indent="-342900" algn="ctr" fontAlgn="base">
              <a:lnSpc>
                <a:spcPct val="110000"/>
              </a:lnSpc>
              <a:spcBef>
                <a:spcPct val="0"/>
              </a:spcBef>
              <a:spcAft>
                <a:spcPct val="0"/>
              </a:spcAft>
            </a:pPr>
            <a:r>
              <a:rPr lang="en-US" altLang="zh-CN"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strips(downLeft)">
                                      <p:cBhvr>
                                        <p:cTn id="7" dur="500"/>
                                        <p:tgtEl>
                                          <p:spTgt spid="91141"/>
                                        </p:tgtEl>
                                      </p:cBhvr>
                                    </p:animEffect>
                                  </p:childTnLst>
                                </p:cTn>
                              </p:par>
                              <p:par>
                                <p:cTn id="8" presetID="18" presetClass="entr" presetSubtype="12" fill="hold" nodeType="withEffect">
                                  <p:stCondLst>
                                    <p:cond delay="0"/>
                                  </p:stCondLst>
                                  <p:childTnLst>
                                    <p:set>
                                      <p:cBhvr>
                                        <p:cTn id="9" dur="1" fill="hold">
                                          <p:stCondLst>
                                            <p:cond delay="0"/>
                                          </p:stCondLst>
                                        </p:cTn>
                                        <p:tgtEl>
                                          <p:spTgt spid="91140"/>
                                        </p:tgtEl>
                                        <p:attrNameLst>
                                          <p:attrName>style.visibility</p:attrName>
                                        </p:attrNameLst>
                                      </p:cBhvr>
                                      <p:to>
                                        <p:strVal val="visible"/>
                                      </p:to>
                                    </p:set>
                                    <p:animEffect transition="in" filter="strips(downLeft)">
                                      <p:cBhvr>
                                        <p:cTn id="10" dur="500"/>
                                        <p:tgtEl>
                                          <p:spTgt spid="91140"/>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33187" y="1443036"/>
          <a:ext cx="6320934" cy="1878585"/>
        </p:xfrm>
        <a:graphic>
          <a:graphicData uri="http://schemas.openxmlformats.org/drawingml/2006/table">
            <a:tbl>
              <a:tblPr firstRow="1" bandRow="1">
                <a:tableStyleId>{21E4AEA4-8DFA-4A89-87EB-49C32662AFE0}</a:tableStyleId>
              </a:tblPr>
              <a:tblGrid>
                <a:gridCol w="1580353">
                  <a:extLst>
                    <a:ext uri="{9D8B030D-6E8A-4147-A177-3AD203B41FA5}">
                      <a16:colId xmlns:a16="http://schemas.microsoft.com/office/drawing/2014/main" val="20000"/>
                    </a:ext>
                  </a:extLst>
                </a:gridCol>
                <a:gridCol w="1580353">
                  <a:extLst>
                    <a:ext uri="{9D8B030D-6E8A-4147-A177-3AD203B41FA5}">
                      <a16:colId xmlns:a16="http://schemas.microsoft.com/office/drawing/2014/main" val="20001"/>
                    </a:ext>
                  </a:extLst>
                </a:gridCol>
                <a:gridCol w="1431227">
                  <a:extLst>
                    <a:ext uri="{9D8B030D-6E8A-4147-A177-3AD203B41FA5}">
                      <a16:colId xmlns:a16="http://schemas.microsoft.com/office/drawing/2014/main" val="20002"/>
                    </a:ext>
                  </a:extLst>
                </a:gridCol>
                <a:gridCol w="1729001">
                  <a:extLst>
                    <a:ext uri="{9D8B030D-6E8A-4147-A177-3AD203B41FA5}">
                      <a16:colId xmlns:a16="http://schemas.microsoft.com/office/drawing/2014/main" val="20003"/>
                    </a:ext>
                  </a:extLst>
                </a:gridCol>
              </a:tblGrid>
              <a:tr h="850221">
                <a:tc>
                  <a:txBody>
                    <a:bodyPr/>
                    <a:lstStyle/>
                    <a:p>
                      <a:pPr marL="0" algn="ctr" rtl="0" eaLnBrk="1" latinLnBrk="0" hangingPunct="1"/>
                      <a:r>
                        <a:rPr kumimoji="0" lang="en-US" altLang="zh-CN" sz="2100" kern="1200" dirty="0">
                          <a:solidFill>
                            <a:schemeClr val="tx1"/>
                          </a:solidFill>
                        </a:rPr>
                        <a:t>ways of travelling</a:t>
                      </a:r>
                      <a:endParaRPr kumimoji="0" lang="zh-CN" altLang="en-US" sz="2100" kern="1200" dirty="0">
                        <a:solidFill>
                          <a:schemeClr val="tx1"/>
                        </a:solidFill>
                        <a:latin typeface="+mn-lt"/>
                        <a:ea typeface="+mn-ea"/>
                        <a:cs typeface="+mn-cs"/>
                      </a:endParaRPr>
                    </a:p>
                  </a:txBody>
                  <a:tcPr marL="68607" marR="68607"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rtl="0" eaLnBrk="1" latinLnBrk="0" hangingPunct="1"/>
                      <a:r>
                        <a:rPr kumimoji="0" lang="en-US" altLang="zh-CN" sz="2100" b="1" kern="1200" dirty="0">
                          <a:solidFill>
                            <a:srgbClr val="FF0000"/>
                          </a:solidFill>
                          <a:latin typeface="+mn-lt"/>
                          <a:ea typeface="+mn-ea"/>
                          <a:cs typeface="+mn-cs"/>
                        </a:rPr>
                        <a:t>good points</a:t>
                      </a:r>
                      <a:endParaRPr kumimoji="0" lang="zh-CN" altLang="en-US" sz="2100" b="1" kern="1200" dirty="0">
                        <a:solidFill>
                          <a:srgbClr val="FF0000"/>
                        </a:solidFill>
                        <a:latin typeface="+mn-lt"/>
                        <a:ea typeface="+mn-ea"/>
                        <a:cs typeface="+mn-cs"/>
                      </a:endParaRPr>
                    </a:p>
                  </a:txBody>
                  <a:tcPr marL="68607" marR="68607"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rtl="0" eaLnBrk="1" latinLnBrk="0" hangingPunct="1"/>
                      <a:r>
                        <a:rPr kumimoji="0" lang="en-US" altLang="zh-CN" sz="2100" b="1" kern="1200" dirty="0">
                          <a:solidFill>
                            <a:srgbClr val="0000FF"/>
                          </a:solidFill>
                          <a:latin typeface="+mn-lt"/>
                          <a:ea typeface="+mn-ea"/>
                          <a:cs typeface="+mn-cs"/>
                        </a:rPr>
                        <a:t>bad points</a:t>
                      </a:r>
                      <a:endParaRPr kumimoji="0" lang="zh-CN" altLang="en-US" sz="2100" b="1" kern="1200" dirty="0">
                        <a:solidFill>
                          <a:srgbClr val="0000FF"/>
                        </a:solidFill>
                        <a:latin typeface="+mn-lt"/>
                        <a:ea typeface="+mn-ea"/>
                        <a:cs typeface="+mn-cs"/>
                      </a:endParaRPr>
                    </a:p>
                  </a:txBody>
                  <a:tcPr marL="68607" marR="68607"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rtl="0" eaLnBrk="1" latinLnBrk="0" hangingPunct="1"/>
                      <a:r>
                        <a:rPr kumimoji="0" lang="en-US" altLang="zh-CN" sz="2100" kern="1200" dirty="0">
                          <a:solidFill>
                            <a:srgbClr val="D60093"/>
                          </a:solidFill>
                        </a:rPr>
                        <a:t>suggestions</a:t>
                      </a:r>
                      <a:endParaRPr kumimoji="0" lang="zh-CN" altLang="en-US" sz="2100" b="1" kern="1200" dirty="0">
                        <a:solidFill>
                          <a:srgbClr val="D60093"/>
                        </a:solidFill>
                        <a:latin typeface="Times New Roman" panose="02020603050405020304" pitchFamily="18" charset="0"/>
                        <a:ea typeface="+mn-ea"/>
                        <a:cs typeface="Times New Roman" panose="02020603050405020304" pitchFamily="18" charset="0"/>
                      </a:endParaRPr>
                    </a:p>
                  </a:txBody>
                  <a:tcPr marL="68607" marR="68607"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028364">
                <a:tc>
                  <a:txBody>
                    <a:bodyPr/>
                    <a:lstStyle/>
                    <a:p>
                      <a:pPr marL="0" algn="ctr" rtl="0" eaLnBrk="1" latinLnBrk="0" hangingPunct="1"/>
                      <a:endParaRPr kumimoji="0" lang="en-US" altLang="zh-CN" sz="2100" b="1" kern="1200" dirty="0">
                        <a:latin typeface="Times New Roman" panose="02020603050405020304" pitchFamily="18" charset="0"/>
                        <a:cs typeface="Times New Roman" panose="02020603050405020304" pitchFamily="18" charset="0"/>
                      </a:endParaRPr>
                    </a:p>
                    <a:p>
                      <a:pPr marL="0" algn="ctr" rtl="0" eaLnBrk="1" latinLnBrk="0" hangingPunct="1"/>
                      <a:r>
                        <a:rPr kumimoji="0" lang="en-US" altLang="zh-CN" sz="2100" b="1" kern="1200" dirty="0" err="1">
                          <a:latin typeface="Times New Roman" panose="02020603050405020304" pitchFamily="18" charset="0"/>
                          <a:cs typeface="Times New Roman" panose="02020603050405020304" pitchFamily="18" charset="0"/>
                        </a:rPr>
                        <a:t>car&amp;ship</a:t>
                      </a:r>
                      <a:endParaRPr kumimoji="0" lang="zh-CN" altLang="en-US" sz="2100" b="1" kern="1200" dirty="0">
                        <a:solidFill>
                          <a:srgbClr val="002060"/>
                        </a:solidFill>
                        <a:latin typeface="Times New Roman" panose="02020603050405020304" pitchFamily="18" charset="0"/>
                        <a:ea typeface="+mn-ea"/>
                        <a:cs typeface="Times New Roman" panose="02020603050405020304" pitchFamily="18" charset="0"/>
                      </a:endParaRPr>
                    </a:p>
                  </a:txBody>
                  <a:tcPr marL="68607" marR="68607"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100" dirty="0">
                        <a:solidFill>
                          <a:schemeClr val="bg1"/>
                        </a:solidFill>
                      </a:endParaRPr>
                    </a:p>
                  </a:txBody>
                  <a:tcPr marL="68607" marR="68607"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100" dirty="0">
                        <a:solidFill>
                          <a:schemeClr val="bg1"/>
                        </a:solidFill>
                      </a:endParaRPr>
                    </a:p>
                  </a:txBody>
                  <a:tcPr marL="68607" marR="68607"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100" dirty="0">
                        <a:solidFill>
                          <a:schemeClr val="bg1"/>
                        </a:solidFill>
                      </a:endParaRPr>
                    </a:p>
                  </a:txBody>
                  <a:tcPr marL="68607" marR="68607"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a:spLocks noChangeArrowheads="1"/>
          </p:cNvSpPr>
          <p:nvPr/>
        </p:nvSpPr>
        <p:spPr bwMode="auto">
          <a:xfrm>
            <a:off x="2726224" y="2426039"/>
            <a:ext cx="1567430" cy="715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00" dirty="0">
                <a:latin typeface="Times New Roman" panose="02020603050405020304" pitchFamily="18" charset="0"/>
              </a:rPr>
              <a:t>the  most comfortable</a:t>
            </a:r>
            <a:endParaRPr lang="zh-CN" altLang="en-US" sz="2100" dirty="0">
              <a:latin typeface="Times New Roman" panose="02020603050405020304" pitchFamily="18" charset="0"/>
              <a:cs typeface="Times New Roman" panose="02020603050405020304" pitchFamily="18" charset="0"/>
            </a:endParaRPr>
          </a:p>
        </p:txBody>
      </p:sp>
      <p:sp>
        <p:nvSpPr>
          <p:cNvPr id="4" name="TextBox 5"/>
          <p:cNvSpPr txBox="1">
            <a:spLocks noChangeArrowheads="1"/>
          </p:cNvSpPr>
          <p:nvPr/>
        </p:nvSpPr>
        <p:spPr bwMode="auto">
          <a:xfrm>
            <a:off x="4293654" y="2426039"/>
            <a:ext cx="1566238" cy="103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00" dirty="0">
                <a:latin typeface="Times New Roman" panose="02020603050405020304" pitchFamily="18" charset="0"/>
              </a:rPr>
              <a:t>the  most </a:t>
            </a:r>
            <a:r>
              <a:rPr lang="en-US" altLang="zh-CN" sz="2100" dirty="0"/>
              <a:t> </a:t>
            </a:r>
            <a:r>
              <a:rPr lang="en-US" altLang="zh-CN" sz="2100" dirty="0">
                <a:latin typeface="Times New Roman" panose="02020603050405020304" pitchFamily="18" charset="0"/>
              </a:rPr>
              <a:t>expensive</a:t>
            </a:r>
            <a:endParaRPr lang="zh-CN" altLang="en-US" sz="2100" dirty="0">
              <a:latin typeface="Times New Roman" panose="02020603050405020304" pitchFamily="18" charset="0"/>
            </a:endParaRPr>
          </a:p>
          <a:p>
            <a:pPr algn="ctr" eaLnBrk="1" hangingPunct="1">
              <a:spcBef>
                <a:spcPct val="0"/>
              </a:spcBef>
              <a:buFontTx/>
              <a:buNone/>
            </a:pPr>
            <a:endParaRPr lang="zh-CN" altLang="en-US" sz="2100" dirty="0">
              <a:latin typeface="Times New Roman" panose="02020603050405020304" pitchFamily="18" charset="0"/>
              <a:cs typeface="Times New Roman" panose="02020603050405020304" pitchFamily="18" charset="0"/>
            </a:endParaRPr>
          </a:p>
        </p:txBody>
      </p:sp>
      <p:sp>
        <p:nvSpPr>
          <p:cNvPr id="5" name="TextBox 6"/>
          <p:cNvSpPr txBox="1">
            <a:spLocks noChangeArrowheads="1"/>
          </p:cNvSpPr>
          <p:nvPr/>
        </p:nvSpPr>
        <p:spPr bwMode="auto">
          <a:xfrm>
            <a:off x="5738702" y="2469725"/>
            <a:ext cx="183660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00" dirty="0">
                <a:latin typeface="Times New Roman" panose="02020603050405020304" pitchFamily="18" charset="0"/>
              </a:rPr>
              <a:t>Book</a:t>
            </a:r>
            <a:r>
              <a:rPr lang="en-US" altLang="zh-CN" sz="2100" dirty="0">
                <a:latin typeface="Times New Roman" panose="02020603050405020304" pitchFamily="18" charset="0"/>
                <a:cs typeface="Times New Roman" panose="02020603050405020304" pitchFamily="18" charset="0"/>
              </a:rPr>
              <a:t>…</a:t>
            </a:r>
            <a:endParaRPr lang="en-US" altLang="zh-CN" sz="2100" dirty="0">
              <a:latin typeface="Times New Roman" panose="02020603050405020304" pitchFamily="18" charset="0"/>
            </a:endParaRPr>
          </a:p>
          <a:p>
            <a:pPr algn="ctr" eaLnBrk="1" hangingPunct="1">
              <a:spcBef>
                <a:spcPct val="0"/>
              </a:spcBef>
              <a:buFontTx/>
              <a:buNone/>
            </a:pPr>
            <a:r>
              <a:rPr lang="en-US" altLang="zh-CN" sz="2100" dirty="0">
                <a:latin typeface="Times New Roman" panose="02020603050405020304" pitchFamily="18" charset="0"/>
              </a:rPr>
              <a:t>Stay outside</a:t>
            </a:r>
            <a:r>
              <a:rPr lang="en-US" altLang="zh-CN" sz="2100" dirty="0">
                <a:latin typeface="Times New Roman" panose="02020603050405020304" pitchFamily="18" charset="0"/>
                <a:cs typeface="Times New Roman" panose="02020603050405020304" pitchFamily="18" charset="0"/>
              </a:rPr>
              <a:t>…</a:t>
            </a:r>
            <a:endParaRPr lang="en-US" altLang="zh-CN" sz="2100" dirty="0">
              <a:latin typeface="Times New Roman" panose="02020603050405020304" pitchFamily="18" charset="0"/>
            </a:endParaRPr>
          </a:p>
          <a:p>
            <a:pPr algn="ctr" eaLnBrk="1" hangingPunct="1">
              <a:spcBef>
                <a:spcPct val="0"/>
              </a:spcBef>
              <a:buFontTx/>
              <a:buNone/>
            </a:pPr>
            <a:endParaRPr lang="zh-CN" altLang="en-US" sz="2100" dirty="0">
              <a:latin typeface="Times New Roman" panose="02020603050405020304" pitchFamily="18" charset="0"/>
              <a:cs typeface="Times New Roman" panose="02020603050405020304" pitchFamily="18" charset="0"/>
            </a:endParaRPr>
          </a:p>
        </p:txBody>
      </p:sp>
      <p:sp>
        <p:nvSpPr>
          <p:cNvPr id="8" name="圆角矩形 4"/>
          <p:cNvSpPr/>
          <p:nvPr/>
        </p:nvSpPr>
        <p:spPr>
          <a:xfrm>
            <a:off x="1078995" y="352908"/>
            <a:ext cx="6429319" cy="499930"/>
          </a:xfrm>
          <a:prstGeom prst="roundRect">
            <a:avLst>
              <a:gd name="adj" fmla="val 50000"/>
            </a:avLst>
          </a:prstGeom>
          <a:solidFill>
            <a:srgbClr val="3786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fontAlgn="auto">
              <a:spcBef>
                <a:spcPts val="0"/>
              </a:spcBef>
              <a:spcAft>
                <a:spcPts val="0"/>
              </a:spcAft>
              <a:defRPr/>
            </a:pPr>
            <a:r>
              <a:rPr lang="en-US" altLang="zh-CN" sz="2100" dirty="0">
                <a:latin typeface="Comic Sans MS" panose="030F0702030302020204" pitchFamily="66" charset="0"/>
              </a:rPr>
              <a:t>  </a:t>
            </a:r>
            <a:endParaRPr lang="en-US" altLang="zh-CN" sz="2700" b="1" dirty="0">
              <a:solidFill>
                <a:srgbClr val="0070C0"/>
              </a:solidFill>
              <a:latin typeface="Times New Roman" panose="02020603050405020304" pitchFamily="18" charset="0"/>
            </a:endParaRPr>
          </a:p>
          <a:p>
            <a:pPr fontAlgn="auto">
              <a:spcBef>
                <a:spcPts val="0"/>
              </a:spcBef>
              <a:spcAft>
                <a:spcPts val="0"/>
              </a:spcAft>
              <a:defRPr/>
            </a:pPr>
            <a:r>
              <a:rPr lang="en-US" altLang="zh-CN" sz="2700" b="1" dirty="0">
                <a:latin typeface="Comic Sans MS" panose="030F0702030302020204" pitchFamily="66" charset="0"/>
              </a:rPr>
              <a:t>Reading for details(Para 2)</a:t>
            </a:r>
          </a:p>
          <a:p>
            <a:pPr fontAlgn="auto">
              <a:spcBef>
                <a:spcPts val="0"/>
              </a:spcBef>
              <a:spcAft>
                <a:spcPts val="0"/>
              </a:spcAft>
              <a:defRPr/>
            </a:pPr>
            <a:endParaRPr lang="zh-CN" altLang="en-US" sz="2700" b="1" dirty="0">
              <a:latin typeface="Comic Sans MS" panose="030F0702030302020204" pitchFamily="66" charset="0"/>
            </a:endParaRPr>
          </a:p>
        </p:txBody>
      </p:sp>
      <p:pic>
        <p:nvPicPr>
          <p:cNvPr id="10" name="图片 9"/>
          <p:cNvPicPr>
            <a:picLocks noChangeAspect="1"/>
          </p:cNvPicPr>
          <p:nvPr/>
        </p:nvPicPr>
        <p:blipFill>
          <a:blip r:embed="rId2" cstate="email"/>
          <a:stretch>
            <a:fillRect/>
          </a:stretch>
        </p:blipFill>
        <p:spPr>
          <a:xfrm>
            <a:off x="0" y="3552825"/>
            <a:ext cx="3182500" cy="1590675"/>
          </a:xfrm>
          <a:prstGeom prst="rect">
            <a:avLst/>
          </a:prstGeom>
        </p:spPr>
      </p:pic>
      <p:pic>
        <p:nvPicPr>
          <p:cNvPr id="12" name="图片 11"/>
          <p:cNvPicPr>
            <a:picLocks noChangeAspect="1"/>
          </p:cNvPicPr>
          <p:nvPr/>
        </p:nvPicPr>
        <p:blipFill>
          <a:blip r:embed="rId3" cstate="email"/>
          <a:stretch>
            <a:fillRect/>
          </a:stretch>
        </p:blipFill>
        <p:spPr>
          <a:xfrm>
            <a:off x="4859709" y="3552825"/>
            <a:ext cx="2648605" cy="1590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email"/>
          <a:stretch>
            <a:fillRect/>
          </a:stretch>
        </p:blipFill>
        <p:spPr>
          <a:xfrm>
            <a:off x="-247239" y="3818393"/>
            <a:ext cx="2087227" cy="1363134"/>
          </a:xfrm>
          <a:prstGeom prst="rect">
            <a:avLst/>
          </a:prstGeom>
        </p:spPr>
      </p:pic>
      <p:graphicFrame>
        <p:nvGraphicFramePr>
          <p:cNvPr id="3" name="表格 2"/>
          <p:cNvGraphicFramePr>
            <a:graphicFrameLocks noGrp="1"/>
          </p:cNvGraphicFramePr>
          <p:nvPr/>
        </p:nvGraphicFramePr>
        <p:xfrm>
          <a:off x="1384735" y="1275160"/>
          <a:ext cx="6320934" cy="3086100"/>
        </p:xfrm>
        <a:graphic>
          <a:graphicData uri="http://schemas.openxmlformats.org/drawingml/2006/table">
            <a:tbl>
              <a:tblPr firstRow="1" bandRow="1">
                <a:tableStyleId>{21E4AEA4-8DFA-4A89-87EB-49C32662AFE0}</a:tableStyleId>
              </a:tblPr>
              <a:tblGrid>
                <a:gridCol w="1580353">
                  <a:extLst>
                    <a:ext uri="{9D8B030D-6E8A-4147-A177-3AD203B41FA5}">
                      <a16:colId xmlns:a16="http://schemas.microsoft.com/office/drawing/2014/main" val="20000"/>
                    </a:ext>
                  </a:extLst>
                </a:gridCol>
                <a:gridCol w="1580353">
                  <a:extLst>
                    <a:ext uri="{9D8B030D-6E8A-4147-A177-3AD203B41FA5}">
                      <a16:colId xmlns:a16="http://schemas.microsoft.com/office/drawing/2014/main" val="20001"/>
                    </a:ext>
                  </a:extLst>
                </a:gridCol>
                <a:gridCol w="1431227">
                  <a:extLst>
                    <a:ext uri="{9D8B030D-6E8A-4147-A177-3AD203B41FA5}">
                      <a16:colId xmlns:a16="http://schemas.microsoft.com/office/drawing/2014/main" val="20002"/>
                    </a:ext>
                  </a:extLst>
                </a:gridCol>
                <a:gridCol w="1729001">
                  <a:extLst>
                    <a:ext uri="{9D8B030D-6E8A-4147-A177-3AD203B41FA5}">
                      <a16:colId xmlns:a16="http://schemas.microsoft.com/office/drawing/2014/main" val="20003"/>
                    </a:ext>
                  </a:extLst>
                </a:gridCol>
              </a:tblGrid>
              <a:tr h="708660">
                <a:tc>
                  <a:txBody>
                    <a:bodyPr/>
                    <a:lstStyle/>
                    <a:p>
                      <a:pPr marL="0" algn="ctr" rtl="0" eaLnBrk="1" latinLnBrk="0" hangingPunct="1"/>
                      <a:r>
                        <a:rPr kumimoji="0" lang="en-US" altLang="zh-CN" sz="2100" kern="1200" dirty="0">
                          <a:solidFill>
                            <a:schemeClr val="tx1"/>
                          </a:solidFill>
                        </a:rPr>
                        <a:t>ways of travelling</a:t>
                      </a:r>
                      <a:endParaRPr kumimoji="0" lang="zh-CN" altLang="en-US" sz="2100" kern="1200" dirty="0">
                        <a:solidFill>
                          <a:schemeClr val="tx1"/>
                        </a:solidFill>
                        <a:latin typeface="+mn-lt"/>
                        <a:ea typeface="+mn-ea"/>
                        <a:cs typeface="+mn-cs"/>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rtl="0" eaLnBrk="1" latinLnBrk="0" hangingPunct="1"/>
                      <a:r>
                        <a:rPr kumimoji="0" lang="en-US" altLang="zh-CN" sz="2100" b="1" kern="1200" dirty="0">
                          <a:solidFill>
                            <a:srgbClr val="FF0000"/>
                          </a:solidFill>
                          <a:latin typeface="+mn-lt"/>
                          <a:ea typeface="+mn-ea"/>
                          <a:cs typeface="+mn-cs"/>
                        </a:rPr>
                        <a:t>good points</a:t>
                      </a:r>
                      <a:endParaRPr kumimoji="0" lang="zh-CN" altLang="en-US" sz="2100" b="1" kern="1200" dirty="0">
                        <a:solidFill>
                          <a:srgbClr val="FF0000"/>
                        </a:solidFill>
                        <a:latin typeface="+mn-lt"/>
                        <a:ea typeface="+mn-ea"/>
                        <a:cs typeface="+mn-cs"/>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rtl="0" eaLnBrk="1" latinLnBrk="0" hangingPunct="1"/>
                      <a:r>
                        <a:rPr kumimoji="0" lang="en-US" altLang="zh-CN" sz="2100" b="1" kern="1200" dirty="0">
                          <a:solidFill>
                            <a:srgbClr val="0000FF"/>
                          </a:solidFill>
                          <a:latin typeface="+mn-lt"/>
                          <a:ea typeface="+mn-ea"/>
                          <a:cs typeface="+mn-cs"/>
                        </a:rPr>
                        <a:t>bad points</a:t>
                      </a:r>
                      <a:endParaRPr kumimoji="0" lang="zh-CN" altLang="en-US" sz="2100" b="1" kern="1200" dirty="0">
                        <a:solidFill>
                          <a:srgbClr val="0000FF"/>
                        </a:solidFill>
                        <a:latin typeface="+mn-lt"/>
                        <a:ea typeface="+mn-ea"/>
                        <a:cs typeface="+mn-cs"/>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rtl="0" eaLnBrk="1" latinLnBrk="0" hangingPunct="1"/>
                      <a:r>
                        <a:rPr kumimoji="0" lang="en-US" altLang="zh-CN" sz="2100" kern="1200" dirty="0">
                          <a:solidFill>
                            <a:srgbClr val="D60093"/>
                          </a:solidFill>
                        </a:rPr>
                        <a:t>suggestions</a:t>
                      </a:r>
                      <a:endParaRPr kumimoji="0" lang="zh-CN" altLang="en-US" sz="2100" b="1" kern="1200" dirty="0">
                        <a:solidFill>
                          <a:srgbClr val="D60093"/>
                        </a:solidFill>
                        <a:latin typeface="Times New Roman" panose="02020603050405020304" pitchFamily="18" charset="0"/>
                        <a:ea typeface="+mn-ea"/>
                        <a:cs typeface="Times New Roman" panose="02020603050405020304" pitchFamily="18" charset="0"/>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028700">
                <a:tc>
                  <a:txBody>
                    <a:bodyPr/>
                    <a:lstStyle/>
                    <a:p>
                      <a:pPr marL="0" algn="ctr" rtl="0" eaLnBrk="1" latinLnBrk="0" hangingPunct="1"/>
                      <a:endParaRPr kumimoji="0" lang="en-US" altLang="zh-CN" sz="2100" b="1" kern="1200" dirty="0">
                        <a:latin typeface="Times New Roman" panose="02020603050405020304" pitchFamily="18" charset="0"/>
                        <a:cs typeface="Times New Roman" panose="02020603050405020304" pitchFamily="18" charset="0"/>
                      </a:endParaRPr>
                    </a:p>
                    <a:p>
                      <a:pPr marL="0" algn="ctr" rtl="0" eaLnBrk="1" latinLnBrk="0" hangingPunct="1"/>
                      <a:r>
                        <a:rPr kumimoji="0" lang="en-US" altLang="zh-CN" sz="2100" b="1" kern="1200" dirty="0">
                          <a:latin typeface="Times New Roman" panose="02020603050405020304" pitchFamily="18" charset="0"/>
                          <a:cs typeface="Times New Roman" panose="02020603050405020304" pitchFamily="18" charset="0"/>
                        </a:rPr>
                        <a:t>coach</a:t>
                      </a:r>
                      <a:endParaRPr kumimoji="0" lang="zh-CN" altLang="en-US" sz="2100" b="1" kern="1200" dirty="0">
                        <a:solidFill>
                          <a:srgbClr val="002060"/>
                        </a:solidFill>
                        <a:latin typeface="Times New Roman" panose="02020603050405020304" pitchFamily="18" charset="0"/>
                        <a:ea typeface="+mn-ea"/>
                        <a:cs typeface="Times New Roman" panose="02020603050405020304" pitchFamily="18" charset="0"/>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100" dirty="0">
                        <a:solidFill>
                          <a:schemeClr val="bg1"/>
                        </a:solidFill>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100" dirty="0">
                        <a:solidFill>
                          <a:schemeClr val="bg1"/>
                        </a:solidFill>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100" dirty="0">
                        <a:solidFill>
                          <a:schemeClr val="bg1"/>
                        </a:solidFill>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48740">
                <a:tc>
                  <a:txBody>
                    <a:bodyPr/>
                    <a:lstStyle/>
                    <a:p>
                      <a:pPr marL="0" algn="ctr" rtl="0" eaLnBrk="1" latinLnBrk="0" hangingPunct="1"/>
                      <a:endParaRPr kumimoji="0" lang="en-US" altLang="zh-CN" sz="2100" b="1" kern="1200" dirty="0">
                        <a:solidFill>
                          <a:srgbClr val="002060"/>
                        </a:solidFill>
                        <a:latin typeface="Times New Roman" panose="02020603050405020304" pitchFamily="18" charset="0"/>
                        <a:ea typeface="+mn-ea"/>
                        <a:cs typeface="Times New Roman" panose="02020603050405020304" pitchFamily="18" charset="0"/>
                      </a:endParaRPr>
                    </a:p>
                    <a:p>
                      <a:pPr marL="0" algn="ctr" rtl="0" eaLnBrk="1" latinLnBrk="0" hangingPunct="1"/>
                      <a:r>
                        <a:rPr kumimoji="0" lang="en-US" altLang="zh-CN" sz="2100" b="1" kern="1200" dirty="0">
                          <a:solidFill>
                            <a:schemeClr val="tx1"/>
                          </a:solidFill>
                          <a:latin typeface="Times New Roman" panose="02020603050405020304" pitchFamily="18" charset="0"/>
                          <a:ea typeface="+mn-ea"/>
                          <a:cs typeface="Times New Roman" panose="02020603050405020304" pitchFamily="18" charset="0"/>
                        </a:rPr>
                        <a:t>plane</a:t>
                      </a:r>
                    </a:p>
                    <a:p>
                      <a:pPr marL="0" algn="ctr" rtl="0" eaLnBrk="1" latinLnBrk="0" hangingPunct="1"/>
                      <a:endParaRPr kumimoji="0" lang="en-US" altLang="zh-CN" sz="2100" b="1" kern="1200" dirty="0">
                        <a:solidFill>
                          <a:srgbClr val="002060"/>
                        </a:solidFill>
                        <a:latin typeface="Times New Roman" panose="02020603050405020304" pitchFamily="18" charset="0"/>
                        <a:ea typeface="+mn-ea"/>
                        <a:cs typeface="Times New Roman" panose="02020603050405020304" pitchFamily="18" charset="0"/>
                      </a:endParaRPr>
                    </a:p>
                    <a:p>
                      <a:pPr marL="0" algn="ctr" rtl="0" eaLnBrk="1" latinLnBrk="0" hangingPunct="1"/>
                      <a:endParaRPr kumimoji="0" lang="zh-CN" altLang="en-US" sz="2100" b="1" kern="1200" dirty="0">
                        <a:solidFill>
                          <a:srgbClr val="002060"/>
                        </a:solidFill>
                        <a:latin typeface="Times New Roman" panose="02020603050405020304" pitchFamily="18" charset="0"/>
                        <a:ea typeface="+mn-ea"/>
                        <a:cs typeface="Times New Roman" panose="02020603050405020304" pitchFamily="18" charset="0"/>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100" dirty="0">
                        <a:solidFill>
                          <a:schemeClr val="bg1"/>
                        </a:solidFill>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100" dirty="0">
                        <a:solidFill>
                          <a:schemeClr val="bg1"/>
                        </a:solidFill>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2100" dirty="0">
                        <a:solidFill>
                          <a:schemeClr val="bg1"/>
                        </a:solidFill>
                      </a:endParaRPr>
                    </a:p>
                  </a:txBody>
                  <a:tcPr marL="68607" marR="68607"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4"/>
          <p:cNvSpPr txBox="1">
            <a:spLocks noChangeArrowheads="1"/>
          </p:cNvSpPr>
          <p:nvPr/>
        </p:nvSpPr>
        <p:spPr bwMode="auto">
          <a:xfrm>
            <a:off x="3005762" y="2356247"/>
            <a:ext cx="1512641" cy="34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dirty="0"/>
              <a:t>the cheapest</a:t>
            </a:r>
            <a:endParaRPr lang="zh-CN" altLang="en-US" sz="1800" dirty="0"/>
          </a:p>
        </p:txBody>
      </p:sp>
      <p:sp>
        <p:nvSpPr>
          <p:cNvPr id="5" name="TextBox 6"/>
          <p:cNvSpPr txBox="1">
            <a:spLocks noChangeArrowheads="1"/>
          </p:cNvSpPr>
          <p:nvPr/>
        </p:nvSpPr>
        <p:spPr bwMode="auto">
          <a:xfrm>
            <a:off x="3005762" y="3237310"/>
            <a:ext cx="1512641" cy="34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dirty="0"/>
              <a:t>the fastest</a:t>
            </a:r>
            <a:endParaRPr lang="zh-CN" altLang="en-US" sz="1800" dirty="0"/>
          </a:p>
        </p:txBody>
      </p:sp>
      <p:sp>
        <p:nvSpPr>
          <p:cNvPr id="6" name="TextBox 5"/>
          <p:cNvSpPr txBox="1">
            <a:spLocks noChangeArrowheads="1"/>
          </p:cNvSpPr>
          <p:nvPr/>
        </p:nvSpPr>
        <p:spPr bwMode="auto">
          <a:xfrm>
            <a:off x="3005762" y="3713561"/>
            <a:ext cx="1512641"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dirty="0"/>
              <a:t>the second</a:t>
            </a:r>
          </a:p>
          <a:p>
            <a:pPr algn="ctr" eaLnBrk="1" hangingPunct="1">
              <a:spcBef>
                <a:spcPct val="0"/>
              </a:spcBef>
              <a:buFontTx/>
              <a:buNone/>
            </a:pPr>
            <a:r>
              <a:rPr lang="en-US" altLang="zh-CN" sz="1800" dirty="0"/>
              <a:t>cheapest</a:t>
            </a:r>
            <a:endParaRPr lang="zh-CN" altLang="en-US" sz="1800" dirty="0"/>
          </a:p>
        </p:txBody>
      </p:sp>
      <p:sp>
        <p:nvSpPr>
          <p:cNvPr id="7" name="TextBox 7"/>
          <p:cNvSpPr txBox="1">
            <a:spLocks noChangeArrowheads="1"/>
          </p:cNvSpPr>
          <p:nvPr/>
        </p:nvSpPr>
        <p:spPr bwMode="auto">
          <a:xfrm>
            <a:off x="4518403" y="2139554"/>
            <a:ext cx="1512641" cy="34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t>crowded</a:t>
            </a:r>
            <a:endParaRPr lang="zh-CN" altLang="en-US" sz="1800"/>
          </a:p>
        </p:txBody>
      </p:sp>
      <p:sp>
        <p:nvSpPr>
          <p:cNvPr id="8" name="TextBox 8"/>
          <p:cNvSpPr txBox="1">
            <a:spLocks noChangeArrowheads="1"/>
          </p:cNvSpPr>
          <p:nvPr/>
        </p:nvSpPr>
        <p:spPr bwMode="auto">
          <a:xfrm>
            <a:off x="4413031" y="2542587"/>
            <a:ext cx="1650421" cy="34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dirty="0"/>
              <a:t>twelve hours</a:t>
            </a:r>
            <a:endParaRPr lang="zh-CN" altLang="en-US" sz="1800" dirty="0"/>
          </a:p>
        </p:txBody>
      </p:sp>
      <p:sp>
        <p:nvSpPr>
          <p:cNvPr id="9" name="TextBox 9"/>
          <p:cNvSpPr txBox="1">
            <a:spLocks noChangeArrowheads="1"/>
          </p:cNvSpPr>
          <p:nvPr/>
        </p:nvSpPr>
        <p:spPr bwMode="auto">
          <a:xfrm>
            <a:off x="4535541" y="3401616"/>
            <a:ext cx="1405446"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dirty="0"/>
              <a:t>wait for hours</a:t>
            </a:r>
          </a:p>
        </p:txBody>
      </p:sp>
      <p:cxnSp>
        <p:nvCxnSpPr>
          <p:cNvPr id="10" name="直接连接符 9"/>
          <p:cNvCxnSpPr/>
          <p:nvPr/>
        </p:nvCxnSpPr>
        <p:spPr>
          <a:xfrm flipV="1">
            <a:off x="6245433" y="2349699"/>
            <a:ext cx="1133885" cy="2702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6294503" y="3598069"/>
            <a:ext cx="1135075" cy="27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圆角矩形 4"/>
          <p:cNvSpPr/>
          <p:nvPr/>
        </p:nvSpPr>
        <p:spPr>
          <a:xfrm>
            <a:off x="1086971" y="145621"/>
            <a:ext cx="6429319" cy="499930"/>
          </a:xfrm>
          <a:prstGeom prst="roundRect">
            <a:avLst>
              <a:gd name="adj" fmla="val 50000"/>
            </a:avLst>
          </a:prstGeom>
          <a:solidFill>
            <a:srgbClr val="3786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fontAlgn="auto">
              <a:spcBef>
                <a:spcPts val="0"/>
              </a:spcBef>
              <a:spcAft>
                <a:spcPts val="0"/>
              </a:spcAft>
              <a:defRPr/>
            </a:pPr>
            <a:r>
              <a:rPr lang="en-US" altLang="zh-CN" sz="2100" dirty="0">
                <a:latin typeface="Comic Sans MS" panose="030F0702030302020204" pitchFamily="66" charset="0"/>
              </a:rPr>
              <a:t>  </a:t>
            </a:r>
            <a:endParaRPr lang="en-US" altLang="zh-CN" sz="2700" b="1" dirty="0">
              <a:solidFill>
                <a:srgbClr val="0070C0"/>
              </a:solidFill>
              <a:latin typeface="Times New Roman" panose="02020603050405020304" pitchFamily="18" charset="0"/>
            </a:endParaRPr>
          </a:p>
          <a:p>
            <a:pPr fontAlgn="auto">
              <a:spcBef>
                <a:spcPts val="0"/>
              </a:spcBef>
              <a:spcAft>
                <a:spcPts val="0"/>
              </a:spcAft>
              <a:defRPr/>
            </a:pPr>
            <a:r>
              <a:rPr lang="en-US" altLang="zh-CN" sz="2700" b="1" dirty="0">
                <a:latin typeface="Comic Sans MS" panose="030F0702030302020204" pitchFamily="66" charset="0"/>
              </a:rPr>
              <a:t>Reading for details(Para 3&amp;4)</a:t>
            </a:r>
          </a:p>
          <a:p>
            <a:pPr fontAlgn="auto">
              <a:spcBef>
                <a:spcPts val="0"/>
              </a:spcBef>
              <a:spcAft>
                <a:spcPts val="0"/>
              </a:spcAft>
              <a:defRPr/>
            </a:pPr>
            <a:endParaRPr lang="zh-CN" altLang="en-US" sz="2700"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1+#ppt_w/2"/>
                                          </p:val>
                                        </p:tav>
                                        <p:tav tm="100000">
                                          <p:val>
                                            <p:strVal val="#ppt_x"/>
                                          </p:val>
                                        </p:tav>
                                      </p:tavLst>
                                    </p:anim>
                                    <p:anim calcmode="lin" valueType="num">
                                      <p:cBhvr>
                                        <p:cTn id="3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ppt_x</p:attrName>
                                        </p:attrNameLst>
                                      </p:cBhvr>
                                      <p:tavLst>
                                        <p:tav tm="0">
                                          <p:val>
                                            <p:strVal val="1+#ppt_w/2"/>
                                          </p:val>
                                        </p:tav>
                                        <p:tav tm="100000">
                                          <p:val>
                                            <p:strVal val="#ppt_x"/>
                                          </p:val>
                                        </p:tav>
                                      </p:tavLst>
                                    </p:anim>
                                    <p:anim calcmode="lin" valueType="num">
                                      <p:cBhvr>
                                        <p:cTn id="4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2349619" y="670563"/>
          <a:ext cx="4322042" cy="322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梯形 4"/>
          <p:cNvSpPr/>
          <p:nvPr/>
        </p:nvSpPr>
        <p:spPr>
          <a:xfrm>
            <a:off x="1923092" y="1620442"/>
            <a:ext cx="2972875" cy="1015602"/>
          </a:xfrm>
          <a:prstGeom prst="rect">
            <a:avLst/>
          </a:prstGeom>
        </p:spPr>
        <p:style>
          <a:lnRef idx="0">
            <a:scrgbClr r="0" g="0" b="0"/>
          </a:lnRef>
          <a:fillRef idx="0">
            <a:scrgbClr r="0" g="0" b="0"/>
          </a:fillRef>
          <a:effectRef idx="0">
            <a:scrgbClr r="0" g="0" b="0"/>
          </a:effectRef>
          <a:fontRef idx="minor">
            <a:schemeClr val="lt1"/>
          </a:fontRef>
        </p:style>
        <p:txBody>
          <a:bodyPr lIns="61918" tIns="61918" rIns="61918" bIns="61918" spcCol="952" anchor="ctr"/>
          <a:lstStyle/>
          <a:p>
            <a:pPr algn="ctr" defTabSz="2167255">
              <a:lnSpc>
                <a:spcPct val="90000"/>
              </a:lnSpc>
              <a:spcAft>
                <a:spcPct val="35000"/>
              </a:spcAft>
              <a:defRPr/>
            </a:pPr>
            <a:endParaRPr lang="zh-CN" altLang="en-US" sz="4900"/>
          </a:p>
        </p:txBody>
      </p:sp>
      <p:pic>
        <p:nvPicPr>
          <p:cNvPr id="10" name="Picture 4"/>
          <p:cNvPicPr>
            <a:picLocks noChangeAspect="1" noChangeArrowheads="1"/>
          </p:cNvPicPr>
          <p:nvPr/>
        </p:nvPicPr>
        <p:blipFill>
          <a:blip r:embed="rId7" cstate="email"/>
          <a:srcRect/>
          <a:stretch>
            <a:fillRect/>
          </a:stretch>
        </p:blipFill>
        <p:spPr bwMode="auto">
          <a:xfrm>
            <a:off x="2735132" y="843558"/>
            <a:ext cx="716703" cy="64807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2" name="Picture 2"/>
          <p:cNvPicPr>
            <a:picLocks noChangeAspect="1" noChangeArrowheads="1"/>
          </p:cNvPicPr>
          <p:nvPr/>
        </p:nvPicPr>
        <p:blipFill>
          <a:blip r:embed="rId8" cstate="email"/>
          <a:srcRect/>
          <a:stretch>
            <a:fillRect/>
          </a:stretch>
        </p:blipFill>
        <p:spPr bwMode="auto">
          <a:xfrm>
            <a:off x="6408865" y="951571"/>
            <a:ext cx="810384" cy="71767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4" name="TextBox 13"/>
          <p:cNvSpPr txBox="1"/>
          <p:nvPr/>
        </p:nvSpPr>
        <p:spPr>
          <a:xfrm rot="826421">
            <a:off x="1029159" y="338541"/>
            <a:ext cx="1386650" cy="577071"/>
          </a:xfrm>
          <a:prstGeom prst="homePlate">
            <a:avLst/>
          </a:prstGeom>
          <a:solidFill>
            <a:srgbClr val="3786C4"/>
          </a:solidFill>
          <a:ln>
            <a:solidFill>
              <a:srgbClr val="996633"/>
            </a:solidFill>
          </a:ln>
        </p:spPr>
        <p:txBody>
          <a:bodyPr wrap="square" lIns="68571" tIns="34285" rIns="68571" bIns="34285">
            <a:spAutoFit/>
          </a:bodyPr>
          <a:lstStyle/>
          <a:p>
            <a:pPr algn="ctr" eaLnBrk="1" hangingPunct="1">
              <a:defRPr/>
            </a:pPr>
            <a:r>
              <a:rPr lang="en-US" altLang="zh-CN" sz="1500" b="1" dirty="0">
                <a:solidFill>
                  <a:schemeClr val="bg1"/>
                </a:solidFill>
                <a:sym typeface="+mn-ea"/>
              </a:rPr>
              <a:t>Number the 4 ways</a:t>
            </a:r>
            <a:r>
              <a:rPr lang="en-US" altLang="zh-CN" dirty="0">
                <a:sym typeface="+mn-ea"/>
              </a:rPr>
              <a:t>.</a:t>
            </a:r>
            <a:endParaRPr lang="zh-CN" altLang="en-US" dirty="0">
              <a:sym typeface="+mn-ea"/>
            </a:endParaRPr>
          </a:p>
        </p:txBody>
      </p:sp>
      <p:grpSp>
        <p:nvGrpSpPr>
          <p:cNvPr id="2" name="组合 14"/>
          <p:cNvGrpSpPr/>
          <p:nvPr/>
        </p:nvGrpSpPr>
        <p:grpSpPr>
          <a:xfrm>
            <a:off x="8002240" y="2193708"/>
            <a:ext cx="3322951" cy="864096"/>
            <a:chOff x="747083" y="2196244"/>
            <a:chExt cx="4482498" cy="1098122"/>
          </a:xfrm>
          <a:scene3d>
            <a:camera prst="orthographicFront"/>
            <a:lightRig rig="chilly" dir="t"/>
          </a:scene3d>
        </p:grpSpPr>
        <p:sp>
          <p:nvSpPr>
            <p:cNvPr id="16" name="梯形 15"/>
            <p:cNvSpPr/>
            <p:nvPr/>
          </p:nvSpPr>
          <p:spPr>
            <a:xfrm>
              <a:off x="747083" y="2196244"/>
              <a:ext cx="4482498" cy="1098122"/>
            </a:xfrm>
            <a:prstGeom prst="trapezoid">
              <a:avLst>
                <a:gd name="adj" fmla="val 68033"/>
              </a:avLst>
            </a:prstGeom>
            <a:sp3d prstMaterial="translucentPowder">
              <a:bevelT w="127000" h="25400" prst="softRound"/>
            </a:sp3d>
          </p:spPr>
          <p:style>
            <a:lnRef idx="0">
              <a:schemeClr val="lt1">
                <a:hueOff val="0"/>
                <a:satOff val="0"/>
                <a:lumOff val="0"/>
                <a:alphaOff val="0"/>
              </a:schemeClr>
            </a:lnRef>
            <a:fillRef idx="1">
              <a:schemeClr val="accent2">
                <a:hueOff val="6354464"/>
                <a:satOff val="13001"/>
                <a:lumOff val="4967"/>
                <a:alphaOff val="0"/>
              </a:schemeClr>
            </a:fillRef>
            <a:effectRef idx="0">
              <a:schemeClr val="accent2">
                <a:hueOff val="6354464"/>
                <a:satOff val="13001"/>
                <a:lumOff val="4967"/>
                <a:alphaOff val="0"/>
              </a:schemeClr>
            </a:effectRef>
            <a:fontRef idx="minor">
              <a:schemeClr val="lt1"/>
            </a:fontRef>
          </p:style>
          <p:txBody>
            <a:bodyPr/>
            <a:lstStyle/>
            <a:p>
              <a:endParaRPr lang="zh-CN" altLang="en-US"/>
            </a:p>
          </p:txBody>
        </p:sp>
        <p:sp>
          <p:nvSpPr>
            <p:cNvPr id="17" name="梯形 4"/>
            <p:cNvSpPr/>
            <p:nvPr/>
          </p:nvSpPr>
          <p:spPr>
            <a:xfrm>
              <a:off x="1531520" y="2196244"/>
              <a:ext cx="2913623" cy="1098122"/>
            </a:xfrm>
            <a:prstGeom prst="rect">
              <a:avLst/>
            </a:prstGeom>
            <a:sp3d/>
          </p:spPr>
          <p:style>
            <a:lnRef idx="0">
              <a:scrgbClr r="0" g="0" b="0"/>
            </a:lnRef>
            <a:fillRef idx="0">
              <a:scrgbClr r="0" g="0" b="0"/>
            </a:fillRef>
            <a:effectRef idx="0">
              <a:scrgbClr r="0" g="0" b="0"/>
            </a:effectRef>
            <a:fontRef idx="minor">
              <a:schemeClr val="lt1"/>
            </a:fontRef>
          </p:style>
          <p:txBody>
            <a:bodyPr lIns="30487" tIns="30487" rIns="30487" bIns="30487" spcCol="1270" anchor="ctr"/>
            <a:lstStyle/>
            <a:p>
              <a:pPr algn="ctr" defTabSz="800100">
                <a:lnSpc>
                  <a:spcPct val="90000"/>
                </a:lnSpc>
                <a:spcAft>
                  <a:spcPct val="35000"/>
                </a:spcAft>
                <a:defRPr/>
              </a:pPr>
              <a:r>
                <a:rPr lang="en-US" altLang="zh-CN" b="1" dirty="0">
                  <a:solidFill>
                    <a:schemeClr val="tx1"/>
                  </a:solidFill>
                  <a:latin typeface="+mj-ea"/>
                  <a:ea typeface="+mj-ea"/>
                </a:rPr>
                <a:t>The 2</a:t>
              </a:r>
              <a:r>
                <a:rPr lang="en-US" altLang="zh-CN" b="1" baseline="30000" dirty="0">
                  <a:solidFill>
                    <a:schemeClr val="tx1"/>
                  </a:solidFill>
                  <a:latin typeface="+mj-ea"/>
                  <a:ea typeface="+mj-ea"/>
                </a:rPr>
                <a:t>nd</a:t>
              </a:r>
              <a:r>
                <a:rPr lang="en-US" altLang="zh-CN" b="1" dirty="0">
                  <a:solidFill>
                    <a:schemeClr val="tx1"/>
                  </a:solidFill>
                  <a:latin typeface="+mj-ea"/>
                  <a:ea typeface="+mj-ea"/>
                </a:rPr>
                <a:t> most expensive</a:t>
              </a:r>
              <a:endParaRPr lang="zh-CN" altLang="en-US" b="1" dirty="0">
                <a:solidFill>
                  <a:schemeClr val="tx1"/>
                </a:solidFill>
                <a:latin typeface="+mj-ea"/>
                <a:ea typeface="+mj-ea"/>
              </a:endParaRPr>
            </a:p>
          </p:txBody>
        </p:sp>
      </p:grpSp>
      <p:pic>
        <p:nvPicPr>
          <p:cNvPr id="13" name="Picture 6"/>
          <p:cNvPicPr>
            <a:picLocks noChangeAspect="1" noChangeArrowheads="1"/>
          </p:cNvPicPr>
          <p:nvPr/>
        </p:nvPicPr>
        <p:blipFill>
          <a:blip r:embed="rId9" cstate="email"/>
          <a:srcRect/>
          <a:stretch>
            <a:fillRect/>
          </a:stretch>
        </p:blipFill>
        <p:spPr bwMode="auto">
          <a:xfrm>
            <a:off x="6942527" y="3057804"/>
            <a:ext cx="703319" cy="59406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1" name="Picture 5"/>
          <p:cNvPicPr>
            <a:picLocks noChangeAspect="1" noChangeArrowheads="1"/>
          </p:cNvPicPr>
          <p:nvPr/>
        </p:nvPicPr>
        <p:blipFill>
          <a:blip r:embed="rId10" cstate="email"/>
          <a:srcRect/>
          <a:stretch>
            <a:fillRect/>
          </a:stretch>
        </p:blipFill>
        <p:spPr bwMode="auto">
          <a:xfrm>
            <a:off x="1546570" y="2733766"/>
            <a:ext cx="708555" cy="64807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5" name="TextBox 14"/>
          <p:cNvSpPr txBox="1"/>
          <p:nvPr/>
        </p:nvSpPr>
        <p:spPr>
          <a:xfrm>
            <a:off x="1708702" y="3975498"/>
            <a:ext cx="6538497" cy="411296"/>
          </a:xfrm>
          <a:prstGeom prst="snipRoundRect">
            <a:avLst/>
          </a:prstGeom>
        </p:spPr>
        <p:style>
          <a:lnRef idx="2">
            <a:schemeClr val="accent4"/>
          </a:lnRef>
          <a:fillRef idx="1">
            <a:schemeClr val="lt1"/>
          </a:fillRef>
          <a:effectRef idx="0">
            <a:schemeClr val="accent4"/>
          </a:effectRef>
          <a:fontRef idx="minor">
            <a:schemeClr val="dk1"/>
          </a:fontRef>
        </p:style>
        <p:txBody>
          <a:bodyPr wrap="square" lIns="68571" tIns="34285" rIns="68571" bIns="34285">
            <a:spAutoFit/>
          </a:bodyPr>
          <a:lstStyle/>
          <a:p>
            <a:pPr>
              <a:defRPr/>
            </a:pPr>
            <a:r>
              <a:rPr lang="en-US" altLang="zh-CN" dirty="0" err="1">
                <a:latin typeface="Times New Roman" panose="02020603050405020304" pitchFamily="18" charset="0"/>
                <a:cs typeface="Times New Roman" panose="02020603050405020304" pitchFamily="18" charset="0"/>
                <a:sym typeface="+mn-ea"/>
              </a:rPr>
              <a:t>eg</a:t>
            </a:r>
            <a:r>
              <a:rPr lang="en-US" altLang="zh-CN" dirty="0">
                <a:latin typeface="Times New Roman" panose="02020603050405020304" pitchFamily="18" charset="0"/>
                <a:cs typeface="Times New Roman" panose="02020603050405020304" pitchFamily="18" charset="0"/>
                <a:sym typeface="+mn-ea"/>
              </a:rPr>
              <a:t>. </a:t>
            </a:r>
            <a:r>
              <a:rPr lang="en-US" altLang="zh-CN" sz="2100" b="1" dirty="0">
                <a:latin typeface="Times New Roman" panose="02020603050405020304" pitchFamily="18" charset="0"/>
                <a:cs typeface="Times New Roman" panose="02020603050405020304" pitchFamily="18" charset="0"/>
                <a:sym typeface="+mn-ea"/>
              </a:rPr>
              <a:t>Travelling by car and ship is the most expensive way.</a:t>
            </a:r>
            <a:endParaRPr lang="zh-CN" altLang="en-US" sz="2100" b="1" dirty="0">
              <a:latin typeface="Times New Roman" panose="02020603050405020304" pitchFamily="18" charset="0"/>
              <a:cs typeface="Times New Roman" panose="02020603050405020304" pitchFamily="18" charset="0"/>
              <a:sym typeface="+mn-ea"/>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25007 -0.041701 L 0.084543 0.073569 " pathEditMode="relative" rAng="0" ptsTypes="AA">
                                      <p:cBhvr>
                                        <p:cTn id="6" dur="1000" fill="hold"/>
                                        <p:tgtEl>
                                          <p:spTgt spid="11"/>
                                        </p:tgtEl>
                                        <p:attrNameLst>
                                          <p:attrName>ppt_x</p:attrName>
                                          <p:attrName>ppt_y</p:attrName>
                                        </p:attrNameLst>
                                      </p:cBhvr>
                                      <p:rCtr x="55" y="58"/>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1667 0.0074 L 0.36076 -0.00679 " pathEditMode="relative" rAng="0" ptsTypes="AA">
                                      <p:cBhvr>
                                        <p:cTn id="10" dur="1000" fill="hold"/>
                                        <p:tgtEl>
                                          <p:spTgt spid="10"/>
                                        </p:tgtEl>
                                        <p:attrNameLst>
                                          <p:attrName>ppt_x</p:attrName>
                                          <p:attrName>ppt_y</p:attrName>
                                        </p:attrNameLst>
                                      </p:cBhvr>
                                      <p:rCtr x="12200" y="-7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41256 -0.043140 L -0.457884 0.131087 " pathEditMode="relative" rAng="0" ptsTypes="">
                                      <p:cBhvr>
                                        <p:cTn id="14" dur="1000" fill="hold"/>
                                        <p:tgtEl>
                                          <p:spTgt spid="12"/>
                                        </p:tgtEl>
                                        <p:attrNameLst>
                                          <p:attrName>ppt_x</p:attrName>
                                          <p:attrName>ppt_y</p:attrName>
                                        </p:attrNameLst>
                                      </p:cBhvr>
                                      <p:rCtr x="-271" y="98"/>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67824 -0.064247 L -0.562797 0.013424 " pathEditMode="fixed" rAng="0" ptsTypes="">
                                      <p:cBhvr>
                                        <p:cTn id="18" dur="2000" fill="hold"/>
                                        <p:tgtEl>
                                          <p:spTgt spid="2"/>
                                        </p:tgtEl>
                                        <p:attrNameLst>
                                          <p:attrName>ppt_x</p:attrName>
                                          <p:attrName>ppt_y</p:attrName>
                                        </p:attrNameLst>
                                      </p:cBhvr>
                                      <p:rCtr x="-247" y="39"/>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11183 -0.012528 L -0.139157 -0.124218 " pathEditMode="relative" rAng="0" ptsTypes="AA">
                                      <p:cBhvr>
                                        <p:cTn id="22" dur="1000" fill="hold"/>
                                        <p:tgtEl>
                                          <p:spTgt spid="13"/>
                                        </p:tgtEl>
                                        <p:attrNameLst>
                                          <p:attrName>ppt_x</p:attrName>
                                          <p:attrName>ppt_y</p:attrName>
                                        </p:attrNameLst>
                                      </p:cBhvr>
                                      <p:rCtr x="-75" y="-55"/>
                                    </p:animMotion>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p:cNvSpPr txBox="1">
            <a:spLocks noChangeArrowheads="1"/>
          </p:cNvSpPr>
          <p:nvPr/>
        </p:nvSpPr>
        <p:spPr bwMode="auto">
          <a:xfrm>
            <a:off x="1062006" y="754107"/>
            <a:ext cx="6860481" cy="413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Times New Roman" panose="02020603050405020304" pitchFamily="18" charset="0"/>
              </a:rPr>
              <a:t>     There are four ways to travel from London to Amsterdam. Travelling by train is ___________ than by coach, but a lot ________________. </a:t>
            </a:r>
          </a:p>
          <a:p>
            <a:pPr eaLnBrk="1" hangingPunct="1"/>
            <a:r>
              <a:rPr lang="en-US" altLang="zh-CN" sz="2400" b="1" dirty="0">
                <a:latin typeface="Times New Roman" panose="02020603050405020304" pitchFamily="18" charset="0"/>
              </a:rPr>
              <a:t>The most comfortable way to travel is _______________,but also____________________.</a:t>
            </a:r>
          </a:p>
          <a:p>
            <a:pPr eaLnBrk="1" hangingPunct="1"/>
            <a:r>
              <a:rPr lang="en-US" altLang="zh-CN" sz="2400" b="1" dirty="0">
                <a:latin typeface="Times New Roman" panose="02020603050405020304" pitchFamily="18" charset="0"/>
              </a:rPr>
              <a:t>The third way is ____ __________. It is usually____________________. However, it will not cost ___________________ going by train. Finally, you can fly. It is </a:t>
            </a:r>
            <a:r>
              <a:rPr lang="en-US" altLang="zh-CN" sz="2400" b="1" dirty="0">
                <a:solidFill>
                  <a:srgbClr val="800080"/>
                </a:solidFill>
                <a:latin typeface="Times New Roman" panose="02020603050405020304" pitchFamily="18" charset="0"/>
              </a:rPr>
              <a:t>the fastest</a:t>
            </a:r>
            <a:r>
              <a:rPr lang="en-US" altLang="zh-CN" sz="2400" b="1" dirty="0">
                <a:latin typeface="Times New Roman" panose="02020603050405020304" pitchFamily="18" charset="0"/>
              </a:rPr>
              <a:t> and ________________, but you may have to wait for hours at the airport because of bad weather.</a:t>
            </a:r>
          </a:p>
        </p:txBody>
      </p:sp>
      <p:sp>
        <p:nvSpPr>
          <p:cNvPr id="87047" name="Text Box 7"/>
          <p:cNvSpPr txBox="1">
            <a:spLocks noChangeArrowheads="1"/>
          </p:cNvSpPr>
          <p:nvPr/>
        </p:nvSpPr>
        <p:spPr bwMode="auto">
          <a:xfrm>
            <a:off x="5660262" y="1123894"/>
            <a:ext cx="1729413" cy="3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dirty="0">
                <a:solidFill>
                  <a:srgbClr val="FF0000"/>
                </a:solidFill>
                <a:latin typeface="Times New Roman" panose="02020603050405020304" pitchFamily="18" charset="0"/>
              </a:rPr>
              <a:t>more relaxing</a:t>
            </a:r>
          </a:p>
        </p:txBody>
      </p:sp>
      <p:sp>
        <p:nvSpPr>
          <p:cNvPr id="87048" name="Text Box 8"/>
          <p:cNvSpPr txBox="1">
            <a:spLocks noChangeArrowheads="1"/>
          </p:cNvSpPr>
          <p:nvPr/>
        </p:nvSpPr>
        <p:spPr bwMode="auto">
          <a:xfrm>
            <a:off x="4356420" y="1525037"/>
            <a:ext cx="1892587" cy="3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dirty="0">
                <a:solidFill>
                  <a:srgbClr val="FF0000"/>
                </a:solidFill>
                <a:latin typeface="Times New Roman" panose="02020603050405020304" pitchFamily="18" charset="0"/>
              </a:rPr>
              <a:t>more expensive</a:t>
            </a:r>
          </a:p>
        </p:txBody>
      </p:sp>
      <p:sp>
        <p:nvSpPr>
          <p:cNvPr id="87049" name="Text Box 9"/>
          <p:cNvSpPr txBox="1">
            <a:spLocks noChangeArrowheads="1"/>
          </p:cNvSpPr>
          <p:nvPr/>
        </p:nvSpPr>
        <p:spPr bwMode="auto">
          <a:xfrm>
            <a:off x="1141760" y="2237779"/>
            <a:ext cx="2245140" cy="3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dirty="0">
                <a:solidFill>
                  <a:srgbClr val="FF0000"/>
                </a:solidFill>
                <a:latin typeface="Times New Roman" panose="02020603050405020304" pitchFamily="18" charset="0"/>
              </a:rPr>
              <a:t>by car and by ship</a:t>
            </a:r>
          </a:p>
        </p:txBody>
      </p:sp>
      <p:sp>
        <p:nvSpPr>
          <p:cNvPr id="87051" name="Text Box 11"/>
          <p:cNvSpPr txBox="1">
            <a:spLocks noChangeArrowheads="1"/>
          </p:cNvSpPr>
          <p:nvPr/>
        </p:nvSpPr>
        <p:spPr bwMode="auto">
          <a:xfrm>
            <a:off x="4723370" y="2204444"/>
            <a:ext cx="2272534" cy="3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dirty="0">
                <a:solidFill>
                  <a:srgbClr val="FF0000"/>
                </a:solidFill>
                <a:latin typeface="Times New Roman" panose="02020603050405020304" pitchFamily="18" charset="0"/>
              </a:rPr>
              <a:t>the most expensive</a:t>
            </a:r>
          </a:p>
        </p:txBody>
      </p:sp>
      <p:sp>
        <p:nvSpPr>
          <p:cNvPr id="87052" name="Text Box 12"/>
          <p:cNvSpPr txBox="1">
            <a:spLocks noChangeArrowheads="1"/>
          </p:cNvSpPr>
          <p:nvPr/>
        </p:nvSpPr>
        <p:spPr bwMode="auto">
          <a:xfrm>
            <a:off x="3584721" y="2594518"/>
            <a:ext cx="1138649" cy="3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dirty="0">
                <a:solidFill>
                  <a:srgbClr val="FF0000"/>
                </a:solidFill>
                <a:latin typeface="Times New Roman" panose="02020603050405020304" pitchFamily="18" charset="0"/>
              </a:rPr>
              <a:t>by coach</a:t>
            </a:r>
          </a:p>
        </p:txBody>
      </p:sp>
      <p:sp>
        <p:nvSpPr>
          <p:cNvPr id="87053" name="Text Box 13"/>
          <p:cNvSpPr txBox="1">
            <a:spLocks noChangeArrowheads="1"/>
          </p:cNvSpPr>
          <p:nvPr/>
        </p:nvSpPr>
        <p:spPr bwMode="auto">
          <a:xfrm>
            <a:off x="2463015" y="2992414"/>
            <a:ext cx="1538844" cy="3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dirty="0">
                <a:solidFill>
                  <a:srgbClr val="FF0000"/>
                </a:solidFill>
                <a:latin typeface="Times New Roman" panose="02020603050405020304" pitchFamily="18" charset="0"/>
              </a:rPr>
              <a:t>the cheapest</a:t>
            </a:r>
          </a:p>
        </p:txBody>
      </p:sp>
      <p:sp>
        <p:nvSpPr>
          <p:cNvPr id="87054" name="Text Box 14"/>
          <p:cNvSpPr txBox="1">
            <a:spLocks noChangeArrowheads="1"/>
          </p:cNvSpPr>
          <p:nvPr/>
        </p:nvSpPr>
        <p:spPr bwMode="auto">
          <a:xfrm>
            <a:off x="2134405" y="3325040"/>
            <a:ext cx="1384007" cy="3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dirty="0">
                <a:solidFill>
                  <a:srgbClr val="FF0000"/>
                </a:solidFill>
                <a:latin typeface="Times New Roman" panose="02020603050405020304" pitchFamily="18" charset="0"/>
              </a:rPr>
              <a:t>as much as</a:t>
            </a:r>
          </a:p>
        </p:txBody>
      </p:sp>
      <p:sp>
        <p:nvSpPr>
          <p:cNvPr id="87055" name="Text Box 15"/>
          <p:cNvSpPr txBox="1">
            <a:spLocks noChangeArrowheads="1"/>
          </p:cNvSpPr>
          <p:nvPr/>
        </p:nvSpPr>
        <p:spPr bwMode="auto">
          <a:xfrm>
            <a:off x="5272935" y="3675889"/>
            <a:ext cx="2376156" cy="3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b="1" dirty="0">
                <a:solidFill>
                  <a:srgbClr val="FF0000"/>
                </a:solidFill>
                <a:latin typeface="Times New Roman" panose="02020603050405020304" pitchFamily="18" charset="0"/>
              </a:rPr>
              <a:t>the second cheapest</a:t>
            </a:r>
          </a:p>
        </p:txBody>
      </p:sp>
      <p:sp>
        <p:nvSpPr>
          <p:cNvPr id="15372" name="Text Box 13"/>
          <p:cNvSpPr txBox="1">
            <a:spLocks noChangeArrowheads="1"/>
          </p:cNvSpPr>
          <p:nvPr/>
        </p:nvSpPr>
        <p:spPr bwMode="auto">
          <a:xfrm>
            <a:off x="4919788" y="4868466"/>
            <a:ext cx="4101105" cy="34623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0000"/>
                </a:solidFill>
              </a:rPr>
              <a:t>Open your mouth, you are the best !</a:t>
            </a:r>
            <a:endParaRPr lang="zh-CN" altLang="en-US" b="1">
              <a:solidFill>
                <a:srgbClr val="FF0000"/>
              </a:solidFill>
            </a:endParaRPr>
          </a:p>
        </p:txBody>
      </p:sp>
      <p:sp>
        <p:nvSpPr>
          <p:cNvPr id="15373" name="Text Box 14"/>
          <p:cNvSpPr txBox="1">
            <a:spLocks noChangeArrowheads="1"/>
          </p:cNvSpPr>
          <p:nvPr/>
        </p:nvSpPr>
        <p:spPr bwMode="auto">
          <a:xfrm>
            <a:off x="807492" y="29157"/>
            <a:ext cx="3764507" cy="392324"/>
          </a:xfrm>
          <a:prstGeom prst="rect">
            <a:avLst/>
          </a:prstGeom>
          <a:solidFill>
            <a:srgbClr val="3786C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defPPr>
              <a:defRPr lang="zh-CN"/>
            </a:defPPr>
            <a:lvl1pPr fontAlgn="auto">
              <a:spcBef>
                <a:spcPts val="0"/>
              </a:spcBef>
              <a:spcAft>
                <a:spcPts val="0"/>
              </a:spcAft>
              <a:defRPr sz="2800">
                <a:solidFill>
                  <a:schemeClr val="lt1"/>
                </a:solidFill>
                <a:latin typeface="Comic Sans MS" panose="030F0702030302020204" pitchFamily="66" charset="0"/>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dirty="0"/>
              <a:t>Check your memory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7"/>
                                        </p:tgtEl>
                                        <p:attrNameLst>
                                          <p:attrName>style.visibility</p:attrName>
                                        </p:attrNameLst>
                                      </p:cBhvr>
                                      <p:to>
                                        <p:strVal val="visible"/>
                                      </p:to>
                                    </p:set>
                                    <p:anim calcmode="lin" valueType="num">
                                      <p:cBhvr additive="base">
                                        <p:cTn id="7" dur="500" fill="hold"/>
                                        <p:tgtEl>
                                          <p:spTgt spid="87047"/>
                                        </p:tgtEl>
                                        <p:attrNameLst>
                                          <p:attrName>ppt_x</p:attrName>
                                        </p:attrNameLst>
                                      </p:cBhvr>
                                      <p:tavLst>
                                        <p:tav tm="0">
                                          <p:val>
                                            <p:strVal val="#ppt_x"/>
                                          </p:val>
                                        </p:tav>
                                        <p:tav tm="100000">
                                          <p:val>
                                            <p:strVal val="#ppt_x"/>
                                          </p:val>
                                        </p:tav>
                                      </p:tavLst>
                                    </p:anim>
                                    <p:anim calcmode="lin" valueType="num">
                                      <p:cBhvr additive="base">
                                        <p:cTn id="8" dur="500" fill="hold"/>
                                        <p:tgtEl>
                                          <p:spTgt spid="870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87048"/>
                                        </p:tgtEl>
                                        <p:attrNameLst>
                                          <p:attrName>style.visibility</p:attrName>
                                        </p:attrNameLst>
                                      </p:cBhvr>
                                      <p:to>
                                        <p:strVal val="visible"/>
                                      </p:to>
                                    </p:set>
                                    <p:animEffect transition="in" filter="diamond(in)">
                                      <p:cBhvr>
                                        <p:cTn id="13" dur="2000"/>
                                        <p:tgtEl>
                                          <p:spTgt spid="8704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7049"/>
                                        </p:tgtEl>
                                        <p:attrNameLst>
                                          <p:attrName>style.visibility</p:attrName>
                                        </p:attrNameLst>
                                      </p:cBhvr>
                                      <p:to>
                                        <p:strVal val="visible"/>
                                      </p:to>
                                    </p:set>
                                    <p:animEffect transition="in" filter="box(in)">
                                      <p:cBhvr>
                                        <p:cTn id="18" dur="500"/>
                                        <p:tgtEl>
                                          <p:spTgt spid="8704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7051"/>
                                        </p:tgtEl>
                                        <p:attrNameLst>
                                          <p:attrName>style.visibility</p:attrName>
                                        </p:attrNameLst>
                                      </p:cBhvr>
                                      <p:to>
                                        <p:strVal val="visible"/>
                                      </p:to>
                                    </p:set>
                                    <p:animEffect transition="in" filter="diamond(in)">
                                      <p:cBhvr>
                                        <p:cTn id="23" dur="2000"/>
                                        <p:tgtEl>
                                          <p:spTgt spid="8705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7052"/>
                                        </p:tgtEl>
                                        <p:attrNameLst>
                                          <p:attrName>style.visibility</p:attrName>
                                        </p:attrNameLst>
                                      </p:cBhvr>
                                      <p:to>
                                        <p:strVal val="visible"/>
                                      </p:to>
                                    </p:set>
                                    <p:animEffect transition="in" filter="blinds(horizontal)">
                                      <p:cBhvr>
                                        <p:cTn id="28" dur="500"/>
                                        <p:tgtEl>
                                          <p:spTgt spid="8705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7053"/>
                                        </p:tgtEl>
                                        <p:attrNameLst>
                                          <p:attrName>style.visibility</p:attrName>
                                        </p:attrNameLst>
                                      </p:cBhvr>
                                      <p:to>
                                        <p:strVal val="visible"/>
                                      </p:to>
                                    </p:set>
                                    <p:animEffect transition="in" filter="blinds(horizontal)">
                                      <p:cBhvr>
                                        <p:cTn id="33" dur="500"/>
                                        <p:tgtEl>
                                          <p:spTgt spid="8705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7054"/>
                                        </p:tgtEl>
                                        <p:attrNameLst>
                                          <p:attrName>style.visibility</p:attrName>
                                        </p:attrNameLst>
                                      </p:cBhvr>
                                      <p:to>
                                        <p:strVal val="visible"/>
                                      </p:to>
                                    </p:set>
                                    <p:anim calcmode="lin" valueType="num">
                                      <p:cBhvr additive="base">
                                        <p:cTn id="38" dur="500" fill="hold"/>
                                        <p:tgtEl>
                                          <p:spTgt spid="87054"/>
                                        </p:tgtEl>
                                        <p:attrNameLst>
                                          <p:attrName>ppt_x</p:attrName>
                                        </p:attrNameLst>
                                      </p:cBhvr>
                                      <p:tavLst>
                                        <p:tav tm="0">
                                          <p:val>
                                            <p:strVal val="#ppt_x"/>
                                          </p:val>
                                        </p:tav>
                                        <p:tav tm="100000">
                                          <p:val>
                                            <p:strVal val="#ppt_x"/>
                                          </p:val>
                                        </p:tav>
                                      </p:tavLst>
                                    </p:anim>
                                    <p:anim calcmode="lin" valueType="num">
                                      <p:cBhvr additive="base">
                                        <p:cTn id="39" dur="500" fill="hold"/>
                                        <p:tgtEl>
                                          <p:spTgt spid="8705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7055"/>
                                        </p:tgtEl>
                                        <p:attrNameLst>
                                          <p:attrName>style.visibility</p:attrName>
                                        </p:attrNameLst>
                                      </p:cBhvr>
                                      <p:to>
                                        <p:strVal val="visible"/>
                                      </p:to>
                                    </p:set>
                                    <p:anim calcmode="lin" valueType="num">
                                      <p:cBhvr additive="base">
                                        <p:cTn id="44" dur="500" fill="hold"/>
                                        <p:tgtEl>
                                          <p:spTgt spid="87055"/>
                                        </p:tgtEl>
                                        <p:attrNameLst>
                                          <p:attrName>ppt_x</p:attrName>
                                        </p:attrNameLst>
                                      </p:cBhvr>
                                      <p:tavLst>
                                        <p:tav tm="0">
                                          <p:val>
                                            <p:strVal val="#ppt_x"/>
                                          </p:val>
                                        </p:tav>
                                        <p:tav tm="100000">
                                          <p:val>
                                            <p:strVal val="#ppt_x"/>
                                          </p:val>
                                        </p:tav>
                                      </p:tavLst>
                                    </p:anim>
                                    <p:anim calcmode="lin" valueType="num">
                                      <p:cBhvr additive="base">
                                        <p:cTn id="45" dur="500" fill="hold"/>
                                        <p:tgtEl>
                                          <p:spTgt spid="87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P spid="87048" grpId="0"/>
      <p:bldP spid="87049" grpId="0"/>
      <p:bldP spid="87051" grpId="0"/>
      <p:bldP spid="87052" grpId="0"/>
      <p:bldP spid="87053" grpId="0"/>
      <p:bldP spid="87054" grpId="0"/>
      <p:bldP spid="870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文本框 155651"/>
          <p:cNvSpPr txBox="1">
            <a:spLocks noChangeArrowheads="1"/>
          </p:cNvSpPr>
          <p:nvPr/>
        </p:nvSpPr>
        <p:spPr bwMode="auto">
          <a:xfrm>
            <a:off x="1141759" y="1221582"/>
            <a:ext cx="7049859"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700" b="1" i="1">
                <a:latin typeface="Times New Roman" panose="02020603050405020304" pitchFamily="18" charset="0"/>
                <a:ea typeface="黑体" panose="02010609060101010101" pitchFamily="49" charset="-122"/>
              </a:rPr>
              <a:t>What is the most important  for you to choose the traveling way? (comfortable/relaxing/cheap/interesting/fast…)</a:t>
            </a:r>
          </a:p>
        </p:txBody>
      </p:sp>
      <p:sp>
        <p:nvSpPr>
          <p:cNvPr id="155654" name="文本框 155653"/>
          <p:cNvSpPr txBox="1">
            <a:spLocks noChangeArrowheads="1"/>
          </p:cNvSpPr>
          <p:nvPr/>
        </p:nvSpPr>
        <p:spPr bwMode="auto">
          <a:xfrm>
            <a:off x="1870686" y="2787254"/>
            <a:ext cx="529424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700" b="1" i="1">
                <a:latin typeface="Times New Roman" panose="02020603050405020304" pitchFamily="18" charset="0"/>
              </a:rPr>
              <a:t>What is the best way to travel?</a:t>
            </a:r>
          </a:p>
        </p:txBody>
      </p:sp>
      <p:sp>
        <p:nvSpPr>
          <p:cNvPr id="155655" name="文本框 155654"/>
          <p:cNvSpPr txBox="1">
            <a:spLocks noChangeArrowheads="1"/>
          </p:cNvSpPr>
          <p:nvPr/>
        </p:nvSpPr>
        <p:spPr bwMode="auto">
          <a:xfrm>
            <a:off x="1438333" y="3381375"/>
            <a:ext cx="5997020" cy="8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400" b="1" i="1" dirty="0">
                <a:solidFill>
                  <a:srgbClr val="0000FF"/>
                </a:solidFill>
                <a:latin typeface="Times New Roman" panose="02020603050405020304" pitchFamily="18" charset="0"/>
              </a:rPr>
              <a:t>The best way is the most suitable</a:t>
            </a:r>
            <a:r>
              <a:rPr lang="zh-CN" altLang="en-US" sz="2400" b="1" i="1" dirty="0">
                <a:solidFill>
                  <a:srgbClr val="0000FF"/>
                </a:solidFill>
                <a:latin typeface="Times New Roman" panose="02020603050405020304" pitchFamily="18" charset="0"/>
              </a:rPr>
              <a:t>（合适的）</a:t>
            </a:r>
            <a:r>
              <a:rPr lang="en-US" altLang="zh-CN" sz="2400" b="1" i="1" dirty="0">
                <a:solidFill>
                  <a:srgbClr val="0000FF"/>
                </a:solidFill>
                <a:latin typeface="Times New Roman" panose="02020603050405020304" pitchFamily="18" charset="0"/>
              </a:rPr>
              <a:t> to yourself.</a:t>
            </a:r>
          </a:p>
        </p:txBody>
      </p:sp>
      <p:sp>
        <p:nvSpPr>
          <p:cNvPr id="6" name="圆角矩形 4"/>
          <p:cNvSpPr/>
          <p:nvPr/>
        </p:nvSpPr>
        <p:spPr>
          <a:xfrm>
            <a:off x="1141760" y="119589"/>
            <a:ext cx="4622666" cy="414573"/>
          </a:xfrm>
          <a:prstGeom prst="roundRect">
            <a:avLst>
              <a:gd name="adj" fmla="val 50000"/>
            </a:avLst>
          </a:prstGeom>
          <a:solidFill>
            <a:srgbClr val="3786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fontAlgn="auto">
              <a:spcBef>
                <a:spcPts val="0"/>
              </a:spcBef>
              <a:spcAft>
                <a:spcPts val="0"/>
              </a:spcAft>
              <a:defRPr/>
            </a:pPr>
            <a:r>
              <a:rPr lang="en-US" altLang="zh-CN" sz="2100" dirty="0">
                <a:latin typeface="Comic Sans MS" panose="030F0702030302020204" pitchFamily="66" charset="0"/>
              </a:rPr>
              <a:t>  </a:t>
            </a:r>
            <a:r>
              <a:rPr lang="en-US" altLang="zh-CN" sz="2700" b="1" dirty="0">
                <a:latin typeface="Comic Sans MS" panose="030F0702030302020204" pitchFamily="66" charset="0"/>
              </a:rPr>
              <a:t>Discussion:</a:t>
            </a:r>
            <a:endParaRPr lang="zh-CN" altLang="en-US" sz="2700"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5652">
                                            <p:txEl>
                                              <p:pRg st="0" end="0"/>
                                            </p:txEl>
                                          </p:spTgt>
                                        </p:tgtEl>
                                        <p:attrNameLst>
                                          <p:attrName>style.visibility</p:attrName>
                                        </p:attrNameLst>
                                      </p:cBhvr>
                                      <p:to>
                                        <p:strVal val="visible"/>
                                      </p:to>
                                    </p:set>
                                    <p:animEffect transition="in" filter="blinds(horizontal)">
                                      <p:cBhvr>
                                        <p:cTn id="7" dur="500"/>
                                        <p:tgtEl>
                                          <p:spTgt spid="155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5654"/>
                                        </p:tgtEl>
                                        <p:attrNameLst>
                                          <p:attrName>style.visibility</p:attrName>
                                        </p:attrNameLst>
                                      </p:cBhvr>
                                      <p:to>
                                        <p:strVal val="visible"/>
                                      </p:to>
                                    </p:set>
                                    <p:animEffect transition="in" filter="blinds(horizontal)">
                                      <p:cBhvr>
                                        <p:cTn id="12" dur="500"/>
                                        <p:tgtEl>
                                          <p:spTgt spid="1556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5655"/>
                                        </p:tgtEl>
                                        <p:attrNameLst>
                                          <p:attrName>style.visibility</p:attrName>
                                        </p:attrNameLst>
                                      </p:cBhvr>
                                      <p:to>
                                        <p:strVal val="visible"/>
                                      </p:to>
                                    </p:set>
                                    <p:animEffect transition="in" filter="blinds(horizontal)">
                                      <p:cBhvr>
                                        <p:cTn id="17" dur="500"/>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p:bldP spid="1556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40" name="表格 26739"/>
          <p:cNvGraphicFramePr>
            <a:graphicFrameLocks noGrp="1"/>
          </p:cNvGraphicFramePr>
          <p:nvPr/>
        </p:nvGraphicFramePr>
        <p:xfrm>
          <a:off x="1141760" y="1762125"/>
          <a:ext cx="6887876" cy="2484834"/>
        </p:xfrm>
        <a:graphic>
          <a:graphicData uri="http://schemas.openxmlformats.org/drawingml/2006/table">
            <a:tbl>
              <a:tblPr/>
              <a:tblGrid>
                <a:gridCol w="890910">
                  <a:extLst>
                    <a:ext uri="{9D8B030D-6E8A-4147-A177-3AD203B41FA5}">
                      <a16:colId xmlns:a16="http://schemas.microsoft.com/office/drawing/2014/main" val="20000"/>
                    </a:ext>
                  </a:extLst>
                </a:gridCol>
                <a:gridCol w="702723">
                  <a:extLst>
                    <a:ext uri="{9D8B030D-6E8A-4147-A177-3AD203B41FA5}">
                      <a16:colId xmlns:a16="http://schemas.microsoft.com/office/drawing/2014/main" val="20001"/>
                    </a:ext>
                  </a:extLst>
                </a:gridCol>
                <a:gridCol w="809918">
                  <a:extLst>
                    <a:ext uri="{9D8B030D-6E8A-4147-A177-3AD203B41FA5}">
                      <a16:colId xmlns:a16="http://schemas.microsoft.com/office/drawing/2014/main" val="20002"/>
                    </a:ext>
                  </a:extLst>
                </a:gridCol>
                <a:gridCol w="1350657">
                  <a:extLst>
                    <a:ext uri="{9D8B030D-6E8A-4147-A177-3AD203B41FA5}">
                      <a16:colId xmlns:a16="http://schemas.microsoft.com/office/drawing/2014/main" val="20003"/>
                    </a:ext>
                  </a:extLst>
                </a:gridCol>
                <a:gridCol w="1080288">
                  <a:extLst>
                    <a:ext uri="{9D8B030D-6E8A-4147-A177-3AD203B41FA5}">
                      <a16:colId xmlns:a16="http://schemas.microsoft.com/office/drawing/2014/main" val="20004"/>
                    </a:ext>
                  </a:extLst>
                </a:gridCol>
                <a:gridCol w="1350657">
                  <a:extLst>
                    <a:ext uri="{9D8B030D-6E8A-4147-A177-3AD203B41FA5}">
                      <a16:colId xmlns:a16="http://schemas.microsoft.com/office/drawing/2014/main" val="20005"/>
                    </a:ext>
                  </a:extLst>
                </a:gridCol>
                <a:gridCol w="702723">
                  <a:extLst>
                    <a:ext uri="{9D8B030D-6E8A-4147-A177-3AD203B41FA5}">
                      <a16:colId xmlns:a16="http://schemas.microsoft.com/office/drawing/2014/main" val="20006"/>
                    </a:ext>
                  </a:extLst>
                </a:gridCol>
              </a:tblGrid>
              <a:tr h="1188352">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a:t>
                      </a:r>
                      <a:r>
                        <a:rPr kumimoji="0" lang="en-US" altLang="zh-CN" sz="21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By</a:t>
                      </a:r>
                      <a:endParaRPr kumimoji="0" lang="zh-CN" altLang="en-US" sz="21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Fare</a:t>
                      </a:r>
                      <a:endParaRPr kumimoji="0" lang="zh-CN" altLang="en-US" sz="21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0" lang="en-US" altLang="zh-CN"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Time</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endParaRPr kumimoji="0" lang="zh-CN" altLang="en-US"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comfortable</a:t>
                      </a:r>
                      <a:endParaRPr kumimoji="0" lang="zh-CN" altLang="en-US"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expensive</a:t>
                      </a:r>
                      <a:endParaRPr kumimoji="0" lang="zh-CN" altLang="en-US"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interesting</a:t>
                      </a:r>
                      <a:endParaRPr kumimoji="0" lang="zh-CN" altLang="en-US"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safe</a:t>
                      </a:r>
                      <a:endParaRPr kumimoji="0" lang="zh-CN" altLang="en-US"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661">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0" lang="en-US" altLang="zh-CN" sz="21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Train</a:t>
                      </a:r>
                      <a:endParaRPr kumimoji="0" lang="zh-CN" altLang="en-US" sz="21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marL="68605" marR="68605"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¥280</a:t>
                      </a:r>
                      <a:endParaRPr kumimoji="0" lang="zh-CN" altLang="en-US" sz="21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a:t>
                      </a:r>
                      <a:r>
                        <a:rPr kumimoji="0" lang="en-US" altLang="zh-CN" sz="21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3</a:t>
                      </a:r>
                      <a:endParaRPr kumimoji="0" lang="zh-CN" altLang="en-US" sz="21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661">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0" lang="en-US" altLang="zh-CN" sz="21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Plane</a:t>
                      </a:r>
                      <a:endParaRPr kumimoji="0" lang="zh-CN" altLang="en-US" sz="21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marL="68605" marR="68605"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¥850</a:t>
                      </a:r>
                      <a:endParaRPr kumimoji="0" lang="zh-CN" altLang="en-US"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a:t>
                      </a:r>
                      <a:endParaRPr kumimoji="0" lang="zh-CN" altLang="en-US" sz="21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16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0" lang="en-US" altLang="zh-CN" sz="21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coach</a:t>
                      </a:r>
                      <a:endParaRPr kumimoji="0" lang="zh-CN" altLang="en-US" sz="21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marL="68605" marR="68605"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¥150</a:t>
                      </a:r>
                      <a:endParaRPr kumimoji="0" lang="zh-CN" altLang="en-US"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0" lang="en-US" altLang="zh-CN"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a:t>
                      </a:r>
                      <a:endParaRPr kumimoji="0" lang="zh-CN" altLang="en-US" sz="21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2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txBody>
                  <a:tcPr marL="68605" marR="68605"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622" name="五角星 26692"/>
          <p:cNvSpPr>
            <a:spLocks noChangeArrowheads="1"/>
          </p:cNvSpPr>
          <p:nvPr/>
        </p:nvSpPr>
        <p:spPr bwMode="auto">
          <a:xfrm>
            <a:off x="4504959" y="3057293"/>
            <a:ext cx="161946" cy="161888"/>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23" name="五角星 26693"/>
          <p:cNvSpPr>
            <a:spLocks noChangeArrowheads="1"/>
          </p:cNvSpPr>
          <p:nvPr/>
        </p:nvSpPr>
        <p:spPr bwMode="auto">
          <a:xfrm>
            <a:off x="3815680" y="3057525"/>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24" name="五角星 26694"/>
          <p:cNvSpPr>
            <a:spLocks noChangeArrowheads="1"/>
          </p:cNvSpPr>
          <p:nvPr/>
        </p:nvSpPr>
        <p:spPr bwMode="auto">
          <a:xfrm>
            <a:off x="4139647" y="3057525"/>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25" name="五角星 26695"/>
          <p:cNvSpPr>
            <a:spLocks noChangeArrowheads="1"/>
          </p:cNvSpPr>
          <p:nvPr/>
        </p:nvSpPr>
        <p:spPr bwMode="auto">
          <a:xfrm>
            <a:off x="4343169" y="3489722"/>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26" name="五角星 26696"/>
          <p:cNvSpPr>
            <a:spLocks noChangeArrowheads="1"/>
          </p:cNvSpPr>
          <p:nvPr/>
        </p:nvSpPr>
        <p:spPr bwMode="auto">
          <a:xfrm>
            <a:off x="4031260" y="3489722"/>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27" name="五角星 26697"/>
          <p:cNvSpPr>
            <a:spLocks noChangeArrowheads="1"/>
          </p:cNvSpPr>
          <p:nvPr/>
        </p:nvSpPr>
        <p:spPr bwMode="auto">
          <a:xfrm>
            <a:off x="5219934" y="3436144"/>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28" name="五角星 26698"/>
          <p:cNvSpPr>
            <a:spLocks noChangeArrowheads="1"/>
          </p:cNvSpPr>
          <p:nvPr/>
        </p:nvSpPr>
        <p:spPr bwMode="auto">
          <a:xfrm>
            <a:off x="4950755" y="3436144"/>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29" name="五角星 26699"/>
          <p:cNvSpPr>
            <a:spLocks noChangeArrowheads="1"/>
          </p:cNvSpPr>
          <p:nvPr/>
        </p:nvSpPr>
        <p:spPr bwMode="auto">
          <a:xfrm>
            <a:off x="4193169" y="3921919"/>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30" name="五角星 26705"/>
          <p:cNvSpPr>
            <a:spLocks noChangeArrowheads="1"/>
          </p:cNvSpPr>
          <p:nvPr/>
        </p:nvSpPr>
        <p:spPr bwMode="auto">
          <a:xfrm>
            <a:off x="5543901" y="3436144"/>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31" name="五角星 26706"/>
          <p:cNvSpPr>
            <a:spLocks noChangeArrowheads="1"/>
          </p:cNvSpPr>
          <p:nvPr/>
        </p:nvSpPr>
        <p:spPr bwMode="auto">
          <a:xfrm>
            <a:off x="5166336" y="3003947"/>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32" name="五角星 26707"/>
          <p:cNvSpPr>
            <a:spLocks noChangeArrowheads="1"/>
          </p:cNvSpPr>
          <p:nvPr/>
        </p:nvSpPr>
        <p:spPr bwMode="auto">
          <a:xfrm>
            <a:off x="5328502" y="3921963"/>
            <a:ext cx="161946" cy="21521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33" name="五角星 26708"/>
          <p:cNvSpPr>
            <a:spLocks noChangeArrowheads="1"/>
          </p:cNvSpPr>
          <p:nvPr/>
        </p:nvSpPr>
        <p:spPr bwMode="auto">
          <a:xfrm>
            <a:off x="5490303" y="3003947"/>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34" name="五角星 26709"/>
          <p:cNvSpPr>
            <a:spLocks noChangeArrowheads="1"/>
          </p:cNvSpPr>
          <p:nvPr/>
        </p:nvSpPr>
        <p:spPr bwMode="auto">
          <a:xfrm>
            <a:off x="6463559" y="3436144"/>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35" name="五角星 26710"/>
          <p:cNvSpPr>
            <a:spLocks noChangeArrowheads="1"/>
          </p:cNvSpPr>
          <p:nvPr/>
        </p:nvSpPr>
        <p:spPr bwMode="auto">
          <a:xfrm>
            <a:off x="6463396" y="3003947"/>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36" name="五角星 26712"/>
          <p:cNvSpPr>
            <a:spLocks noChangeArrowheads="1"/>
          </p:cNvSpPr>
          <p:nvPr/>
        </p:nvSpPr>
        <p:spPr bwMode="auto">
          <a:xfrm>
            <a:off x="6732575" y="3003947"/>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37" name="五角星 26713"/>
          <p:cNvSpPr>
            <a:spLocks noChangeArrowheads="1"/>
          </p:cNvSpPr>
          <p:nvPr/>
        </p:nvSpPr>
        <p:spPr bwMode="auto">
          <a:xfrm>
            <a:off x="6625329" y="3921919"/>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38" name="五角星 26714"/>
          <p:cNvSpPr>
            <a:spLocks noChangeArrowheads="1"/>
          </p:cNvSpPr>
          <p:nvPr/>
        </p:nvSpPr>
        <p:spPr bwMode="auto">
          <a:xfrm>
            <a:off x="6232543" y="3921963"/>
            <a:ext cx="161946" cy="161888"/>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39" name="五角星 26715"/>
          <p:cNvSpPr>
            <a:spLocks noChangeArrowheads="1"/>
          </p:cNvSpPr>
          <p:nvPr/>
        </p:nvSpPr>
        <p:spPr bwMode="auto">
          <a:xfrm>
            <a:off x="6138238" y="3003947"/>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40" name="五角星 26716"/>
          <p:cNvSpPr>
            <a:spLocks noChangeArrowheads="1"/>
          </p:cNvSpPr>
          <p:nvPr/>
        </p:nvSpPr>
        <p:spPr bwMode="auto">
          <a:xfrm>
            <a:off x="7597280" y="3003947"/>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41" name="五角星 26717"/>
          <p:cNvSpPr>
            <a:spLocks noChangeArrowheads="1"/>
          </p:cNvSpPr>
          <p:nvPr/>
        </p:nvSpPr>
        <p:spPr bwMode="auto">
          <a:xfrm>
            <a:off x="7326912" y="3003947"/>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42" name="五角星 26718"/>
          <p:cNvSpPr>
            <a:spLocks noChangeArrowheads="1"/>
          </p:cNvSpPr>
          <p:nvPr/>
        </p:nvSpPr>
        <p:spPr bwMode="auto">
          <a:xfrm>
            <a:off x="7597018" y="3436131"/>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43" name="五角星 26719"/>
          <p:cNvSpPr>
            <a:spLocks noChangeArrowheads="1"/>
          </p:cNvSpPr>
          <p:nvPr/>
        </p:nvSpPr>
        <p:spPr bwMode="auto">
          <a:xfrm>
            <a:off x="7381700" y="3868341"/>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44" name="五角星 26720"/>
          <p:cNvSpPr>
            <a:spLocks noChangeArrowheads="1"/>
          </p:cNvSpPr>
          <p:nvPr/>
        </p:nvSpPr>
        <p:spPr bwMode="auto">
          <a:xfrm>
            <a:off x="7840256" y="3003947"/>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4645" name="五角星 26721"/>
          <p:cNvSpPr>
            <a:spLocks noChangeArrowheads="1"/>
          </p:cNvSpPr>
          <p:nvPr/>
        </p:nvSpPr>
        <p:spPr bwMode="auto">
          <a:xfrm>
            <a:off x="7705667" y="3868341"/>
            <a:ext cx="161984" cy="161925"/>
          </a:xfrm>
          <a:custGeom>
            <a:avLst/>
            <a:gdLst>
              <a:gd name="T0" fmla="*/ 0 w 215900"/>
              <a:gd name="T1" fmla="*/ 82466 h 215900"/>
              <a:gd name="T2" fmla="*/ 82466 w 215900"/>
              <a:gd name="T3" fmla="*/ 82466 h 215900"/>
              <a:gd name="T4" fmla="*/ 107950 w 215900"/>
              <a:gd name="T5" fmla="*/ 0 h 215900"/>
              <a:gd name="T6" fmla="*/ 133433 w 215900"/>
              <a:gd name="T7" fmla="*/ 82466 h 215900"/>
              <a:gd name="T8" fmla="*/ 215899 w 215900"/>
              <a:gd name="T9" fmla="*/ 82466 h 215900"/>
              <a:gd name="T10" fmla="*/ 149182 w 215900"/>
              <a:gd name="T11" fmla="*/ 133432 h 215900"/>
              <a:gd name="T12" fmla="*/ 174666 w 215900"/>
              <a:gd name="T13" fmla="*/ 215899 h 215900"/>
              <a:gd name="T14" fmla="*/ 107950 w 215900"/>
              <a:gd name="T15" fmla="*/ 164931 h 215900"/>
              <a:gd name="T16" fmla="*/ 41233 w 215900"/>
              <a:gd name="T17" fmla="*/ 215899 h 215900"/>
              <a:gd name="T18" fmla="*/ 66717 w 215900"/>
              <a:gd name="T19" fmla="*/ 133432 h 215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900" h="215900">
                <a:moveTo>
                  <a:pt x="0" y="82466"/>
                </a:moveTo>
                <a:lnTo>
                  <a:pt x="82466" y="82466"/>
                </a:lnTo>
                <a:lnTo>
                  <a:pt x="107950" y="0"/>
                </a:lnTo>
                <a:lnTo>
                  <a:pt x="133433" y="82466"/>
                </a:lnTo>
                <a:lnTo>
                  <a:pt x="215899" y="82466"/>
                </a:lnTo>
                <a:lnTo>
                  <a:pt x="149182" y="133432"/>
                </a:lnTo>
                <a:lnTo>
                  <a:pt x="174666" y="215899"/>
                </a:lnTo>
                <a:lnTo>
                  <a:pt x="107950" y="164931"/>
                </a:lnTo>
                <a:lnTo>
                  <a:pt x="41233" y="215899"/>
                </a:lnTo>
                <a:lnTo>
                  <a:pt x="66717" y="133432"/>
                </a:lnTo>
                <a:lnTo>
                  <a:pt x="0" y="82466"/>
                </a:lnTo>
                <a:close/>
              </a:path>
            </a:pathLst>
          </a:custGeom>
          <a:solidFill>
            <a:srgbClr val="F5750B"/>
          </a:solidFill>
          <a:ln w="9525">
            <a:solidFill>
              <a:schemeClr val="tx1"/>
            </a:solidFill>
            <a:miter lim="800000"/>
          </a:ln>
        </p:spPr>
        <p:txBody>
          <a:bodyPr lIns="68571" tIns="34285" rIns="68571" bIns="34285"/>
          <a:lstStyle/>
          <a:p>
            <a:endParaRPr lang="zh-CN" altLang="en-US"/>
          </a:p>
        </p:txBody>
      </p:sp>
      <p:sp>
        <p:nvSpPr>
          <p:cNvPr id="29" name="圆角矩形 4"/>
          <p:cNvSpPr/>
          <p:nvPr/>
        </p:nvSpPr>
        <p:spPr>
          <a:xfrm>
            <a:off x="1010564" y="116055"/>
            <a:ext cx="5824402" cy="499930"/>
          </a:xfrm>
          <a:prstGeom prst="roundRect">
            <a:avLst>
              <a:gd name="adj" fmla="val 50000"/>
            </a:avLst>
          </a:prstGeom>
          <a:solidFill>
            <a:srgbClr val="3786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fontAlgn="auto">
              <a:spcBef>
                <a:spcPts val="0"/>
              </a:spcBef>
              <a:spcAft>
                <a:spcPts val="0"/>
              </a:spcAft>
              <a:defRPr/>
            </a:pPr>
            <a:r>
              <a:rPr lang="en-US" altLang="zh-CN" sz="2100" dirty="0">
                <a:latin typeface="Comic Sans MS" panose="030F0702030302020204" pitchFamily="66" charset="0"/>
              </a:rPr>
              <a:t>  </a:t>
            </a:r>
            <a:endParaRPr lang="en-US" altLang="zh-CN" sz="2700" b="1" dirty="0">
              <a:solidFill>
                <a:srgbClr val="0070C0"/>
              </a:solidFill>
              <a:latin typeface="Times New Roman" panose="02020603050405020304" pitchFamily="18" charset="0"/>
            </a:endParaRPr>
          </a:p>
          <a:p>
            <a:pPr fontAlgn="auto">
              <a:spcBef>
                <a:spcPts val="0"/>
              </a:spcBef>
              <a:spcAft>
                <a:spcPts val="0"/>
              </a:spcAft>
              <a:defRPr/>
            </a:pPr>
            <a:r>
              <a:rPr lang="en-US" altLang="zh-CN" sz="2700" b="1" dirty="0">
                <a:latin typeface="Comic Sans MS" panose="030F0702030302020204" pitchFamily="66" charset="0"/>
              </a:rPr>
              <a:t>My journey: Hefei--Suzhou</a:t>
            </a:r>
          </a:p>
          <a:p>
            <a:pPr fontAlgn="auto">
              <a:spcBef>
                <a:spcPts val="0"/>
              </a:spcBef>
              <a:spcAft>
                <a:spcPts val="0"/>
              </a:spcAft>
              <a:defRPr/>
            </a:pPr>
            <a:endParaRPr lang="zh-CN" altLang="en-US" sz="2700" b="1" dirty="0">
              <a:latin typeface="Comic Sans MS" panose="030F0702030302020204" pitchFamily="66" charset="0"/>
            </a:endParaRPr>
          </a:p>
        </p:txBody>
      </p:sp>
      <p:pic>
        <p:nvPicPr>
          <p:cNvPr id="3" name="图片 2" descr="1"/>
          <p:cNvPicPr>
            <a:picLocks noChangeAspect="1"/>
          </p:cNvPicPr>
          <p:nvPr/>
        </p:nvPicPr>
        <p:blipFill>
          <a:blip r:embed="rId2" cstate="email"/>
          <a:stretch>
            <a:fillRect/>
          </a:stretch>
        </p:blipFill>
        <p:spPr>
          <a:xfrm>
            <a:off x="6894616" y="7618"/>
            <a:ext cx="2270103" cy="13617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uzhou_liuyuan-071"/>
          <p:cNvPicPr>
            <a:picLocks noChangeAspect="1"/>
          </p:cNvPicPr>
          <p:nvPr/>
        </p:nvPicPr>
        <p:blipFill>
          <a:blip r:embed="rId2" cstate="email"/>
          <a:stretch>
            <a:fillRect/>
          </a:stretch>
        </p:blipFill>
        <p:spPr>
          <a:xfrm>
            <a:off x="5692405" y="3802928"/>
            <a:ext cx="3507562" cy="1368426"/>
          </a:xfrm>
          <a:prstGeom prst="rect">
            <a:avLst/>
          </a:prstGeom>
        </p:spPr>
      </p:pic>
      <p:sp>
        <p:nvSpPr>
          <p:cNvPr id="155651" name="Text Box 3"/>
          <p:cNvSpPr txBox="1">
            <a:spLocks noChangeArrowheads="1"/>
          </p:cNvSpPr>
          <p:nvPr/>
        </p:nvSpPr>
        <p:spPr bwMode="auto">
          <a:xfrm>
            <a:off x="1218290" y="816329"/>
            <a:ext cx="5781384" cy="343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en-US" altLang="zh-CN" sz="2100" b="1" dirty="0">
                <a:latin typeface="Times New Roman" panose="02020603050405020304" pitchFamily="18" charset="0"/>
              </a:rPr>
              <a:t>    </a:t>
            </a:r>
            <a:r>
              <a:rPr lang="en-US" altLang="zh-CN" sz="2400" b="1" dirty="0">
                <a:latin typeface="Times New Roman" panose="02020603050405020304" pitchFamily="18" charset="0"/>
              </a:rPr>
              <a:t>We are going to …We can go there by….,…or... . Traveling by …is the most…but it’s the most …way to get there. It’s also …than by …or by… Travelling by …is the most …  We think being …is the most important for us during the journey. So we choose to get there by…</a:t>
            </a:r>
          </a:p>
        </p:txBody>
      </p:sp>
      <p:sp>
        <p:nvSpPr>
          <p:cNvPr id="5" name="圆角矩形 4"/>
          <p:cNvSpPr/>
          <p:nvPr/>
        </p:nvSpPr>
        <p:spPr>
          <a:xfrm>
            <a:off x="1069763" y="112675"/>
            <a:ext cx="4622666" cy="499930"/>
          </a:xfrm>
          <a:prstGeom prst="roundRect">
            <a:avLst>
              <a:gd name="adj" fmla="val 50000"/>
            </a:avLst>
          </a:prstGeom>
          <a:solidFill>
            <a:srgbClr val="3786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fontAlgn="auto">
              <a:spcBef>
                <a:spcPts val="0"/>
              </a:spcBef>
              <a:spcAft>
                <a:spcPts val="0"/>
              </a:spcAft>
              <a:defRPr/>
            </a:pPr>
            <a:r>
              <a:rPr lang="en-US" altLang="zh-CN" sz="2100" dirty="0">
                <a:latin typeface="Comic Sans MS" panose="030F0702030302020204" pitchFamily="66" charset="0"/>
              </a:rPr>
              <a:t>  </a:t>
            </a:r>
            <a:endParaRPr lang="en-US" altLang="zh-CN" sz="2700" b="1" dirty="0">
              <a:solidFill>
                <a:srgbClr val="0070C0"/>
              </a:solidFill>
              <a:latin typeface="Times New Roman" panose="02020603050405020304" pitchFamily="18" charset="0"/>
            </a:endParaRPr>
          </a:p>
          <a:p>
            <a:pPr fontAlgn="auto">
              <a:spcBef>
                <a:spcPts val="0"/>
              </a:spcBef>
              <a:spcAft>
                <a:spcPts val="0"/>
              </a:spcAft>
              <a:defRPr/>
            </a:pPr>
            <a:r>
              <a:rPr lang="en-US" altLang="zh-CN" sz="2700" b="1" dirty="0">
                <a:latin typeface="Comic Sans MS" panose="030F0702030302020204" pitchFamily="66" charset="0"/>
              </a:rPr>
              <a:t>Sample</a:t>
            </a:r>
          </a:p>
          <a:p>
            <a:pPr fontAlgn="auto">
              <a:spcBef>
                <a:spcPts val="0"/>
              </a:spcBef>
              <a:spcAft>
                <a:spcPts val="0"/>
              </a:spcAft>
              <a:defRPr/>
            </a:pPr>
            <a:endParaRPr lang="zh-CN" altLang="en-US" sz="2700"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ox(in)">
                                      <p:cBhvr>
                                        <p:cTn id="7" dur="500"/>
                                        <p:tgtEl>
                                          <p:spTgt spid="155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93189"/>
          <p:cNvSpPr txBox="1">
            <a:spLocks noChangeArrowheads="1"/>
          </p:cNvSpPr>
          <p:nvPr/>
        </p:nvSpPr>
        <p:spPr bwMode="auto">
          <a:xfrm>
            <a:off x="1141760" y="519113"/>
            <a:ext cx="4132963" cy="22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400" b="1" dirty="0">
                <a:solidFill>
                  <a:srgbClr val="0000FF"/>
                </a:solidFill>
                <a:latin typeface="Comic Sans MS" panose="030F0702030302020204" pitchFamily="66" charset="0"/>
                <a:ea typeface="幼圆" panose="02010509060101010101" pitchFamily="49" charset="-122"/>
              </a:rPr>
              <a:t>We can go to Suzhou by coach, by plane or by train. Traveling by coach is the cheapest way ,but the most uncomfortable way. </a:t>
            </a:r>
            <a:endParaRPr lang="en-US" altLang="zh-CN" sz="2400" dirty="0">
              <a:solidFill>
                <a:srgbClr val="0000FF"/>
              </a:solidFill>
              <a:latin typeface="Comic Sans MS" panose="030F0702030302020204" pitchFamily="66" charset="0"/>
              <a:ea typeface="幼圆" panose="02010509060101010101" pitchFamily="49" charset="-122"/>
            </a:endParaRPr>
          </a:p>
        </p:txBody>
      </p:sp>
      <p:sp>
        <p:nvSpPr>
          <p:cNvPr id="26628" name="文本框 93194"/>
          <p:cNvSpPr txBox="1">
            <a:spLocks noChangeArrowheads="1"/>
          </p:cNvSpPr>
          <p:nvPr/>
        </p:nvSpPr>
        <p:spPr bwMode="auto">
          <a:xfrm>
            <a:off x="1086972" y="3003948"/>
            <a:ext cx="6915269" cy="191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b="1" dirty="0">
                <a:solidFill>
                  <a:srgbClr val="0000FF"/>
                </a:solidFill>
                <a:latin typeface="Comic Sans MS" panose="030F0702030302020204" pitchFamily="66" charset="0"/>
                <a:ea typeface="幼圆" panose="02010509060101010101" pitchFamily="49" charset="-122"/>
              </a:rPr>
              <a:t>Traveling by plane is the fastest but the most  expensive way. It is the most comfortable and safest to travel by train. We think being safe is the most </a:t>
            </a:r>
            <a:r>
              <a:rPr lang="en-US" altLang="zh-CN" sz="2400" b="1" dirty="0" err="1">
                <a:solidFill>
                  <a:srgbClr val="0000FF"/>
                </a:solidFill>
                <a:latin typeface="Comic Sans MS" panose="030F0702030302020204" pitchFamily="66" charset="0"/>
                <a:ea typeface="幼圆" panose="02010509060101010101" pitchFamily="49" charset="-122"/>
              </a:rPr>
              <a:t>important,so</a:t>
            </a:r>
            <a:r>
              <a:rPr lang="en-US" altLang="zh-CN" sz="2400" b="1" dirty="0">
                <a:solidFill>
                  <a:srgbClr val="0000FF"/>
                </a:solidFill>
                <a:latin typeface="Comic Sans MS" panose="030F0702030302020204" pitchFamily="66" charset="0"/>
                <a:ea typeface="幼圆" panose="02010509060101010101" pitchFamily="49" charset="-122"/>
              </a:rPr>
              <a:t> we choose to go there by train</a:t>
            </a:r>
            <a:r>
              <a:rPr lang="en-US" altLang="zh-CN" sz="2400" b="1" dirty="0" smtClean="0">
                <a:solidFill>
                  <a:srgbClr val="0000FF"/>
                </a:solidFill>
                <a:latin typeface="Comic Sans MS" panose="030F0702030302020204" pitchFamily="66" charset="0"/>
                <a:ea typeface="幼圆" panose="02010509060101010101" pitchFamily="49" charset="-122"/>
              </a:rPr>
              <a:t>.</a:t>
            </a:r>
            <a:endParaRPr lang="zh-CN" altLang="en-US" sz="2400" b="1" dirty="0">
              <a:solidFill>
                <a:srgbClr val="0000FF"/>
              </a:solidFill>
              <a:latin typeface="Comic Sans MS" panose="030F0702030302020204" pitchFamily="66" charset="0"/>
              <a:ea typeface="幼圆" panose="02010509060101010101" pitchFamily="49" charset="-122"/>
            </a:endParaRPr>
          </a:p>
        </p:txBody>
      </p:sp>
      <p:pic>
        <p:nvPicPr>
          <p:cNvPr id="2" name="图片 1" descr="2"/>
          <p:cNvPicPr>
            <a:picLocks noChangeAspect="1"/>
          </p:cNvPicPr>
          <p:nvPr/>
        </p:nvPicPr>
        <p:blipFill>
          <a:blip r:embed="rId2" cstate="email"/>
          <a:stretch>
            <a:fillRect/>
          </a:stretch>
        </p:blipFill>
        <p:spPr>
          <a:xfrm>
            <a:off x="5274203" y="353772"/>
            <a:ext cx="3217964" cy="25563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文本占位符 37889" descr="5214356050_2[1]"/>
          <p:cNvPicPr>
            <a:picLocks noGrp="1" noChangeAspect="1" noChangeArrowheads="1"/>
          </p:cNvPicPr>
          <p:nvPr>
            <p:ph idx="1"/>
          </p:nvPr>
        </p:nvPicPr>
        <p:blipFill>
          <a:blip r:embed="rId2" cstate="email"/>
          <a:srcRect/>
          <a:stretch>
            <a:fillRect/>
          </a:stretch>
        </p:blipFill>
        <p:spPr>
          <a:xfrm>
            <a:off x="1276349" y="0"/>
            <a:ext cx="6725891" cy="4919662"/>
          </a:xfrm>
        </p:spPr>
      </p:pic>
      <p:sp>
        <p:nvSpPr>
          <p:cNvPr id="37891" name="文本框 37890" descr="u=967151638,2936125663&amp;fm=0&amp;gp=0"/>
          <p:cNvSpPr txBox="1">
            <a:spLocks noChangeArrowheads="1"/>
          </p:cNvSpPr>
          <p:nvPr/>
        </p:nvSpPr>
        <p:spPr bwMode="auto">
          <a:xfrm>
            <a:off x="1368784" y="1427870"/>
            <a:ext cx="5564612" cy="3044743"/>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pPr>
            <a:endParaRPr lang="en-US" altLang="zh-CN" sz="2700" b="1" dirty="0">
              <a:latin typeface="Comic Sans MS" panose="030F0702030302020204" pitchFamily="66" charset="0"/>
            </a:endParaRPr>
          </a:p>
          <a:p>
            <a:pPr eaLnBrk="1" hangingPunct="1">
              <a:buFontTx/>
              <a:buNone/>
            </a:pPr>
            <a:r>
              <a:rPr lang="en-US" altLang="zh-CN" sz="2700" b="1" dirty="0">
                <a:latin typeface="Comic Sans MS" panose="030F0702030302020204" pitchFamily="66" charset="0"/>
              </a:rPr>
              <a:t>  Choose your proper traveling way, and enjoy  your holiday!</a:t>
            </a:r>
          </a:p>
          <a:p>
            <a:pPr algn="ctr" eaLnBrk="1" hangingPunct="1">
              <a:spcBef>
                <a:spcPct val="50000"/>
              </a:spcBef>
              <a:buFontTx/>
              <a:buNone/>
            </a:pPr>
            <a:endParaRPr lang="en-US" altLang="zh-CN" sz="2700" b="1" dirty="0">
              <a:latin typeface="Comic Sans MS" panose="030F0702030302020204" pitchFamily="66" charset="0"/>
              <a:ea typeface="华文中宋" panose="02010600040101010101" pitchFamily="2" charset="-122"/>
            </a:endParaRPr>
          </a:p>
        </p:txBody>
      </p:sp>
      <p:sp>
        <p:nvSpPr>
          <p:cNvPr id="2" name="矩形 1"/>
          <p:cNvSpPr/>
          <p:nvPr/>
        </p:nvSpPr>
        <p:spPr>
          <a:xfrm>
            <a:off x="1681342" y="3034168"/>
            <a:ext cx="4570214" cy="1107980"/>
          </a:xfrm>
          <a:prstGeom prst="rect">
            <a:avLst/>
          </a:prstGeom>
        </p:spPr>
        <p:txBody>
          <a:bodyPr lIns="68571" tIns="34285" rIns="68571" bIns="34285">
            <a:spAutoFit/>
          </a:bodyPr>
          <a:lstStyle/>
          <a:p>
            <a:pPr lvl="0">
              <a:spcBef>
                <a:spcPct val="50000"/>
              </a:spcBef>
            </a:pPr>
            <a:r>
              <a:rPr lang="en-US" altLang="zh-CN" sz="2700" b="1" dirty="0">
                <a:latin typeface="Comic Sans MS" panose="030F0702030302020204" pitchFamily="66" charset="0"/>
              </a:rPr>
              <a:t>Read ten thousand books,</a:t>
            </a:r>
          </a:p>
          <a:p>
            <a:pPr lvl="0">
              <a:spcBef>
                <a:spcPct val="50000"/>
              </a:spcBef>
            </a:pPr>
            <a:r>
              <a:rPr lang="en-US" altLang="zh-CN" sz="2700" b="1" dirty="0">
                <a:latin typeface="Comic Sans MS" panose="030F0702030302020204" pitchFamily="66" charset="0"/>
                <a:hlinkClick r:id="rId4" action="ppaction://hlinkfile"/>
              </a:rPr>
              <a:t>travel</a:t>
            </a:r>
            <a:r>
              <a:rPr lang="en-US" altLang="zh-CN" sz="2700" b="1" dirty="0">
                <a:latin typeface="Comic Sans MS" panose="030F0702030302020204" pitchFamily="66" charset="0"/>
              </a:rPr>
              <a:t> ten thousand miles.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159745" descr="智利：缆车"/>
          <p:cNvPicPr>
            <a:picLocks noChangeAspect="1" noChangeArrowheads="1"/>
          </p:cNvPicPr>
          <p:nvPr/>
        </p:nvPicPr>
        <p:blipFill>
          <a:blip r:embed="rId2" cstate="print"/>
          <a:srcRect/>
          <a:stretch>
            <a:fillRect/>
          </a:stretch>
        </p:blipFill>
        <p:spPr bwMode="auto">
          <a:xfrm>
            <a:off x="2194653" y="789385"/>
            <a:ext cx="3997183"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矩形 159746"/>
          <p:cNvSpPr>
            <a:spLocks noChangeArrowheads="1"/>
          </p:cNvSpPr>
          <p:nvPr/>
        </p:nvSpPr>
        <p:spPr bwMode="auto">
          <a:xfrm>
            <a:off x="1708702" y="4079842"/>
            <a:ext cx="5645604" cy="8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b="1">
                <a:latin typeface="Times New Roman" panose="02020603050405020304" pitchFamily="18" charset="0"/>
              </a:rPr>
              <a:t>From Chile</a:t>
            </a:r>
            <a:r>
              <a:rPr lang="en-US" altLang="zh-CN" sz="2100" b="1">
                <a:latin typeface="Times New Roman" panose="02020603050405020304" pitchFamily="18" charset="0"/>
              </a:rPr>
              <a:t>(</a:t>
            </a:r>
            <a:r>
              <a:rPr lang="zh-CN" altLang="en-US" sz="2100" b="1"/>
              <a:t>智利</a:t>
            </a:r>
            <a:r>
              <a:rPr lang="en-US" altLang="zh-CN" sz="2100" b="1"/>
              <a:t>)</a:t>
            </a:r>
            <a:r>
              <a:rPr lang="en-US" altLang="zh-CN" sz="1400"/>
              <a:t> </a:t>
            </a:r>
            <a:r>
              <a:rPr lang="en-US" altLang="zh-CN" sz="2400" b="1">
                <a:latin typeface="Times New Roman" panose="02020603050405020304" pitchFamily="18" charset="0"/>
              </a:rPr>
              <a:t>to Italy, the cable car is a very important means of transportation.</a:t>
            </a:r>
            <a:r>
              <a:rPr lang="en-US" altLang="zh-CN" sz="1400"/>
              <a:t> </a:t>
            </a:r>
          </a:p>
        </p:txBody>
      </p:sp>
      <p:sp>
        <p:nvSpPr>
          <p:cNvPr id="159748" name="文本框 159747"/>
          <p:cNvSpPr txBox="1">
            <a:spLocks noChangeArrowheads="1"/>
          </p:cNvSpPr>
          <p:nvPr/>
        </p:nvSpPr>
        <p:spPr bwMode="auto">
          <a:xfrm>
            <a:off x="6301412" y="1491854"/>
            <a:ext cx="1405446"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400" b="1">
                <a:latin typeface="Times New Roman" panose="02020603050405020304" pitchFamily="18" charset="0"/>
              </a:rPr>
              <a:t>Cable</a:t>
            </a:r>
          </a:p>
        </p:txBody>
      </p:sp>
      <p:sp>
        <p:nvSpPr>
          <p:cNvPr id="27653" name="文本框 159748"/>
          <p:cNvSpPr txBox="1">
            <a:spLocks noChangeArrowheads="1"/>
          </p:cNvSpPr>
          <p:nvPr/>
        </p:nvSpPr>
        <p:spPr bwMode="auto">
          <a:xfrm>
            <a:off x="1762301" y="141686"/>
            <a:ext cx="4375938" cy="43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400" b="1">
                <a:latin typeface="Times New Roman" panose="02020603050405020304" pitchFamily="18" charset="0"/>
              </a:rPr>
              <a:t>The  special  transportation</a:t>
            </a:r>
          </a:p>
        </p:txBody>
      </p:sp>
      <p:sp>
        <p:nvSpPr>
          <p:cNvPr id="159750" name="文本框 159749"/>
          <p:cNvSpPr txBox="1">
            <a:spLocks noChangeArrowheads="1"/>
          </p:cNvSpPr>
          <p:nvPr/>
        </p:nvSpPr>
        <p:spPr bwMode="auto">
          <a:xfrm>
            <a:off x="6355011" y="2193132"/>
            <a:ext cx="1459043" cy="3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100" b="1">
                <a:latin typeface="Times New Roman" panose="02020603050405020304" pitchFamily="18" charset="0"/>
              </a:rPr>
              <a:t>缆车</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blinds(horizontal)">
                                      <p:cBhvr>
                                        <p:cTn id="7" dur="500"/>
                                        <p:tgtEl>
                                          <p:spTgt spid="1597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9750"/>
                                        </p:tgtEl>
                                        <p:attrNameLst>
                                          <p:attrName>style.visibility</p:attrName>
                                        </p:attrNameLst>
                                      </p:cBhvr>
                                      <p:to>
                                        <p:strVal val="visible"/>
                                      </p:to>
                                    </p:set>
                                    <p:animEffect transition="in" filter="blinds(horizontal)">
                                      <p:cBhvr>
                                        <p:cTn id="10" dur="500"/>
                                        <p:tgtEl>
                                          <p:spTgt spid="15975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9747"/>
                                        </p:tgtEl>
                                        <p:attrNameLst>
                                          <p:attrName>style.visibility</p:attrName>
                                        </p:attrNameLst>
                                      </p:cBhvr>
                                      <p:to>
                                        <p:strVal val="visible"/>
                                      </p:to>
                                    </p:set>
                                    <p:animEffect transition="in" filter="blinds(horizontal)">
                                      <p:cBhvr>
                                        <p:cTn id="15" dur="5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159748" grpId="0"/>
      <p:bldP spid="1597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4"/>
          <p:cNvPicPr>
            <a:picLocks noChangeAspect="1"/>
          </p:cNvPicPr>
          <p:nvPr/>
        </p:nvPicPr>
        <p:blipFill>
          <a:blip r:embed="rId2" cstate="email"/>
          <a:srcRect/>
          <a:stretch>
            <a:fillRect/>
          </a:stretch>
        </p:blipFill>
        <p:spPr bwMode="auto">
          <a:xfrm>
            <a:off x="3859319" y="-7737"/>
            <a:ext cx="5284682" cy="2965161"/>
          </a:xfrm>
          <a:prstGeom prst="rect">
            <a:avLst/>
          </a:prstGeom>
          <a:noFill/>
          <a:ln w="9525">
            <a:noFill/>
            <a:miter lim="800000"/>
            <a:headEnd/>
            <a:tailEnd/>
          </a:ln>
        </p:spPr>
      </p:pic>
      <p:pic>
        <p:nvPicPr>
          <p:cNvPr id="8194" name="图片 59454" descr="公共汽车"/>
          <p:cNvPicPr>
            <a:picLocks noChangeAspect="1" noChangeArrowheads="1"/>
          </p:cNvPicPr>
          <p:nvPr/>
        </p:nvPicPr>
        <p:blipFill>
          <a:blip r:embed="rId3" cstate="email"/>
          <a:srcRect/>
          <a:stretch>
            <a:fillRect/>
          </a:stretch>
        </p:blipFill>
        <p:spPr bwMode="auto">
          <a:xfrm>
            <a:off x="5915511" y="3707606"/>
            <a:ext cx="1242271"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图片 59456" descr="单车"/>
          <p:cNvPicPr>
            <a:picLocks noChangeAspect="1" noChangeArrowheads="1"/>
          </p:cNvPicPr>
          <p:nvPr/>
        </p:nvPicPr>
        <p:blipFill>
          <a:blip r:embed="rId4" cstate="email"/>
          <a:srcRect/>
          <a:stretch>
            <a:fillRect/>
          </a:stretch>
        </p:blipFill>
        <p:spPr bwMode="auto">
          <a:xfrm>
            <a:off x="6693270" y="1894285"/>
            <a:ext cx="1133885" cy="102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descr="g_civs_question_ba747[1]"/>
          <p:cNvPicPr>
            <a:picLocks noChangeAspect="1" noChangeArrowheads="1"/>
          </p:cNvPicPr>
          <p:nvPr/>
        </p:nvPicPr>
        <p:blipFill>
          <a:blip r:embed="rId5" cstate="email"/>
          <a:srcRect/>
          <a:stretch>
            <a:fillRect/>
          </a:stretch>
        </p:blipFill>
        <p:spPr bwMode="auto">
          <a:xfrm>
            <a:off x="1465727" y="2218135"/>
            <a:ext cx="1242271" cy="10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59455" descr="长途汽车"/>
          <p:cNvPicPr>
            <a:picLocks noChangeAspect="1" noChangeArrowheads="1"/>
          </p:cNvPicPr>
          <p:nvPr/>
        </p:nvPicPr>
        <p:blipFill>
          <a:blip r:embed="rId6" cstate="email"/>
          <a:srcRect/>
          <a:stretch>
            <a:fillRect/>
          </a:stretch>
        </p:blipFill>
        <p:spPr bwMode="auto">
          <a:xfrm>
            <a:off x="5647524" y="252413"/>
            <a:ext cx="135065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图片 59453" descr="地铁"/>
          <p:cNvPicPr>
            <a:picLocks noChangeAspect="1" noChangeArrowheads="1"/>
          </p:cNvPicPr>
          <p:nvPr/>
        </p:nvPicPr>
        <p:blipFill>
          <a:blip r:embed="rId7" cstate="email"/>
          <a:srcRect/>
          <a:stretch>
            <a:fillRect/>
          </a:stretch>
        </p:blipFill>
        <p:spPr bwMode="auto">
          <a:xfrm>
            <a:off x="3835927" y="3948112"/>
            <a:ext cx="1135076" cy="104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295162"/>
          <p:cNvPicPr>
            <a:picLocks noChangeAspect="1" noChangeArrowheads="1"/>
          </p:cNvPicPr>
          <p:nvPr/>
        </p:nvPicPr>
        <p:blipFill>
          <a:blip r:embed="rId8" cstate="email"/>
          <a:srcRect/>
          <a:stretch>
            <a:fillRect/>
          </a:stretch>
        </p:blipFill>
        <p:spPr bwMode="auto">
          <a:xfrm>
            <a:off x="1493122" y="789385"/>
            <a:ext cx="1135075" cy="91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图片 59451" descr="轮船"/>
          <p:cNvPicPr>
            <a:picLocks noChangeAspect="1" noChangeArrowheads="1"/>
          </p:cNvPicPr>
          <p:nvPr/>
        </p:nvPicPr>
        <p:blipFill>
          <a:blip r:embed="rId9" cstate="email"/>
          <a:srcRect/>
          <a:stretch>
            <a:fillRect/>
          </a:stretch>
        </p:blipFill>
        <p:spPr bwMode="auto">
          <a:xfrm>
            <a:off x="1863539" y="3774282"/>
            <a:ext cx="1133885" cy="95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图片 59452" descr="时尚跑车0"/>
          <p:cNvPicPr>
            <a:picLocks noChangeAspect="1" noChangeArrowheads="1"/>
          </p:cNvPicPr>
          <p:nvPr/>
        </p:nvPicPr>
        <p:blipFill>
          <a:blip r:embed="rId10" cstate="email"/>
          <a:srcRect/>
          <a:stretch>
            <a:fillRect/>
          </a:stretch>
        </p:blipFill>
        <p:spPr bwMode="auto">
          <a:xfrm>
            <a:off x="3274941" y="267892"/>
            <a:ext cx="1135075" cy="8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6" name="椭圆 59425"/>
          <p:cNvSpPr>
            <a:spLocks noChangeArrowheads="1"/>
          </p:cNvSpPr>
          <p:nvPr/>
        </p:nvSpPr>
        <p:spPr bwMode="auto">
          <a:xfrm>
            <a:off x="1140285" y="2011219"/>
            <a:ext cx="1783011" cy="1437085"/>
          </a:xfrm>
          <a:prstGeom prst="ellipse">
            <a:avLst/>
          </a:prstGeom>
          <a:solidFill>
            <a:schemeClr val="bg1"/>
          </a:solidFill>
          <a:ln w="38100">
            <a:solidFill>
              <a:srgbClr val="FF0000"/>
            </a:solidFill>
            <a:round/>
          </a:ln>
        </p:spPr>
        <p:txBody>
          <a:bodyPr wrap="none" lIns="68571" tIns="34285" rIns="68571" bIns="34285"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500" b="1">
                <a:solidFill>
                  <a:srgbClr val="FF0000"/>
                </a:solidFill>
                <a:latin typeface="Times New Roman" panose="02020603050405020304" pitchFamily="18" charset="0"/>
              </a:rPr>
              <a:t>P</a:t>
            </a:r>
          </a:p>
        </p:txBody>
      </p:sp>
      <p:sp>
        <p:nvSpPr>
          <p:cNvPr id="59424" name="椭圆 59423"/>
          <p:cNvSpPr>
            <a:spLocks noChangeArrowheads="1"/>
          </p:cNvSpPr>
          <p:nvPr/>
        </p:nvSpPr>
        <p:spPr bwMode="auto">
          <a:xfrm>
            <a:off x="5704695" y="3549254"/>
            <a:ext cx="1621026" cy="1350169"/>
          </a:xfrm>
          <a:prstGeom prst="ellipse">
            <a:avLst/>
          </a:prstGeom>
          <a:solidFill>
            <a:schemeClr val="bg1"/>
          </a:solidFill>
          <a:ln w="38100">
            <a:solidFill>
              <a:srgbClr val="FF0000"/>
            </a:solidFill>
            <a:round/>
          </a:ln>
        </p:spPr>
        <p:txBody>
          <a:bodyPr wrap="none" lIns="68571" tIns="34285" rIns="68571" bIns="34285"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a:solidFill>
                  <a:srgbClr val="FF0000"/>
                </a:solidFill>
                <a:latin typeface="Times New Roman" panose="02020603050405020304" pitchFamily="18" charset="0"/>
              </a:rPr>
              <a:t>B</a:t>
            </a:r>
          </a:p>
        </p:txBody>
      </p:sp>
      <p:sp>
        <p:nvSpPr>
          <p:cNvPr id="59423" name="椭圆 59422"/>
          <p:cNvSpPr>
            <a:spLocks noChangeArrowheads="1"/>
          </p:cNvSpPr>
          <p:nvPr/>
        </p:nvSpPr>
        <p:spPr bwMode="auto">
          <a:xfrm>
            <a:off x="1572837" y="3589052"/>
            <a:ext cx="1674624" cy="1383506"/>
          </a:xfrm>
          <a:prstGeom prst="ellipse">
            <a:avLst/>
          </a:prstGeom>
          <a:solidFill>
            <a:schemeClr val="bg1"/>
          </a:solidFill>
          <a:ln w="38100">
            <a:solidFill>
              <a:srgbClr val="FF0000"/>
            </a:solidFill>
            <a:round/>
          </a:ln>
        </p:spPr>
        <p:txBody>
          <a:bodyPr wrap="none" lIns="68571" tIns="34285" rIns="68571" bIns="34285"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5000" b="1">
                <a:solidFill>
                  <a:srgbClr val="FF0000"/>
                </a:solidFill>
                <a:latin typeface="Times New Roman" panose="02020603050405020304" pitchFamily="18" charset="0"/>
              </a:rPr>
              <a:t>s</a:t>
            </a:r>
          </a:p>
        </p:txBody>
      </p:sp>
      <p:sp>
        <p:nvSpPr>
          <p:cNvPr id="8205" name="椭圆 59403"/>
          <p:cNvSpPr>
            <a:spLocks noChangeArrowheads="1"/>
          </p:cNvSpPr>
          <p:nvPr/>
        </p:nvSpPr>
        <p:spPr bwMode="auto">
          <a:xfrm>
            <a:off x="3600098" y="2183607"/>
            <a:ext cx="1746088" cy="767953"/>
          </a:xfrm>
          <a:prstGeom prst="ellipse">
            <a:avLst/>
          </a:prstGeom>
          <a:solidFill>
            <a:schemeClr val="bg1"/>
          </a:solidFill>
          <a:ln w="38100">
            <a:solidFill>
              <a:srgbClr val="FF0000"/>
            </a:solidFill>
            <a:round/>
          </a:ln>
        </p:spPr>
        <p:txBody>
          <a:bodyPr wrap="none" lIns="68571" tIns="34285" rIns="68571" bIns="34285"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zh-CN" sz="2400" b="1">
              <a:solidFill>
                <a:srgbClr val="FF0000"/>
              </a:solidFill>
              <a:latin typeface="Times New Roman" panose="02020603050405020304" pitchFamily="18" charset="0"/>
            </a:endParaRPr>
          </a:p>
        </p:txBody>
      </p:sp>
      <p:sp>
        <p:nvSpPr>
          <p:cNvPr id="8206" name="矩形 59397"/>
          <p:cNvSpPr>
            <a:spLocks noChangeArrowheads="1"/>
          </p:cNvSpPr>
          <p:nvPr/>
        </p:nvSpPr>
        <p:spPr bwMode="auto">
          <a:xfrm>
            <a:off x="3538163" y="2361011"/>
            <a:ext cx="1836608"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100" b="1">
                <a:solidFill>
                  <a:srgbClr val="19194D"/>
                </a:solidFill>
                <a:latin typeface="Times New Roman" panose="02020603050405020304" pitchFamily="18" charset="0"/>
              </a:rPr>
              <a:t>transportation</a:t>
            </a:r>
          </a:p>
        </p:txBody>
      </p:sp>
      <p:sp>
        <p:nvSpPr>
          <p:cNvPr id="59400" name="椭圆 59399"/>
          <p:cNvSpPr>
            <a:spLocks noChangeArrowheads="1"/>
          </p:cNvSpPr>
          <p:nvPr/>
        </p:nvSpPr>
        <p:spPr bwMode="auto">
          <a:xfrm>
            <a:off x="5442662" y="146448"/>
            <a:ext cx="1809213" cy="1491852"/>
          </a:xfrm>
          <a:prstGeom prst="ellipse">
            <a:avLst/>
          </a:prstGeom>
          <a:solidFill>
            <a:schemeClr val="bg1"/>
          </a:solidFill>
          <a:ln w="38100">
            <a:solidFill>
              <a:srgbClr val="FF0000"/>
            </a:solidFill>
            <a:round/>
          </a:ln>
        </p:spPr>
        <p:txBody>
          <a:bodyPr wrap="none" lIns="68571" tIns="34285" rIns="68571" bIns="34285"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rgbClr val="FF0000"/>
                </a:solidFill>
                <a:latin typeface="Times New Roman" panose="02020603050405020304" pitchFamily="18" charset="0"/>
              </a:rPr>
              <a:t>C</a:t>
            </a:r>
          </a:p>
        </p:txBody>
      </p:sp>
      <p:sp>
        <p:nvSpPr>
          <p:cNvPr id="59402" name="椭圆 59401"/>
          <p:cNvSpPr>
            <a:spLocks noChangeArrowheads="1"/>
          </p:cNvSpPr>
          <p:nvPr/>
        </p:nvSpPr>
        <p:spPr bwMode="auto">
          <a:xfrm>
            <a:off x="3112957" y="148830"/>
            <a:ext cx="1566238" cy="1187052"/>
          </a:xfrm>
          <a:prstGeom prst="ellipse">
            <a:avLst/>
          </a:prstGeom>
          <a:solidFill>
            <a:schemeClr val="bg1"/>
          </a:solidFill>
          <a:ln w="38100">
            <a:solidFill>
              <a:srgbClr val="FF0000"/>
            </a:solidFill>
            <a:round/>
          </a:ln>
        </p:spPr>
        <p:txBody>
          <a:bodyPr wrap="none" lIns="68571" tIns="34285" rIns="68571" bIns="34285"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rgbClr val="FF0000"/>
                </a:solidFill>
                <a:latin typeface="Times New Roman" panose="02020603050405020304" pitchFamily="18" charset="0"/>
              </a:rPr>
              <a:t>C</a:t>
            </a:r>
          </a:p>
        </p:txBody>
      </p:sp>
      <p:sp>
        <p:nvSpPr>
          <p:cNvPr id="59403" name="椭圆 59402"/>
          <p:cNvSpPr>
            <a:spLocks noChangeArrowheads="1"/>
          </p:cNvSpPr>
          <p:nvPr/>
        </p:nvSpPr>
        <p:spPr bwMode="auto">
          <a:xfrm>
            <a:off x="1329946" y="519112"/>
            <a:ext cx="1565047" cy="1404938"/>
          </a:xfrm>
          <a:prstGeom prst="ellipse">
            <a:avLst/>
          </a:prstGeom>
          <a:solidFill>
            <a:schemeClr val="bg1"/>
          </a:solidFill>
          <a:ln w="38100">
            <a:solidFill>
              <a:srgbClr val="FF0000"/>
            </a:solidFill>
            <a:round/>
          </a:ln>
        </p:spPr>
        <p:txBody>
          <a:bodyPr wrap="none" lIns="68571" tIns="34285" rIns="68571" bIns="34285"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rgbClr val="FF0000"/>
                </a:solidFill>
                <a:latin typeface="Times New Roman" panose="02020603050405020304" pitchFamily="18" charset="0"/>
              </a:rPr>
              <a:t>T</a:t>
            </a:r>
          </a:p>
        </p:txBody>
      </p:sp>
      <p:sp>
        <p:nvSpPr>
          <p:cNvPr id="59422" name="椭圆 59421"/>
          <p:cNvSpPr>
            <a:spLocks noChangeArrowheads="1"/>
          </p:cNvSpPr>
          <p:nvPr/>
        </p:nvSpPr>
        <p:spPr bwMode="auto">
          <a:xfrm>
            <a:off x="3538164" y="3750358"/>
            <a:ext cx="1702019" cy="1457325"/>
          </a:xfrm>
          <a:prstGeom prst="ellipse">
            <a:avLst/>
          </a:prstGeom>
          <a:solidFill>
            <a:schemeClr val="bg1"/>
          </a:solidFill>
          <a:ln w="38100">
            <a:solidFill>
              <a:srgbClr val="FF0000"/>
            </a:solidFill>
            <a:round/>
          </a:ln>
        </p:spPr>
        <p:txBody>
          <a:bodyPr wrap="none" lIns="68571" tIns="34285" rIns="68571" bIns="34285"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100" b="1">
                <a:solidFill>
                  <a:srgbClr val="FF0000"/>
                </a:solidFill>
                <a:latin typeface="Times New Roman" panose="02020603050405020304" pitchFamily="18" charset="0"/>
              </a:rPr>
              <a:t>S</a:t>
            </a:r>
          </a:p>
        </p:txBody>
      </p:sp>
      <p:sp>
        <p:nvSpPr>
          <p:cNvPr id="8211" name="左箭头 59431"/>
          <p:cNvSpPr>
            <a:spLocks noChangeArrowheads="1"/>
          </p:cNvSpPr>
          <p:nvPr/>
        </p:nvSpPr>
        <p:spPr bwMode="auto">
          <a:xfrm rot="12945909">
            <a:off x="4842370" y="3165873"/>
            <a:ext cx="1188674" cy="344090"/>
          </a:xfrm>
          <a:prstGeom prst="leftArrow">
            <a:avLst>
              <a:gd name="adj1" fmla="val 50000"/>
              <a:gd name="adj2" fmla="val 86268"/>
            </a:avLst>
          </a:prstGeom>
          <a:solidFill>
            <a:schemeClr val="accent1"/>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
        <p:nvSpPr>
          <p:cNvPr id="8212" name="左箭头 59432"/>
          <p:cNvSpPr>
            <a:spLocks noChangeArrowheads="1"/>
          </p:cNvSpPr>
          <p:nvPr/>
        </p:nvSpPr>
        <p:spPr bwMode="auto">
          <a:xfrm rot="8426276">
            <a:off x="4572000" y="1600200"/>
            <a:ext cx="1107682" cy="322660"/>
          </a:xfrm>
          <a:prstGeom prst="leftArrow">
            <a:avLst>
              <a:gd name="adj1" fmla="val 50000"/>
              <a:gd name="adj2" fmla="val 85730"/>
            </a:avLst>
          </a:prstGeom>
          <a:solidFill>
            <a:schemeClr val="accent1"/>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
        <p:nvSpPr>
          <p:cNvPr id="8213" name="左箭头 59433"/>
          <p:cNvSpPr>
            <a:spLocks noChangeArrowheads="1"/>
          </p:cNvSpPr>
          <p:nvPr/>
        </p:nvSpPr>
        <p:spPr bwMode="auto">
          <a:xfrm rot="4724550">
            <a:off x="3841991" y="1465602"/>
            <a:ext cx="595313" cy="323967"/>
          </a:xfrm>
          <a:prstGeom prst="leftArrow">
            <a:avLst>
              <a:gd name="adj1" fmla="val 50000"/>
              <a:gd name="adj2" fmla="val 45922"/>
            </a:avLst>
          </a:prstGeom>
          <a:solidFill>
            <a:schemeClr val="accent1"/>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
        <p:nvSpPr>
          <p:cNvPr id="8214" name="左箭头 59434"/>
          <p:cNvSpPr>
            <a:spLocks noChangeArrowheads="1"/>
          </p:cNvSpPr>
          <p:nvPr/>
        </p:nvSpPr>
        <p:spPr bwMode="auto">
          <a:xfrm rot="19150961">
            <a:off x="2950974" y="3165872"/>
            <a:ext cx="918303" cy="323850"/>
          </a:xfrm>
          <a:prstGeom prst="leftArrow">
            <a:avLst>
              <a:gd name="adj1" fmla="val 50000"/>
              <a:gd name="adj2" fmla="val 70811"/>
            </a:avLst>
          </a:prstGeom>
          <a:solidFill>
            <a:schemeClr val="accent1"/>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
        <p:nvSpPr>
          <p:cNvPr id="8215" name="左箭头 59435"/>
          <p:cNvSpPr>
            <a:spLocks noChangeArrowheads="1"/>
          </p:cNvSpPr>
          <p:nvPr/>
        </p:nvSpPr>
        <p:spPr bwMode="auto">
          <a:xfrm>
            <a:off x="2731819" y="2506266"/>
            <a:ext cx="837311" cy="323850"/>
          </a:xfrm>
          <a:prstGeom prst="leftArrow">
            <a:avLst>
              <a:gd name="adj1" fmla="val 50000"/>
              <a:gd name="adj2" fmla="val 64566"/>
            </a:avLst>
          </a:prstGeom>
          <a:solidFill>
            <a:schemeClr val="accent1"/>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
        <p:nvSpPr>
          <p:cNvPr id="8216" name="左箭头 59436"/>
          <p:cNvSpPr>
            <a:spLocks noChangeArrowheads="1"/>
          </p:cNvSpPr>
          <p:nvPr/>
        </p:nvSpPr>
        <p:spPr bwMode="auto">
          <a:xfrm rot="2708225">
            <a:off x="2918961" y="1757304"/>
            <a:ext cx="809625" cy="323967"/>
          </a:xfrm>
          <a:prstGeom prst="leftArrow">
            <a:avLst>
              <a:gd name="adj1" fmla="val 50000"/>
              <a:gd name="adj2" fmla="val 62500"/>
            </a:avLst>
          </a:prstGeom>
          <a:solidFill>
            <a:schemeClr val="accent1"/>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
        <p:nvSpPr>
          <p:cNvPr id="8217" name="左箭头 59437"/>
          <p:cNvSpPr>
            <a:spLocks noChangeArrowheads="1"/>
          </p:cNvSpPr>
          <p:nvPr/>
        </p:nvSpPr>
        <p:spPr bwMode="auto">
          <a:xfrm rot="16200000">
            <a:off x="4003994" y="3353932"/>
            <a:ext cx="700087" cy="323967"/>
          </a:xfrm>
          <a:prstGeom prst="leftArrow">
            <a:avLst>
              <a:gd name="adj1" fmla="val 50000"/>
              <a:gd name="adj2" fmla="val 54004"/>
            </a:avLst>
          </a:prstGeom>
          <a:solidFill>
            <a:schemeClr val="accent1"/>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
        <p:nvSpPr>
          <p:cNvPr id="59445" name="椭圆 59444"/>
          <p:cNvSpPr>
            <a:spLocks noChangeArrowheads="1"/>
          </p:cNvSpPr>
          <p:nvPr/>
        </p:nvSpPr>
        <p:spPr bwMode="auto">
          <a:xfrm>
            <a:off x="6514612" y="1594248"/>
            <a:ext cx="1459043" cy="1512094"/>
          </a:xfrm>
          <a:prstGeom prst="ellipse">
            <a:avLst/>
          </a:prstGeom>
          <a:solidFill>
            <a:schemeClr val="bg1"/>
          </a:solidFill>
          <a:ln w="38100">
            <a:solidFill>
              <a:srgbClr val="FF0000"/>
            </a:solidFill>
            <a:round/>
          </a:ln>
        </p:spPr>
        <p:txBody>
          <a:bodyPr wrap="none" lIns="68571" tIns="34285" rIns="68571" bIns="34285"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a:solidFill>
                  <a:srgbClr val="FF0000"/>
                </a:solidFill>
                <a:latin typeface="Times New Roman" panose="02020603050405020304" pitchFamily="18" charset="0"/>
              </a:rPr>
              <a:t>B</a:t>
            </a:r>
          </a:p>
        </p:txBody>
      </p:sp>
      <p:sp>
        <p:nvSpPr>
          <p:cNvPr id="8219" name="左箭头 59445"/>
          <p:cNvSpPr>
            <a:spLocks noChangeArrowheads="1"/>
          </p:cNvSpPr>
          <p:nvPr/>
        </p:nvSpPr>
        <p:spPr bwMode="auto">
          <a:xfrm rot="10491936">
            <a:off x="5292588" y="2320528"/>
            <a:ext cx="1295869" cy="322659"/>
          </a:xfrm>
          <a:prstGeom prst="leftArrow">
            <a:avLst>
              <a:gd name="adj1" fmla="val 50000"/>
              <a:gd name="adj2" fmla="val 100295"/>
            </a:avLst>
          </a:prstGeom>
          <a:solidFill>
            <a:schemeClr val="accent1"/>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9402"/>
                                        </p:tgtEl>
                                      </p:cBhvr>
                                    </p:animEffect>
                                    <p:set>
                                      <p:cBhvr>
                                        <p:cTn id="7" dur="1" fill="hold">
                                          <p:stCondLst>
                                            <p:cond delay="499"/>
                                          </p:stCondLst>
                                        </p:cTn>
                                        <p:tgtEl>
                                          <p:spTgt spid="5940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9400"/>
                                        </p:tgtEl>
                                      </p:cBhvr>
                                    </p:animEffect>
                                    <p:set>
                                      <p:cBhvr>
                                        <p:cTn id="12" dur="1" fill="hold">
                                          <p:stCondLst>
                                            <p:cond delay="499"/>
                                          </p:stCondLst>
                                        </p:cTn>
                                        <p:tgtEl>
                                          <p:spTgt spid="594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59445"/>
                                        </p:tgtEl>
                                      </p:cBhvr>
                                    </p:animEffect>
                                    <p:set>
                                      <p:cBhvr>
                                        <p:cTn id="17" dur="1" fill="hold">
                                          <p:stCondLst>
                                            <p:cond delay="499"/>
                                          </p:stCondLst>
                                        </p:cTn>
                                        <p:tgtEl>
                                          <p:spTgt spid="5944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59424"/>
                                        </p:tgtEl>
                                      </p:cBhvr>
                                    </p:animEffect>
                                    <p:set>
                                      <p:cBhvr>
                                        <p:cTn id="22" dur="1" fill="hold">
                                          <p:stCondLst>
                                            <p:cond delay="499"/>
                                          </p:stCondLst>
                                        </p:cTn>
                                        <p:tgtEl>
                                          <p:spTgt spid="594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59422"/>
                                        </p:tgtEl>
                                      </p:cBhvr>
                                    </p:animEffect>
                                    <p:set>
                                      <p:cBhvr>
                                        <p:cTn id="27" dur="1" fill="hold">
                                          <p:stCondLst>
                                            <p:cond delay="499"/>
                                          </p:stCondLst>
                                        </p:cTn>
                                        <p:tgtEl>
                                          <p:spTgt spid="594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59423"/>
                                        </p:tgtEl>
                                      </p:cBhvr>
                                    </p:animEffect>
                                    <p:set>
                                      <p:cBhvr>
                                        <p:cTn id="32" dur="1" fill="hold">
                                          <p:stCondLst>
                                            <p:cond delay="499"/>
                                          </p:stCondLst>
                                        </p:cTn>
                                        <p:tgtEl>
                                          <p:spTgt spid="594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59426"/>
                                        </p:tgtEl>
                                      </p:cBhvr>
                                    </p:animEffect>
                                    <p:set>
                                      <p:cBhvr>
                                        <p:cTn id="37" dur="1" fill="hold">
                                          <p:stCondLst>
                                            <p:cond delay="499"/>
                                          </p:stCondLst>
                                        </p:cTn>
                                        <p:tgtEl>
                                          <p:spTgt spid="594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59403"/>
                                        </p:tgtEl>
                                      </p:cBhvr>
                                    </p:animEffect>
                                    <p:set>
                                      <p:cBhvr>
                                        <p:cTn id="42" dur="1" fill="hold">
                                          <p:stCondLst>
                                            <p:cond delay="499"/>
                                          </p:stCondLst>
                                        </p:cTn>
                                        <p:tgtEl>
                                          <p:spTgt spid="594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6" grpId="0" animBg="1"/>
      <p:bldP spid="59424" grpId="0" animBg="1"/>
      <p:bldP spid="59423" grpId="0" animBg="1"/>
      <p:bldP spid="59400" grpId="0" animBg="1"/>
      <p:bldP spid="59402" grpId="0" animBg="1"/>
      <p:bldP spid="59403" grpId="0" animBg="1"/>
      <p:bldP spid="59422" grpId="0" animBg="1"/>
      <p:bldP spid="594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60769" descr="马来西亚：单轨火车"/>
          <p:cNvPicPr>
            <a:picLocks noChangeAspect="1" noChangeArrowheads="1"/>
          </p:cNvPicPr>
          <p:nvPr/>
        </p:nvPicPr>
        <p:blipFill>
          <a:blip r:embed="rId2" cstate="email"/>
          <a:srcRect/>
          <a:stretch>
            <a:fillRect/>
          </a:stretch>
        </p:blipFill>
        <p:spPr bwMode="auto">
          <a:xfrm>
            <a:off x="2099754" y="570988"/>
            <a:ext cx="3943586"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矩形 160770"/>
          <p:cNvSpPr>
            <a:spLocks noChangeArrowheads="1"/>
          </p:cNvSpPr>
          <p:nvPr/>
        </p:nvSpPr>
        <p:spPr bwMode="auto">
          <a:xfrm>
            <a:off x="6238735" y="1493413"/>
            <a:ext cx="2714978" cy="48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700" b="1">
                <a:latin typeface="Times New Roman" panose="02020603050405020304" pitchFamily="18" charset="0"/>
              </a:rPr>
              <a:t>Monorail train</a:t>
            </a:r>
            <a:r>
              <a:rPr lang="en-US" altLang="zh-CN" sz="2700"/>
              <a:t> </a:t>
            </a:r>
          </a:p>
        </p:txBody>
      </p:sp>
      <p:sp>
        <p:nvSpPr>
          <p:cNvPr id="160772" name="矩形 160771"/>
          <p:cNvSpPr>
            <a:spLocks noChangeArrowheads="1"/>
          </p:cNvSpPr>
          <p:nvPr/>
        </p:nvSpPr>
        <p:spPr bwMode="auto">
          <a:xfrm>
            <a:off x="1817090" y="3556397"/>
            <a:ext cx="6185151" cy="84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b="1" dirty="0">
                <a:latin typeface="Times New Roman" panose="02020603050405020304" pitchFamily="18" charset="0"/>
              </a:rPr>
              <a:t>In Malaysia and Japan, it is an effective way to reduce traffic jam</a:t>
            </a:r>
            <a:r>
              <a:rPr lang="en-US" altLang="zh-CN" sz="2100" b="1" dirty="0">
                <a:latin typeface="Times New Roman" panose="02020603050405020304" pitchFamily="18" charset="0"/>
              </a:rPr>
              <a:t>.</a:t>
            </a:r>
            <a:r>
              <a:rPr lang="en-US" altLang="zh-CN" sz="2700" dirty="0"/>
              <a:t> </a:t>
            </a:r>
          </a:p>
        </p:txBody>
      </p:sp>
      <p:sp>
        <p:nvSpPr>
          <p:cNvPr id="160773" name="文本框 160772"/>
          <p:cNvSpPr txBox="1">
            <a:spLocks noChangeArrowheads="1"/>
          </p:cNvSpPr>
          <p:nvPr/>
        </p:nvSpPr>
        <p:spPr bwMode="auto">
          <a:xfrm>
            <a:off x="6456352" y="2160980"/>
            <a:ext cx="1998592" cy="3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100" b="1"/>
              <a:t>单轨火车</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animEffect transition="in" filter="blinds(horizontal)">
                                      <p:cBhvr>
                                        <p:cTn id="7" dur="500"/>
                                        <p:tgtEl>
                                          <p:spTgt spid="16077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0773"/>
                                        </p:tgtEl>
                                        <p:attrNameLst>
                                          <p:attrName>style.visibility</p:attrName>
                                        </p:attrNameLst>
                                      </p:cBhvr>
                                      <p:to>
                                        <p:strVal val="visible"/>
                                      </p:to>
                                    </p:set>
                                    <p:animEffect transition="in" filter="blinds(horizontal)">
                                      <p:cBhvr>
                                        <p:cTn id="10" dur="500"/>
                                        <p:tgtEl>
                                          <p:spTgt spid="16077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0772"/>
                                        </p:tgtEl>
                                        <p:attrNameLst>
                                          <p:attrName>style.visibility</p:attrName>
                                        </p:attrNameLst>
                                      </p:cBhvr>
                                      <p:to>
                                        <p:strVal val="visible"/>
                                      </p:to>
                                    </p:set>
                                    <p:animEffect transition="in" filter="blinds(horizontal)">
                                      <p:cBhvr>
                                        <p:cTn id="15" dur="5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p:bldP spid="160772" grpId="0"/>
      <p:bldP spid="1607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161793" descr="威尼斯：小型渡船"/>
          <p:cNvPicPr>
            <a:picLocks noChangeAspect="1" noChangeArrowheads="1"/>
          </p:cNvPicPr>
          <p:nvPr/>
        </p:nvPicPr>
        <p:blipFill>
          <a:blip r:embed="rId2" cstate="print"/>
          <a:srcRect/>
          <a:stretch>
            <a:fillRect/>
          </a:stretch>
        </p:blipFill>
        <p:spPr bwMode="auto">
          <a:xfrm>
            <a:off x="1762300" y="573882"/>
            <a:ext cx="4646308" cy="319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矩形 161794"/>
          <p:cNvSpPr>
            <a:spLocks noChangeArrowheads="1"/>
          </p:cNvSpPr>
          <p:nvPr/>
        </p:nvSpPr>
        <p:spPr bwMode="auto">
          <a:xfrm>
            <a:off x="6678847" y="2073827"/>
            <a:ext cx="1911440" cy="48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700" b="1">
                <a:latin typeface="Times New Roman" panose="02020603050405020304" pitchFamily="18" charset="0"/>
              </a:rPr>
              <a:t> small ferry</a:t>
            </a:r>
            <a:r>
              <a:rPr lang="en-US" altLang="zh-CN" sz="1400"/>
              <a:t> </a:t>
            </a:r>
          </a:p>
        </p:txBody>
      </p:sp>
      <p:sp>
        <p:nvSpPr>
          <p:cNvPr id="29700" name="矩形 161795"/>
          <p:cNvSpPr>
            <a:spLocks noChangeArrowheads="1"/>
          </p:cNvSpPr>
          <p:nvPr/>
        </p:nvSpPr>
        <p:spPr bwMode="auto">
          <a:xfrm>
            <a:off x="2194652" y="3926251"/>
            <a:ext cx="4646309" cy="8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b="1">
                <a:latin typeface="Times New Roman" panose="02020603050405020304" pitchFamily="18" charset="0"/>
              </a:rPr>
              <a:t>People in  Venice often travel by small ferry.</a:t>
            </a:r>
          </a:p>
        </p:txBody>
      </p:sp>
    </p:spTree>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ChangeArrowheads="1"/>
          </p:cNvSpPr>
          <p:nvPr/>
        </p:nvSpPr>
        <p:spPr bwMode="auto">
          <a:xfrm>
            <a:off x="2086268" y="2031206"/>
            <a:ext cx="5456225" cy="156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5000"/>
              </a:lnSpc>
              <a:spcBef>
                <a:spcPct val="35000"/>
              </a:spcBef>
              <a:buFontTx/>
              <a:buNone/>
            </a:pPr>
            <a:r>
              <a:rPr lang="en-US" altLang="zh-CN" sz="2400" b="1" dirty="0">
                <a:latin typeface="Times New Roman" panose="02020603050405020304" pitchFamily="18" charset="0"/>
              </a:rPr>
              <a:t>Make a family traveling plan for your next summer holiday and choose proper traveling way. </a:t>
            </a:r>
          </a:p>
        </p:txBody>
      </p:sp>
      <p:sp>
        <p:nvSpPr>
          <p:cNvPr id="32772" name="WordArt 4"/>
          <p:cNvSpPr>
            <a:spLocks noChangeArrowheads="1" noChangeShapeType="1" noTextEdit="1"/>
          </p:cNvSpPr>
          <p:nvPr/>
        </p:nvSpPr>
        <p:spPr bwMode="auto">
          <a:xfrm>
            <a:off x="3297602" y="1039416"/>
            <a:ext cx="2328514" cy="500062"/>
          </a:xfrm>
          <a:prstGeom prst="rect">
            <a:avLst/>
          </a:prstGeom>
        </p:spPr>
        <p:txBody>
          <a:bodyPr wrap="none" lIns="68571" tIns="34285" rIns="68571" bIns="34285" fromWordArt="1">
            <a:prstTxWarp prst="textPlain">
              <a:avLst>
                <a:gd name="adj" fmla="val 50000"/>
              </a:avLst>
            </a:prstTxWarp>
          </a:bodyPr>
          <a:lstStyle/>
          <a:p>
            <a:pPr algn="ctr"/>
            <a:r>
              <a:rPr lang="en-US" altLang="zh-CN"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pitchFamily="66" charset="0"/>
              </a:rPr>
              <a:t>Homework</a:t>
            </a:r>
            <a:endParaRPr lang="zh-CN" altLang="en-US" kern="10" dirty="0">
              <a:ln w="12700">
                <a:solidFill>
                  <a:schemeClr val="tx1"/>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Comic Sans MS" panose="030F0702030302020204" pitchFamily="66" charset="0"/>
            </a:endParaRPr>
          </a:p>
        </p:txBody>
      </p:sp>
    </p:spTree>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749524" y="3293958"/>
            <a:ext cx="3178191" cy="630942"/>
          </a:xfrm>
          <a:prstGeom prst="rect">
            <a:avLst/>
          </a:prstGeom>
        </p:spPr>
        <p:txBody>
          <a:bodyPr lIns="0" tIns="0" rIns="0" bIns="0">
            <a:spAutoFit/>
          </a:bodyPr>
          <a:lstStyle/>
          <a:p>
            <a:pPr fontAlgn="auto">
              <a:spcBef>
                <a:spcPts val="0"/>
              </a:spcBef>
              <a:spcAft>
                <a:spcPts val="0"/>
              </a:spcAft>
              <a:defRPr/>
            </a:pPr>
            <a:r>
              <a:rPr lang="en-US" altLang="zh-CN" sz="4100" noProof="1">
                <a:solidFill>
                  <a:srgbClr val="3786C4"/>
                </a:solidFill>
                <a:latin typeface="微软雅黑" panose="020B0503020204020204" pitchFamily="34" charset="-122"/>
                <a:ea typeface="微软雅黑" panose="020B0503020204020204" pitchFamily="34" charset="-122"/>
                <a:cs typeface="+mn-ea"/>
                <a:sym typeface="Arial" panose="020B0604020202020204" pitchFamily="34" charset="0"/>
              </a:rPr>
              <a:t>Thank you!</a:t>
            </a:r>
            <a:endParaRPr lang="zh-CN" altLang="en-US" sz="4100" noProof="1">
              <a:solidFill>
                <a:srgbClr val="3786C4"/>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7" name="组合 6"/>
          <p:cNvGrpSpPr/>
          <p:nvPr/>
        </p:nvGrpSpPr>
        <p:grpSpPr bwMode="auto">
          <a:xfrm>
            <a:off x="615198" y="1643786"/>
            <a:ext cx="2191035" cy="1321288"/>
            <a:chOff x="4631579" y="709546"/>
            <a:chExt cx="2494452" cy="1504548"/>
          </a:xfrm>
        </p:grpSpPr>
        <p:sp>
          <p:nvSpPr>
            <p:cNvPr id="8" name="矩形 7"/>
            <p:cNvSpPr/>
            <p:nvPr/>
          </p:nvSpPr>
          <p:spPr>
            <a:xfrm>
              <a:off x="4631579" y="961659"/>
              <a:ext cx="2494452" cy="100032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100" dirty="0">
                  <a:solidFill>
                    <a:srgbClr val="3786C4"/>
                  </a:solidFill>
                  <a:latin typeface="微软雅黑" panose="020B0503020204020204" pitchFamily="34" charset="-122"/>
                  <a:ea typeface="微软雅黑" panose="020B0503020204020204" pitchFamily="34" charset="-122"/>
                </a:rPr>
                <a:t>Bye~</a:t>
              </a:r>
              <a:endParaRPr lang="zh-CN" altLang="en-US" sz="4100" dirty="0">
                <a:solidFill>
                  <a:srgbClr val="3786C4"/>
                </a:solidFill>
                <a:latin typeface="微软雅黑" panose="020B0503020204020204" pitchFamily="34" charset="-122"/>
                <a:ea typeface="微软雅黑" panose="020B0503020204020204" pitchFamily="34" charset="-122"/>
              </a:endParaRPr>
            </a:p>
          </p:txBody>
        </p:sp>
        <p:sp>
          <p:nvSpPr>
            <p:cNvPr id="9" name="椭圆 8"/>
            <p:cNvSpPr/>
            <p:nvPr/>
          </p:nvSpPr>
          <p:spPr bwMode="auto">
            <a:xfrm>
              <a:off x="5126403" y="709546"/>
              <a:ext cx="1504805" cy="1504548"/>
            </a:xfrm>
            <a:prstGeom prst="ellipse">
              <a:avLst/>
            </a:prstGeom>
            <a:noFill/>
            <a:ln>
              <a:solidFill>
                <a:srgbClr val="3786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noProof="1"/>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ppt_w"/>
                                          </p:val>
                                        </p:tav>
                                        <p:tav tm="100000">
                                          <p:val>
                                            <p:strVal val="#ppt_w"/>
                                          </p:val>
                                        </p:tav>
                                      </p:tavLst>
                                    </p:anim>
                                    <p:anim calcmode="lin" valueType="num">
                                      <p:cBhvr>
                                        <p:cTn id="8" dur="500" fill="hold"/>
                                        <p:tgtEl>
                                          <p:spTgt spid="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4031260" y="4868466"/>
            <a:ext cx="2754912" cy="28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endParaRPr lang="zh-CN" altLang="en-US" sz="1400">
              <a:latin typeface="Calibri" panose="020F0502020204030204" pitchFamily="34" charset="0"/>
            </a:endParaRPr>
          </a:p>
        </p:txBody>
      </p:sp>
      <p:sp>
        <p:nvSpPr>
          <p:cNvPr id="4100" name="Text Box 11"/>
          <p:cNvSpPr txBox="1">
            <a:spLocks noChangeArrowheads="1"/>
          </p:cNvSpPr>
          <p:nvPr/>
        </p:nvSpPr>
        <p:spPr bwMode="auto">
          <a:xfrm>
            <a:off x="520029" y="658417"/>
            <a:ext cx="6158949" cy="4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400" b="1" dirty="0">
                <a:latin typeface="Calibri" panose="020F0502020204030204" pitchFamily="34" charset="0"/>
              </a:rPr>
              <a:t>1.How do you come to school?</a:t>
            </a:r>
          </a:p>
        </p:txBody>
      </p:sp>
      <p:sp>
        <p:nvSpPr>
          <p:cNvPr id="4101" name="Text Box 13"/>
          <p:cNvSpPr txBox="1">
            <a:spLocks noChangeArrowheads="1"/>
          </p:cNvSpPr>
          <p:nvPr/>
        </p:nvSpPr>
        <p:spPr bwMode="auto">
          <a:xfrm>
            <a:off x="1005979" y="3867150"/>
            <a:ext cx="6672294" cy="98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2400" b="1" dirty="0">
                <a:latin typeface="Calibri" panose="020F0502020204030204" pitchFamily="34" charset="0"/>
              </a:rPr>
              <a:t>4.What’s the best way to come to school?</a:t>
            </a:r>
          </a:p>
          <a:p>
            <a:pPr algn="just" eaLnBrk="1" hangingPunct="1">
              <a:spcBef>
                <a:spcPct val="50000"/>
              </a:spcBef>
              <a:buFontTx/>
              <a:buNone/>
            </a:pPr>
            <a:r>
              <a:rPr lang="en-US" altLang="zh-CN" sz="2400" b="1" dirty="0">
                <a:solidFill>
                  <a:schemeClr val="hlink"/>
                </a:solidFill>
                <a:latin typeface="Calibri" panose="020F0502020204030204" pitchFamily="34" charset="0"/>
              </a:rPr>
              <a:t>             </a:t>
            </a:r>
            <a:r>
              <a:rPr lang="en-US" altLang="zh-CN" sz="2400" b="1" dirty="0">
                <a:solidFill>
                  <a:srgbClr val="FDBB39"/>
                </a:solidFill>
                <a:latin typeface="Calibri" panose="020F0502020204030204" pitchFamily="34" charset="0"/>
              </a:rPr>
              <a:t>The best way is … </a:t>
            </a:r>
          </a:p>
        </p:txBody>
      </p:sp>
      <p:sp>
        <p:nvSpPr>
          <p:cNvPr id="4102" name="Text Box 14"/>
          <p:cNvSpPr txBox="1">
            <a:spLocks noChangeArrowheads="1"/>
          </p:cNvSpPr>
          <p:nvPr/>
        </p:nvSpPr>
        <p:spPr bwMode="auto">
          <a:xfrm>
            <a:off x="1630092" y="2528889"/>
            <a:ext cx="6855716"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buFontTx/>
              <a:buNone/>
            </a:pPr>
            <a:r>
              <a:rPr lang="en-US" altLang="zh-CN" sz="2400" b="1" dirty="0">
                <a:latin typeface="Calibri" panose="020F0502020204030204" pitchFamily="34" charset="0"/>
              </a:rPr>
              <a:t>3.What’s the cheapest way to come  to school?</a:t>
            </a:r>
          </a:p>
          <a:p>
            <a:pPr algn="just" eaLnBrk="1" hangingPunct="1">
              <a:spcBef>
                <a:spcPct val="50000"/>
              </a:spcBef>
              <a:buFontTx/>
              <a:buNone/>
            </a:pPr>
            <a:r>
              <a:rPr lang="en-US" altLang="zh-CN" sz="2400" b="1" dirty="0">
                <a:solidFill>
                  <a:schemeClr val="hlink"/>
                </a:solidFill>
                <a:latin typeface="Calibri" panose="020F0502020204030204" pitchFamily="34" charset="0"/>
              </a:rPr>
              <a:t>   </a:t>
            </a:r>
            <a:r>
              <a:rPr lang="en-US" altLang="zh-CN" sz="2400" b="1" dirty="0">
                <a:solidFill>
                  <a:srgbClr val="FDBB39"/>
                </a:solidFill>
                <a:latin typeface="Calibri" panose="020F0502020204030204" pitchFamily="34" charset="0"/>
              </a:rPr>
              <a:t>The cheapest way is…</a:t>
            </a:r>
          </a:p>
        </p:txBody>
      </p:sp>
      <p:sp>
        <p:nvSpPr>
          <p:cNvPr id="4103" name="Text Box 15"/>
          <p:cNvSpPr txBox="1">
            <a:spLocks noChangeArrowheads="1"/>
          </p:cNvSpPr>
          <p:nvPr/>
        </p:nvSpPr>
        <p:spPr bwMode="auto">
          <a:xfrm>
            <a:off x="1630093" y="1168004"/>
            <a:ext cx="6193489"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spcBef>
                <a:spcPct val="50000"/>
              </a:spcBef>
              <a:buFontTx/>
              <a:buNone/>
            </a:pPr>
            <a:r>
              <a:rPr lang="en-US" altLang="zh-CN" sz="2400" b="1" dirty="0">
                <a:latin typeface="Calibri" panose="020F0502020204030204" pitchFamily="34" charset="0"/>
              </a:rPr>
              <a:t>2.What’s the most expensive way to come to school? </a:t>
            </a:r>
          </a:p>
          <a:p>
            <a:pPr algn="just" eaLnBrk="1" hangingPunct="1">
              <a:spcBef>
                <a:spcPct val="50000"/>
              </a:spcBef>
              <a:buFontTx/>
              <a:buNone/>
            </a:pPr>
            <a:r>
              <a:rPr lang="en-US" altLang="zh-CN" sz="2400" b="1" dirty="0">
                <a:solidFill>
                  <a:schemeClr val="hlink"/>
                </a:solidFill>
                <a:latin typeface="Calibri" panose="020F0502020204030204" pitchFamily="34" charset="0"/>
              </a:rPr>
              <a:t>  </a:t>
            </a:r>
            <a:r>
              <a:rPr lang="en-US" altLang="zh-CN" sz="2400" b="1" dirty="0">
                <a:solidFill>
                  <a:srgbClr val="FDBB39"/>
                </a:solidFill>
                <a:latin typeface="Calibri" panose="020F0502020204030204" pitchFamily="34" charset="0"/>
              </a:rPr>
              <a:t>The most expensive way is by…</a:t>
            </a:r>
          </a:p>
        </p:txBody>
      </p:sp>
      <p:sp>
        <p:nvSpPr>
          <p:cNvPr id="8" name="圆角矩形 4"/>
          <p:cNvSpPr/>
          <p:nvPr/>
        </p:nvSpPr>
        <p:spPr>
          <a:xfrm>
            <a:off x="1295123" y="42928"/>
            <a:ext cx="4622666" cy="499930"/>
          </a:xfrm>
          <a:prstGeom prst="roundRect">
            <a:avLst>
              <a:gd name="adj" fmla="val 50000"/>
            </a:avLst>
          </a:prstGeom>
          <a:solidFill>
            <a:srgbClr val="3786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fontAlgn="auto">
              <a:spcBef>
                <a:spcPts val="0"/>
              </a:spcBef>
              <a:spcAft>
                <a:spcPts val="0"/>
              </a:spcAft>
              <a:defRPr/>
            </a:pPr>
            <a:r>
              <a:rPr lang="en-US" altLang="zh-CN" sz="2100" dirty="0">
                <a:latin typeface="Comic Sans MS" panose="030F0702030302020204" pitchFamily="66" charset="0"/>
              </a:rPr>
              <a:t>  	</a:t>
            </a:r>
            <a:r>
              <a:rPr lang="en-US" altLang="zh-CN" sz="2700" b="1" dirty="0">
                <a:latin typeface="Comic Sans MS" panose="030F0702030302020204" pitchFamily="66" charset="0"/>
              </a:rPr>
              <a:t>Questions</a:t>
            </a:r>
            <a:endParaRPr lang="zh-CN" altLang="en-US" sz="2700" b="1" dirty="0">
              <a:latin typeface="Comic Sans MS" panose="030F0702030302020204"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ppt_x</p:attrName>
                                        </p:attrNameLst>
                                      </p:cBhvr>
                                      <p:tavLst>
                                        <p:tav tm="0">
                                          <p:val>
                                            <p:strVal val="#ppt_x"/>
                                          </p:val>
                                        </p:tav>
                                        <p:tav tm="100000">
                                          <p:val>
                                            <p:strVal val="#ppt_x"/>
                                          </p:val>
                                        </p:tav>
                                      </p:tavLst>
                                    </p:anim>
                                    <p:anim calcmode="lin" valueType="num">
                                      <p:cBhvr>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103"/>
                                        </p:tgtEl>
                                        <p:attrNameLst>
                                          <p:attrName>style.visibility</p:attrName>
                                        </p:attrNameLst>
                                      </p:cBhvr>
                                      <p:to>
                                        <p:strVal val="visible"/>
                                      </p:to>
                                    </p:set>
                                    <p:animEffect transition="in" filter="blinds(horizontal)">
                                      <p:cBhvr>
                                        <p:cTn id="13" dur="500"/>
                                        <p:tgtEl>
                                          <p:spTgt spid="410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blinds(horizontal)">
                                      <p:cBhvr>
                                        <p:cTn id="18" dur="500"/>
                                        <p:tgtEl>
                                          <p:spTgt spid="410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01"/>
                                        </p:tgtEl>
                                        <p:attrNameLst>
                                          <p:attrName>style.visibility</p:attrName>
                                        </p:attrNameLst>
                                      </p:cBhvr>
                                      <p:to>
                                        <p:strVal val="visible"/>
                                      </p:to>
                                    </p:set>
                                    <p:anim calcmode="lin" valueType="num">
                                      <p:cBhvr>
                                        <p:cTn id="23" dur="500" fill="hold"/>
                                        <p:tgtEl>
                                          <p:spTgt spid="4101"/>
                                        </p:tgtEl>
                                        <p:attrNameLst>
                                          <p:attrName>ppt_x</p:attrName>
                                        </p:attrNameLst>
                                      </p:cBhvr>
                                      <p:tavLst>
                                        <p:tav tm="0">
                                          <p:val>
                                            <p:strVal val="#ppt_x"/>
                                          </p:val>
                                        </p:tav>
                                        <p:tav tm="100000">
                                          <p:val>
                                            <p:strVal val="#ppt_x"/>
                                          </p:val>
                                        </p:tav>
                                      </p:tavLst>
                                    </p:anim>
                                    <p:anim calcmode="lin" valueType="num">
                                      <p:cBhvr>
                                        <p:cTn id="2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圆角矩形标注 86027"/>
          <p:cNvSpPr>
            <a:spLocks noChangeArrowheads="1"/>
          </p:cNvSpPr>
          <p:nvPr/>
        </p:nvSpPr>
        <p:spPr bwMode="auto">
          <a:xfrm>
            <a:off x="2249442" y="411956"/>
            <a:ext cx="5025064" cy="809625"/>
          </a:xfrm>
          <a:prstGeom prst="wedgeRoundRectCallout">
            <a:avLst>
              <a:gd name="adj1" fmla="val -60074"/>
              <a:gd name="adj2" fmla="val 134412"/>
              <a:gd name="adj3" fmla="val 16667"/>
            </a:avLst>
          </a:prstGeom>
          <a:solidFill>
            <a:schemeClr val="accent1"/>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i="1">
                <a:solidFill>
                  <a:srgbClr val="FF0000"/>
                </a:solidFill>
                <a:latin typeface="Times New Roman" panose="02020603050405020304" pitchFamily="18" charset="0"/>
              </a:rPr>
              <a:t>Question: what is the best way to travel from London to Amsterdam</a:t>
            </a:r>
          </a:p>
        </p:txBody>
      </p:sp>
      <p:sp>
        <p:nvSpPr>
          <p:cNvPr id="10243" name="椭圆形标注 86026"/>
          <p:cNvSpPr>
            <a:spLocks noChangeArrowheads="1"/>
          </p:cNvSpPr>
          <p:nvPr/>
        </p:nvSpPr>
        <p:spPr bwMode="auto">
          <a:xfrm>
            <a:off x="2680603" y="2247900"/>
            <a:ext cx="4484325" cy="540544"/>
          </a:xfrm>
          <a:prstGeom prst="wedgeEllipseCallout">
            <a:avLst>
              <a:gd name="adj1" fmla="val -55019"/>
              <a:gd name="adj2" fmla="val -74227"/>
            </a:avLst>
          </a:prstGeom>
          <a:solidFill>
            <a:schemeClr val="bg1"/>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zh-CN" sz="1400"/>
          </a:p>
        </p:txBody>
      </p:sp>
      <p:sp>
        <p:nvSpPr>
          <p:cNvPr id="10244" name="圆角矩形标注 86028"/>
          <p:cNvSpPr>
            <a:spLocks noChangeArrowheads="1"/>
          </p:cNvSpPr>
          <p:nvPr/>
        </p:nvSpPr>
        <p:spPr bwMode="auto">
          <a:xfrm>
            <a:off x="2356637" y="1437085"/>
            <a:ext cx="5511015" cy="3706415"/>
          </a:xfrm>
          <a:prstGeom prst="wedgeRoundRectCallout">
            <a:avLst>
              <a:gd name="adj1" fmla="val -68477"/>
              <a:gd name="adj2" fmla="val 22375"/>
              <a:gd name="adj3" fmla="val 16667"/>
            </a:avLst>
          </a:prstGeom>
          <a:solidFill>
            <a:srgbClr val="99CC00"/>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400" dirty="0">
                <a:latin typeface="Comic Sans MS" panose="030F0702030302020204" pitchFamily="66" charset="0"/>
              </a:rPr>
              <a:t> </a:t>
            </a:r>
            <a:r>
              <a:rPr lang="en-US" altLang="zh-CN" sz="2400" b="1" dirty="0">
                <a:latin typeface="Comic Sans MS" panose="030F0702030302020204" pitchFamily="66" charset="0"/>
              </a:rPr>
              <a:t>I am planning to travel from London to Amsterdam. </a:t>
            </a:r>
          </a:p>
          <a:p>
            <a:pPr eaLnBrk="1" hangingPunct="1">
              <a:spcBef>
                <a:spcPct val="50000"/>
              </a:spcBef>
              <a:buFontTx/>
              <a:buNone/>
            </a:pPr>
            <a:r>
              <a:rPr lang="en-US" altLang="zh-CN" sz="2400" b="1" dirty="0">
                <a:latin typeface="Comic Sans MS" panose="030F0702030302020204" pitchFamily="66" charset="0"/>
              </a:rPr>
              <a:t>How long does the journey take and what is the best way to travel? Could you please tell me about the trains or ships to get there? The more information, the better. Thanks!</a:t>
            </a:r>
          </a:p>
          <a:p>
            <a:pPr algn="ctr" eaLnBrk="1" hangingPunct="1">
              <a:spcBef>
                <a:spcPct val="0"/>
              </a:spcBef>
              <a:buFontTx/>
              <a:buNone/>
            </a:pPr>
            <a:endParaRPr lang="en-US" altLang="zh-CN" sz="2400" dirty="0">
              <a:latin typeface="Comic Sans MS" panose="030F0702030302020204" pitchFamily="66" charset="0"/>
            </a:endParaRPr>
          </a:p>
        </p:txBody>
      </p:sp>
      <p:pic>
        <p:nvPicPr>
          <p:cNvPr id="10245" name="图片 86031" descr="U_3938~1"/>
          <p:cNvPicPr>
            <a:picLocks noChangeAspect="1" noChangeArrowheads="1"/>
          </p:cNvPicPr>
          <p:nvPr/>
        </p:nvPicPr>
        <p:blipFill>
          <a:blip r:embed="rId2" cstate="email"/>
          <a:srcRect/>
          <a:stretch>
            <a:fillRect/>
          </a:stretch>
        </p:blipFill>
        <p:spPr bwMode="auto">
          <a:xfrm>
            <a:off x="1141760" y="1491854"/>
            <a:ext cx="675329"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86034" descr="U_3938~1"/>
          <p:cNvPicPr>
            <a:picLocks noChangeAspect="1" noChangeArrowheads="1"/>
          </p:cNvPicPr>
          <p:nvPr/>
        </p:nvPicPr>
        <p:blipFill>
          <a:blip r:embed="rId2" cstate="email"/>
          <a:srcRect/>
          <a:stretch>
            <a:fillRect/>
          </a:stretch>
        </p:blipFill>
        <p:spPr bwMode="auto">
          <a:xfrm>
            <a:off x="1141760" y="3813572"/>
            <a:ext cx="675329"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8" name="椭圆 86037"/>
          <p:cNvSpPr>
            <a:spLocks noChangeArrowheads="1"/>
          </p:cNvSpPr>
          <p:nvPr/>
        </p:nvSpPr>
        <p:spPr bwMode="auto">
          <a:xfrm>
            <a:off x="4086049" y="1951435"/>
            <a:ext cx="1836608" cy="485775"/>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
        <p:nvSpPr>
          <p:cNvPr id="86039" name="椭圆 86038"/>
          <p:cNvSpPr>
            <a:spLocks noChangeArrowheads="1"/>
          </p:cNvSpPr>
          <p:nvPr/>
        </p:nvSpPr>
        <p:spPr bwMode="auto">
          <a:xfrm>
            <a:off x="2518620" y="1953816"/>
            <a:ext cx="1188674" cy="433388"/>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
        <p:nvSpPr>
          <p:cNvPr id="86040" name="直接连接符 86039"/>
          <p:cNvSpPr>
            <a:spLocks noChangeShapeType="1"/>
          </p:cNvSpPr>
          <p:nvPr/>
        </p:nvSpPr>
        <p:spPr bwMode="auto">
          <a:xfrm>
            <a:off x="2573408" y="2895600"/>
            <a:ext cx="1459043" cy="0"/>
          </a:xfrm>
          <a:prstGeom prst="line">
            <a:avLst/>
          </a:prstGeom>
          <a:noFill/>
          <a:ln w="57150">
            <a:solidFill>
              <a:srgbClr val="FF0000"/>
            </a:solidFill>
            <a:round/>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86041" name="直接连接符 86040"/>
          <p:cNvSpPr>
            <a:spLocks noChangeShapeType="1"/>
          </p:cNvSpPr>
          <p:nvPr/>
        </p:nvSpPr>
        <p:spPr bwMode="auto">
          <a:xfrm flipV="1">
            <a:off x="4387387" y="3327798"/>
            <a:ext cx="2420225" cy="16669"/>
          </a:xfrm>
          <a:prstGeom prst="line">
            <a:avLst/>
          </a:prstGeom>
          <a:noFill/>
          <a:ln w="57150">
            <a:solidFill>
              <a:srgbClr val="FF0000"/>
            </a:solidFill>
            <a:round/>
          </a:ln>
          <a:extLst>
            <a:ext uri="{909E8E84-426E-40DD-AFC4-6F175D3DCCD1}">
              <a14:hiddenFill xmlns:a14="http://schemas.microsoft.com/office/drawing/2010/main">
                <a:noFill/>
              </a14:hiddenFill>
            </a:ext>
          </a:extLst>
        </p:spPr>
        <p:txBody>
          <a:bodyPr lIns="68571" tIns="34285" rIns="68571" bIns="34285"/>
          <a:lstStyle/>
          <a:p>
            <a:endParaRPr lang="zh-CN" altLang="en-US"/>
          </a:p>
        </p:txBody>
      </p:sp>
      <p:sp>
        <p:nvSpPr>
          <p:cNvPr id="86043" name="椭圆 86042"/>
          <p:cNvSpPr>
            <a:spLocks noChangeArrowheads="1"/>
          </p:cNvSpPr>
          <p:nvPr/>
        </p:nvSpPr>
        <p:spPr bwMode="auto">
          <a:xfrm>
            <a:off x="2465023" y="4376737"/>
            <a:ext cx="1836608" cy="377428"/>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
        <p:nvSpPr>
          <p:cNvPr id="86044" name="椭圆 86043"/>
          <p:cNvSpPr>
            <a:spLocks noChangeArrowheads="1"/>
          </p:cNvSpPr>
          <p:nvPr/>
        </p:nvSpPr>
        <p:spPr bwMode="auto">
          <a:xfrm>
            <a:off x="3600099" y="3988595"/>
            <a:ext cx="3619619" cy="478631"/>
          </a:xfrm>
          <a:prstGeom prst="ellipse">
            <a:avLst/>
          </a:prstGeom>
          <a:noFill/>
          <a:ln w="57150">
            <a:solidFill>
              <a:srgbClr val="FF0000"/>
            </a:solidFill>
            <a:round/>
          </a:ln>
          <a:extLst>
            <a:ext uri="{909E8E84-426E-40DD-AFC4-6F175D3DCCD1}">
              <a14:hiddenFill xmlns:a14="http://schemas.microsoft.com/office/drawing/2010/main">
                <a:solidFill>
                  <a:srgbClr val="FFFFFF"/>
                </a:solidFill>
              </a14:hiddenFill>
            </a:ext>
          </a:extLst>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sp>
        <p:nvSpPr>
          <p:cNvPr id="14" name="圆角矩形 4"/>
          <p:cNvSpPr/>
          <p:nvPr/>
        </p:nvSpPr>
        <p:spPr>
          <a:xfrm>
            <a:off x="974833" y="-182"/>
            <a:ext cx="4622666" cy="499930"/>
          </a:xfrm>
          <a:prstGeom prst="roundRect">
            <a:avLst>
              <a:gd name="adj" fmla="val 50000"/>
            </a:avLst>
          </a:prstGeom>
          <a:solidFill>
            <a:srgbClr val="3786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eaLnBrk="1" hangingPunct="1">
              <a:spcBef>
                <a:spcPct val="50000"/>
              </a:spcBef>
              <a:buFontTx/>
              <a:buNone/>
            </a:pPr>
            <a:r>
              <a:rPr lang="en-US" altLang="zh-CN" sz="2700" b="1" dirty="0">
                <a:latin typeface="Times New Roman" panose="02020603050405020304" pitchFamily="18" charset="0"/>
                <a:ea typeface="楷体_GB2312" pitchFamily="49" charset="-122"/>
              </a:rPr>
              <a:t>Online post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6039"/>
                                        </p:tgtEl>
                                        <p:attrNameLst>
                                          <p:attrName>style.visibility</p:attrName>
                                        </p:attrNameLst>
                                      </p:cBhvr>
                                      <p:to>
                                        <p:strVal val="visible"/>
                                      </p:to>
                                    </p:set>
                                    <p:animEffect transition="in" filter="blinds(horizontal)">
                                      <p:cBhvr>
                                        <p:cTn id="7" dur="500"/>
                                        <p:tgtEl>
                                          <p:spTgt spid="86039"/>
                                        </p:tgtEl>
                                      </p:cBhvr>
                                    </p:animEffect>
                                  </p:childTnLst>
                                </p:cTn>
                              </p:par>
                              <p:par>
                                <p:cTn id="8" presetID="3" presetClass="entr" presetSubtype="10" fill="hold" nodeType="withEffect">
                                  <p:stCondLst>
                                    <p:cond delay="0"/>
                                  </p:stCondLst>
                                  <p:childTnLst>
                                    <p:set>
                                      <p:cBhvr>
                                        <p:cTn id="9" dur="1" fill="hold">
                                          <p:stCondLst>
                                            <p:cond delay="0"/>
                                          </p:stCondLst>
                                        </p:cTn>
                                        <p:tgtEl>
                                          <p:spTgt spid="86038"/>
                                        </p:tgtEl>
                                        <p:attrNameLst>
                                          <p:attrName>style.visibility</p:attrName>
                                        </p:attrNameLst>
                                      </p:cBhvr>
                                      <p:to>
                                        <p:strVal val="visible"/>
                                      </p:to>
                                    </p:set>
                                    <p:animEffect transition="in" filter="blinds(horizontal)">
                                      <p:cBhvr>
                                        <p:cTn id="10" dur="500"/>
                                        <p:tgtEl>
                                          <p:spTgt spid="860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6040"/>
                                        </p:tgtEl>
                                        <p:attrNameLst>
                                          <p:attrName>style.visibility</p:attrName>
                                        </p:attrNameLst>
                                      </p:cBhvr>
                                      <p:to>
                                        <p:strVal val="visible"/>
                                      </p:to>
                                    </p:set>
                                    <p:animEffect transition="in" filter="blinds(horizontal)">
                                      <p:cBhvr>
                                        <p:cTn id="15" dur="500"/>
                                        <p:tgtEl>
                                          <p:spTgt spid="8604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6041"/>
                                        </p:tgtEl>
                                        <p:attrNameLst>
                                          <p:attrName>style.visibility</p:attrName>
                                        </p:attrNameLst>
                                      </p:cBhvr>
                                      <p:to>
                                        <p:strVal val="visible"/>
                                      </p:to>
                                    </p:set>
                                    <p:animEffect transition="in" filter="blinds(horizontal)">
                                      <p:cBhvr>
                                        <p:cTn id="20" dur="500"/>
                                        <p:tgtEl>
                                          <p:spTgt spid="8604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6044"/>
                                        </p:tgtEl>
                                        <p:attrNameLst>
                                          <p:attrName>style.visibility</p:attrName>
                                        </p:attrNameLst>
                                      </p:cBhvr>
                                      <p:to>
                                        <p:strVal val="visible"/>
                                      </p:to>
                                    </p:set>
                                    <p:animEffect transition="in" filter="blinds(horizontal)">
                                      <p:cBhvr>
                                        <p:cTn id="25" dur="500"/>
                                        <p:tgtEl>
                                          <p:spTgt spid="8604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6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文本占位符 138242"/>
          <p:cNvSpPr>
            <a:spLocks noGrp="1" noChangeArrowheads="1"/>
          </p:cNvSpPr>
          <p:nvPr>
            <p:ph type="body" sz="half" idx="1"/>
          </p:nvPr>
        </p:nvSpPr>
        <p:spPr>
          <a:xfrm>
            <a:off x="271166" y="681039"/>
            <a:ext cx="4243664" cy="3394472"/>
          </a:xfrm>
        </p:spPr>
        <p:txBody>
          <a:bodyPr/>
          <a:lstStyle/>
          <a:p>
            <a:pPr eaLnBrk="1" hangingPunct="1">
              <a:buFontTx/>
              <a:buNone/>
            </a:pPr>
            <a:r>
              <a:rPr lang="en-US" altLang="zh-CN" b="1" dirty="0">
                <a:latin typeface="Times New Roman" panose="02020603050405020304" pitchFamily="18" charset="0"/>
              </a:rPr>
              <a:t>The capital of Holland </a:t>
            </a:r>
          </a:p>
          <a:p>
            <a:pPr eaLnBrk="1" hangingPunct="1">
              <a:buFontTx/>
              <a:buNone/>
            </a:pPr>
            <a:r>
              <a:rPr lang="en-US" altLang="zh-CN" b="1" dirty="0">
                <a:latin typeface="Times New Roman" panose="02020603050405020304" pitchFamily="18" charset="0"/>
              </a:rPr>
              <a:t> Lie in the northwest of Europe</a:t>
            </a:r>
          </a:p>
          <a:p>
            <a:pPr eaLnBrk="1" hangingPunct="1">
              <a:buFontTx/>
              <a:buNone/>
            </a:pPr>
            <a:r>
              <a:rPr lang="en-US" altLang="zh-CN" b="1" dirty="0">
                <a:latin typeface="Times New Roman" panose="02020603050405020304" pitchFamily="18" charset="0"/>
              </a:rPr>
              <a:t> Be famous for windmill(</a:t>
            </a:r>
            <a:r>
              <a:rPr lang="zh-CN" altLang="en-US" b="1" dirty="0">
                <a:latin typeface="Times New Roman" panose="02020603050405020304" pitchFamily="18" charset="0"/>
              </a:rPr>
              <a:t>风车</a:t>
            </a:r>
            <a:r>
              <a:rPr lang="en-US" altLang="zh-CN" b="1" dirty="0">
                <a:latin typeface="Times New Roman" panose="02020603050405020304" pitchFamily="18" charset="0"/>
              </a:rPr>
              <a:t>)</a:t>
            </a:r>
          </a:p>
        </p:txBody>
      </p:sp>
      <p:pic>
        <p:nvPicPr>
          <p:cNvPr id="11267" name="图片 138244" descr="holland"/>
          <p:cNvPicPr>
            <a:picLocks noChangeAspect="1" noChangeArrowheads="1"/>
          </p:cNvPicPr>
          <p:nvPr/>
        </p:nvPicPr>
        <p:blipFill>
          <a:blip r:embed="rId2" cstate="email"/>
          <a:srcRect/>
          <a:stretch>
            <a:fillRect/>
          </a:stretch>
        </p:blipFill>
        <p:spPr bwMode="auto">
          <a:xfrm>
            <a:off x="1493122" y="3489723"/>
            <a:ext cx="2343997" cy="136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9" name="文本框 138248"/>
          <p:cNvSpPr txBox="1">
            <a:spLocks noChangeArrowheads="1"/>
          </p:cNvSpPr>
          <p:nvPr/>
        </p:nvSpPr>
        <p:spPr bwMode="auto">
          <a:xfrm>
            <a:off x="1773020" y="-147637"/>
            <a:ext cx="3012180"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en-US" altLang="zh-CN" sz="3000" b="1">
                <a:latin typeface="Times New Roman" panose="02020603050405020304" pitchFamily="18" charset="0"/>
              </a:rPr>
              <a:t>Amsterdam</a:t>
            </a:r>
          </a:p>
        </p:txBody>
      </p:sp>
      <p:pic>
        <p:nvPicPr>
          <p:cNvPr id="11269" name="图片 138250" descr="荷兰地图"/>
          <p:cNvPicPr>
            <a:picLocks noChangeAspect="1" noChangeArrowheads="1"/>
          </p:cNvPicPr>
          <p:nvPr/>
        </p:nvPicPr>
        <p:blipFill>
          <a:blip r:embed="rId3" cstate="email"/>
          <a:srcRect/>
          <a:stretch>
            <a:fillRect/>
          </a:stretch>
        </p:blipFill>
        <p:spPr bwMode="auto">
          <a:xfrm>
            <a:off x="4744703" y="0"/>
            <a:ext cx="3257537"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2" name="五角星 138251"/>
          <p:cNvSpPr>
            <a:spLocks noChangeArrowheads="1"/>
          </p:cNvSpPr>
          <p:nvPr/>
        </p:nvSpPr>
        <p:spPr bwMode="auto">
          <a:xfrm>
            <a:off x="6083450" y="1776413"/>
            <a:ext cx="269179" cy="228600"/>
          </a:xfrm>
          <a:custGeom>
            <a:avLst/>
            <a:gdLst>
              <a:gd name="T0" fmla="*/ 0 w 358775"/>
              <a:gd name="T1" fmla="*/ 116422 h 304800"/>
              <a:gd name="T2" fmla="*/ 137040 w 358775"/>
              <a:gd name="T3" fmla="*/ 116423 h 304800"/>
              <a:gd name="T4" fmla="*/ 179387 w 358775"/>
              <a:gd name="T5" fmla="*/ 0 h 304800"/>
              <a:gd name="T6" fmla="*/ 221734 w 358775"/>
              <a:gd name="T7" fmla="*/ 116423 h 304800"/>
              <a:gd name="T8" fmla="*/ 358774 w 358775"/>
              <a:gd name="T9" fmla="*/ 116422 h 304800"/>
              <a:gd name="T10" fmla="*/ 247906 w 358775"/>
              <a:gd name="T11" fmla="*/ 188375 h 304800"/>
              <a:gd name="T12" fmla="*/ 290254 w 358775"/>
              <a:gd name="T13" fmla="*/ 304799 h 304800"/>
              <a:gd name="T14" fmla="*/ 179387 w 358775"/>
              <a:gd name="T15" fmla="*/ 232844 h 304800"/>
              <a:gd name="T16" fmla="*/ 68520 w 358775"/>
              <a:gd name="T17" fmla="*/ 304799 h 304800"/>
              <a:gd name="T18" fmla="*/ 110868 w 358775"/>
              <a:gd name="T19" fmla="*/ 188375 h 3048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8775" h="304800">
                <a:moveTo>
                  <a:pt x="0" y="116422"/>
                </a:moveTo>
                <a:lnTo>
                  <a:pt x="137040" y="116423"/>
                </a:lnTo>
                <a:lnTo>
                  <a:pt x="179387" y="0"/>
                </a:lnTo>
                <a:lnTo>
                  <a:pt x="221734" y="116423"/>
                </a:lnTo>
                <a:lnTo>
                  <a:pt x="358774" y="116422"/>
                </a:lnTo>
                <a:lnTo>
                  <a:pt x="247906" y="188375"/>
                </a:lnTo>
                <a:lnTo>
                  <a:pt x="290254" y="304799"/>
                </a:lnTo>
                <a:lnTo>
                  <a:pt x="179387" y="232844"/>
                </a:lnTo>
                <a:lnTo>
                  <a:pt x="68520" y="304799"/>
                </a:lnTo>
                <a:lnTo>
                  <a:pt x="110868" y="188375"/>
                </a:lnTo>
                <a:lnTo>
                  <a:pt x="0" y="116422"/>
                </a:lnTo>
                <a:close/>
              </a:path>
            </a:pathLst>
          </a:custGeom>
          <a:solidFill>
            <a:srgbClr val="FF0000"/>
          </a:solidFill>
          <a:ln w="9525">
            <a:solidFill>
              <a:schemeClr val="tx1"/>
            </a:solidFill>
            <a:miter lim="800000"/>
          </a:ln>
        </p:spPr>
        <p:txBody>
          <a:bodyPr lIns="68571" tIns="34285" rIns="68571" bIns="34285"/>
          <a:lstStyle/>
          <a:p>
            <a:endParaRPr lang="zh-CN" altLang="en-US"/>
          </a:p>
        </p:txBody>
      </p:sp>
      <p:sp>
        <p:nvSpPr>
          <p:cNvPr id="138253" name="右箭头 138252"/>
          <p:cNvSpPr>
            <a:spLocks noChangeArrowheads="1"/>
          </p:cNvSpPr>
          <p:nvPr/>
        </p:nvSpPr>
        <p:spPr bwMode="auto">
          <a:xfrm rot="12615057">
            <a:off x="3869277" y="1006079"/>
            <a:ext cx="2268961" cy="270271"/>
          </a:xfrm>
          <a:prstGeom prst="rightArrow">
            <a:avLst>
              <a:gd name="adj1" fmla="val 50000"/>
              <a:gd name="adj2" fmla="val 209647"/>
            </a:avLst>
          </a:prstGeom>
          <a:solidFill>
            <a:schemeClr val="accent1"/>
          </a:solidFill>
          <a:ln w="9525">
            <a:solidFill>
              <a:schemeClr val="tx1"/>
            </a:solidFill>
            <a:miter lim="800000"/>
          </a:ln>
        </p:spPr>
        <p:txBody>
          <a:bodyPr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p>
        </p:txBody>
      </p:sp>
      <p:pic>
        <p:nvPicPr>
          <p:cNvPr id="11272" name="图片 138245" descr="amsterdam"/>
          <p:cNvPicPr>
            <a:picLocks noChangeAspect="1" noChangeArrowheads="1"/>
          </p:cNvPicPr>
          <p:nvPr/>
        </p:nvPicPr>
        <p:blipFill>
          <a:blip r:embed="rId4" cstate="email"/>
          <a:srcRect/>
          <a:stretch>
            <a:fillRect/>
          </a:stretch>
        </p:blipFill>
        <p:spPr bwMode="auto">
          <a:xfrm>
            <a:off x="4463615" y="3381375"/>
            <a:ext cx="2272534" cy="14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52"/>
                                        </p:tgtEl>
                                        <p:attrNameLst>
                                          <p:attrName>style.visibility</p:attrName>
                                        </p:attrNameLst>
                                      </p:cBhvr>
                                      <p:to>
                                        <p:strVal val="visible"/>
                                      </p:to>
                                    </p:set>
                                    <p:animEffect transition="in" filter="blinds(horizontal)">
                                      <p:cBhvr>
                                        <p:cTn id="7" dur="500"/>
                                        <p:tgtEl>
                                          <p:spTgt spid="138252"/>
                                        </p:tgtEl>
                                      </p:cBhvr>
                                    </p:animEffect>
                                  </p:childTnLst>
                                </p:cTn>
                              </p:par>
                              <p:par>
                                <p:cTn id="8" presetID="3" presetClass="entr" presetSubtype="10" fill="hold" nodeType="withEffect">
                                  <p:stCondLst>
                                    <p:cond delay="0"/>
                                  </p:stCondLst>
                                  <p:childTnLst>
                                    <p:set>
                                      <p:cBhvr>
                                        <p:cTn id="9" dur="1" fill="hold">
                                          <p:stCondLst>
                                            <p:cond delay="0"/>
                                          </p:stCondLst>
                                        </p:cTn>
                                        <p:tgtEl>
                                          <p:spTgt spid="138253"/>
                                        </p:tgtEl>
                                        <p:attrNameLst>
                                          <p:attrName>style.visibility</p:attrName>
                                        </p:attrNameLst>
                                      </p:cBhvr>
                                      <p:to>
                                        <p:strVal val="visible"/>
                                      </p:to>
                                    </p:set>
                                    <p:animEffect transition="in" filter="blinds(horizontal)">
                                      <p:cBhvr>
                                        <p:cTn id="10" dur="500"/>
                                        <p:tgtEl>
                                          <p:spTgt spid="13825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249"/>
                                        </p:tgtEl>
                                        <p:attrNameLst>
                                          <p:attrName>style.visibility</p:attrName>
                                        </p:attrNameLst>
                                      </p:cBhvr>
                                      <p:to>
                                        <p:strVal val="visible"/>
                                      </p:to>
                                    </p:set>
                                    <p:animEffect transition="in" filter="blinds(horizontal)">
                                      <p:cBhvr>
                                        <p:cTn id="13" dur="500"/>
                                        <p:tgtEl>
                                          <p:spTgt spid="13824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8243">
                                            <p:txEl>
                                              <p:pRg st="0" end="0"/>
                                            </p:txEl>
                                          </p:spTgt>
                                        </p:tgtEl>
                                        <p:attrNameLst>
                                          <p:attrName>style.visibility</p:attrName>
                                        </p:attrNameLst>
                                      </p:cBhvr>
                                      <p:to>
                                        <p:strVal val="visible"/>
                                      </p:to>
                                    </p:set>
                                    <p:animEffect transition="in" filter="blinds(horizontal)">
                                      <p:cBhvr>
                                        <p:cTn id="18" dur="500"/>
                                        <p:tgtEl>
                                          <p:spTgt spid="138243">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8243">
                                            <p:txEl>
                                              <p:pRg st="1" end="1"/>
                                            </p:txEl>
                                          </p:spTgt>
                                        </p:tgtEl>
                                        <p:attrNameLst>
                                          <p:attrName>style.visibility</p:attrName>
                                        </p:attrNameLst>
                                      </p:cBhvr>
                                      <p:to>
                                        <p:strVal val="visible"/>
                                      </p:to>
                                    </p:set>
                                    <p:animEffect transition="in" filter="blinds(horizontal)">
                                      <p:cBhvr>
                                        <p:cTn id="21" dur="500"/>
                                        <p:tgtEl>
                                          <p:spTgt spid="138243">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38243">
                                            <p:txEl>
                                              <p:pRg st="2" end="2"/>
                                            </p:txEl>
                                          </p:spTgt>
                                        </p:tgtEl>
                                        <p:attrNameLst>
                                          <p:attrName>style.visibility</p:attrName>
                                        </p:attrNameLst>
                                      </p:cBhvr>
                                      <p:to>
                                        <p:strVal val="visible"/>
                                      </p:to>
                                    </p:set>
                                    <p:animEffect transition="in" filter="blinds(horizontal)">
                                      <p:cBhvr>
                                        <p:cTn id="24" dur="500"/>
                                        <p:tgtEl>
                                          <p:spTgt spid="138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文本框 143362"/>
          <p:cNvSpPr txBox="1">
            <a:spLocks noChangeArrowheads="1"/>
          </p:cNvSpPr>
          <p:nvPr/>
        </p:nvSpPr>
        <p:spPr bwMode="auto">
          <a:xfrm>
            <a:off x="1817089" y="789386"/>
            <a:ext cx="783238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100" b="1" dirty="0">
                <a:latin typeface="Times New Roman" panose="02020603050405020304" pitchFamily="18" charset="0"/>
              </a:rPr>
              <a:t>How many ways of traveling in the passage?</a:t>
            </a:r>
          </a:p>
          <a:p>
            <a:pPr eaLnBrk="1" hangingPunct="1">
              <a:spcBef>
                <a:spcPct val="0"/>
              </a:spcBef>
              <a:buFontTx/>
              <a:buNone/>
            </a:pPr>
            <a:endParaRPr lang="en-US" altLang="zh-CN" sz="2100" b="1" dirty="0">
              <a:latin typeface="Times New Roman" panose="02020603050405020304" pitchFamily="18" charset="0"/>
            </a:endParaRPr>
          </a:p>
        </p:txBody>
      </p:sp>
      <p:pic>
        <p:nvPicPr>
          <p:cNvPr id="143366" name="Picture 6" descr="greyhound-bus-1"/>
          <p:cNvPicPr>
            <a:picLocks noChangeAspect="1" noChangeArrowheads="1"/>
          </p:cNvPicPr>
          <p:nvPr/>
        </p:nvPicPr>
        <p:blipFill>
          <a:blip r:embed="rId2" cstate="email"/>
          <a:srcRect/>
          <a:stretch>
            <a:fillRect/>
          </a:stretch>
        </p:blipFill>
        <p:spPr bwMode="auto">
          <a:xfrm>
            <a:off x="1898080" y="2784873"/>
            <a:ext cx="2215364"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9" descr="g_civs_question_ba747[1]"/>
          <p:cNvPicPr>
            <a:picLocks noChangeAspect="1" noChangeArrowheads="1"/>
          </p:cNvPicPr>
          <p:nvPr/>
        </p:nvPicPr>
        <p:blipFill>
          <a:blip r:embed="rId3" cstate="email"/>
          <a:srcRect/>
          <a:stretch>
            <a:fillRect/>
          </a:stretch>
        </p:blipFill>
        <p:spPr bwMode="auto">
          <a:xfrm>
            <a:off x="4747086" y="2947969"/>
            <a:ext cx="1772291" cy="115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8" name="Picture 10" descr="295162"/>
          <p:cNvPicPr>
            <a:picLocks noChangeAspect="1" noChangeArrowheads="1"/>
          </p:cNvPicPr>
          <p:nvPr/>
        </p:nvPicPr>
        <p:blipFill>
          <a:blip r:embed="rId4" cstate="email"/>
          <a:srcRect/>
          <a:stretch>
            <a:fillRect/>
          </a:stretch>
        </p:blipFill>
        <p:spPr bwMode="auto">
          <a:xfrm>
            <a:off x="1898080" y="1308498"/>
            <a:ext cx="1943803" cy="121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71" name="组合 143370"/>
          <p:cNvGrpSpPr/>
          <p:nvPr/>
        </p:nvGrpSpPr>
        <p:grpSpPr bwMode="auto">
          <a:xfrm>
            <a:off x="4644655" y="1428751"/>
            <a:ext cx="1998592" cy="970359"/>
            <a:chOff x="3016" y="1480"/>
            <a:chExt cx="2245" cy="815"/>
          </a:xfrm>
        </p:grpSpPr>
        <p:pic>
          <p:nvPicPr>
            <p:cNvPr id="13324" name="Picture 11" descr="6_UTc01oCzCIVR"/>
            <p:cNvPicPr>
              <a:picLocks noChangeAspect="1" noChangeArrowheads="1"/>
            </p:cNvPicPr>
            <p:nvPr/>
          </p:nvPicPr>
          <p:blipFill>
            <a:blip r:embed="rId5" cstate="email"/>
            <a:srcRect/>
            <a:stretch>
              <a:fillRect/>
            </a:stretch>
          </p:blipFill>
          <p:spPr bwMode="auto">
            <a:xfrm>
              <a:off x="3016" y="1480"/>
              <a:ext cx="1270"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图片 143369" descr="05111205302516008"/>
            <p:cNvPicPr>
              <a:picLocks noChangeAspect="1" noChangeArrowheads="1"/>
            </p:cNvPicPr>
            <p:nvPr/>
          </p:nvPicPr>
          <p:blipFill>
            <a:blip r:embed="rId6" cstate="email"/>
            <a:srcRect/>
            <a:stretch>
              <a:fillRect/>
            </a:stretch>
          </p:blipFill>
          <p:spPr bwMode="auto">
            <a:xfrm>
              <a:off x="4105" y="1480"/>
              <a:ext cx="1156"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63" name="Text Box 19"/>
          <p:cNvSpPr txBox="1">
            <a:spLocks noChangeArrowheads="1"/>
          </p:cNvSpPr>
          <p:nvPr/>
        </p:nvSpPr>
        <p:spPr bwMode="auto">
          <a:xfrm>
            <a:off x="2644872" y="2462213"/>
            <a:ext cx="293714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0000"/>
                </a:solidFill>
                <a:latin typeface="Times New Roman" panose="02020603050405020304" pitchFamily="18" charset="0"/>
              </a:rPr>
              <a:t>There are four ways. </a:t>
            </a:r>
          </a:p>
        </p:txBody>
      </p:sp>
      <p:sp>
        <p:nvSpPr>
          <p:cNvPr id="7" name="TextBox 6"/>
          <p:cNvSpPr txBox="1">
            <a:spLocks noChangeArrowheads="1"/>
          </p:cNvSpPr>
          <p:nvPr/>
        </p:nvSpPr>
        <p:spPr bwMode="auto">
          <a:xfrm>
            <a:off x="1505032" y="4243388"/>
            <a:ext cx="646028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0000"/>
                </a:solidFill>
                <a:latin typeface="Times New Roman" panose="02020603050405020304" pitchFamily="18" charset="0"/>
              </a:rPr>
              <a:t>By train, by car and by ship, by coach, by plane.</a:t>
            </a:r>
          </a:p>
        </p:txBody>
      </p:sp>
      <p:sp>
        <p:nvSpPr>
          <p:cNvPr id="14" name="圆角矩形 4"/>
          <p:cNvSpPr/>
          <p:nvPr/>
        </p:nvSpPr>
        <p:spPr>
          <a:xfrm>
            <a:off x="1010564" y="116055"/>
            <a:ext cx="4622666" cy="499930"/>
          </a:xfrm>
          <a:prstGeom prst="roundRect">
            <a:avLst>
              <a:gd name="adj" fmla="val 50000"/>
            </a:avLst>
          </a:prstGeom>
          <a:solidFill>
            <a:srgbClr val="3786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fontAlgn="auto">
              <a:spcBef>
                <a:spcPts val="0"/>
              </a:spcBef>
              <a:spcAft>
                <a:spcPts val="0"/>
              </a:spcAft>
              <a:defRPr/>
            </a:pPr>
            <a:r>
              <a:rPr lang="en-US" altLang="zh-CN" sz="2100" dirty="0">
                <a:latin typeface="Comic Sans MS" panose="030F0702030302020204" pitchFamily="66" charset="0"/>
              </a:rPr>
              <a:t>  </a:t>
            </a:r>
            <a:endParaRPr lang="en-US" altLang="zh-CN" sz="2700" b="1" dirty="0">
              <a:solidFill>
                <a:srgbClr val="0070C0"/>
              </a:solidFill>
              <a:latin typeface="Times New Roman" panose="02020603050405020304" pitchFamily="18" charset="0"/>
            </a:endParaRPr>
          </a:p>
          <a:p>
            <a:pPr fontAlgn="auto">
              <a:spcBef>
                <a:spcPts val="0"/>
              </a:spcBef>
              <a:spcAft>
                <a:spcPts val="0"/>
              </a:spcAft>
              <a:defRPr/>
            </a:pPr>
            <a:r>
              <a:rPr lang="en-US" altLang="zh-CN" sz="2700" b="1" dirty="0">
                <a:latin typeface="Comic Sans MS" panose="030F0702030302020204" pitchFamily="66" charset="0"/>
              </a:rPr>
              <a:t>Fast reading</a:t>
            </a:r>
          </a:p>
          <a:p>
            <a:pPr fontAlgn="auto">
              <a:spcBef>
                <a:spcPts val="0"/>
              </a:spcBef>
              <a:spcAft>
                <a:spcPts val="0"/>
              </a:spcAft>
              <a:defRPr/>
            </a:pPr>
            <a:endParaRPr lang="zh-CN" altLang="en-US" sz="2700" b="1"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63"/>
                                        </p:tgtEl>
                                        <p:attrNameLst>
                                          <p:attrName>style.visibility</p:attrName>
                                        </p:attrNameLst>
                                      </p:cBhvr>
                                      <p:to>
                                        <p:strVal val="visible"/>
                                      </p:to>
                                    </p:set>
                                    <p:animEffect transition="in" filter="box(in)">
                                      <p:cBhvr>
                                        <p:cTn id="7" dur="500"/>
                                        <p:tgtEl>
                                          <p:spTgt spid="61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68"/>
                                        </p:tgtEl>
                                        <p:attrNameLst>
                                          <p:attrName>style.visibility</p:attrName>
                                        </p:attrNameLst>
                                      </p:cBhvr>
                                      <p:to>
                                        <p:strVal val="visible"/>
                                      </p:to>
                                    </p:set>
                                    <p:animEffect transition="in" filter="blinds(horizontal)">
                                      <p:cBhvr>
                                        <p:cTn id="12" dur="500"/>
                                        <p:tgtEl>
                                          <p:spTgt spid="1433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371"/>
                                        </p:tgtEl>
                                        <p:attrNameLst>
                                          <p:attrName>style.visibility</p:attrName>
                                        </p:attrNameLst>
                                      </p:cBhvr>
                                      <p:to>
                                        <p:strVal val="visible"/>
                                      </p:to>
                                    </p:set>
                                    <p:animEffect transition="in" filter="blinds(horizontal)">
                                      <p:cBhvr>
                                        <p:cTn id="17" dur="500"/>
                                        <p:tgtEl>
                                          <p:spTgt spid="1433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366"/>
                                        </p:tgtEl>
                                        <p:attrNameLst>
                                          <p:attrName>style.visibility</p:attrName>
                                        </p:attrNameLst>
                                      </p:cBhvr>
                                      <p:to>
                                        <p:strVal val="visible"/>
                                      </p:to>
                                    </p:set>
                                    <p:animEffect transition="in" filter="blinds(horizontal)">
                                      <p:cBhvr>
                                        <p:cTn id="22" dur="500"/>
                                        <p:tgtEl>
                                          <p:spTgt spid="1433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3367"/>
                                        </p:tgtEl>
                                        <p:attrNameLst>
                                          <p:attrName>style.visibility</p:attrName>
                                        </p:attrNameLst>
                                      </p:cBhvr>
                                      <p:to>
                                        <p:strVal val="visible"/>
                                      </p:to>
                                    </p:set>
                                    <p:animEffect transition="in" filter="blinds(horizontal)">
                                      <p:cBhvr>
                                        <p:cTn id="27" dur="500"/>
                                        <p:tgtEl>
                                          <p:spTgt spid="14336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1" nodeType="clickEffect">
                                  <p:stCondLst>
                                    <p:cond delay="0"/>
                                  </p:stCondLst>
                                  <p:childTnLst>
                                    <p:set>
                                      <p:cBhvr>
                                        <p:cTn id="31" dur="1" fill="hold">
                                          <p:stCondLst>
                                            <p:cond delay="0"/>
                                          </p:stCondLst>
                                        </p:cTn>
                                        <p:tgtEl>
                                          <p:spTgt spid="6163"/>
                                        </p:tgtEl>
                                        <p:attrNameLst>
                                          <p:attrName>style.visibility</p:attrName>
                                        </p:attrNameLst>
                                      </p:cBhvr>
                                      <p:to>
                                        <p:strVal val="visible"/>
                                      </p:to>
                                    </p:set>
                                    <p:anim calcmode="lin" valueType="num">
                                      <p:cBhvr additive="base">
                                        <p:cTn id="32" dur="500" fill="hold"/>
                                        <p:tgtEl>
                                          <p:spTgt spid="6163"/>
                                        </p:tgtEl>
                                        <p:attrNameLst>
                                          <p:attrName>ppt_x</p:attrName>
                                        </p:attrNameLst>
                                      </p:cBhvr>
                                      <p:tavLst>
                                        <p:tav tm="0">
                                          <p:val>
                                            <p:strVal val="#ppt_x"/>
                                          </p:val>
                                        </p:tav>
                                        <p:tav tm="100000">
                                          <p:val>
                                            <p:strVal val="#ppt_x"/>
                                          </p:val>
                                        </p:tav>
                                      </p:tavLst>
                                    </p:anim>
                                    <p:anim calcmode="lin" valueType="num">
                                      <p:cBhvr additive="base">
                                        <p:cTn id="33" dur="500" fill="hold"/>
                                        <p:tgtEl>
                                          <p:spTgt spid="6163"/>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p:bldP spid="6163"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email"/>
          <a:srcRect/>
          <a:stretch>
            <a:fillRect/>
          </a:stretch>
        </p:blipFill>
        <p:spPr bwMode="auto">
          <a:xfrm>
            <a:off x="1141760" y="642938"/>
            <a:ext cx="6860481"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椭圆 2"/>
          <p:cNvSpPr/>
          <p:nvPr/>
        </p:nvSpPr>
        <p:spPr>
          <a:xfrm>
            <a:off x="2518620" y="1221582"/>
            <a:ext cx="649125" cy="270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algn="ctr">
              <a:defRPr/>
            </a:pPr>
            <a:endParaRPr lang="zh-CN" altLang="en-US"/>
          </a:p>
        </p:txBody>
      </p:sp>
      <p:sp>
        <p:nvSpPr>
          <p:cNvPr id="5" name="椭圆 4"/>
          <p:cNvSpPr/>
          <p:nvPr/>
        </p:nvSpPr>
        <p:spPr>
          <a:xfrm>
            <a:off x="2573409" y="1707357"/>
            <a:ext cx="1404255" cy="378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algn="ctr">
              <a:defRPr/>
            </a:pPr>
            <a:endParaRPr lang="zh-CN" altLang="en-US"/>
          </a:p>
        </p:txBody>
      </p:sp>
      <p:sp>
        <p:nvSpPr>
          <p:cNvPr id="6" name="椭圆 5"/>
          <p:cNvSpPr/>
          <p:nvPr/>
        </p:nvSpPr>
        <p:spPr>
          <a:xfrm>
            <a:off x="3167746" y="2787254"/>
            <a:ext cx="863515" cy="378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algn="ctr">
              <a:defRPr/>
            </a:pPr>
            <a:endParaRPr lang="zh-CN" altLang="en-US"/>
          </a:p>
        </p:txBody>
      </p:sp>
      <p:sp>
        <p:nvSpPr>
          <p:cNvPr id="7" name="椭圆 6"/>
          <p:cNvSpPr/>
          <p:nvPr/>
        </p:nvSpPr>
        <p:spPr>
          <a:xfrm>
            <a:off x="2249442" y="3598069"/>
            <a:ext cx="1025499" cy="323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algn="ctr">
              <a:defRPr/>
            </a:pPr>
            <a:endParaRPr lang="zh-CN" altLang="en-US"/>
          </a:p>
        </p:txBody>
      </p:sp>
      <p:sp>
        <p:nvSpPr>
          <p:cNvPr id="9" name="左箭头标注 8"/>
          <p:cNvSpPr/>
          <p:nvPr/>
        </p:nvSpPr>
        <p:spPr>
          <a:xfrm>
            <a:off x="3329729" y="3489722"/>
            <a:ext cx="1351848" cy="622696"/>
          </a:xfrm>
          <a:prstGeom prst="leftArrowCallout">
            <a:avLst/>
          </a:prstGeom>
          <a:ln w="19050">
            <a:prstDash val="sysDash"/>
          </a:ln>
        </p:spPr>
        <p:style>
          <a:lnRef idx="1">
            <a:schemeClr val="accent3"/>
          </a:lnRef>
          <a:fillRef idx="2">
            <a:schemeClr val="accent3"/>
          </a:fillRef>
          <a:effectRef idx="1">
            <a:schemeClr val="accent3"/>
          </a:effectRef>
          <a:fontRef idx="minor">
            <a:schemeClr val="dk1"/>
          </a:fontRef>
        </p:style>
        <p:txBody>
          <a:bodyPr lIns="68571" tIns="34285" rIns="68571" bIns="34285">
            <a:spAutoFit/>
          </a:bodyPr>
          <a:lstStyle/>
          <a:p>
            <a:pPr algn="ctr">
              <a:defRPr/>
            </a:pPr>
            <a:r>
              <a:rPr lang="en-US" altLang="zh-CN" dirty="0">
                <a:sym typeface="+mn-ea"/>
              </a:rPr>
              <a:t>by plane</a:t>
            </a:r>
            <a:endParaRPr lang="zh-CN" altLang="en-US" dirty="0">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1+#ppt_w/2"/>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P spid="7" grpId="0" bldLvl="0" animBg="1"/>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615784" y="789385"/>
            <a:ext cx="1727031" cy="48577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lvl="0" algn="ctr">
              <a:defRPr/>
            </a:pPr>
            <a:r>
              <a:rPr lang="en-US" altLang="zh-CN" sz="2400" b="1">
                <a:solidFill>
                  <a:srgbClr val="FF0000"/>
                </a:solidFill>
                <a:latin typeface="Times New Roman" panose="02020603050405020304" pitchFamily="18" charset="0"/>
                <a:cs typeface="Times New Roman" panose="02020603050405020304" pitchFamily="18" charset="0"/>
                <a:sym typeface="+mn-ea"/>
              </a:rPr>
              <a:t>good point</a:t>
            </a:r>
            <a:endParaRPr lang="zh-CN" altLang="en-US" sz="2400" b="1" dirty="0">
              <a:solidFill>
                <a:srgbClr val="FF0000"/>
              </a:solidFill>
              <a:latin typeface="Times New Roman" panose="02020603050405020304" pitchFamily="18" charset="0"/>
              <a:cs typeface="Times New Roman" panose="02020603050405020304" pitchFamily="18" charset="0"/>
              <a:sym typeface="+mn-ea"/>
            </a:endParaRPr>
          </a:p>
        </p:txBody>
      </p:sp>
      <p:sp>
        <p:nvSpPr>
          <p:cNvPr id="25602" name="Rectangle 10"/>
          <p:cNvSpPr>
            <a:spLocks noChangeArrowheads="1"/>
          </p:cNvSpPr>
          <p:nvPr/>
        </p:nvSpPr>
        <p:spPr bwMode="auto">
          <a:xfrm>
            <a:off x="1329947" y="1491854"/>
            <a:ext cx="6429319" cy="1458515"/>
          </a:xfrm>
          <a:prstGeom prst="rect">
            <a:avLst/>
          </a:prstGeom>
          <a:solidFill>
            <a:schemeClr val="bg1"/>
          </a:solidFill>
          <a:ln w="9525">
            <a:solidFill>
              <a:schemeClr val="tx1"/>
            </a:solidFill>
            <a:miter lim="800000"/>
          </a:ln>
        </p:spPr>
        <p:txBody>
          <a:bodyPr wrap="none" lIns="68571" tIns="34285" rIns="68571" bIns="34285"/>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00" b="1" dirty="0">
                <a:solidFill>
                  <a:srgbClr val="FF0000"/>
                </a:solidFill>
                <a:latin typeface="Times New Roman" panose="02020603050405020304" pitchFamily="18" charset="0"/>
              </a:rPr>
              <a:t>    1. </a:t>
            </a:r>
            <a:r>
              <a:rPr lang="en-US" altLang="zh-CN" sz="2100" b="1" dirty="0">
                <a:latin typeface="Times New Roman" panose="02020603050405020304" pitchFamily="18" charset="0"/>
              </a:rPr>
              <a:t>A journey by train is                         than by coach, </a:t>
            </a:r>
          </a:p>
          <a:p>
            <a:pPr algn="ctr" eaLnBrk="1" hangingPunct="1">
              <a:spcBef>
                <a:spcPct val="0"/>
              </a:spcBef>
              <a:buFontTx/>
              <a:buNone/>
            </a:pPr>
            <a:r>
              <a:rPr lang="en-US" altLang="zh-CN" sz="2100" b="1" dirty="0">
                <a:latin typeface="Times New Roman" panose="02020603050405020304" pitchFamily="18" charset="0"/>
              </a:rPr>
              <a:t>But                                     . When you go by train, buy </a:t>
            </a:r>
          </a:p>
          <a:p>
            <a:pPr algn="ctr" eaLnBrk="1" hangingPunct="1">
              <a:spcBef>
                <a:spcPct val="0"/>
              </a:spcBef>
              <a:buFontTx/>
              <a:buNone/>
            </a:pPr>
            <a:r>
              <a:rPr lang="en-US" altLang="zh-CN" sz="2100" b="1" dirty="0">
                <a:latin typeface="Times New Roman" panose="02020603050405020304" pitchFamily="18" charset="0"/>
              </a:rPr>
              <a:t>your ticket a long time before you travel. It is </a:t>
            </a:r>
          </a:p>
          <a:p>
            <a:pPr algn="ctr" eaLnBrk="1" hangingPunct="1">
              <a:spcBef>
                <a:spcPct val="0"/>
              </a:spcBef>
              <a:buFontTx/>
              <a:buNone/>
            </a:pPr>
            <a:r>
              <a:rPr lang="en-US" altLang="zh-CN" sz="2100" b="1" dirty="0">
                <a:latin typeface="Times New Roman" panose="02020603050405020304" pitchFamily="18" charset="0"/>
              </a:rPr>
              <a:t>usually cheaper.</a:t>
            </a:r>
          </a:p>
          <a:p>
            <a:pPr algn="ctr" eaLnBrk="1" hangingPunct="1">
              <a:spcBef>
                <a:spcPct val="0"/>
              </a:spcBef>
              <a:buFontTx/>
              <a:buNone/>
            </a:pPr>
            <a:endParaRPr lang="zh-CN" altLang="en-US" sz="2100" b="1" dirty="0">
              <a:latin typeface="Times New Roman" panose="02020603050405020304" pitchFamily="18" charset="0"/>
            </a:endParaRPr>
          </a:p>
        </p:txBody>
      </p:sp>
      <p:sp>
        <p:nvSpPr>
          <p:cNvPr id="3" name="圆角矩形 2"/>
          <p:cNvSpPr/>
          <p:nvPr/>
        </p:nvSpPr>
        <p:spPr>
          <a:xfrm>
            <a:off x="4301630" y="1528036"/>
            <a:ext cx="1617454" cy="3917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algn="ctr">
              <a:defRPr/>
            </a:pPr>
            <a:endParaRPr lang="zh-CN" altLang="en-US"/>
          </a:p>
        </p:txBody>
      </p:sp>
      <p:sp>
        <p:nvSpPr>
          <p:cNvPr id="4" name="圆角矩形 3"/>
          <p:cNvSpPr/>
          <p:nvPr/>
        </p:nvSpPr>
        <p:spPr>
          <a:xfrm>
            <a:off x="1952273" y="1829727"/>
            <a:ext cx="2349358" cy="363405"/>
          </a:xfrm>
          <a:prstGeom prst="round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lIns="68571" tIns="34285" rIns="68571" bIns="34285" anchor="ctr"/>
          <a:lstStyle/>
          <a:p>
            <a:pPr algn="ctr">
              <a:defRPr/>
            </a:pPr>
            <a:endParaRPr lang="zh-CN" altLang="en-US" dirty="0">
              <a:ln>
                <a:solidFill>
                  <a:srgbClr val="0000FF"/>
                </a:solidFill>
              </a:ln>
              <a:solidFill>
                <a:srgbClr val="0000FF"/>
              </a:solidFill>
            </a:endParaRPr>
          </a:p>
        </p:txBody>
      </p:sp>
      <p:sp>
        <p:nvSpPr>
          <p:cNvPr id="14" name="圆角矩形 13"/>
          <p:cNvSpPr/>
          <p:nvPr/>
        </p:nvSpPr>
        <p:spPr>
          <a:xfrm>
            <a:off x="3815679" y="789385"/>
            <a:ext cx="1512641" cy="485775"/>
          </a:xfrm>
          <a:prstGeom prst="round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lIns="68571" tIns="34285" rIns="68571" bIns="34285" anchor="ctr"/>
          <a:lstStyle/>
          <a:p>
            <a:pPr algn="ctr">
              <a:defRPr/>
            </a:pPr>
            <a:r>
              <a:rPr lang="en-US" altLang="zh-CN" sz="2400" b="1" dirty="0">
                <a:solidFill>
                  <a:srgbClr val="0000FF"/>
                </a:solidFill>
                <a:latin typeface="Times New Roman" panose="02020603050405020304" pitchFamily="18" charset="0"/>
                <a:cs typeface="Times New Roman" panose="02020603050405020304" pitchFamily="18" charset="0"/>
                <a:sym typeface="+mn-ea"/>
              </a:rPr>
              <a:t>bad point</a:t>
            </a:r>
            <a:endParaRPr lang="zh-CN" altLang="en-US" sz="2400" b="1" dirty="0">
              <a:solidFill>
                <a:srgbClr val="0000FF"/>
              </a:solidFill>
              <a:latin typeface="Times New Roman" panose="02020603050405020304" pitchFamily="18" charset="0"/>
              <a:cs typeface="Times New Roman" panose="02020603050405020304" pitchFamily="18" charset="0"/>
              <a:sym typeface="+mn-ea"/>
            </a:endParaRPr>
          </a:p>
        </p:txBody>
      </p:sp>
      <p:sp>
        <p:nvSpPr>
          <p:cNvPr id="21" name="圆角矩形 20"/>
          <p:cNvSpPr/>
          <p:nvPr/>
        </p:nvSpPr>
        <p:spPr>
          <a:xfrm>
            <a:off x="5707077" y="789385"/>
            <a:ext cx="1674624" cy="485775"/>
          </a:xfrm>
          <a:prstGeom prst="roundRect">
            <a:avLst/>
          </a:prstGeom>
          <a:ln>
            <a:solidFill>
              <a:srgbClr val="D60093"/>
            </a:solidFill>
          </a:ln>
        </p:spPr>
        <p:style>
          <a:lnRef idx="2">
            <a:schemeClr val="accent3"/>
          </a:lnRef>
          <a:fillRef idx="1">
            <a:schemeClr val="lt1"/>
          </a:fillRef>
          <a:effectRef idx="0">
            <a:schemeClr val="accent3"/>
          </a:effectRef>
          <a:fontRef idx="minor">
            <a:schemeClr val="dk1"/>
          </a:fontRef>
        </p:style>
        <p:txBody>
          <a:bodyPr lIns="68571" tIns="34285" rIns="68571" bIns="34285" anchor="ctr"/>
          <a:lstStyle/>
          <a:p>
            <a:pPr algn="ctr">
              <a:defRPr/>
            </a:pPr>
            <a:r>
              <a:rPr lang="en-US" altLang="zh-CN" sz="2400" b="1" dirty="0">
                <a:solidFill>
                  <a:srgbClr val="D60093"/>
                </a:solidFill>
                <a:latin typeface="Times New Roman" panose="02020603050405020304" pitchFamily="18" charset="0"/>
                <a:cs typeface="Times New Roman" panose="02020603050405020304" pitchFamily="18" charset="0"/>
                <a:sym typeface="+mn-ea"/>
              </a:rPr>
              <a:t>suggestion</a:t>
            </a:r>
            <a:endParaRPr lang="zh-CN" altLang="en-US" sz="2400" b="1" dirty="0">
              <a:solidFill>
                <a:srgbClr val="D60093"/>
              </a:solidFill>
              <a:latin typeface="Times New Roman" panose="02020603050405020304" pitchFamily="18" charset="0"/>
              <a:cs typeface="Times New Roman" panose="02020603050405020304" pitchFamily="18" charset="0"/>
              <a:sym typeface="+mn-ea"/>
            </a:endParaRPr>
          </a:p>
        </p:txBody>
      </p:sp>
      <p:sp>
        <p:nvSpPr>
          <p:cNvPr id="10" name="矩形 9"/>
          <p:cNvSpPr>
            <a:spLocks noChangeArrowheads="1"/>
          </p:cNvSpPr>
          <p:nvPr/>
        </p:nvSpPr>
        <p:spPr bwMode="auto">
          <a:xfrm>
            <a:off x="4246123" y="1477567"/>
            <a:ext cx="1807080" cy="39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00" b="1" dirty="0">
                <a:latin typeface="Times New Roman" panose="02020603050405020304" pitchFamily="18" charset="0"/>
              </a:rPr>
              <a:t>more relaxing </a:t>
            </a:r>
            <a:endParaRPr lang="zh-CN" altLang="en-US" sz="2100" b="1" dirty="0">
              <a:latin typeface="Times New Roman" panose="02020603050405020304" pitchFamily="18" charset="0"/>
            </a:endParaRPr>
          </a:p>
        </p:txBody>
      </p:sp>
      <p:sp>
        <p:nvSpPr>
          <p:cNvPr id="11" name="矩形 10"/>
          <p:cNvSpPr>
            <a:spLocks noChangeArrowheads="1"/>
          </p:cNvSpPr>
          <p:nvPr/>
        </p:nvSpPr>
        <p:spPr bwMode="auto">
          <a:xfrm>
            <a:off x="1747761" y="1815704"/>
            <a:ext cx="2679177" cy="39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00" b="1" dirty="0">
                <a:latin typeface="Times New Roman" panose="02020603050405020304" pitchFamily="18" charset="0"/>
              </a:rPr>
              <a:t>  a lot more expensive </a:t>
            </a:r>
            <a:endParaRPr lang="zh-CN" altLang="en-US" sz="2100" b="1" dirty="0">
              <a:latin typeface="Times New Roman" panose="02020603050405020304" pitchFamily="18" charset="0"/>
            </a:endParaRPr>
          </a:p>
        </p:txBody>
      </p:sp>
      <p:sp>
        <p:nvSpPr>
          <p:cNvPr id="13" name="TextBox 12"/>
          <p:cNvSpPr txBox="1">
            <a:spLocks noChangeArrowheads="1"/>
          </p:cNvSpPr>
          <p:nvPr/>
        </p:nvSpPr>
        <p:spPr bwMode="auto">
          <a:xfrm>
            <a:off x="6031043" y="1329929"/>
            <a:ext cx="1404254" cy="168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100" b="1">
                <a:latin typeface="Times New Roman" panose="02020603050405020304" pitchFamily="18" charset="0"/>
              </a:rPr>
              <a:t>buy your ticket a long time before you travel</a:t>
            </a:r>
            <a:endParaRPr lang="zh-CN" altLang="en-US" sz="2100"/>
          </a:p>
        </p:txBody>
      </p:sp>
      <p:sp>
        <p:nvSpPr>
          <p:cNvPr id="12" name="圆角矩形 4"/>
          <p:cNvSpPr/>
          <p:nvPr/>
        </p:nvSpPr>
        <p:spPr>
          <a:xfrm>
            <a:off x="1086971" y="145621"/>
            <a:ext cx="6429319" cy="499930"/>
          </a:xfrm>
          <a:prstGeom prst="roundRect">
            <a:avLst>
              <a:gd name="adj" fmla="val 50000"/>
            </a:avLst>
          </a:prstGeom>
          <a:solidFill>
            <a:srgbClr val="3786C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fontAlgn="auto">
              <a:spcBef>
                <a:spcPts val="0"/>
              </a:spcBef>
              <a:spcAft>
                <a:spcPts val="0"/>
              </a:spcAft>
              <a:defRPr/>
            </a:pPr>
            <a:r>
              <a:rPr lang="en-US" altLang="zh-CN" sz="2100" dirty="0">
                <a:latin typeface="Comic Sans MS" panose="030F0702030302020204" pitchFamily="66" charset="0"/>
              </a:rPr>
              <a:t>  </a:t>
            </a:r>
            <a:endParaRPr lang="en-US" altLang="zh-CN" sz="2700" b="1" dirty="0">
              <a:solidFill>
                <a:srgbClr val="0070C0"/>
              </a:solidFill>
              <a:latin typeface="Times New Roman" panose="02020603050405020304" pitchFamily="18" charset="0"/>
            </a:endParaRPr>
          </a:p>
          <a:p>
            <a:pPr fontAlgn="auto">
              <a:spcBef>
                <a:spcPts val="0"/>
              </a:spcBef>
              <a:spcAft>
                <a:spcPts val="0"/>
              </a:spcAft>
              <a:defRPr/>
            </a:pPr>
            <a:r>
              <a:rPr lang="en-US" altLang="zh-CN" sz="2700" b="1" dirty="0">
                <a:latin typeface="Comic Sans MS" panose="030F0702030302020204" pitchFamily="66" charset="0"/>
              </a:rPr>
              <a:t>Reading for details(Para 1)</a:t>
            </a:r>
          </a:p>
          <a:p>
            <a:pPr fontAlgn="auto">
              <a:spcBef>
                <a:spcPts val="0"/>
              </a:spcBef>
              <a:spcAft>
                <a:spcPts val="0"/>
              </a:spcAft>
              <a:defRPr/>
            </a:pPr>
            <a:endParaRPr lang="zh-CN" altLang="en-US" sz="2700" b="1" dirty="0">
              <a:latin typeface="Comic Sans MS" panose="030F0702030302020204"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p:cTn id="16" dur="500"/>
                                        <p:tgtEl>
                                          <p:spTgt spid="25602"/>
                                        </p:tgtEl>
                                        <p:attrNameLst>
                                          <p:attrName>ppt_x</p:attrName>
                                        </p:attrNameLst>
                                      </p:cBhvr>
                                      <p:tavLst>
                                        <p:tav tm="0">
                                          <p:val>
                                            <p:strVal val="ppt_x"/>
                                          </p:val>
                                        </p:tav>
                                        <p:tav tm="100000">
                                          <p:val>
                                            <p:strVal val="ppt_x"/>
                                          </p:val>
                                        </p:tav>
                                      </p:tavLst>
                                    </p:anim>
                                    <p:anim calcmode="lin" valueType="num">
                                      <p:cBhvr>
                                        <p:cTn id="17" dur="500"/>
                                        <p:tgtEl>
                                          <p:spTgt spid="25602"/>
                                        </p:tgtEl>
                                        <p:attrNameLst>
                                          <p:attrName>ppt_y</p:attrName>
                                        </p:attrNameLst>
                                      </p:cBhvr>
                                      <p:tavLst>
                                        <p:tav tm="0">
                                          <p:val>
                                            <p:strVal val="ppt_y"/>
                                          </p:val>
                                        </p:tav>
                                        <p:tav tm="100000">
                                          <p:val>
                                            <p:strVal val="1+ppt_h/2"/>
                                          </p:val>
                                        </p:tav>
                                      </p:tavLst>
                                    </p:anim>
                                    <p:set>
                                      <p:cBhvr>
                                        <p:cTn id="18" dur="1" fill="hold">
                                          <p:stCondLst>
                                            <p:cond delay="499"/>
                                          </p:stCondLst>
                                        </p:cTn>
                                        <p:tgtEl>
                                          <p:spTgt spid="25602"/>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p:cTn id="20" dur="500"/>
                                        <p:tgtEl>
                                          <p:spTgt spid="4"/>
                                        </p:tgtEl>
                                        <p:attrNameLst>
                                          <p:attrName>ppt_x</p:attrName>
                                        </p:attrNameLst>
                                      </p:cBhvr>
                                      <p:tavLst>
                                        <p:tav tm="0">
                                          <p:val>
                                            <p:strVal val="ppt_x"/>
                                          </p:val>
                                        </p:tav>
                                        <p:tav tm="100000">
                                          <p:val>
                                            <p:strVal val="ppt_x"/>
                                          </p:val>
                                        </p:tav>
                                      </p:tavLst>
                                    </p:anim>
                                    <p:anim calcmode="lin" valueType="num">
                                      <p:cBhvr>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p:cTn id="24" dur="500"/>
                                        <p:tgtEl>
                                          <p:spTgt spid="3"/>
                                        </p:tgtEl>
                                        <p:attrNameLst>
                                          <p:attrName>ppt_x</p:attrName>
                                        </p:attrNameLst>
                                      </p:cBhvr>
                                      <p:tavLst>
                                        <p:tav tm="0">
                                          <p:val>
                                            <p:strVal val="ppt_x"/>
                                          </p:val>
                                        </p:tav>
                                        <p:tav tm="100000">
                                          <p:val>
                                            <p:strVal val="ppt_x"/>
                                          </p:val>
                                        </p:tav>
                                      </p:tavLst>
                                    </p:anim>
                                    <p:anim calcmode="lin" valueType="num">
                                      <p:cBhvr>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6" presetClass="path" presetSubtype="0" accel="50000" decel="50000" fill="hold" grpId="0" nodeType="clickEffect">
                                  <p:stCondLst>
                                    <p:cond delay="0"/>
                                  </p:stCondLst>
                                  <p:childTnLst>
                                    <p:animMotion origin="layout" path="M -4.15288E-6 3.78616E-6 L -0.29886 -0.01435 " pathEditMode="relative" rAng="0" ptsTypes="AA">
                                      <p:cBhvr>
                                        <p:cTn id="34" dur="1000" fill="hold"/>
                                        <p:tgtEl>
                                          <p:spTgt spid="10"/>
                                        </p:tgtEl>
                                        <p:attrNameLst>
                                          <p:attrName>ppt_x</p:attrName>
                                          <p:attrName>ppt_y</p:attrName>
                                        </p:attrNameLst>
                                      </p:cBhvr>
                                      <p:rCtr x="-14950" y="-717"/>
                                    </p:animMotion>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800" decel="100000"/>
                                        <p:tgtEl>
                                          <p:spTgt spid="14"/>
                                        </p:tgtEl>
                                      </p:cBhvr>
                                    </p:animEffect>
                                    <p:anim calcmode="lin" valueType="num">
                                      <p:cBhvr>
                                        <p:cTn id="40" dur="800" decel="100000" fill="hold"/>
                                        <p:tgtEl>
                                          <p:spTgt spid="14"/>
                                        </p:tgtEl>
                                        <p:attrNameLst>
                                          <p:attrName>style.rotation</p:attrName>
                                        </p:attrNameLst>
                                      </p:cBhvr>
                                      <p:tavLst>
                                        <p:tav tm="0">
                                          <p:val>
                                            <p:fltVal val="-90"/>
                                          </p:val>
                                        </p:tav>
                                        <p:tav tm="100000">
                                          <p:val>
                                            <p:fltVal val="0"/>
                                          </p:val>
                                        </p:tav>
                                      </p:tavLst>
                                    </p:anim>
                                    <p:anim calcmode="lin" valueType="num">
                                      <p:cBhvr>
                                        <p:cTn id="41" dur="800" decel="100000" fill="hold"/>
                                        <p:tgtEl>
                                          <p:spTgt spid="14"/>
                                        </p:tgtEl>
                                        <p:attrNameLst>
                                          <p:attrName>ppt_x</p:attrName>
                                        </p:attrNameLst>
                                      </p:cBhvr>
                                      <p:tavLst>
                                        <p:tav tm="0">
                                          <p:val>
                                            <p:strVal val="#ppt_x+0.4"/>
                                          </p:val>
                                        </p:tav>
                                        <p:tav tm="100000">
                                          <p:val>
                                            <p:strVal val="#ppt_x-0.05"/>
                                          </p:val>
                                        </p:tav>
                                      </p:tavLst>
                                    </p:anim>
                                    <p:anim calcmode="lin" valueType="num">
                                      <p:cBhvr>
                                        <p:cTn id="42" dur="800" decel="100000" fill="hold"/>
                                        <p:tgtEl>
                                          <p:spTgt spid="1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6" presetClass="path" presetSubtype="0" accel="50000" decel="50000" fill="hold" grpId="0" nodeType="clickEffect">
                                  <p:stCondLst>
                                    <p:cond delay="0"/>
                                  </p:stCondLst>
                                  <p:childTnLst>
                                    <p:animMotion origin="layout" path="M -0.02044 0.03078 L 0.19599 -0.0729 " pathEditMode="relative" rAng="0" ptsTypes="AA">
                                      <p:cBhvr>
                                        <p:cTn id="48" dur="1000" fill="hold"/>
                                        <p:tgtEl>
                                          <p:spTgt spid="11"/>
                                        </p:tgtEl>
                                        <p:attrNameLst>
                                          <p:attrName>ppt_x</p:attrName>
                                          <p:attrName>ppt_y</p:attrName>
                                        </p:attrNameLst>
                                      </p:cBhvr>
                                      <p:rCtr x="10822" y="-5184"/>
                                    </p:animMotion>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800" decel="100000"/>
                                        <p:tgtEl>
                                          <p:spTgt spid="21"/>
                                        </p:tgtEl>
                                      </p:cBhvr>
                                    </p:animEffect>
                                    <p:anim calcmode="lin" valueType="num">
                                      <p:cBhvr>
                                        <p:cTn id="54" dur="800" decel="100000" fill="hold"/>
                                        <p:tgtEl>
                                          <p:spTgt spid="21"/>
                                        </p:tgtEl>
                                        <p:attrNameLst>
                                          <p:attrName>style.rotation</p:attrName>
                                        </p:attrNameLst>
                                      </p:cBhvr>
                                      <p:tavLst>
                                        <p:tav tm="0">
                                          <p:val>
                                            <p:fltVal val="-90"/>
                                          </p:val>
                                        </p:tav>
                                        <p:tav tm="100000">
                                          <p:val>
                                            <p:fltVal val="0"/>
                                          </p:val>
                                        </p:tav>
                                      </p:tavLst>
                                    </p:anim>
                                    <p:anim calcmode="lin" valueType="num">
                                      <p:cBhvr>
                                        <p:cTn id="55" dur="800" decel="100000" fill="hold"/>
                                        <p:tgtEl>
                                          <p:spTgt spid="21"/>
                                        </p:tgtEl>
                                        <p:attrNameLst>
                                          <p:attrName>ppt_x</p:attrName>
                                        </p:attrNameLst>
                                      </p:cBhvr>
                                      <p:tavLst>
                                        <p:tav tm="0">
                                          <p:val>
                                            <p:strVal val="#ppt_x+0.4"/>
                                          </p:val>
                                        </p:tav>
                                        <p:tav tm="100000">
                                          <p:val>
                                            <p:strVal val="#ppt_x-0.05"/>
                                          </p:val>
                                        </p:tav>
                                      </p:tavLst>
                                    </p:anim>
                                    <p:anim calcmode="lin" valueType="num">
                                      <p:cBhvr>
                                        <p:cTn id="56" dur="800" decel="100000" fill="hold"/>
                                        <p:tgtEl>
                                          <p:spTgt spid="21"/>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5602" grpId="0" bldLvl="0" animBg="1"/>
      <p:bldP spid="3" grpId="0" bldLvl="0" animBg="1"/>
      <p:bldP spid="3" grpId="1" bldLvl="0" animBg="1"/>
      <p:bldP spid="4" grpId="0" bldLvl="0" animBg="1"/>
      <p:bldP spid="4" grpId="1" bldLvl="0" animBg="1"/>
      <p:bldP spid="14" grpId="0" bldLvl="0" animBg="1"/>
      <p:bldP spid="21" grpId="0" bldLvl="0" animBg="1"/>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259999" y="685642"/>
          <a:ext cx="6320934" cy="2128677"/>
        </p:xfrm>
        <a:graphic>
          <a:graphicData uri="http://schemas.openxmlformats.org/drawingml/2006/table">
            <a:tbl>
              <a:tblPr firstRow="1" bandRow="1">
                <a:tableStyleId>{21E4AEA4-8DFA-4A89-87EB-49C32662AFE0}</a:tableStyleId>
              </a:tblPr>
              <a:tblGrid>
                <a:gridCol w="1580353">
                  <a:extLst>
                    <a:ext uri="{9D8B030D-6E8A-4147-A177-3AD203B41FA5}">
                      <a16:colId xmlns:a16="http://schemas.microsoft.com/office/drawing/2014/main" val="20000"/>
                    </a:ext>
                  </a:extLst>
                </a:gridCol>
                <a:gridCol w="1580353">
                  <a:extLst>
                    <a:ext uri="{9D8B030D-6E8A-4147-A177-3AD203B41FA5}">
                      <a16:colId xmlns:a16="http://schemas.microsoft.com/office/drawing/2014/main" val="20001"/>
                    </a:ext>
                  </a:extLst>
                </a:gridCol>
                <a:gridCol w="1431227">
                  <a:extLst>
                    <a:ext uri="{9D8B030D-6E8A-4147-A177-3AD203B41FA5}">
                      <a16:colId xmlns:a16="http://schemas.microsoft.com/office/drawing/2014/main" val="20002"/>
                    </a:ext>
                  </a:extLst>
                </a:gridCol>
                <a:gridCol w="1729001">
                  <a:extLst>
                    <a:ext uri="{9D8B030D-6E8A-4147-A177-3AD203B41FA5}">
                      <a16:colId xmlns:a16="http://schemas.microsoft.com/office/drawing/2014/main" val="20003"/>
                    </a:ext>
                  </a:extLst>
                </a:gridCol>
              </a:tblGrid>
              <a:tr h="766389">
                <a:tc>
                  <a:txBody>
                    <a:bodyPr/>
                    <a:lstStyle/>
                    <a:p>
                      <a:pPr algn="ctr"/>
                      <a:r>
                        <a:rPr lang="en-US" altLang="zh-CN" sz="2100" dirty="0">
                          <a:solidFill>
                            <a:schemeClr val="tx1"/>
                          </a:solidFill>
                        </a:rPr>
                        <a:t>ways of</a:t>
                      </a:r>
                      <a:r>
                        <a:rPr lang="en-US" altLang="zh-CN" sz="2100" baseline="0" dirty="0">
                          <a:solidFill>
                            <a:schemeClr val="tx1"/>
                          </a:solidFill>
                        </a:rPr>
                        <a:t> travelling</a:t>
                      </a:r>
                      <a:endParaRPr lang="zh-CN" altLang="en-US" sz="2100" dirty="0">
                        <a:solidFill>
                          <a:schemeClr val="tx1"/>
                        </a:solidFill>
                        <a:latin typeface="Times New Roman" panose="02020603050405020304" pitchFamily="18" charset="0"/>
                        <a:cs typeface="Times New Roman" panose="02020603050405020304" pitchFamily="18" charset="0"/>
                      </a:endParaRPr>
                    </a:p>
                  </a:txBody>
                  <a:tcPr marL="68607" marR="68607" marT="34274" marB="342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0" lang="en-US" altLang="zh-CN" sz="2100" kern="1200" dirty="0">
                          <a:solidFill>
                            <a:srgbClr val="FF0000"/>
                          </a:solidFill>
                        </a:rPr>
                        <a:t>good points</a:t>
                      </a:r>
                      <a:endParaRPr kumimoji="0" lang="zh-CN" altLang="en-US" sz="2100" b="1" kern="1200" dirty="0">
                        <a:solidFill>
                          <a:srgbClr val="FF0000"/>
                        </a:solidFill>
                        <a:latin typeface="Times New Roman" panose="02020603050405020304" pitchFamily="18" charset="0"/>
                        <a:ea typeface="+mn-ea"/>
                        <a:cs typeface="Times New Roman" panose="02020603050405020304" pitchFamily="18" charset="0"/>
                      </a:endParaRPr>
                    </a:p>
                  </a:txBody>
                  <a:tcPr marL="68607" marR="68607" marT="34274" marB="342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0" lang="en-US" altLang="zh-CN" sz="2100" kern="1200" dirty="0">
                          <a:solidFill>
                            <a:srgbClr val="0000FF"/>
                          </a:solidFill>
                        </a:rPr>
                        <a:t>bad points</a:t>
                      </a:r>
                      <a:endParaRPr kumimoji="0" lang="zh-CN" altLang="en-US" sz="2100" b="1" kern="1200" dirty="0">
                        <a:solidFill>
                          <a:srgbClr val="0000FF"/>
                        </a:solidFill>
                        <a:latin typeface="Times New Roman" panose="02020603050405020304" pitchFamily="18" charset="0"/>
                        <a:ea typeface="+mn-ea"/>
                        <a:cs typeface="Times New Roman" panose="02020603050405020304" pitchFamily="18" charset="0"/>
                      </a:endParaRPr>
                    </a:p>
                  </a:txBody>
                  <a:tcPr marL="68607" marR="68607" marT="34274" marB="342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rtl="0" eaLnBrk="1" latinLnBrk="0" hangingPunct="1"/>
                      <a:r>
                        <a:rPr kumimoji="0" lang="en-US" altLang="zh-CN" sz="2100" kern="1200" dirty="0">
                          <a:solidFill>
                            <a:srgbClr val="D60093"/>
                          </a:solidFill>
                        </a:rPr>
                        <a:t>suggestions</a:t>
                      </a:r>
                      <a:endParaRPr kumimoji="0" lang="zh-CN" altLang="en-US" sz="2100" b="1" kern="1200" dirty="0">
                        <a:solidFill>
                          <a:srgbClr val="D60093"/>
                        </a:solidFill>
                        <a:latin typeface="Times New Roman" panose="02020603050405020304" pitchFamily="18" charset="0"/>
                        <a:ea typeface="+mn-ea"/>
                        <a:cs typeface="Times New Roman" panose="02020603050405020304" pitchFamily="18" charset="0"/>
                      </a:endParaRPr>
                    </a:p>
                  </a:txBody>
                  <a:tcPr marL="68607" marR="68607" marT="34274" marB="342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362288">
                <a:tc>
                  <a:txBody>
                    <a:bodyPr/>
                    <a:lstStyle/>
                    <a:p>
                      <a:pPr marL="0" algn="ctr" rtl="0" eaLnBrk="1" latinLnBrk="0" hangingPunct="1"/>
                      <a:endParaRPr kumimoji="0" lang="en-US" altLang="zh-CN" sz="2100" kern="1200" dirty="0"/>
                    </a:p>
                    <a:p>
                      <a:pPr marL="0" algn="ctr" rtl="0" eaLnBrk="1" latinLnBrk="0" hangingPunct="1"/>
                      <a:r>
                        <a:rPr kumimoji="0" lang="en-US" altLang="zh-CN" sz="2100" b="1" kern="1200" dirty="0">
                          <a:latin typeface="Times New Roman" panose="02020603050405020304" pitchFamily="18" charset="0"/>
                          <a:cs typeface="Times New Roman" panose="02020603050405020304" pitchFamily="18" charset="0"/>
                        </a:rPr>
                        <a:t>train</a:t>
                      </a:r>
                      <a:endParaRPr kumimoji="0" lang="zh-CN" altLang="en-US" sz="2100" b="1" kern="1200" dirty="0">
                        <a:solidFill>
                          <a:srgbClr val="002060"/>
                        </a:solidFill>
                        <a:latin typeface="Times New Roman" panose="02020603050405020304" pitchFamily="18" charset="0"/>
                        <a:ea typeface="+mn-ea"/>
                        <a:cs typeface="Times New Roman" panose="02020603050405020304" pitchFamily="18" charset="0"/>
                      </a:endParaRPr>
                    </a:p>
                  </a:txBody>
                  <a:tcPr marL="68607" marR="68607" marT="34274" marB="342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dirty="0">
                          <a:latin typeface="Times New Roman" panose="02020603050405020304" pitchFamily="18" charset="0"/>
                          <a:cs typeface="Times New Roman" panose="02020603050405020304" pitchFamily="18" charset="0"/>
                        </a:rPr>
                        <a:t>more relaxing</a:t>
                      </a:r>
                      <a:endParaRPr lang="zh-CN" altLang="en-US" sz="2100" dirty="0">
                        <a:solidFill>
                          <a:schemeClr val="bg1"/>
                        </a:solidFill>
                        <a:latin typeface="Times New Roman" panose="02020603050405020304" pitchFamily="18" charset="0"/>
                        <a:cs typeface="Times New Roman" panose="02020603050405020304" pitchFamily="18" charset="0"/>
                      </a:endParaRPr>
                    </a:p>
                  </a:txBody>
                  <a:tcPr marL="68607" marR="68607" marT="34274" marB="342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dirty="0">
                          <a:latin typeface="Times New Roman" panose="02020603050405020304" pitchFamily="18" charset="0"/>
                          <a:cs typeface="Times New Roman" panose="02020603050405020304" pitchFamily="18" charset="0"/>
                        </a:rPr>
                        <a:t>a lot more expensive</a:t>
                      </a:r>
                      <a:endParaRPr lang="zh-CN" altLang="en-US" sz="2100" dirty="0">
                        <a:solidFill>
                          <a:schemeClr val="bg1"/>
                        </a:solidFill>
                        <a:latin typeface="Times New Roman" panose="02020603050405020304" pitchFamily="18" charset="0"/>
                        <a:cs typeface="Times New Roman" panose="02020603050405020304" pitchFamily="18" charset="0"/>
                      </a:endParaRPr>
                    </a:p>
                  </a:txBody>
                  <a:tcPr marL="68607" marR="68607" marT="34274" marB="342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2100" dirty="0">
                          <a:latin typeface="Times New Roman" panose="02020603050405020304" pitchFamily="18" charset="0"/>
                          <a:cs typeface="Times New Roman" panose="02020603050405020304" pitchFamily="18" charset="0"/>
                        </a:rPr>
                        <a:t>buy ticket before</a:t>
                      </a:r>
                      <a:r>
                        <a:rPr lang="en-US" altLang="zh-CN" sz="2100" baseline="0" dirty="0">
                          <a:latin typeface="Times New Roman" panose="02020603050405020304" pitchFamily="18" charset="0"/>
                          <a:cs typeface="Times New Roman" panose="02020603050405020304" pitchFamily="18" charset="0"/>
                        </a:rPr>
                        <a:t> travelling</a:t>
                      </a:r>
                      <a:endParaRPr lang="zh-CN" altLang="en-US" sz="2100" dirty="0">
                        <a:solidFill>
                          <a:schemeClr val="bg1"/>
                        </a:solidFill>
                        <a:latin typeface="Times New Roman" panose="02020603050405020304" pitchFamily="18" charset="0"/>
                        <a:cs typeface="Times New Roman" panose="02020603050405020304" pitchFamily="18" charset="0"/>
                      </a:endParaRPr>
                    </a:p>
                  </a:txBody>
                  <a:tcPr marL="68607" marR="68607" marT="34274" marB="342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图片 3"/>
          <p:cNvPicPr>
            <a:picLocks noChangeAspect="1"/>
          </p:cNvPicPr>
          <p:nvPr/>
        </p:nvPicPr>
        <p:blipFill>
          <a:blip r:embed="rId2" cstate="email"/>
          <a:stretch>
            <a:fillRect/>
          </a:stretch>
        </p:blipFill>
        <p:spPr>
          <a:xfrm>
            <a:off x="0" y="2992228"/>
            <a:ext cx="3445397" cy="2136839"/>
          </a:xfrm>
          <a:prstGeom prst="rect">
            <a:avLst/>
          </a:prstGeom>
        </p:spPr>
      </p:pic>
      <p:pic>
        <p:nvPicPr>
          <p:cNvPr id="6" name="图片 5"/>
          <p:cNvPicPr>
            <a:picLocks noChangeAspect="1"/>
          </p:cNvPicPr>
          <p:nvPr/>
        </p:nvPicPr>
        <p:blipFill>
          <a:blip r:embed="rId3" cstate="email"/>
          <a:stretch>
            <a:fillRect/>
          </a:stretch>
        </p:blipFill>
        <p:spPr>
          <a:xfrm>
            <a:off x="4208896" y="2992227"/>
            <a:ext cx="3547498" cy="2151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795</Words>
  <Application>Microsoft Office PowerPoint</Application>
  <PresentationFormat>全屏显示(16:9)</PresentationFormat>
  <Paragraphs>155</Paragraphs>
  <Slides>23</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等线</vt:lpstr>
      <vt:lpstr>等线 Light</vt:lpstr>
      <vt:lpstr>黑体</vt:lpstr>
      <vt:lpstr>华文中宋</vt:lpstr>
      <vt:lpstr>楷体_GB2312</vt:lpstr>
      <vt:lpstr>宋体</vt:lpstr>
      <vt:lpstr>微软雅黑</vt:lpstr>
      <vt:lpstr>幼圆</vt:lpstr>
      <vt:lpstr>Arial</vt:lpstr>
      <vt:lpstr>Calibri</vt:lpstr>
      <vt:lpstr>Comic Sans MS</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2017-07-24T19:21:00Z</dcterms:created>
  <dcterms:modified xsi:type="dcterms:W3CDTF">2023-01-17T01:46:32Z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556E3AAA01DA45A5A5756A60F4FBE2D2</vt:lpwstr>
  </property>
  <property fmtid="{A09F084E-AD41-489F-8076-AA5BE3082BCA}" pid="100">
    <vt:ui4>5</vt:ui4>
  </property>
  <property fmtid="{64440492-4C8B-11D1-8B70-080036B11A03}" pid="11">
    <vt:lpwstr>www.2ppt.com-爱PPT提供资源下载</vt:lpwstr>
  </property>
</Properties>
</file>