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8"/>
  </p:notesMasterIdLst>
  <p:handoutMasterIdLst>
    <p:handoutMasterId r:id="rId29"/>
  </p:handoutMasterIdLst>
  <p:sldIdLst>
    <p:sldId id="299" r:id="rId3"/>
    <p:sldId id="257" r:id="rId4"/>
    <p:sldId id="301" r:id="rId5"/>
    <p:sldId id="280" r:id="rId6"/>
    <p:sldId id="297" r:id="rId7"/>
    <p:sldId id="300" r:id="rId8"/>
    <p:sldId id="256" r:id="rId9"/>
    <p:sldId id="303" r:id="rId10"/>
    <p:sldId id="287" r:id="rId11"/>
    <p:sldId id="279" r:id="rId12"/>
    <p:sldId id="285" r:id="rId13"/>
    <p:sldId id="304" r:id="rId14"/>
    <p:sldId id="281" r:id="rId15"/>
    <p:sldId id="309" r:id="rId16"/>
    <p:sldId id="290" r:id="rId17"/>
    <p:sldId id="286" r:id="rId18"/>
    <p:sldId id="295" r:id="rId19"/>
    <p:sldId id="282" r:id="rId20"/>
    <p:sldId id="305" r:id="rId21"/>
    <p:sldId id="306" r:id="rId22"/>
    <p:sldId id="289" r:id="rId23"/>
    <p:sldId id="307" r:id="rId24"/>
    <p:sldId id="296" r:id="rId25"/>
    <p:sldId id="284" r:id="rId26"/>
    <p:sldId id="308"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968"/>
    <a:srgbClr val="73C9CA"/>
    <a:srgbClr val="FFFFFF"/>
    <a:srgbClr val="ADE9F1"/>
    <a:srgbClr val="E2F7FA"/>
    <a:srgbClr val="CCFFFF"/>
    <a:srgbClr val="FDDAE0"/>
    <a:srgbClr val="F9FDFE"/>
    <a:srgbClr val="A4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p:scale>
          <a:sx n="66" d="100"/>
          <a:sy n="66" d="100"/>
        </p:scale>
        <p:origin x="-2136"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B968-7910-46EF-94E3-C2ECC7B8A2A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E9A6E-47CE-4D57-A5F3-21ECAD73E7E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DFE9A6E-47CE-4D57-A5F3-21ECAD73E7E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FE9A6E-47CE-4D57-A5F3-21ECAD73E7E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DFE9A6E-47CE-4D57-A5F3-21ECAD73E7E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CC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1_Placeholder">
    <p:bg>
      <p:bgPr>
        <a:solidFill>
          <a:srgbClr val="CCFFFF"/>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1" y="350424"/>
            <a:ext cx="12191999" cy="2228821"/>
          </a:xfrm>
          <a:solidFill>
            <a:schemeClr val="bg1">
              <a:lumMod val="95000"/>
            </a:schemeClr>
          </a:solidFill>
        </p:spPr>
        <p:txBody>
          <a:bodyPr>
            <a:normAutofit/>
          </a:bodyPr>
          <a:lstStyle>
            <a:lvl1pPr>
              <a:defRPr sz="10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bg>
      <p:bgPr>
        <a:solidFill>
          <a:srgbClr val="CC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5_Placeholder">
    <p:bg>
      <p:bgPr>
        <a:solidFill>
          <a:srgbClr val="CCFFFF"/>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4298799" y="0"/>
            <a:ext cx="7893201" cy="6858000"/>
          </a:xfrm>
          <a:solidFill>
            <a:schemeClr val="bg1">
              <a:lumMod val="95000"/>
            </a:schemeClr>
          </a:solidFill>
        </p:spPr>
        <p:txBody>
          <a:bodyPr>
            <a:normAutofit/>
          </a:bodyPr>
          <a:lstStyle>
            <a:lvl1pPr>
              <a:defRPr sz="1400"/>
            </a:lvl1pPr>
          </a:lstStyle>
          <a:p>
            <a:endParaRPr lang="en-US"/>
          </a:p>
        </p:txBody>
      </p:sp>
      <p:sp>
        <p:nvSpPr>
          <p:cNvPr id="6" name="Picture Placeholder 2"/>
          <p:cNvSpPr>
            <a:spLocks noGrp="1"/>
          </p:cNvSpPr>
          <p:nvPr>
            <p:ph type="pic" sz="quarter" idx="25"/>
          </p:nvPr>
        </p:nvSpPr>
        <p:spPr>
          <a:xfrm>
            <a:off x="1380278" y="1487864"/>
            <a:ext cx="1504580" cy="1504188"/>
          </a:xfrm>
          <a:prstGeom prst="ellipse">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Portfolio Three">
    <p:bg>
      <p:bgPr>
        <a:solidFill>
          <a:srgbClr val="CC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2027819" cy="3429000"/>
          </a:xfrm>
        </p:spPr>
        <p:txBody>
          <a:bodyPr>
            <a:normAutofit/>
          </a:bodyPr>
          <a:lstStyle>
            <a:lvl1pPr>
              <a:defRPr sz="800"/>
            </a:lvl1pPr>
          </a:lstStyle>
          <a:p>
            <a:endParaRPr lang="en-US"/>
          </a:p>
        </p:txBody>
      </p:sp>
      <p:sp>
        <p:nvSpPr>
          <p:cNvPr id="15" name="Picture Placeholder 2"/>
          <p:cNvSpPr>
            <a:spLocks noGrp="1"/>
          </p:cNvSpPr>
          <p:nvPr>
            <p:ph type="pic" sz="quarter" idx="11"/>
          </p:nvPr>
        </p:nvSpPr>
        <p:spPr>
          <a:xfrm>
            <a:off x="2027819" y="0"/>
            <a:ext cx="2030954" cy="3429000"/>
          </a:xfrm>
        </p:spPr>
        <p:txBody>
          <a:bodyPr>
            <a:normAutofit/>
          </a:bodyPr>
          <a:lstStyle>
            <a:lvl1pPr>
              <a:defRPr sz="800"/>
            </a:lvl1pPr>
          </a:lstStyle>
          <a:p>
            <a:endParaRPr lang="en-US"/>
          </a:p>
        </p:txBody>
      </p:sp>
      <p:sp>
        <p:nvSpPr>
          <p:cNvPr id="16" name="Picture Placeholder 2"/>
          <p:cNvSpPr>
            <a:spLocks noGrp="1"/>
          </p:cNvSpPr>
          <p:nvPr>
            <p:ph type="pic" sz="quarter" idx="12"/>
          </p:nvPr>
        </p:nvSpPr>
        <p:spPr>
          <a:xfrm>
            <a:off x="4064260" y="0"/>
            <a:ext cx="2041238" cy="3429000"/>
          </a:xfrm>
        </p:spPr>
        <p:txBody>
          <a:bodyPr>
            <a:normAutofit/>
          </a:bodyPr>
          <a:lstStyle>
            <a:lvl1pPr>
              <a:defRPr sz="800"/>
            </a:lvl1pPr>
          </a:lstStyle>
          <a:p>
            <a:endParaRPr lang="en-US"/>
          </a:p>
        </p:txBody>
      </p:sp>
      <p:sp>
        <p:nvSpPr>
          <p:cNvPr id="19" name="Picture Placeholder 2"/>
          <p:cNvSpPr>
            <a:spLocks noGrp="1"/>
          </p:cNvSpPr>
          <p:nvPr>
            <p:ph type="pic" sz="quarter" idx="15"/>
          </p:nvPr>
        </p:nvSpPr>
        <p:spPr>
          <a:xfrm>
            <a:off x="10142050" y="0"/>
            <a:ext cx="2027819" cy="3429000"/>
          </a:xfrm>
        </p:spPr>
        <p:txBody>
          <a:bodyPr>
            <a:normAutofit/>
          </a:bodyPr>
          <a:lstStyle>
            <a:lvl1pPr>
              <a:defRPr sz="800"/>
            </a:lvl1pPr>
          </a:lstStyle>
          <a:p>
            <a:endParaRPr lang="en-US"/>
          </a:p>
        </p:txBody>
      </p:sp>
      <p:sp>
        <p:nvSpPr>
          <p:cNvPr id="20" name="Picture Placeholder 2"/>
          <p:cNvSpPr>
            <a:spLocks noGrp="1"/>
          </p:cNvSpPr>
          <p:nvPr>
            <p:ph type="pic" sz="quarter" idx="16"/>
          </p:nvPr>
        </p:nvSpPr>
        <p:spPr>
          <a:xfrm>
            <a:off x="0" y="3429000"/>
            <a:ext cx="2027819" cy="3429000"/>
          </a:xfrm>
        </p:spPr>
        <p:txBody>
          <a:bodyPr>
            <a:normAutofit/>
          </a:bodyPr>
          <a:lstStyle>
            <a:lvl1pPr>
              <a:defRPr sz="800"/>
            </a:lvl1pPr>
          </a:lstStyle>
          <a:p>
            <a:endParaRPr lang="en-US"/>
          </a:p>
        </p:txBody>
      </p:sp>
      <p:sp>
        <p:nvSpPr>
          <p:cNvPr id="21" name="Picture Placeholder 2"/>
          <p:cNvSpPr>
            <a:spLocks noGrp="1"/>
          </p:cNvSpPr>
          <p:nvPr>
            <p:ph type="pic" sz="quarter" idx="17"/>
          </p:nvPr>
        </p:nvSpPr>
        <p:spPr>
          <a:xfrm>
            <a:off x="2027819" y="3429000"/>
            <a:ext cx="2030954" cy="3429000"/>
          </a:xfrm>
        </p:spPr>
        <p:txBody>
          <a:bodyPr>
            <a:normAutofit/>
          </a:bodyPr>
          <a:lstStyle>
            <a:lvl1pPr>
              <a:defRPr sz="800"/>
            </a:lvl1pPr>
          </a:lstStyle>
          <a:p>
            <a:endParaRPr lang="en-US"/>
          </a:p>
        </p:txBody>
      </p:sp>
      <p:sp>
        <p:nvSpPr>
          <p:cNvPr id="22" name="Picture Placeholder 2"/>
          <p:cNvSpPr>
            <a:spLocks noGrp="1"/>
          </p:cNvSpPr>
          <p:nvPr>
            <p:ph type="pic" sz="quarter" idx="18"/>
          </p:nvPr>
        </p:nvSpPr>
        <p:spPr>
          <a:xfrm>
            <a:off x="4055637" y="3429000"/>
            <a:ext cx="2044460" cy="3429000"/>
          </a:xfrm>
        </p:spPr>
        <p:txBody>
          <a:bodyPr>
            <a:normAutofit/>
          </a:bodyPr>
          <a:lstStyle>
            <a:lvl1pPr>
              <a:defRPr sz="800"/>
            </a:lvl1pPr>
          </a:lstStyle>
          <a:p>
            <a:endParaRPr lang="en-US"/>
          </a:p>
        </p:txBody>
      </p:sp>
      <p:sp>
        <p:nvSpPr>
          <p:cNvPr id="25" name="Picture Placeholder 2"/>
          <p:cNvSpPr>
            <a:spLocks noGrp="1"/>
          </p:cNvSpPr>
          <p:nvPr>
            <p:ph type="pic" sz="quarter" idx="21"/>
          </p:nvPr>
        </p:nvSpPr>
        <p:spPr>
          <a:xfrm>
            <a:off x="10142050" y="3429000"/>
            <a:ext cx="2027819" cy="3429000"/>
          </a:xfrm>
        </p:spPr>
        <p:txBody>
          <a:bodyPr>
            <a:normAutofit/>
          </a:bodyPr>
          <a:lstStyle>
            <a:lvl1pPr>
              <a:defRPr sz="8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0_Placeholder">
    <p:bg>
      <p:bgPr>
        <a:solidFill>
          <a:srgbClr val="CCFFFF"/>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6"/>
          </p:nvPr>
        </p:nvSpPr>
        <p:spPr>
          <a:xfrm>
            <a:off x="0" y="3962400"/>
            <a:ext cx="3046420" cy="2895600"/>
          </a:xfrm>
          <a:solidFill>
            <a:schemeClr val="bg1">
              <a:lumMod val="95000"/>
            </a:schemeClr>
          </a:solidFill>
        </p:spPr>
        <p:txBody>
          <a:bodyPr>
            <a:normAutofit/>
          </a:bodyPr>
          <a:lstStyle>
            <a:lvl1pPr>
              <a:defRPr sz="1400"/>
            </a:lvl1pPr>
          </a:lstStyle>
          <a:p>
            <a:endParaRPr lang="en-US"/>
          </a:p>
        </p:txBody>
      </p:sp>
      <p:sp>
        <p:nvSpPr>
          <p:cNvPr id="15" name="Picture Placeholder 2"/>
          <p:cNvSpPr>
            <a:spLocks noGrp="1"/>
          </p:cNvSpPr>
          <p:nvPr>
            <p:ph type="pic" sz="quarter" idx="17"/>
          </p:nvPr>
        </p:nvSpPr>
        <p:spPr>
          <a:xfrm>
            <a:off x="3046420" y="3962400"/>
            <a:ext cx="3046420" cy="2895600"/>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18"/>
          </p:nvPr>
        </p:nvSpPr>
        <p:spPr>
          <a:xfrm>
            <a:off x="6096000" y="3962400"/>
            <a:ext cx="3046420" cy="2895600"/>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19"/>
          </p:nvPr>
        </p:nvSpPr>
        <p:spPr>
          <a:xfrm>
            <a:off x="9142420" y="3962400"/>
            <a:ext cx="3046420" cy="28956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56D450-603B-49A3-975F-A3C9E47039FD}" type="slidenum">
              <a:rPr lang="zh-CN" altLang="en-US" smtClean="0"/>
              <a:t>‹#›</a:t>
            </a:fld>
            <a:endParaRPr lang="zh-CN" altLang="en-US"/>
          </a:p>
        </p:txBody>
      </p:sp>
      <p:sp>
        <p:nvSpPr>
          <p:cNvPr id="11" name="TextBox 10"/>
          <p:cNvSpPr txBox="1"/>
          <p:nvPr userDrawn="1"/>
        </p:nvSpPr>
        <p:spPr>
          <a:xfrm>
            <a:off x="1907703"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CC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CC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AD44E4-D14C-4302-9883-FA01BBAE594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56D450-603B-49A3-975F-A3C9E4703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D44E4-D14C-4302-9883-FA01BBAE594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6D450-603B-49A3-975F-A3C9E47039FD}" type="slidenum">
              <a:rPr lang="zh-CN" altLang="en-US" smtClean="0"/>
              <a:t>‹#›</a:t>
            </a:fld>
            <a:endParaRPr lang="zh-CN" altLang="en-US"/>
          </a:p>
        </p:txBody>
      </p:sp>
      <p:pic>
        <p:nvPicPr>
          <p:cNvPr id="7" name="图片 6"/>
          <p:cNvPicPr>
            <a:picLocks noChangeAspect="1"/>
          </p:cNvPicPr>
          <p:nvPr userDrawn="1"/>
        </p:nvPicPr>
        <p:blipFill>
          <a:blip r:embed="rId20" cstate="screen"/>
          <a:stretch>
            <a:fillRect/>
          </a:stretch>
        </p:blipFill>
        <p:spPr>
          <a:xfrm>
            <a:off x="0" y="0"/>
            <a:ext cx="1218460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p14:dur="0" advTm="2000"/>
    </mc:Choice>
    <mc:Fallback xmlns="">
      <p:transition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0" y="0"/>
            <a:ext cx="12184602" cy="6858000"/>
          </a:xfrm>
          <a:prstGeom prst="rect">
            <a:avLst/>
          </a:prstGeom>
        </p:spPr>
      </p:pic>
      <p:pic>
        <p:nvPicPr>
          <p:cNvPr id="7" name="图片 6"/>
          <p:cNvPicPr>
            <a:picLocks noChangeAspect="1"/>
          </p:cNvPicPr>
          <p:nvPr/>
        </p:nvPicPr>
        <p:blipFill rotWithShape="1">
          <a:blip r:embed="rId4" cstate="screen"/>
          <a:srcRect/>
          <a:stretch>
            <a:fillRect/>
          </a:stretch>
        </p:blipFill>
        <p:spPr>
          <a:xfrm>
            <a:off x="0" y="-2082"/>
            <a:ext cx="7264400" cy="4167682"/>
          </a:xfrm>
          <a:prstGeom prst="rect">
            <a:avLst/>
          </a:prstGeom>
        </p:spPr>
      </p:pic>
      <p:sp>
        <p:nvSpPr>
          <p:cNvPr id="12" name="文本框 11"/>
          <p:cNvSpPr txBox="1"/>
          <p:nvPr/>
        </p:nvSpPr>
        <p:spPr>
          <a:xfrm>
            <a:off x="2317629" y="4302224"/>
            <a:ext cx="3416320" cy="646331"/>
          </a:xfrm>
          <a:prstGeom prst="rect">
            <a:avLst/>
          </a:prstGeom>
          <a:noFill/>
        </p:spPr>
        <p:txBody>
          <a:bodyPr wrap="none" rtlCol="0">
            <a:spAutoFit/>
          </a:bodyPr>
          <a:lstStyle/>
          <a:p>
            <a:pPr algn="ctr"/>
            <a:r>
              <a:rPr lang="zh-CN" altLang="en-US" sz="3600" dirty="0">
                <a:solidFill>
                  <a:srgbClr val="499968"/>
                </a:solidFill>
                <a:latin typeface="方正舒体" panose="02010601030101010101" pitchFamily="2" charset="-122"/>
                <a:ea typeface="方正舒体" panose="02010601030101010101" pitchFamily="2" charset="-122"/>
                <a:cs typeface="+mn-ea"/>
                <a:sym typeface="+mn-lt"/>
              </a:rPr>
              <a:t>母亲节</a:t>
            </a:r>
            <a:r>
              <a:rPr lang="zh-CN" altLang="en-US" sz="3600" dirty="0" smtClean="0">
                <a:solidFill>
                  <a:srgbClr val="499968"/>
                </a:solidFill>
                <a:latin typeface="方正舒体" panose="02010601030101010101" pitchFamily="2" charset="-122"/>
                <a:ea typeface="方正舒体" panose="02010601030101010101" pitchFamily="2" charset="-122"/>
                <a:cs typeface="+mn-ea"/>
                <a:sym typeface="+mn-lt"/>
              </a:rPr>
              <a:t>主题模板</a:t>
            </a:r>
            <a:endParaRPr lang="zh-CN" altLang="en-US" sz="3600" dirty="0">
              <a:solidFill>
                <a:srgbClr val="499968"/>
              </a:solidFill>
              <a:latin typeface="方正舒体" panose="02010601030101010101" pitchFamily="2" charset="-122"/>
              <a:ea typeface="方正舒体" panose="02010601030101010101" pitchFamily="2"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98663" y="1365248"/>
            <a:ext cx="8724900" cy="4546600"/>
            <a:chOff x="2252663" y="1657348"/>
            <a:chExt cx="8724900" cy="4546600"/>
          </a:xfrm>
        </p:grpSpPr>
        <p:sp>
          <p:nvSpPr>
            <p:cNvPr id="17" name="圆角矩形 6"/>
            <p:cNvSpPr>
              <a:spLocks noChangeArrowheads="1"/>
            </p:cNvSpPr>
            <p:nvPr/>
          </p:nvSpPr>
          <p:spPr bwMode="auto">
            <a:xfrm>
              <a:off x="2252663" y="1657348"/>
              <a:ext cx="8724900" cy="1365250"/>
            </a:xfrm>
            <a:prstGeom prst="roundRect">
              <a:avLst>
                <a:gd name="adj" fmla="val 16667"/>
              </a:avLst>
            </a:prstGeom>
            <a:solidFill>
              <a:srgbClr val="73C9CA"/>
            </a:solidFill>
            <a:ln>
              <a:noFill/>
            </a:ln>
          </p:spPr>
          <p:txBody>
            <a:bodyPr anchor="ctr"/>
            <a:lstStyle/>
            <a:p>
              <a:pPr algn="ctr"/>
              <a:endParaRPr lang="zh-CN" altLang="zh-CN">
                <a:solidFill>
                  <a:srgbClr val="FFFFFF"/>
                </a:solidFill>
                <a:cs typeface="+mn-ea"/>
                <a:sym typeface="+mn-lt"/>
              </a:endParaRPr>
            </a:p>
          </p:txBody>
        </p:sp>
        <p:sp>
          <p:nvSpPr>
            <p:cNvPr id="18" name="圆角矩形 25"/>
            <p:cNvSpPr>
              <a:spLocks noChangeArrowheads="1"/>
            </p:cNvSpPr>
            <p:nvPr/>
          </p:nvSpPr>
          <p:spPr bwMode="auto">
            <a:xfrm>
              <a:off x="2252663" y="3248023"/>
              <a:ext cx="8724900" cy="1365250"/>
            </a:xfrm>
            <a:prstGeom prst="roundRect">
              <a:avLst>
                <a:gd name="adj" fmla="val 16667"/>
              </a:avLst>
            </a:prstGeom>
            <a:solidFill>
              <a:srgbClr val="ADE9F1"/>
            </a:solidFill>
            <a:ln>
              <a:noFill/>
            </a:ln>
          </p:spPr>
          <p:txBody>
            <a:bodyPr anchor="ctr"/>
            <a:lstStyle/>
            <a:p>
              <a:pPr algn="ctr"/>
              <a:endParaRPr lang="zh-CN" altLang="zh-CN">
                <a:solidFill>
                  <a:srgbClr val="FFFFFF"/>
                </a:solidFill>
                <a:cs typeface="+mn-ea"/>
                <a:sym typeface="+mn-lt"/>
              </a:endParaRPr>
            </a:p>
          </p:txBody>
        </p:sp>
        <p:sp>
          <p:nvSpPr>
            <p:cNvPr id="19" name="圆角矩形 26"/>
            <p:cNvSpPr>
              <a:spLocks noChangeArrowheads="1"/>
            </p:cNvSpPr>
            <p:nvPr/>
          </p:nvSpPr>
          <p:spPr bwMode="auto">
            <a:xfrm>
              <a:off x="2252663" y="4838698"/>
              <a:ext cx="8724900" cy="1365250"/>
            </a:xfrm>
            <a:prstGeom prst="roundRect">
              <a:avLst>
                <a:gd name="adj" fmla="val 16667"/>
              </a:avLst>
            </a:prstGeom>
            <a:solidFill>
              <a:srgbClr val="73C9CA"/>
            </a:solidFill>
            <a:ln>
              <a:noFill/>
            </a:ln>
          </p:spPr>
          <p:txBody>
            <a:bodyPr anchor="ctr"/>
            <a:lstStyle/>
            <a:p>
              <a:pPr algn="ctr"/>
              <a:endParaRPr lang="zh-CN" altLang="zh-CN">
                <a:solidFill>
                  <a:srgbClr val="FFFFFF"/>
                </a:solidFill>
                <a:cs typeface="+mn-ea"/>
                <a:sym typeface="+mn-lt"/>
              </a:endParaRPr>
            </a:p>
          </p:txBody>
        </p:sp>
        <p:sp>
          <p:nvSpPr>
            <p:cNvPr id="20" name="矩形 27"/>
            <p:cNvSpPr>
              <a:spLocks noChangeArrowheads="1"/>
            </p:cNvSpPr>
            <p:nvPr/>
          </p:nvSpPr>
          <p:spPr bwMode="auto">
            <a:xfrm>
              <a:off x="3752850" y="3248023"/>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a:solidFill>
                  <a:srgbClr val="FFFFFF"/>
                </a:solidFill>
                <a:cs typeface="+mn-ea"/>
                <a:sym typeface="+mn-lt"/>
              </a:endParaRPr>
            </a:p>
          </p:txBody>
        </p:sp>
        <p:sp>
          <p:nvSpPr>
            <p:cNvPr id="21" name="矩形 28"/>
            <p:cNvSpPr>
              <a:spLocks noChangeArrowheads="1"/>
            </p:cNvSpPr>
            <p:nvPr/>
          </p:nvSpPr>
          <p:spPr bwMode="auto">
            <a:xfrm>
              <a:off x="3752850" y="1665286"/>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a:solidFill>
                  <a:srgbClr val="FFFFFF"/>
                </a:solidFill>
                <a:cs typeface="+mn-ea"/>
                <a:sym typeface="+mn-lt"/>
              </a:endParaRPr>
            </a:p>
          </p:txBody>
        </p:sp>
        <p:sp>
          <p:nvSpPr>
            <p:cNvPr id="22" name="矩形 29"/>
            <p:cNvSpPr>
              <a:spLocks noChangeArrowheads="1"/>
            </p:cNvSpPr>
            <p:nvPr/>
          </p:nvSpPr>
          <p:spPr bwMode="auto">
            <a:xfrm>
              <a:off x="3752850" y="4830761"/>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a:solidFill>
                  <a:srgbClr val="FFFFFF"/>
                </a:solidFill>
                <a:cs typeface="+mn-ea"/>
                <a:sym typeface="+mn-lt"/>
              </a:endParaRPr>
            </a:p>
          </p:txBody>
        </p:sp>
        <p:sp>
          <p:nvSpPr>
            <p:cNvPr id="23" name="KSO_Shape"/>
            <p:cNvSpPr>
              <a:spLocks noChangeArrowheads="1"/>
            </p:cNvSpPr>
            <p:nvPr/>
          </p:nvSpPr>
          <p:spPr bwMode="auto">
            <a:xfrm>
              <a:off x="2720975" y="1836736"/>
              <a:ext cx="563563" cy="979487"/>
            </a:xfrm>
            <a:custGeom>
              <a:avLst/>
              <a:gdLst>
                <a:gd name="T0" fmla="*/ 703180 w 3238500"/>
                <a:gd name="T1" fmla="*/ 4435548 h 5638341"/>
                <a:gd name="T2" fmla="*/ 2535317 w 3238500"/>
                <a:gd name="T3" fmla="*/ 4435548 h 5638341"/>
                <a:gd name="T4" fmla="*/ 2535317 w 3238500"/>
                <a:gd name="T5" fmla="*/ 4838393 h 5638341"/>
                <a:gd name="T6" fmla="*/ 703180 w 3238500"/>
                <a:gd name="T7" fmla="*/ 4838393 h 5638341"/>
                <a:gd name="T8" fmla="*/ 703180 w 3238500"/>
                <a:gd name="T9" fmla="*/ 4435548 h 5638341"/>
                <a:gd name="T10" fmla="*/ 703181 w 3238500"/>
                <a:gd name="T11" fmla="*/ 3675025 h 5638341"/>
                <a:gd name="T12" fmla="*/ 2535318 w 3238500"/>
                <a:gd name="T13" fmla="*/ 3675025 h 5638341"/>
                <a:gd name="T14" fmla="*/ 2535318 w 3238500"/>
                <a:gd name="T15" fmla="*/ 4077870 h 5638341"/>
                <a:gd name="T16" fmla="*/ 703181 w 3238500"/>
                <a:gd name="T17" fmla="*/ 4077870 h 5638341"/>
                <a:gd name="T18" fmla="*/ 703181 w 3238500"/>
                <a:gd name="T19" fmla="*/ 3675025 h 5638341"/>
                <a:gd name="T20" fmla="*/ 703181 w 3238500"/>
                <a:gd name="T21" fmla="*/ 2914502 h 5638341"/>
                <a:gd name="T22" fmla="*/ 2535318 w 3238500"/>
                <a:gd name="T23" fmla="*/ 2914502 h 5638341"/>
                <a:gd name="T24" fmla="*/ 2535318 w 3238500"/>
                <a:gd name="T25" fmla="*/ 3317347 h 5638341"/>
                <a:gd name="T26" fmla="*/ 703181 w 3238500"/>
                <a:gd name="T27" fmla="*/ 3317347 h 5638341"/>
                <a:gd name="T28" fmla="*/ 703181 w 3238500"/>
                <a:gd name="T29" fmla="*/ 2914502 h 5638341"/>
                <a:gd name="T30" fmla="*/ 703181 w 3238500"/>
                <a:gd name="T31" fmla="*/ 2153979 h 5638341"/>
                <a:gd name="T32" fmla="*/ 2535318 w 3238500"/>
                <a:gd name="T33" fmla="*/ 2153979 h 5638341"/>
                <a:gd name="T34" fmla="*/ 2535318 w 3238500"/>
                <a:gd name="T35" fmla="*/ 2556824 h 5638341"/>
                <a:gd name="T36" fmla="*/ 703181 w 3238500"/>
                <a:gd name="T37" fmla="*/ 2556824 h 5638341"/>
                <a:gd name="T38" fmla="*/ 703181 w 3238500"/>
                <a:gd name="T39" fmla="*/ 2153979 h 5638341"/>
                <a:gd name="T40" fmla="*/ 703181 w 3238500"/>
                <a:gd name="T41" fmla="*/ 1393456 h 5638341"/>
                <a:gd name="T42" fmla="*/ 2535318 w 3238500"/>
                <a:gd name="T43" fmla="*/ 1393456 h 5638341"/>
                <a:gd name="T44" fmla="*/ 2535318 w 3238500"/>
                <a:gd name="T45" fmla="*/ 1796301 h 5638341"/>
                <a:gd name="T46" fmla="*/ 703181 w 3238500"/>
                <a:gd name="T47" fmla="*/ 1796301 h 5638341"/>
                <a:gd name="T48" fmla="*/ 703181 w 3238500"/>
                <a:gd name="T49" fmla="*/ 1393456 h 5638341"/>
                <a:gd name="T50" fmla="*/ 545879 w 3238500"/>
                <a:gd name="T51" fmla="*/ 854765 h 5638341"/>
                <a:gd name="T52" fmla="*/ 355211 w 3238500"/>
                <a:gd name="T53" fmla="*/ 1045433 h 5638341"/>
                <a:gd name="T54" fmla="*/ 355211 w 3238500"/>
                <a:gd name="T55" fmla="*/ 5115447 h 5638341"/>
                <a:gd name="T56" fmla="*/ 545879 w 3238500"/>
                <a:gd name="T57" fmla="*/ 5306115 h 5638341"/>
                <a:gd name="T58" fmla="*/ 2692622 w 3238500"/>
                <a:gd name="T59" fmla="*/ 5306115 h 5638341"/>
                <a:gd name="T60" fmla="*/ 2883290 w 3238500"/>
                <a:gd name="T61" fmla="*/ 5115447 h 5638341"/>
                <a:gd name="T62" fmla="*/ 2883290 w 3238500"/>
                <a:gd name="T63" fmla="*/ 1045433 h 5638341"/>
                <a:gd name="T64" fmla="*/ 2692622 w 3238500"/>
                <a:gd name="T65" fmla="*/ 854765 h 5638341"/>
                <a:gd name="T66" fmla="*/ 545879 w 3238500"/>
                <a:gd name="T67" fmla="*/ 854765 h 5638341"/>
                <a:gd name="T68" fmla="*/ 1055257 w 3238500"/>
                <a:gd name="T69" fmla="*/ 0 h 5638341"/>
                <a:gd name="T70" fmla="*/ 2197532 w 3238500"/>
                <a:gd name="T71" fmla="*/ 0 h 5638341"/>
                <a:gd name="T72" fmla="*/ 2331244 w 3238500"/>
                <a:gd name="T73" fmla="*/ 133712 h 5638341"/>
                <a:gd name="T74" fmla="*/ 2331244 w 3238500"/>
                <a:gd name="T75" fmla="*/ 522540 h 5638341"/>
                <a:gd name="T76" fmla="*/ 2718105 w 3238500"/>
                <a:gd name="T77" fmla="*/ 522540 h 5638341"/>
                <a:gd name="T78" fmla="*/ 3238500 w 3238500"/>
                <a:gd name="T79" fmla="*/ 1042935 h 5638341"/>
                <a:gd name="T80" fmla="*/ 3238500 w 3238500"/>
                <a:gd name="T81" fmla="*/ 5117946 h 5638341"/>
                <a:gd name="T82" fmla="*/ 2718105 w 3238500"/>
                <a:gd name="T83" fmla="*/ 5638341 h 5638341"/>
                <a:gd name="T84" fmla="*/ 520395 w 3238500"/>
                <a:gd name="T85" fmla="*/ 5638341 h 5638341"/>
                <a:gd name="T86" fmla="*/ 0 w 3238500"/>
                <a:gd name="T87" fmla="*/ 5117946 h 5638341"/>
                <a:gd name="T88" fmla="*/ 0 w 3238500"/>
                <a:gd name="T89" fmla="*/ 1042935 h 5638341"/>
                <a:gd name="T90" fmla="*/ 520395 w 3238500"/>
                <a:gd name="T91" fmla="*/ 522540 h 5638341"/>
                <a:gd name="T92" fmla="*/ 921545 w 3238500"/>
                <a:gd name="T93" fmla="*/ 522540 h 5638341"/>
                <a:gd name="T94" fmla="*/ 921545 w 3238500"/>
                <a:gd name="T95" fmla="*/ 133712 h 5638341"/>
                <a:gd name="T96" fmla="*/ 1055257 w 3238500"/>
                <a:gd name="T97" fmla="*/ 0 h 5638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p:spPr>
          <p:txBody>
            <a:bodyPr/>
            <a:lstStyle/>
            <a:p>
              <a:endParaRPr lang="zh-CN" altLang="en-US">
                <a:cs typeface="+mn-ea"/>
                <a:sym typeface="+mn-lt"/>
              </a:endParaRPr>
            </a:p>
          </p:txBody>
        </p:sp>
        <p:sp>
          <p:nvSpPr>
            <p:cNvPr id="24" name="KSO_Shape"/>
            <p:cNvSpPr>
              <a:spLocks noChangeArrowheads="1"/>
            </p:cNvSpPr>
            <p:nvPr/>
          </p:nvSpPr>
          <p:spPr bwMode="auto">
            <a:xfrm>
              <a:off x="2671763" y="3489323"/>
              <a:ext cx="795337" cy="779463"/>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73C9CA"/>
            </a:solidFill>
            <a:ln>
              <a:noFill/>
            </a:ln>
          </p:spPr>
          <p:txBody>
            <a:bodyPr/>
            <a:lstStyle/>
            <a:p>
              <a:endParaRPr lang="zh-CN" altLang="en-US">
                <a:cs typeface="+mn-ea"/>
                <a:sym typeface="+mn-lt"/>
              </a:endParaRPr>
            </a:p>
          </p:txBody>
        </p:sp>
        <p:sp>
          <p:nvSpPr>
            <p:cNvPr id="25" name="KSO_Shape"/>
            <p:cNvSpPr>
              <a:spLocks noChangeArrowheads="1"/>
            </p:cNvSpPr>
            <p:nvPr/>
          </p:nvSpPr>
          <p:spPr bwMode="auto">
            <a:xfrm>
              <a:off x="2671763" y="5006973"/>
              <a:ext cx="815975" cy="1030288"/>
            </a:xfrm>
            <a:custGeom>
              <a:avLst/>
              <a:gdLst>
                <a:gd name="T0" fmla="*/ 1005872 w 3132350"/>
                <a:gd name="T1" fmla="*/ 679617 h 3959240"/>
                <a:gd name="T2" fmla="*/ 1142879 w 3132350"/>
                <a:gd name="T3" fmla="*/ 679617 h 3959240"/>
                <a:gd name="T4" fmla="*/ 1142879 w 3132350"/>
                <a:gd name="T5" fmla="*/ 1011617 h 3959240"/>
                <a:gd name="T6" fmla="*/ 1474879 w 3132350"/>
                <a:gd name="T7" fmla="*/ 1011617 h 3959240"/>
                <a:gd name="T8" fmla="*/ 1474879 w 3132350"/>
                <a:gd name="T9" fmla="*/ 1148624 h 3959240"/>
                <a:gd name="T10" fmla="*/ 1142879 w 3132350"/>
                <a:gd name="T11" fmla="*/ 1148624 h 3959240"/>
                <a:gd name="T12" fmla="*/ 1142879 w 3132350"/>
                <a:gd name="T13" fmla="*/ 1480624 h 3959240"/>
                <a:gd name="T14" fmla="*/ 1005872 w 3132350"/>
                <a:gd name="T15" fmla="*/ 1480624 h 3959240"/>
                <a:gd name="T16" fmla="*/ 1005872 w 3132350"/>
                <a:gd name="T17" fmla="*/ 1148624 h 3959240"/>
                <a:gd name="T18" fmla="*/ 673872 w 3132350"/>
                <a:gd name="T19" fmla="*/ 1148624 h 3959240"/>
                <a:gd name="T20" fmla="*/ 673872 w 3132350"/>
                <a:gd name="T21" fmla="*/ 1011617 h 3959240"/>
                <a:gd name="T22" fmla="*/ 1005872 w 3132350"/>
                <a:gd name="T23" fmla="*/ 1011617 h 3959240"/>
                <a:gd name="T24" fmla="*/ 1005872 w 3132350"/>
                <a:gd name="T25" fmla="*/ 679617 h 3959240"/>
                <a:gd name="T26" fmla="*/ 1080120 w 3132350"/>
                <a:gd name="T27" fmla="*/ 151325 h 3959240"/>
                <a:gd name="T28" fmla="*/ 151325 w 3132350"/>
                <a:gd name="T29" fmla="*/ 1080120 h 3959240"/>
                <a:gd name="T30" fmla="*/ 1080120 w 3132350"/>
                <a:gd name="T31" fmla="*/ 2008915 h 3959240"/>
                <a:gd name="T32" fmla="*/ 2008915 w 3132350"/>
                <a:gd name="T33" fmla="*/ 1080120 h 3959240"/>
                <a:gd name="T34" fmla="*/ 1080120 w 3132350"/>
                <a:gd name="T35" fmla="*/ 151325 h 3959240"/>
                <a:gd name="T36" fmla="*/ 1080120 w 3132350"/>
                <a:gd name="T37" fmla="*/ 0 h 3959240"/>
                <a:gd name="T38" fmla="*/ 2160240 w 3132350"/>
                <a:gd name="T39" fmla="*/ 1080120 h 3959240"/>
                <a:gd name="T40" fmla="*/ 1741553 w 3132350"/>
                <a:gd name="T41" fmla="*/ 1932755 h 3959240"/>
                <a:gd name="T42" fmla="*/ 1967917 w 3132350"/>
                <a:gd name="T43" fmla="*/ 2284217 h 3959240"/>
                <a:gd name="T44" fmla="*/ 2037145 w 3132350"/>
                <a:gd name="T45" fmla="*/ 2234618 h 3959240"/>
                <a:gd name="T46" fmla="*/ 3125302 w 3132350"/>
                <a:gd name="T47" fmla="*/ 3789029 h 3959240"/>
                <a:gd name="T48" fmla="*/ 2895645 w 3132350"/>
                <a:gd name="T49" fmla="*/ 3957062 h 3959240"/>
                <a:gd name="T50" fmla="*/ 1784689 w 3132350"/>
                <a:gd name="T51" fmla="*/ 2415489 h 3959240"/>
                <a:gd name="T52" fmla="*/ 1850702 w 3132350"/>
                <a:gd name="T53" fmla="*/ 2368194 h 3959240"/>
                <a:gd name="T54" fmla="*/ 1622163 w 3132350"/>
                <a:gd name="T55" fmla="*/ 2013355 h 3959240"/>
                <a:gd name="T56" fmla="*/ 1080120 w 3132350"/>
                <a:gd name="T57" fmla="*/ 2160240 h 3959240"/>
                <a:gd name="T58" fmla="*/ 0 w 3132350"/>
                <a:gd name="T59" fmla="*/ 1080120 h 3959240"/>
                <a:gd name="T60" fmla="*/ 1080120 w 3132350"/>
                <a:gd name="T61" fmla="*/ 0 h 3959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p:spPr>
          <p:txBody>
            <a:bodyPr/>
            <a:lstStyle/>
            <a:p>
              <a:endParaRPr lang="zh-CN" altLang="en-US">
                <a:cs typeface="+mn-ea"/>
                <a:sym typeface="+mn-lt"/>
              </a:endParaRPr>
            </a:p>
          </p:txBody>
        </p:sp>
        <p:sp>
          <p:nvSpPr>
            <p:cNvPr id="26" name="矩形 33"/>
            <p:cNvSpPr>
              <a:spLocks noChangeArrowheads="1"/>
            </p:cNvSpPr>
            <p:nvPr/>
          </p:nvSpPr>
          <p:spPr bwMode="auto">
            <a:xfrm>
              <a:off x="5062538" y="2166936"/>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lumMod val="65000"/>
                      <a:lumOff val="35000"/>
                    </a:schemeClr>
                  </a:solidFill>
                  <a:cs typeface="+mn-ea"/>
                  <a:sym typeface="+mn-lt"/>
                </a:rPr>
                <a:t>这里输入简单字概述这里输入简单简单的文字概述这里</a:t>
              </a:r>
              <a:endParaRPr lang="en-US" altLang="zh-CN" sz="1400">
                <a:solidFill>
                  <a:schemeClr val="tx1">
                    <a:lumMod val="65000"/>
                    <a:lumOff val="35000"/>
                  </a:schemeClr>
                </a:solidFill>
                <a:cs typeface="+mn-ea"/>
                <a:sym typeface="+mn-lt"/>
              </a:endParaRPr>
            </a:p>
            <a:p>
              <a:r>
                <a:rPr lang="zh-CN" altLang="en-US" sz="1400">
                  <a:solidFill>
                    <a:schemeClr val="tx1">
                      <a:lumMod val="65000"/>
                      <a:lumOff val="35000"/>
                    </a:schemeClr>
                  </a:solidFill>
                  <a:cs typeface="+mn-ea"/>
                  <a:sym typeface="+mn-lt"/>
                </a:rPr>
                <a:t>输入简单的文字概述简单的文字这里输入简单的文字概述简单的文字</a:t>
              </a:r>
            </a:p>
          </p:txBody>
        </p:sp>
        <p:sp>
          <p:nvSpPr>
            <p:cNvPr id="27" name="TextBox 4"/>
            <p:cNvSpPr>
              <a:spLocks noChangeArrowheads="1"/>
            </p:cNvSpPr>
            <p:nvPr/>
          </p:nvSpPr>
          <p:spPr bwMode="auto">
            <a:xfrm>
              <a:off x="5000625" y="1657348"/>
              <a:ext cx="1716088"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b="1" dirty="0">
                  <a:solidFill>
                    <a:schemeClr val="tx1">
                      <a:lumMod val="65000"/>
                      <a:lumOff val="35000"/>
                    </a:schemeClr>
                  </a:solidFill>
                  <a:cs typeface="+mn-ea"/>
                  <a:sym typeface="+mn-lt"/>
                </a:rPr>
                <a:t>点击添加标题</a:t>
              </a:r>
              <a:endParaRPr lang="en-US" altLang="zh-CN" b="1" dirty="0">
                <a:solidFill>
                  <a:schemeClr val="tx1">
                    <a:lumMod val="65000"/>
                    <a:lumOff val="35000"/>
                  </a:schemeClr>
                </a:solidFill>
                <a:cs typeface="+mn-ea"/>
                <a:sym typeface="+mn-lt"/>
              </a:endParaRPr>
            </a:p>
          </p:txBody>
        </p:sp>
        <p:sp>
          <p:nvSpPr>
            <p:cNvPr id="28" name="矩形 35"/>
            <p:cNvSpPr>
              <a:spLocks noChangeArrowheads="1"/>
            </p:cNvSpPr>
            <p:nvPr/>
          </p:nvSpPr>
          <p:spPr bwMode="auto">
            <a:xfrm>
              <a:off x="5062538" y="3744911"/>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lumMod val="65000"/>
                      <a:lumOff val="35000"/>
                    </a:schemeClr>
                  </a:solidFill>
                  <a:cs typeface="+mn-ea"/>
                  <a:sym typeface="+mn-lt"/>
                </a:rPr>
                <a:t>这里输入简单字概述这里输入简单简单的文字概述这里</a:t>
              </a:r>
              <a:endParaRPr lang="en-US" altLang="zh-CN" sz="1400">
                <a:solidFill>
                  <a:schemeClr val="tx1">
                    <a:lumMod val="65000"/>
                    <a:lumOff val="35000"/>
                  </a:schemeClr>
                </a:solidFill>
                <a:cs typeface="+mn-ea"/>
                <a:sym typeface="+mn-lt"/>
              </a:endParaRPr>
            </a:p>
            <a:p>
              <a:r>
                <a:rPr lang="zh-CN" altLang="en-US" sz="1400">
                  <a:solidFill>
                    <a:schemeClr val="tx1">
                      <a:lumMod val="65000"/>
                      <a:lumOff val="35000"/>
                    </a:schemeClr>
                  </a:solidFill>
                  <a:cs typeface="+mn-ea"/>
                  <a:sym typeface="+mn-lt"/>
                </a:rPr>
                <a:t>输入简单的文字概述简单的文字这里输入简单的文字概述简单的文字</a:t>
              </a:r>
            </a:p>
          </p:txBody>
        </p:sp>
        <p:sp>
          <p:nvSpPr>
            <p:cNvPr id="29" name="TextBox 4"/>
            <p:cNvSpPr>
              <a:spLocks noChangeArrowheads="1"/>
            </p:cNvSpPr>
            <p:nvPr/>
          </p:nvSpPr>
          <p:spPr bwMode="auto">
            <a:xfrm>
              <a:off x="5000625" y="3235323"/>
              <a:ext cx="1716088"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b="1">
                  <a:solidFill>
                    <a:schemeClr val="tx1">
                      <a:lumMod val="65000"/>
                      <a:lumOff val="35000"/>
                    </a:schemeClr>
                  </a:solidFill>
                  <a:cs typeface="+mn-ea"/>
                  <a:sym typeface="+mn-lt"/>
                </a:rPr>
                <a:t>点击添加标题</a:t>
              </a:r>
              <a:endParaRPr lang="en-US" altLang="zh-CN" b="1">
                <a:solidFill>
                  <a:schemeClr val="tx1">
                    <a:lumMod val="65000"/>
                    <a:lumOff val="35000"/>
                  </a:schemeClr>
                </a:solidFill>
                <a:cs typeface="+mn-ea"/>
                <a:sym typeface="+mn-lt"/>
              </a:endParaRPr>
            </a:p>
          </p:txBody>
        </p:sp>
        <p:sp>
          <p:nvSpPr>
            <p:cNvPr id="30" name="矩形 37"/>
            <p:cNvSpPr>
              <a:spLocks noChangeArrowheads="1"/>
            </p:cNvSpPr>
            <p:nvPr/>
          </p:nvSpPr>
          <p:spPr bwMode="auto">
            <a:xfrm>
              <a:off x="5124450" y="5330823"/>
              <a:ext cx="4535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lumMod val="65000"/>
                      <a:lumOff val="35000"/>
                    </a:schemeClr>
                  </a:solidFill>
                  <a:cs typeface="+mn-ea"/>
                  <a:sym typeface="+mn-lt"/>
                </a:rPr>
                <a:t>这里输入简单字概述这里输入简单简单的文字概述这里</a:t>
              </a:r>
              <a:endParaRPr lang="en-US" altLang="zh-CN" sz="1400">
                <a:solidFill>
                  <a:schemeClr val="tx1">
                    <a:lumMod val="65000"/>
                    <a:lumOff val="35000"/>
                  </a:schemeClr>
                </a:solidFill>
                <a:cs typeface="+mn-ea"/>
                <a:sym typeface="+mn-lt"/>
              </a:endParaRPr>
            </a:p>
            <a:p>
              <a:r>
                <a:rPr lang="zh-CN" altLang="en-US" sz="1400">
                  <a:solidFill>
                    <a:schemeClr val="tx1">
                      <a:lumMod val="65000"/>
                      <a:lumOff val="35000"/>
                    </a:schemeClr>
                  </a:solidFill>
                  <a:cs typeface="+mn-ea"/>
                  <a:sym typeface="+mn-lt"/>
                </a:rPr>
                <a:t>输入简单的文字概述简单的文字这里输入简单的文字概述简单的文字</a:t>
              </a:r>
            </a:p>
          </p:txBody>
        </p:sp>
        <p:sp>
          <p:nvSpPr>
            <p:cNvPr id="31" name="TextBox 4"/>
            <p:cNvSpPr>
              <a:spLocks noChangeArrowheads="1"/>
            </p:cNvSpPr>
            <p:nvPr/>
          </p:nvSpPr>
          <p:spPr bwMode="auto">
            <a:xfrm>
              <a:off x="5062538" y="4821236"/>
              <a:ext cx="1716087"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b="1">
                  <a:solidFill>
                    <a:schemeClr val="tx1">
                      <a:lumMod val="65000"/>
                      <a:lumOff val="35000"/>
                    </a:schemeClr>
                  </a:solidFill>
                  <a:cs typeface="+mn-ea"/>
                  <a:sym typeface="+mn-lt"/>
                </a:rPr>
                <a:t>点击添加标题</a:t>
              </a:r>
              <a:endParaRPr lang="en-US" altLang="zh-CN" b="1">
                <a:solidFill>
                  <a:schemeClr val="tx1">
                    <a:lumMod val="65000"/>
                    <a:lumOff val="35000"/>
                  </a:schemeClr>
                </a:solidFill>
                <a:cs typeface="+mn-ea"/>
                <a:sym typeface="+mn-lt"/>
              </a:endParaRPr>
            </a:p>
          </p:txBody>
        </p:sp>
      </p:grpSp>
      <p:sp>
        <p:nvSpPr>
          <p:cNvPr id="32" name="矩形 31"/>
          <p:cNvSpPr/>
          <p:nvPr/>
        </p:nvSpPr>
        <p:spPr>
          <a:xfrm>
            <a:off x="133350" y="1021317"/>
            <a:ext cx="11887200" cy="54366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703462" y="4308608"/>
            <a:ext cx="2860276" cy="1246495"/>
          </a:xfrm>
          <a:prstGeom prst="rect">
            <a:avLst/>
          </a:prstGeom>
          <a:noFill/>
        </p:spPr>
        <p:txBody>
          <a:bodyPr wrap="square" rtlCol="0">
            <a:spAutoFit/>
          </a:bodyPr>
          <a:lstStyle/>
          <a:p>
            <a:pPr algn="ctr">
              <a:lnSpc>
                <a:spcPts val="1800"/>
              </a:lnSpc>
            </a:pPr>
            <a:r>
              <a:rPr lang="en-US" sz="1600" spc="150" dirty="0">
                <a:cs typeface="+mn-ea"/>
                <a:sym typeface="+mn-lt"/>
              </a:rPr>
              <a:t>Entrepreneurial activities differ substantially depending on the type of</a:t>
            </a:r>
          </a:p>
        </p:txBody>
      </p:sp>
      <p:sp>
        <p:nvSpPr>
          <p:cNvPr id="40" name="TextBox 39"/>
          <p:cNvSpPr txBox="1"/>
          <p:nvPr/>
        </p:nvSpPr>
        <p:spPr>
          <a:xfrm>
            <a:off x="1084276" y="3457583"/>
            <a:ext cx="2098652" cy="707886"/>
          </a:xfrm>
          <a:prstGeom prst="rect">
            <a:avLst/>
          </a:prstGeom>
          <a:noFill/>
        </p:spPr>
        <p:txBody>
          <a:bodyPr wrap="none" rtlCol="0">
            <a:spAutoFit/>
          </a:bodyPr>
          <a:lstStyle/>
          <a:p>
            <a:pPr algn="ctr"/>
            <a:r>
              <a:rPr lang="en-US" sz="2400" spc="300" dirty="0">
                <a:solidFill>
                  <a:schemeClr val="tx2"/>
                </a:solidFill>
                <a:cs typeface="+mn-ea"/>
                <a:sym typeface="+mn-lt"/>
              </a:rPr>
              <a:t>JOHN DOE</a:t>
            </a:r>
          </a:p>
          <a:p>
            <a:pPr algn="ctr"/>
            <a:r>
              <a:rPr lang="en-US" sz="1600" dirty="0">
                <a:solidFill>
                  <a:schemeClr val="tx2"/>
                </a:solidFill>
                <a:cs typeface="+mn-ea"/>
                <a:sym typeface="+mn-lt"/>
              </a:rPr>
              <a:t>CEO &amp; FOUNDER</a:t>
            </a:r>
          </a:p>
        </p:txBody>
      </p:sp>
      <p:grpSp>
        <p:nvGrpSpPr>
          <p:cNvPr id="4" name="Group 3"/>
          <p:cNvGrpSpPr/>
          <p:nvPr/>
        </p:nvGrpSpPr>
        <p:grpSpPr>
          <a:xfrm>
            <a:off x="1146205" y="5467410"/>
            <a:ext cx="1856709" cy="393677"/>
            <a:chOff x="3599699" y="9482257"/>
            <a:chExt cx="2719843" cy="576686"/>
          </a:xfrm>
          <a:solidFill>
            <a:schemeClr val="tx1"/>
          </a:solidFill>
        </p:grpSpPr>
        <p:sp>
          <p:nvSpPr>
            <p:cNvPr id="12" name="Shape 2859"/>
            <p:cNvSpPr/>
            <p:nvPr/>
          </p:nvSpPr>
          <p:spPr>
            <a:xfrm>
              <a:off x="3599699"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p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3" name="Shape 2860"/>
            <p:cNvSpPr/>
            <p:nvPr/>
          </p:nvSpPr>
          <p:spPr>
            <a:xfrm>
              <a:off x="4320095" y="94822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4" name="Shape 2865"/>
            <p:cNvSpPr/>
            <p:nvPr/>
          </p:nvSpPr>
          <p:spPr>
            <a:xfrm>
              <a:off x="5040491" y="948225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p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5" name="Shape 2869"/>
            <p:cNvSpPr/>
            <p:nvPr/>
          </p:nvSpPr>
          <p:spPr>
            <a:xfrm>
              <a:off x="5760887" y="95002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p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6" name="椭圆 5"/>
          <p:cNvSpPr/>
          <p:nvPr/>
        </p:nvSpPr>
        <p:spPr>
          <a:xfrm>
            <a:off x="999399" y="1053711"/>
            <a:ext cx="2391501" cy="2391501"/>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占位符 7"/>
          <p:cNvPicPr>
            <a:picLocks noGrp="1" noChangeAspect="1"/>
          </p:cNvPicPr>
          <p:nvPr>
            <p:ph type="pic" sz="quarter" idx="24"/>
          </p:nvPr>
        </p:nvPicPr>
        <p:blipFill>
          <a:blip r:embed="rId4"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10025" y="569077"/>
            <a:ext cx="5929474" cy="5695950"/>
            <a:chOff x="3371850" y="685800"/>
            <a:chExt cx="5929474" cy="5695950"/>
          </a:xfrm>
        </p:grpSpPr>
        <p:sp>
          <p:nvSpPr>
            <p:cNvPr id="8" name="矩形 7"/>
            <p:cNvSpPr/>
            <p:nvPr/>
          </p:nvSpPr>
          <p:spPr>
            <a:xfrm>
              <a:off x="3371850" y="685800"/>
              <a:ext cx="4552950" cy="5695950"/>
            </a:xfrm>
            <a:prstGeom prst="rect">
              <a:avLst/>
            </a:prstGeom>
            <a:solidFill>
              <a:srgbClr val="FDDAE0">
                <a:alpha val="0"/>
              </a:srgbClr>
            </a:solidFill>
            <a:ln>
              <a:solidFill>
                <a:srgbClr val="FDDAE0"/>
              </a:solidFill>
            </a:ln>
            <a:effectLst>
              <a:innerShdw blurRad="63500" dist="50800" dir="1350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3810123" y="1274819"/>
              <a:ext cx="3743287" cy="4838700"/>
            </a:xfrm>
            <a:prstGeom prst="rect">
              <a:avLst/>
            </a:prstGeom>
            <a:solidFill>
              <a:srgbClr val="73C9CA">
                <a:alpha val="16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71850" y="685800"/>
              <a:ext cx="4552950" cy="5695950"/>
            </a:xfrm>
            <a:prstGeom prst="rect">
              <a:avLst/>
            </a:prstGeom>
            <a:noFill/>
            <a:ln w="79375">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8"/>
            <p:cNvSpPr>
              <a:spLocks noChangeArrowheads="1"/>
            </p:cNvSpPr>
            <p:nvPr/>
          </p:nvSpPr>
          <p:spPr bwMode="auto">
            <a:xfrm>
              <a:off x="3959156" y="4653505"/>
              <a:ext cx="534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dirty="0">
                  <a:solidFill>
                    <a:schemeClr val="bg1"/>
                  </a:solidFill>
                  <a:cs typeface="+mn-ea"/>
                  <a:sym typeface="+mn-lt"/>
                </a:rPr>
                <a:t>PowerPoint Template</a:t>
              </a:r>
              <a:endParaRPr lang="zh-CN" altLang="en-US" sz="4000" dirty="0">
                <a:solidFill>
                  <a:schemeClr val="bg1"/>
                </a:solidFill>
                <a:cs typeface="+mn-ea"/>
                <a:sym typeface="+mn-lt"/>
              </a:endParaRPr>
            </a:p>
          </p:txBody>
        </p:sp>
        <p:sp>
          <p:nvSpPr>
            <p:cNvPr id="14" name="文本框 11"/>
            <p:cNvSpPr>
              <a:spLocks noChangeArrowheads="1"/>
            </p:cNvSpPr>
            <p:nvPr/>
          </p:nvSpPr>
          <p:spPr bwMode="auto">
            <a:xfrm>
              <a:off x="3810570" y="4279053"/>
              <a:ext cx="3745438" cy="369332"/>
            </a:xfrm>
            <a:prstGeom prst="rect">
              <a:avLst/>
            </a:prstGeom>
            <a:solidFill>
              <a:srgbClr val="73C9CA">
                <a:alpha val="49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grpSp>
        <p:nvGrpSpPr>
          <p:cNvPr id="3" name="组合 2"/>
          <p:cNvGrpSpPr/>
          <p:nvPr/>
        </p:nvGrpSpPr>
        <p:grpSpPr>
          <a:xfrm>
            <a:off x="5773983" y="1816730"/>
            <a:ext cx="1240949" cy="1391140"/>
            <a:chOff x="4823225" y="3101912"/>
            <a:chExt cx="604921" cy="678134"/>
          </a:xfrm>
        </p:grpSpPr>
        <p:sp>
          <p:nvSpPr>
            <p:cNvPr id="24" name="文本框 23"/>
            <p:cNvSpPr txBox="1"/>
            <p:nvPr/>
          </p:nvSpPr>
          <p:spPr>
            <a:xfrm>
              <a:off x="4863734" y="3150207"/>
              <a:ext cx="506510" cy="540111"/>
            </a:xfrm>
            <a:prstGeom prst="rect">
              <a:avLst/>
            </a:prstGeom>
            <a:noFill/>
            <a:effectLst/>
          </p:spPr>
          <p:txBody>
            <a:bodyPr wrap="none" rtlCol="0">
              <a:spAutoFit/>
            </a:bodyPr>
            <a:lstStyle/>
            <a:p>
              <a:r>
                <a:rPr lang="en-US" altLang="zh-CN" sz="2800" b="1" dirty="0">
                  <a:cs typeface="+mn-ea"/>
                  <a:sym typeface="+mn-lt"/>
                </a:rPr>
                <a:t>  </a:t>
              </a:r>
              <a:r>
                <a:rPr lang="en-US" altLang="zh-CN" sz="6600" b="1" dirty="0">
                  <a:cs typeface="+mn-ea"/>
                  <a:sym typeface="+mn-lt"/>
                </a:rPr>
                <a:t>3</a:t>
              </a:r>
              <a:r>
                <a:rPr lang="en-US" altLang="zh-CN" sz="3200" b="1" dirty="0">
                  <a:cs typeface="+mn-ea"/>
                  <a:sym typeface="+mn-lt"/>
                </a:rPr>
                <a:t>.</a:t>
              </a:r>
              <a:endParaRPr lang="en-US" altLang="zh-CN" sz="2400" b="1" dirty="0">
                <a:cs typeface="+mn-ea"/>
                <a:sym typeface="+mn-lt"/>
              </a:endParaRPr>
            </a:p>
          </p:txBody>
        </p:sp>
        <p:sp>
          <p:nvSpPr>
            <p:cNvPr id="25" name="Freeform 19"/>
            <p:cNvSpPr/>
            <p:nvPr/>
          </p:nvSpPr>
          <p:spPr bwMode="auto">
            <a:xfrm>
              <a:off x="4823225" y="3101912"/>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26" name="文本框 16"/>
          <p:cNvSpPr>
            <a:spLocks noChangeArrowheads="1"/>
          </p:cNvSpPr>
          <p:nvPr/>
        </p:nvSpPr>
        <p:spPr bwMode="auto">
          <a:xfrm>
            <a:off x="5532682" y="3377168"/>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mn-ea"/>
                <a:sym typeface="+mn-lt"/>
              </a:rPr>
              <a:t>请填写标题</a:t>
            </a:r>
          </a:p>
        </p:txBody>
      </p:sp>
      <p:sp>
        <p:nvSpPr>
          <p:cNvPr id="23" name="文本框 16"/>
          <p:cNvSpPr>
            <a:spLocks noChangeArrowheads="1"/>
          </p:cNvSpPr>
          <p:nvPr/>
        </p:nvSpPr>
        <p:spPr bwMode="auto">
          <a:xfrm>
            <a:off x="5154397" y="5099851"/>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p:txBody>
      </p:sp>
      <p:sp>
        <p:nvSpPr>
          <p:cNvPr id="15" name="TextBox 14"/>
          <p:cNvSpPr txBox="1"/>
          <p:nvPr/>
        </p:nvSpPr>
        <p:spPr>
          <a:xfrm>
            <a:off x="8947133" y="642145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91450" y="0"/>
            <a:ext cx="4400549" cy="6858000"/>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9215992" y="2483697"/>
            <a:ext cx="1842051" cy="369332"/>
          </a:xfrm>
          <a:prstGeom prst="rect">
            <a:avLst/>
          </a:prstGeom>
          <a:noFill/>
        </p:spPr>
        <p:txBody>
          <a:bodyPr wrap="square" rtlCol="0">
            <a:spAutoFit/>
          </a:bodyPr>
          <a:lstStyle/>
          <a:p>
            <a:pPr algn="ctr"/>
            <a:r>
              <a:rPr lang="en-US" altLang="zh-CN" b="1">
                <a:solidFill>
                  <a:schemeClr val="bg1"/>
                </a:solidFill>
                <a:cs typeface="+mn-ea"/>
                <a:sym typeface="+mn-lt"/>
              </a:rPr>
              <a:t>About  Life</a:t>
            </a:r>
            <a:endParaRPr lang="zh-CN" altLang="en-US" b="1">
              <a:solidFill>
                <a:schemeClr val="bg1"/>
              </a:solidFill>
              <a:cs typeface="+mn-ea"/>
              <a:sym typeface="+mn-lt"/>
            </a:endParaRPr>
          </a:p>
        </p:txBody>
      </p:sp>
      <p:sp>
        <p:nvSpPr>
          <p:cNvPr id="35" name="文本框 34"/>
          <p:cNvSpPr txBox="1"/>
          <p:nvPr/>
        </p:nvSpPr>
        <p:spPr>
          <a:xfrm>
            <a:off x="8755383" y="3398461"/>
            <a:ext cx="2749819" cy="338554"/>
          </a:xfrm>
          <a:prstGeom prst="rect">
            <a:avLst/>
          </a:prstGeom>
          <a:noFill/>
        </p:spPr>
        <p:txBody>
          <a:bodyPr wrap="square" rtlCol="0">
            <a:spAutoFit/>
          </a:bodyPr>
          <a:lstStyle/>
          <a:p>
            <a:pPr algn="ctr"/>
            <a:r>
              <a:rPr lang="zh-CN" altLang="en-US" sz="1600" dirty="0">
                <a:solidFill>
                  <a:schemeClr val="bg1"/>
                </a:solidFill>
                <a:cs typeface="+mn-ea"/>
                <a:sym typeface="+mn-lt"/>
              </a:rPr>
              <a:t>那个仿佛永远看不见的影子</a:t>
            </a:r>
          </a:p>
        </p:txBody>
      </p:sp>
      <p:sp>
        <p:nvSpPr>
          <p:cNvPr id="36" name="矩形 35"/>
          <p:cNvSpPr/>
          <p:nvPr/>
        </p:nvSpPr>
        <p:spPr>
          <a:xfrm>
            <a:off x="8448100" y="3961674"/>
            <a:ext cx="3377834" cy="646331"/>
          </a:xfrm>
          <a:prstGeom prst="rect">
            <a:avLst/>
          </a:prstGeom>
        </p:spPr>
        <p:txBody>
          <a:bodyPr wrap="square">
            <a:spAutoFit/>
          </a:bodyPr>
          <a:lstStyle/>
          <a:p>
            <a:pPr algn="ctr"/>
            <a:r>
              <a:rPr lang="en-US" altLang="zh-CN" sz="1200">
                <a:solidFill>
                  <a:schemeClr val="bg1"/>
                </a:solidFill>
                <a:cs typeface="+mn-ea"/>
                <a:sym typeface="+mn-lt"/>
              </a:rPr>
              <a:t>When it becomes a quiet state, when it became the world's shadow. He looked at alone, the invisible Shadow as if forever</a:t>
            </a:r>
            <a:endParaRPr lang="zh-CN" altLang="en-US" sz="1200">
              <a:solidFill>
                <a:schemeClr val="bg1"/>
              </a:solidFill>
              <a:cs typeface="+mn-ea"/>
              <a:sym typeface="+mn-lt"/>
            </a:endParaRPr>
          </a:p>
        </p:txBody>
      </p:sp>
      <p:grpSp>
        <p:nvGrpSpPr>
          <p:cNvPr id="61" name="组合 60"/>
          <p:cNvGrpSpPr/>
          <p:nvPr/>
        </p:nvGrpSpPr>
        <p:grpSpPr>
          <a:xfrm>
            <a:off x="1992454" y="1253581"/>
            <a:ext cx="4923369" cy="4720647"/>
            <a:chOff x="1781959" y="1104038"/>
            <a:chExt cx="4923369" cy="4720647"/>
          </a:xfrm>
        </p:grpSpPr>
        <p:sp>
          <p:nvSpPr>
            <p:cNvPr id="44" name="Freeform 263"/>
            <p:cNvSpPr/>
            <p:nvPr/>
          </p:nvSpPr>
          <p:spPr bwMode="auto">
            <a:xfrm>
              <a:off x="1864518" y="3005040"/>
              <a:ext cx="251451" cy="423960"/>
            </a:xfrm>
            <a:custGeom>
              <a:avLst/>
              <a:gdLst>
                <a:gd name="T0" fmla="*/ 26 w 86"/>
                <a:gd name="T1" fmla="*/ 105 h 145"/>
                <a:gd name="T2" fmla="*/ 26 w 86"/>
                <a:gd name="T3" fmla="*/ 105 h 145"/>
                <a:gd name="T4" fmla="*/ 37 w 86"/>
                <a:gd name="T5" fmla="*/ 103 h 145"/>
                <a:gd name="T6" fmla="*/ 37 w 86"/>
                <a:gd name="T7" fmla="*/ 103 h 145"/>
                <a:gd name="T8" fmla="*/ 37 w 86"/>
                <a:gd name="T9" fmla="*/ 37 h 145"/>
                <a:gd name="T10" fmla="*/ 37 w 86"/>
                <a:gd name="T11" fmla="*/ 37 h 145"/>
                <a:gd name="T12" fmla="*/ 37 w 86"/>
                <a:gd name="T13" fmla="*/ 9 h 145"/>
                <a:gd name="T14" fmla="*/ 37 w 86"/>
                <a:gd name="T15" fmla="*/ 9 h 145"/>
                <a:gd name="T16" fmla="*/ 37 w 86"/>
                <a:gd name="T17" fmla="*/ 4 h 145"/>
                <a:gd name="T18" fmla="*/ 37 w 86"/>
                <a:gd name="T19" fmla="*/ 4 h 145"/>
                <a:gd name="T20" fmla="*/ 52 w 86"/>
                <a:gd name="T21" fmla="*/ 0 h 145"/>
                <a:gd name="T22" fmla="*/ 52 w 86"/>
                <a:gd name="T23" fmla="*/ 0 h 145"/>
                <a:gd name="T24" fmla="*/ 61 w 86"/>
                <a:gd name="T25" fmla="*/ 7 h 145"/>
                <a:gd name="T26" fmla="*/ 68 w 86"/>
                <a:gd name="T27" fmla="*/ 15 h 145"/>
                <a:gd name="T28" fmla="*/ 74 w 86"/>
                <a:gd name="T29" fmla="*/ 24 h 145"/>
                <a:gd name="T30" fmla="*/ 77 w 86"/>
                <a:gd name="T31" fmla="*/ 33 h 145"/>
                <a:gd name="T32" fmla="*/ 83 w 86"/>
                <a:gd name="T33" fmla="*/ 57 h 145"/>
                <a:gd name="T34" fmla="*/ 86 w 86"/>
                <a:gd name="T35" fmla="*/ 81 h 145"/>
                <a:gd name="T36" fmla="*/ 86 w 86"/>
                <a:gd name="T37" fmla="*/ 81 h 145"/>
                <a:gd name="T38" fmla="*/ 79 w 86"/>
                <a:gd name="T39" fmla="*/ 88 h 145"/>
                <a:gd name="T40" fmla="*/ 79 w 86"/>
                <a:gd name="T41" fmla="*/ 88 h 145"/>
                <a:gd name="T42" fmla="*/ 75 w 86"/>
                <a:gd name="T43" fmla="*/ 79 h 145"/>
                <a:gd name="T44" fmla="*/ 70 w 86"/>
                <a:gd name="T45" fmla="*/ 72 h 145"/>
                <a:gd name="T46" fmla="*/ 68 w 86"/>
                <a:gd name="T47" fmla="*/ 68 h 145"/>
                <a:gd name="T48" fmla="*/ 64 w 86"/>
                <a:gd name="T49" fmla="*/ 64 h 145"/>
                <a:gd name="T50" fmla="*/ 59 w 86"/>
                <a:gd name="T51" fmla="*/ 63 h 145"/>
                <a:gd name="T52" fmla="*/ 52 w 86"/>
                <a:gd name="T53" fmla="*/ 63 h 145"/>
                <a:gd name="T54" fmla="*/ 52 w 86"/>
                <a:gd name="T55" fmla="*/ 63 h 145"/>
                <a:gd name="T56" fmla="*/ 52 w 86"/>
                <a:gd name="T57" fmla="*/ 118 h 145"/>
                <a:gd name="T58" fmla="*/ 52 w 86"/>
                <a:gd name="T59" fmla="*/ 118 h 145"/>
                <a:gd name="T60" fmla="*/ 50 w 86"/>
                <a:gd name="T61" fmla="*/ 125 h 145"/>
                <a:gd name="T62" fmla="*/ 44 w 86"/>
                <a:gd name="T63" fmla="*/ 134 h 145"/>
                <a:gd name="T64" fmla="*/ 37 w 86"/>
                <a:gd name="T65" fmla="*/ 140 h 145"/>
                <a:gd name="T66" fmla="*/ 26 w 86"/>
                <a:gd name="T67" fmla="*/ 145 h 145"/>
                <a:gd name="T68" fmla="*/ 26 w 86"/>
                <a:gd name="T69" fmla="*/ 145 h 145"/>
                <a:gd name="T70" fmla="*/ 17 w 86"/>
                <a:gd name="T71" fmla="*/ 145 h 145"/>
                <a:gd name="T72" fmla="*/ 7 w 86"/>
                <a:gd name="T73" fmla="*/ 143 h 145"/>
                <a:gd name="T74" fmla="*/ 2 w 86"/>
                <a:gd name="T75" fmla="*/ 140 h 145"/>
                <a:gd name="T76" fmla="*/ 2 w 86"/>
                <a:gd name="T77" fmla="*/ 136 h 145"/>
                <a:gd name="T78" fmla="*/ 0 w 86"/>
                <a:gd name="T79" fmla="*/ 132 h 145"/>
                <a:gd name="T80" fmla="*/ 0 w 86"/>
                <a:gd name="T81" fmla="*/ 132 h 145"/>
                <a:gd name="T82" fmla="*/ 2 w 86"/>
                <a:gd name="T83" fmla="*/ 123 h 145"/>
                <a:gd name="T84" fmla="*/ 7 w 86"/>
                <a:gd name="T85" fmla="*/ 116 h 145"/>
                <a:gd name="T86" fmla="*/ 17 w 86"/>
                <a:gd name="T87" fmla="*/ 110 h 145"/>
                <a:gd name="T88" fmla="*/ 26 w 86"/>
                <a:gd name="T89" fmla="*/ 105 h 145"/>
                <a:gd name="T90" fmla="*/ 26 w 86"/>
                <a:gd name="T91" fmla="*/ 10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45">
                  <a:moveTo>
                    <a:pt x="26" y="105"/>
                  </a:moveTo>
                  <a:lnTo>
                    <a:pt x="26" y="105"/>
                  </a:lnTo>
                  <a:lnTo>
                    <a:pt x="37" y="103"/>
                  </a:lnTo>
                  <a:lnTo>
                    <a:pt x="37" y="103"/>
                  </a:lnTo>
                  <a:lnTo>
                    <a:pt x="37" y="37"/>
                  </a:lnTo>
                  <a:lnTo>
                    <a:pt x="37" y="37"/>
                  </a:lnTo>
                  <a:lnTo>
                    <a:pt x="37" y="9"/>
                  </a:lnTo>
                  <a:lnTo>
                    <a:pt x="37" y="9"/>
                  </a:lnTo>
                  <a:lnTo>
                    <a:pt x="37" y="4"/>
                  </a:lnTo>
                  <a:lnTo>
                    <a:pt x="37" y="4"/>
                  </a:lnTo>
                  <a:lnTo>
                    <a:pt x="52" y="0"/>
                  </a:lnTo>
                  <a:lnTo>
                    <a:pt x="52" y="0"/>
                  </a:lnTo>
                  <a:lnTo>
                    <a:pt x="61" y="7"/>
                  </a:lnTo>
                  <a:lnTo>
                    <a:pt x="68" y="15"/>
                  </a:lnTo>
                  <a:lnTo>
                    <a:pt x="74" y="24"/>
                  </a:lnTo>
                  <a:lnTo>
                    <a:pt x="77" y="33"/>
                  </a:lnTo>
                  <a:lnTo>
                    <a:pt x="83" y="57"/>
                  </a:lnTo>
                  <a:lnTo>
                    <a:pt x="86" y="81"/>
                  </a:lnTo>
                  <a:lnTo>
                    <a:pt x="86" y="81"/>
                  </a:lnTo>
                  <a:lnTo>
                    <a:pt x="79" y="88"/>
                  </a:lnTo>
                  <a:lnTo>
                    <a:pt x="79" y="88"/>
                  </a:lnTo>
                  <a:lnTo>
                    <a:pt x="75" y="79"/>
                  </a:lnTo>
                  <a:lnTo>
                    <a:pt x="70" y="72"/>
                  </a:lnTo>
                  <a:lnTo>
                    <a:pt x="68" y="68"/>
                  </a:lnTo>
                  <a:lnTo>
                    <a:pt x="64" y="64"/>
                  </a:lnTo>
                  <a:lnTo>
                    <a:pt x="59" y="63"/>
                  </a:lnTo>
                  <a:lnTo>
                    <a:pt x="52" y="63"/>
                  </a:lnTo>
                  <a:lnTo>
                    <a:pt x="52" y="63"/>
                  </a:lnTo>
                  <a:lnTo>
                    <a:pt x="52" y="118"/>
                  </a:lnTo>
                  <a:lnTo>
                    <a:pt x="52" y="118"/>
                  </a:lnTo>
                  <a:lnTo>
                    <a:pt x="50" y="125"/>
                  </a:lnTo>
                  <a:lnTo>
                    <a:pt x="44" y="134"/>
                  </a:lnTo>
                  <a:lnTo>
                    <a:pt x="37" y="140"/>
                  </a:lnTo>
                  <a:lnTo>
                    <a:pt x="26" y="145"/>
                  </a:lnTo>
                  <a:lnTo>
                    <a:pt x="26" y="145"/>
                  </a:lnTo>
                  <a:lnTo>
                    <a:pt x="17" y="145"/>
                  </a:lnTo>
                  <a:lnTo>
                    <a:pt x="7" y="143"/>
                  </a:lnTo>
                  <a:lnTo>
                    <a:pt x="2" y="140"/>
                  </a:lnTo>
                  <a:lnTo>
                    <a:pt x="2" y="136"/>
                  </a:lnTo>
                  <a:lnTo>
                    <a:pt x="0" y="132"/>
                  </a:lnTo>
                  <a:lnTo>
                    <a:pt x="0" y="132"/>
                  </a:lnTo>
                  <a:lnTo>
                    <a:pt x="2" y="123"/>
                  </a:lnTo>
                  <a:lnTo>
                    <a:pt x="7" y="116"/>
                  </a:lnTo>
                  <a:lnTo>
                    <a:pt x="17" y="110"/>
                  </a:lnTo>
                  <a:lnTo>
                    <a:pt x="26" y="105"/>
                  </a:lnTo>
                  <a:lnTo>
                    <a:pt x="26" y="10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cs typeface="+mn-ea"/>
                <a:sym typeface="+mn-lt"/>
              </a:endParaRPr>
            </a:p>
          </p:txBody>
        </p:sp>
        <p:sp>
          <p:nvSpPr>
            <p:cNvPr id="45" name="Freeform 262"/>
            <p:cNvSpPr/>
            <p:nvPr/>
          </p:nvSpPr>
          <p:spPr bwMode="auto">
            <a:xfrm>
              <a:off x="1781959" y="1271873"/>
              <a:ext cx="353989" cy="417303"/>
            </a:xfrm>
            <a:custGeom>
              <a:avLst/>
              <a:gdLst>
                <a:gd name="T0" fmla="*/ 22 w 123"/>
                <a:gd name="T1" fmla="*/ 110 h 145"/>
                <a:gd name="T2" fmla="*/ 22 w 123"/>
                <a:gd name="T3" fmla="*/ 110 h 145"/>
                <a:gd name="T4" fmla="*/ 33 w 123"/>
                <a:gd name="T5" fmla="*/ 108 h 145"/>
                <a:gd name="T6" fmla="*/ 33 w 123"/>
                <a:gd name="T7" fmla="*/ 47 h 145"/>
                <a:gd name="T8" fmla="*/ 33 w 123"/>
                <a:gd name="T9" fmla="*/ 24 h 145"/>
                <a:gd name="T10" fmla="*/ 33 w 123"/>
                <a:gd name="T11" fmla="*/ 18 h 145"/>
                <a:gd name="T12" fmla="*/ 123 w 123"/>
                <a:gd name="T13" fmla="*/ 0 h 145"/>
                <a:gd name="T14" fmla="*/ 123 w 123"/>
                <a:gd name="T15" fmla="*/ 13 h 145"/>
                <a:gd name="T16" fmla="*/ 123 w 123"/>
                <a:gd name="T17" fmla="*/ 29 h 145"/>
                <a:gd name="T18" fmla="*/ 123 w 123"/>
                <a:gd name="T19" fmla="*/ 108 h 145"/>
                <a:gd name="T20" fmla="*/ 123 w 123"/>
                <a:gd name="T21" fmla="*/ 108 h 145"/>
                <a:gd name="T22" fmla="*/ 121 w 123"/>
                <a:gd name="T23" fmla="*/ 115 h 145"/>
                <a:gd name="T24" fmla="*/ 116 w 123"/>
                <a:gd name="T25" fmla="*/ 123 h 145"/>
                <a:gd name="T26" fmla="*/ 108 w 123"/>
                <a:gd name="T27" fmla="*/ 128 h 145"/>
                <a:gd name="T28" fmla="*/ 99 w 123"/>
                <a:gd name="T29" fmla="*/ 134 h 145"/>
                <a:gd name="T30" fmla="*/ 99 w 123"/>
                <a:gd name="T31" fmla="*/ 134 h 145"/>
                <a:gd name="T32" fmla="*/ 90 w 123"/>
                <a:gd name="T33" fmla="*/ 134 h 145"/>
                <a:gd name="T34" fmla="*/ 82 w 123"/>
                <a:gd name="T35" fmla="*/ 132 h 145"/>
                <a:gd name="T36" fmla="*/ 79 w 123"/>
                <a:gd name="T37" fmla="*/ 128 h 145"/>
                <a:gd name="T38" fmla="*/ 77 w 123"/>
                <a:gd name="T39" fmla="*/ 123 h 145"/>
                <a:gd name="T40" fmla="*/ 77 w 123"/>
                <a:gd name="T41" fmla="*/ 123 h 145"/>
                <a:gd name="T42" fmla="*/ 79 w 123"/>
                <a:gd name="T43" fmla="*/ 115 h 145"/>
                <a:gd name="T44" fmla="*/ 82 w 123"/>
                <a:gd name="T45" fmla="*/ 108 h 145"/>
                <a:gd name="T46" fmla="*/ 90 w 123"/>
                <a:gd name="T47" fmla="*/ 103 h 145"/>
                <a:gd name="T48" fmla="*/ 99 w 123"/>
                <a:gd name="T49" fmla="*/ 97 h 145"/>
                <a:gd name="T50" fmla="*/ 99 w 123"/>
                <a:gd name="T51" fmla="*/ 97 h 145"/>
                <a:gd name="T52" fmla="*/ 110 w 123"/>
                <a:gd name="T53" fmla="*/ 97 h 145"/>
                <a:gd name="T54" fmla="*/ 110 w 123"/>
                <a:gd name="T55" fmla="*/ 33 h 145"/>
                <a:gd name="T56" fmla="*/ 46 w 123"/>
                <a:gd name="T57" fmla="*/ 46 h 145"/>
                <a:gd name="T58" fmla="*/ 46 w 123"/>
                <a:gd name="T59" fmla="*/ 119 h 145"/>
                <a:gd name="T60" fmla="*/ 46 w 123"/>
                <a:gd name="T61" fmla="*/ 119 h 145"/>
                <a:gd name="T62" fmla="*/ 44 w 123"/>
                <a:gd name="T63" fmla="*/ 126 h 145"/>
                <a:gd name="T64" fmla="*/ 38 w 123"/>
                <a:gd name="T65" fmla="*/ 134 h 145"/>
                <a:gd name="T66" fmla="*/ 31 w 123"/>
                <a:gd name="T67" fmla="*/ 141 h 145"/>
                <a:gd name="T68" fmla="*/ 22 w 123"/>
                <a:gd name="T69" fmla="*/ 145 h 145"/>
                <a:gd name="T70" fmla="*/ 22 w 123"/>
                <a:gd name="T71" fmla="*/ 145 h 145"/>
                <a:gd name="T72" fmla="*/ 15 w 123"/>
                <a:gd name="T73" fmla="*/ 145 h 145"/>
                <a:gd name="T74" fmla="*/ 7 w 123"/>
                <a:gd name="T75" fmla="*/ 143 h 145"/>
                <a:gd name="T76" fmla="*/ 2 w 123"/>
                <a:gd name="T77" fmla="*/ 139 h 145"/>
                <a:gd name="T78" fmla="*/ 0 w 123"/>
                <a:gd name="T79" fmla="*/ 134 h 145"/>
                <a:gd name="T80" fmla="*/ 0 w 123"/>
                <a:gd name="T81" fmla="*/ 134 h 145"/>
                <a:gd name="T82" fmla="*/ 2 w 123"/>
                <a:gd name="T83" fmla="*/ 126 h 145"/>
                <a:gd name="T84" fmla="*/ 7 w 123"/>
                <a:gd name="T85" fmla="*/ 119 h 145"/>
                <a:gd name="T86" fmla="*/ 15 w 123"/>
                <a:gd name="T87" fmla="*/ 114 h 145"/>
                <a:gd name="T88" fmla="*/ 22 w 123"/>
                <a:gd name="T89" fmla="*/ 110 h 145"/>
                <a:gd name="T90" fmla="*/ 22 w 123"/>
                <a:gd name="T91"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45">
                  <a:moveTo>
                    <a:pt x="22" y="110"/>
                  </a:moveTo>
                  <a:lnTo>
                    <a:pt x="22" y="110"/>
                  </a:lnTo>
                  <a:lnTo>
                    <a:pt x="33" y="108"/>
                  </a:lnTo>
                  <a:lnTo>
                    <a:pt x="33" y="47"/>
                  </a:lnTo>
                  <a:lnTo>
                    <a:pt x="33" y="24"/>
                  </a:lnTo>
                  <a:lnTo>
                    <a:pt x="33" y="18"/>
                  </a:lnTo>
                  <a:lnTo>
                    <a:pt x="123" y="0"/>
                  </a:lnTo>
                  <a:lnTo>
                    <a:pt x="123" y="13"/>
                  </a:lnTo>
                  <a:lnTo>
                    <a:pt x="123" y="29"/>
                  </a:lnTo>
                  <a:lnTo>
                    <a:pt x="123" y="108"/>
                  </a:lnTo>
                  <a:lnTo>
                    <a:pt x="123" y="108"/>
                  </a:lnTo>
                  <a:lnTo>
                    <a:pt x="121" y="115"/>
                  </a:lnTo>
                  <a:lnTo>
                    <a:pt x="116" y="123"/>
                  </a:lnTo>
                  <a:lnTo>
                    <a:pt x="108" y="128"/>
                  </a:lnTo>
                  <a:lnTo>
                    <a:pt x="99" y="134"/>
                  </a:lnTo>
                  <a:lnTo>
                    <a:pt x="99" y="134"/>
                  </a:lnTo>
                  <a:lnTo>
                    <a:pt x="90" y="134"/>
                  </a:lnTo>
                  <a:lnTo>
                    <a:pt x="82" y="132"/>
                  </a:lnTo>
                  <a:lnTo>
                    <a:pt x="79" y="128"/>
                  </a:lnTo>
                  <a:lnTo>
                    <a:pt x="77" y="123"/>
                  </a:lnTo>
                  <a:lnTo>
                    <a:pt x="77" y="123"/>
                  </a:lnTo>
                  <a:lnTo>
                    <a:pt x="79" y="115"/>
                  </a:lnTo>
                  <a:lnTo>
                    <a:pt x="82" y="108"/>
                  </a:lnTo>
                  <a:lnTo>
                    <a:pt x="90" y="103"/>
                  </a:lnTo>
                  <a:lnTo>
                    <a:pt x="99" y="97"/>
                  </a:lnTo>
                  <a:lnTo>
                    <a:pt x="99" y="97"/>
                  </a:lnTo>
                  <a:lnTo>
                    <a:pt x="110" y="97"/>
                  </a:lnTo>
                  <a:lnTo>
                    <a:pt x="110" y="33"/>
                  </a:lnTo>
                  <a:lnTo>
                    <a:pt x="46" y="46"/>
                  </a:lnTo>
                  <a:lnTo>
                    <a:pt x="46" y="119"/>
                  </a:lnTo>
                  <a:lnTo>
                    <a:pt x="46" y="119"/>
                  </a:lnTo>
                  <a:lnTo>
                    <a:pt x="44" y="126"/>
                  </a:lnTo>
                  <a:lnTo>
                    <a:pt x="38" y="134"/>
                  </a:lnTo>
                  <a:lnTo>
                    <a:pt x="31" y="141"/>
                  </a:lnTo>
                  <a:lnTo>
                    <a:pt x="22" y="145"/>
                  </a:lnTo>
                  <a:lnTo>
                    <a:pt x="22" y="145"/>
                  </a:lnTo>
                  <a:lnTo>
                    <a:pt x="15" y="145"/>
                  </a:lnTo>
                  <a:lnTo>
                    <a:pt x="7" y="143"/>
                  </a:lnTo>
                  <a:lnTo>
                    <a:pt x="2" y="139"/>
                  </a:lnTo>
                  <a:lnTo>
                    <a:pt x="0" y="134"/>
                  </a:lnTo>
                  <a:lnTo>
                    <a:pt x="0" y="134"/>
                  </a:lnTo>
                  <a:lnTo>
                    <a:pt x="2" y="126"/>
                  </a:lnTo>
                  <a:lnTo>
                    <a:pt x="7" y="119"/>
                  </a:lnTo>
                  <a:lnTo>
                    <a:pt x="15" y="114"/>
                  </a:lnTo>
                  <a:lnTo>
                    <a:pt x="22" y="110"/>
                  </a:lnTo>
                  <a:lnTo>
                    <a:pt x="22" y="1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cs typeface="+mn-ea"/>
                <a:sym typeface="+mn-lt"/>
              </a:endParaRPr>
            </a:p>
          </p:txBody>
        </p:sp>
        <p:sp>
          <p:nvSpPr>
            <p:cNvPr id="47" name="Freeform 271"/>
            <p:cNvSpPr/>
            <p:nvPr/>
          </p:nvSpPr>
          <p:spPr bwMode="auto">
            <a:xfrm>
              <a:off x="1781959" y="4743933"/>
              <a:ext cx="445749" cy="366336"/>
            </a:xfrm>
            <a:custGeom>
              <a:avLst/>
              <a:gdLst>
                <a:gd name="T0" fmla="*/ 47 w 174"/>
                <a:gd name="T1" fmla="*/ 143 h 143"/>
                <a:gd name="T2" fmla="*/ 38 w 174"/>
                <a:gd name="T3" fmla="*/ 143 h 143"/>
                <a:gd name="T4" fmla="*/ 22 w 174"/>
                <a:gd name="T5" fmla="*/ 139 h 143"/>
                <a:gd name="T6" fmla="*/ 11 w 174"/>
                <a:gd name="T7" fmla="*/ 132 h 143"/>
                <a:gd name="T8" fmla="*/ 3 w 174"/>
                <a:gd name="T9" fmla="*/ 123 h 143"/>
                <a:gd name="T10" fmla="*/ 0 w 174"/>
                <a:gd name="T11" fmla="*/ 112 h 143"/>
                <a:gd name="T12" fmla="*/ 1 w 174"/>
                <a:gd name="T13" fmla="*/ 99 h 143"/>
                <a:gd name="T14" fmla="*/ 7 w 174"/>
                <a:gd name="T15" fmla="*/ 90 h 143"/>
                <a:gd name="T16" fmla="*/ 18 w 174"/>
                <a:gd name="T17" fmla="*/ 81 h 143"/>
                <a:gd name="T18" fmla="*/ 25 w 174"/>
                <a:gd name="T19" fmla="*/ 77 h 143"/>
                <a:gd name="T20" fmla="*/ 29 w 174"/>
                <a:gd name="T21" fmla="*/ 48 h 143"/>
                <a:gd name="T22" fmla="*/ 40 w 174"/>
                <a:gd name="T23" fmla="*/ 24 h 143"/>
                <a:gd name="T24" fmla="*/ 47 w 174"/>
                <a:gd name="T25" fmla="*/ 15 h 143"/>
                <a:gd name="T26" fmla="*/ 67 w 174"/>
                <a:gd name="T27" fmla="*/ 4 h 143"/>
                <a:gd name="T28" fmla="*/ 78 w 174"/>
                <a:gd name="T29" fmla="*/ 2 h 143"/>
                <a:gd name="T30" fmla="*/ 84 w 174"/>
                <a:gd name="T31" fmla="*/ 0 h 143"/>
                <a:gd name="T32" fmla="*/ 95 w 174"/>
                <a:gd name="T33" fmla="*/ 2 h 143"/>
                <a:gd name="T34" fmla="*/ 117 w 174"/>
                <a:gd name="T35" fmla="*/ 7 h 143"/>
                <a:gd name="T36" fmla="*/ 133 w 174"/>
                <a:gd name="T37" fmla="*/ 24 h 143"/>
                <a:gd name="T38" fmla="*/ 141 w 174"/>
                <a:gd name="T39" fmla="*/ 33 h 143"/>
                <a:gd name="T40" fmla="*/ 148 w 174"/>
                <a:gd name="T41" fmla="*/ 59 h 143"/>
                <a:gd name="T42" fmla="*/ 150 w 174"/>
                <a:gd name="T43" fmla="*/ 75 h 143"/>
                <a:gd name="T44" fmla="*/ 150 w 174"/>
                <a:gd name="T45" fmla="*/ 77 h 143"/>
                <a:gd name="T46" fmla="*/ 163 w 174"/>
                <a:gd name="T47" fmla="*/ 84 h 143"/>
                <a:gd name="T48" fmla="*/ 170 w 174"/>
                <a:gd name="T49" fmla="*/ 93 h 143"/>
                <a:gd name="T50" fmla="*/ 174 w 174"/>
                <a:gd name="T51" fmla="*/ 106 h 143"/>
                <a:gd name="T52" fmla="*/ 170 w 174"/>
                <a:gd name="T53" fmla="*/ 123 h 143"/>
                <a:gd name="T54" fmla="*/ 163 w 174"/>
                <a:gd name="T55" fmla="*/ 132 h 143"/>
                <a:gd name="T56" fmla="*/ 152 w 174"/>
                <a:gd name="T57" fmla="*/ 139 h 143"/>
                <a:gd name="T58" fmla="*/ 137 w 174"/>
                <a:gd name="T59" fmla="*/ 143 h 143"/>
                <a:gd name="T60" fmla="*/ 128 w 174"/>
                <a:gd name="T61" fmla="*/ 73 h 143"/>
                <a:gd name="T62" fmla="*/ 130 w 174"/>
                <a:gd name="T63" fmla="*/ 73 h 143"/>
                <a:gd name="T64" fmla="*/ 130 w 174"/>
                <a:gd name="T65" fmla="*/ 62 h 143"/>
                <a:gd name="T66" fmla="*/ 124 w 174"/>
                <a:gd name="T67" fmla="*/ 44 h 143"/>
                <a:gd name="T68" fmla="*/ 119 w 174"/>
                <a:gd name="T69" fmla="*/ 37 h 143"/>
                <a:gd name="T70" fmla="*/ 108 w 174"/>
                <a:gd name="T71" fmla="*/ 27 h 143"/>
                <a:gd name="T72" fmla="*/ 93 w 174"/>
                <a:gd name="T73" fmla="*/ 22 h 143"/>
                <a:gd name="T74" fmla="*/ 84 w 174"/>
                <a:gd name="T75" fmla="*/ 22 h 143"/>
                <a:gd name="T76" fmla="*/ 80 w 174"/>
                <a:gd name="T77" fmla="*/ 22 h 143"/>
                <a:gd name="T78" fmla="*/ 73 w 174"/>
                <a:gd name="T79" fmla="*/ 24 h 143"/>
                <a:gd name="T80" fmla="*/ 60 w 174"/>
                <a:gd name="T81" fmla="*/ 31 h 143"/>
                <a:gd name="T82" fmla="*/ 55 w 174"/>
                <a:gd name="T83" fmla="*/ 37 h 143"/>
                <a:gd name="T84" fmla="*/ 47 w 174"/>
                <a:gd name="T85" fmla="*/ 53 h 143"/>
                <a:gd name="T86" fmla="*/ 44 w 174"/>
                <a:gd name="T87" fmla="*/ 73 h 143"/>
                <a:gd name="T88" fmla="*/ 47 w 174"/>
                <a:gd name="T89"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43">
                  <a:moveTo>
                    <a:pt x="47" y="73"/>
                  </a:moveTo>
                  <a:lnTo>
                    <a:pt x="47" y="143"/>
                  </a:lnTo>
                  <a:lnTo>
                    <a:pt x="47" y="143"/>
                  </a:lnTo>
                  <a:lnTo>
                    <a:pt x="38" y="143"/>
                  </a:lnTo>
                  <a:lnTo>
                    <a:pt x="29" y="141"/>
                  </a:lnTo>
                  <a:lnTo>
                    <a:pt x="22" y="139"/>
                  </a:lnTo>
                  <a:lnTo>
                    <a:pt x="16" y="136"/>
                  </a:lnTo>
                  <a:lnTo>
                    <a:pt x="11" y="132"/>
                  </a:lnTo>
                  <a:lnTo>
                    <a:pt x="7" y="126"/>
                  </a:lnTo>
                  <a:lnTo>
                    <a:pt x="3" y="123"/>
                  </a:lnTo>
                  <a:lnTo>
                    <a:pt x="1" y="117"/>
                  </a:lnTo>
                  <a:lnTo>
                    <a:pt x="0" y="112"/>
                  </a:lnTo>
                  <a:lnTo>
                    <a:pt x="0" y="104"/>
                  </a:lnTo>
                  <a:lnTo>
                    <a:pt x="1" y="99"/>
                  </a:lnTo>
                  <a:lnTo>
                    <a:pt x="3" y="93"/>
                  </a:lnTo>
                  <a:lnTo>
                    <a:pt x="7" y="90"/>
                  </a:lnTo>
                  <a:lnTo>
                    <a:pt x="12" y="84"/>
                  </a:lnTo>
                  <a:lnTo>
                    <a:pt x="18" y="81"/>
                  </a:lnTo>
                  <a:lnTo>
                    <a:pt x="25" y="77"/>
                  </a:lnTo>
                  <a:lnTo>
                    <a:pt x="25" y="77"/>
                  </a:lnTo>
                  <a:lnTo>
                    <a:pt x="25" y="60"/>
                  </a:lnTo>
                  <a:lnTo>
                    <a:pt x="29" y="48"/>
                  </a:lnTo>
                  <a:lnTo>
                    <a:pt x="33" y="35"/>
                  </a:lnTo>
                  <a:lnTo>
                    <a:pt x="40" y="24"/>
                  </a:lnTo>
                  <a:lnTo>
                    <a:pt x="40" y="24"/>
                  </a:lnTo>
                  <a:lnTo>
                    <a:pt x="47" y="15"/>
                  </a:lnTo>
                  <a:lnTo>
                    <a:pt x="56" y="9"/>
                  </a:lnTo>
                  <a:lnTo>
                    <a:pt x="67" y="4"/>
                  </a:lnTo>
                  <a:lnTo>
                    <a:pt x="78" y="2"/>
                  </a:lnTo>
                  <a:lnTo>
                    <a:pt x="78" y="2"/>
                  </a:lnTo>
                  <a:lnTo>
                    <a:pt x="84" y="0"/>
                  </a:lnTo>
                  <a:lnTo>
                    <a:pt x="84" y="0"/>
                  </a:lnTo>
                  <a:lnTo>
                    <a:pt x="95" y="2"/>
                  </a:lnTo>
                  <a:lnTo>
                    <a:pt x="95" y="2"/>
                  </a:lnTo>
                  <a:lnTo>
                    <a:pt x="106" y="4"/>
                  </a:lnTo>
                  <a:lnTo>
                    <a:pt x="117" y="7"/>
                  </a:lnTo>
                  <a:lnTo>
                    <a:pt x="126" y="15"/>
                  </a:lnTo>
                  <a:lnTo>
                    <a:pt x="133" y="24"/>
                  </a:lnTo>
                  <a:lnTo>
                    <a:pt x="133" y="24"/>
                  </a:lnTo>
                  <a:lnTo>
                    <a:pt x="141" y="33"/>
                  </a:lnTo>
                  <a:lnTo>
                    <a:pt x="144" y="46"/>
                  </a:lnTo>
                  <a:lnTo>
                    <a:pt x="148" y="59"/>
                  </a:lnTo>
                  <a:lnTo>
                    <a:pt x="150" y="75"/>
                  </a:lnTo>
                  <a:lnTo>
                    <a:pt x="150" y="75"/>
                  </a:lnTo>
                  <a:lnTo>
                    <a:pt x="150" y="77"/>
                  </a:lnTo>
                  <a:lnTo>
                    <a:pt x="150" y="77"/>
                  </a:lnTo>
                  <a:lnTo>
                    <a:pt x="157" y="81"/>
                  </a:lnTo>
                  <a:lnTo>
                    <a:pt x="163" y="84"/>
                  </a:lnTo>
                  <a:lnTo>
                    <a:pt x="166" y="90"/>
                  </a:lnTo>
                  <a:lnTo>
                    <a:pt x="170" y="93"/>
                  </a:lnTo>
                  <a:lnTo>
                    <a:pt x="172" y="99"/>
                  </a:lnTo>
                  <a:lnTo>
                    <a:pt x="174" y="106"/>
                  </a:lnTo>
                  <a:lnTo>
                    <a:pt x="172" y="117"/>
                  </a:lnTo>
                  <a:lnTo>
                    <a:pt x="170" y="123"/>
                  </a:lnTo>
                  <a:lnTo>
                    <a:pt x="168" y="126"/>
                  </a:lnTo>
                  <a:lnTo>
                    <a:pt x="163" y="132"/>
                  </a:lnTo>
                  <a:lnTo>
                    <a:pt x="157" y="136"/>
                  </a:lnTo>
                  <a:lnTo>
                    <a:pt x="152" y="139"/>
                  </a:lnTo>
                  <a:lnTo>
                    <a:pt x="144" y="141"/>
                  </a:lnTo>
                  <a:lnTo>
                    <a:pt x="137" y="143"/>
                  </a:lnTo>
                  <a:lnTo>
                    <a:pt x="128" y="143"/>
                  </a:lnTo>
                  <a:lnTo>
                    <a:pt x="128" y="73"/>
                  </a:lnTo>
                  <a:lnTo>
                    <a:pt x="128" y="73"/>
                  </a:lnTo>
                  <a:lnTo>
                    <a:pt x="130" y="73"/>
                  </a:lnTo>
                  <a:lnTo>
                    <a:pt x="130" y="73"/>
                  </a:lnTo>
                  <a:lnTo>
                    <a:pt x="130" y="62"/>
                  </a:lnTo>
                  <a:lnTo>
                    <a:pt x="126" y="51"/>
                  </a:lnTo>
                  <a:lnTo>
                    <a:pt x="124" y="44"/>
                  </a:lnTo>
                  <a:lnTo>
                    <a:pt x="119" y="37"/>
                  </a:lnTo>
                  <a:lnTo>
                    <a:pt x="119" y="37"/>
                  </a:lnTo>
                  <a:lnTo>
                    <a:pt x="113" y="31"/>
                  </a:lnTo>
                  <a:lnTo>
                    <a:pt x="108" y="27"/>
                  </a:lnTo>
                  <a:lnTo>
                    <a:pt x="100" y="24"/>
                  </a:lnTo>
                  <a:lnTo>
                    <a:pt x="93" y="22"/>
                  </a:lnTo>
                  <a:lnTo>
                    <a:pt x="93" y="22"/>
                  </a:lnTo>
                  <a:lnTo>
                    <a:pt x="84" y="22"/>
                  </a:lnTo>
                  <a:lnTo>
                    <a:pt x="84" y="22"/>
                  </a:lnTo>
                  <a:lnTo>
                    <a:pt x="80" y="22"/>
                  </a:lnTo>
                  <a:lnTo>
                    <a:pt x="80" y="22"/>
                  </a:lnTo>
                  <a:lnTo>
                    <a:pt x="73" y="24"/>
                  </a:lnTo>
                  <a:lnTo>
                    <a:pt x="66" y="27"/>
                  </a:lnTo>
                  <a:lnTo>
                    <a:pt x="60" y="31"/>
                  </a:lnTo>
                  <a:lnTo>
                    <a:pt x="55" y="37"/>
                  </a:lnTo>
                  <a:lnTo>
                    <a:pt x="55" y="37"/>
                  </a:lnTo>
                  <a:lnTo>
                    <a:pt x="51" y="44"/>
                  </a:lnTo>
                  <a:lnTo>
                    <a:pt x="47" y="53"/>
                  </a:lnTo>
                  <a:lnTo>
                    <a:pt x="45" y="62"/>
                  </a:lnTo>
                  <a:lnTo>
                    <a:pt x="44" y="73"/>
                  </a:lnTo>
                  <a:lnTo>
                    <a:pt x="44" y="73"/>
                  </a:lnTo>
                  <a:lnTo>
                    <a:pt x="47" y="73"/>
                  </a:lnTo>
                  <a:lnTo>
                    <a:pt x="47" y="7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cs typeface="+mn-ea"/>
                <a:sym typeface="+mn-lt"/>
              </a:endParaRPr>
            </a:p>
          </p:txBody>
        </p:sp>
        <p:grpSp>
          <p:nvGrpSpPr>
            <p:cNvPr id="60" name="组合 59"/>
            <p:cNvGrpSpPr/>
            <p:nvPr/>
          </p:nvGrpSpPr>
          <p:grpSpPr>
            <a:xfrm>
              <a:off x="2692375" y="1104038"/>
              <a:ext cx="4012953" cy="1200329"/>
              <a:chOff x="2692375" y="1104038"/>
              <a:chExt cx="4012953" cy="1200329"/>
            </a:xfrm>
          </p:grpSpPr>
          <p:sp>
            <p:nvSpPr>
              <p:cNvPr id="50" name="文本框 49"/>
              <p:cNvSpPr txBox="1"/>
              <p:nvPr/>
            </p:nvSpPr>
            <p:spPr>
              <a:xfrm>
                <a:off x="2692375" y="1104038"/>
                <a:ext cx="1762480" cy="369332"/>
              </a:xfrm>
              <a:prstGeom prst="rect">
                <a:avLst/>
              </a:prstGeom>
              <a:noFill/>
            </p:spPr>
            <p:txBody>
              <a:bodyPr wrap="square" rtlCol="0">
                <a:spAutoFit/>
              </a:bodyPr>
              <a:lstStyle/>
              <a:p>
                <a:pPr algn="ctr"/>
                <a:r>
                  <a:rPr lang="en-US" altLang="zh-CN" b="1" dirty="0">
                    <a:cs typeface="+mn-ea"/>
                    <a:sym typeface="+mn-lt"/>
                  </a:rPr>
                  <a:t>About  Life</a:t>
                </a:r>
                <a:endParaRPr lang="zh-CN" altLang="en-US" b="1" dirty="0">
                  <a:cs typeface="+mn-ea"/>
                  <a:sym typeface="+mn-lt"/>
                </a:endParaRPr>
              </a:p>
            </p:txBody>
          </p:sp>
          <p:sp>
            <p:nvSpPr>
              <p:cNvPr id="53" name="矩形 52"/>
              <p:cNvSpPr/>
              <p:nvPr/>
            </p:nvSpPr>
            <p:spPr>
              <a:xfrm>
                <a:off x="2738699" y="1381037"/>
                <a:ext cx="3966629" cy="923330"/>
              </a:xfrm>
              <a:prstGeom prst="rect">
                <a:avLst/>
              </a:prstGeom>
            </p:spPr>
            <p:txBody>
              <a:bodyPr wrap="square">
                <a:spAutoFit/>
              </a:bodyPr>
              <a:lstStyle/>
              <a:p>
                <a:r>
                  <a:rPr lang="en-US" altLang="zh-CN" dirty="0">
                    <a:solidFill>
                      <a:srgbClr val="2B2B2B"/>
                    </a:solidFill>
                    <a:cs typeface="+mn-ea"/>
                    <a:sym typeface="+mn-lt"/>
                  </a:rPr>
                  <a:t>When it becomes a quiet state, when it became the world's shadow. </a:t>
                </a:r>
              </a:p>
            </p:txBody>
          </p:sp>
        </p:grpSp>
        <p:grpSp>
          <p:nvGrpSpPr>
            <p:cNvPr id="59" name="组合 58"/>
            <p:cNvGrpSpPr/>
            <p:nvPr/>
          </p:nvGrpSpPr>
          <p:grpSpPr>
            <a:xfrm>
              <a:off x="2692375" y="2864197"/>
              <a:ext cx="4012953" cy="1200329"/>
              <a:chOff x="2692375" y="2864197"/>
              <a:chExt cx="4012953" cy="1200329"/>
            </a:xfrm>
          </p:grpSpPr>
          <p:sp>
            <p:nvSpPr>
              <p:cNvPr id="54" name="文本框 53"/>
              <p:cNvSpPr txBox="1"/>
              <p:nvPr/>
            </p:nvSpPr>
            <p:spPr>
              <a:xfrm>
                <a:off x="2692375" y="2864197"/>
                <a:ext cx="1762480" cy="369332"/>
              </a:xfrm>
              <a:prstGeom prst="rect">
                <a:avLst/>
              </a:prstGeom>
              <a:noFill/>
            </p:spPr>
            <p:txBody>
              <a:bodyPr wrap="square" rtlCol="0">
                <a:spAutoFit/>
              </a:bodyPr>
              <a:lstStyle/>
              <a:p>
                <a:pPr algn="ctr"/>
                <a:r>
                  <a:rPr lang="en-US" altLang="zh-CN" b="1" dirty="0">
                    <a:cs typeface="+mn-ea"/>
                    <a:sym typeface="+mn-lt"/>
                  </a:rPr>
                  <a:t>About  Life</a:t>
                </a:r>
                <a:endParaRPr lang="zh-CN" altLang="en-US" b="1" dirty="0">
                  <a:cs typeface="+mn-ea"/>
                  <a:sym typeface="+mn-lt"/>
                </a:endParaRPr>
              </a:p>
            </p:txBody>
          </p:sp>
          <p:sp>
            <p:nvSpPr>
              <p:cNvPr id="55" name="矩形 54"/>
              <p:cNvSpPr/>
              <p:nvPr/>
            </p:nvSpPr>
            <p:spPr>
              <a:xfrm>
                <a:off x="2738699" y="3141196"/>
                <a:ext cx="3966629" cy="923330"/>
              </a:xfrm>
              <a:prstGeom prst="rect">
                <a:avLst/>
              </a:prstGeom>
            </p:spPr>
            <p:txBody>
              <a:bodyPr wrap="square">
                <a:spAutoFit/>
              </a:bodyPr>
              <a:lstStyle/>
              <a:p>
                <a:r>
                  <a:rPr lang="en-US" altLang="zh-CN">
                    <a:solidFill>
                      <a:srgbClr val="2B2B2B"/>
                    </a:solidFill>
                    <a:cs typeface="+mn-ea"/>
                    <a:sym typeface="+mn-lt"/>
                  </a:rPr>
                  <a:t>When it becomes a quiet state, when it became the world's shadow. </a:t>
                </a:r>
              </a:p>
            </p:txBody>
          </p:sp>
        </p:grpSp>
        <p:grpSp>
          <p:nvGrpSpPr>
            <p:cNvPr id="58" name="组合 57"/>
            <p:cNvGrpSpPr/>
            <p:nvPr/>
          </p:nvGrpSpPr>
          <p:grpSpPr>
            <a:xfrm>
              <a:off x="2692375" y="4624356"/>
              <a:ext cx="4012953" cy="1200329"/>
              <a:chOff x="2646050" y="4602437"/>
              <a:chExt cx="4012953" cy="1200329"/>
            </a:xfrm>
          </p:grpSpPr>
          <p:sp>
            <p:nvSpPr>
              <p:cNvPr id="56" name="文本框 55"/>
              <p:cNvSpPr txBox="1"/>
              <p:nvPr/>
            </p:nvSpPr>
            <p:spPr>
              <a:xfrm>
                <a:off x="2646050" y="4602437"/>
                <a:ext cx="1762480" cy="369332"/>
              </a:xfrm>
              <a:prstGeom prst="rect">
                <a:avLst/>
              </a:prstGeom>
              <a:noFill/>
            </p:spPr>
            <p:txBody>
              <a:bodyPr wrap="square" rtlCol="0">
                <a:spAutoFit/>
              </a:bodyPr>
              <a:lstStyle/>
              <a:p>
                <a:pPr algn="ctr"/>
                <a:r>
                  <a:rPr lang="en-US" altLang="zh-CN" b="1">
                    <a:cs typeface="+mn-ea"/>
                    <a:sym typeface="+mn-lt"/>
                  </a:rPr>
                  <a:t>About  Life</a:t>
                </a:r>
                <a:endParaRPr lang="zh-CN" altLang="en-US" b="1">
                  <a:cs typeface="+mn-ea"/>
                  <a:sym typeface="+mn-lt"/>
                </a:endParaRPr>
              </a:p>
            </p:txBody>
          </p:sp>
          <p:sp>
            <p:nvSpPr>
              <p:cNvPr id="57" name="矩形 56"/>
              <p:cNvSpPr/>
              <p:nvPr/>
            </p:nvSpPr>
            <p:spPr>
              <a:xfrm>
                <a:off x="2692374" y="4879436"/>
                <a:ext cx="3966629" cy="923330"/>
              </a:xfrm>
              <a:prstGeom prst="rect">
                <a:avLst/>
              </a:prstGeom>
            </p:spPr>
            <p:txBody>
              <a:bodyPr wrap="square">
                <a:spAutoFit/>
              </a:bodyPr>
              <a:lstStyle/>
              <a:p>
                <a:r>
                  <a:rPr lang="en-US" altLang="zh-CN" dirty="0">
                    <a:solidFill>
                      <a:srgbClr val="2B2B2B"/>
                    </a:solidFill>
                    <a:cs typeface="+mn-ea"/>
                    <a:sym typeface="+mn-lt"/>
                  </a:rPr>
                  <a:t>When it becomes a quiet state, when it became the world's shadow. </a:t>
                </a:r>
              </a:p>
            </p:txBody>
          </p:sp>
        </p:grpSp>
      </p:grpSp>
      <p:cxnSp>
        <p:nvCxnSpPr>
          <p:cNvPr id="3" name="直接连接符 2"/>
          <p:cNvCxnSpPr/>
          <p:nvPr/>
        </p:nvCxnSpPr>
        <p:spPr>
          <a:xfrm>
            <a:off x="10096916" y="3083048"/>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847968" y="2140699"/>
            <a:ext cx="553998" cy="2582081"/>
          </a:xfrm>
          <a:prstGeom prst="rect">
            <a:avLst/>
          </a:prstGeom>
          <a:noFill/>
          <a:ln>
            <a:solidFill>
              <a:schemeClr val="bg1"/>
            </a:solidFill>
          </a:ln>
          <a:effectLst/>
        </p:spPr>
        <p:txBody>
          <a:bodyPr vert="eaVert" wrap="square" rtlCol="0">
            <a:spAutoFit/>
          </a:bodyPr>
          <a:lstStyle/>
          <a:p>
            <a:pPr algn="ctr"/>
            <a:r>
              <a:rPr lang="en-US" altLang="zh-CN" sz="2400" b="1" dirty="0">
                <a:solidFill>
                  <a:schemeClr val="bg1"/>
                </a:solidFill>
                <a:cs typeface="+mn-ea"/>
                <a:sym typeface="+mn-lt"/>
              </a:rPr>
              <a:t>· </a:t>
            </a:r>
            <a:r>
              <a:rPr lang="zh-CN" altLang="en-US" sz="2400" b="1" dirty="0">
                <a:solidFill>
                  <a:schemeClr val="bg1"/>
                </a:solidFill>
                <a:cs typeface="+mn-ea"/>
                <a:sym typeface="+mn-lt"/>
              </a:rPr>
              <a:t>请填写标题 </a:t>
            </a:r>
            <a:r>
              <a:rPr lang="en-US" altLang="zh-CN" sz="2400" b="1" dirty="0">
                <a:solidFill>
                  <a:schemeClr val="bg1"/>
                </a:solidFill>
                <a:cs typeface="+mn-ea"/>
                <a:sym typeface="+mn-lt"/>
              </a:rPr>
              <a:t>·</a:t>
            </a:r>
            <a:endParaRPr lang="zh-CN" altLang="en-US" sz="2400" b="1" dirty="0">
              <a:solidFill>
                <a:schemeClr val="bg1"/>
              </a:solidFill>
              <a:cs typeface="+mn-ea"/>
              <a:sym typeface="+mn-lt"/>
            </a:endParaRPr>
          </a:p>
        </p:txBody>
      </p:sp>
      <p:sp>
        <p:nvSpPr>
          <p:cNvPr id="25" name="矩形 24"/>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619358" y="2191992"/>
            <a:ext cx="1600605" cy="731803"/>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cs typeface="+mn-ea"/>
                <a:sym typeface="+mn-lt"/>
              </a:rPr>
              <a:t>20%</a:t>
            </a:r>
          </a:p>
        </p:txBody>
      </p:sp>
      <p:sp>
        <p:nvSpPr>
          <p:cNvPr id="83" name="矩形 82"/>
          <p:cNvSpPr/>
          <p:nvPr/>
        </p:nvSpPr>
        <p:spPr>
          <a:xfrm>
            <a:off x="2219963" y="2191992"/>
            <a:ext cx="5479433" cy="731803"/>
          </a:xfrm>
          <a:prstGeom prst="rect">
            <a:avLst/>
          </a:prstGeom>
          <a:solidFill>
            <a:srgbClr val="73C9C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cs typeface="+mn-ea"/>
                <a:sym typeface="+mn-lt"/>
              </a:rPr>
              <a:t>50%</a:t>
            </a:r>
          </a:p>
        </p:txBody>
      </p:sp>
      <p:sp>
        <p:nvSpPr>
          <p:cNvPr id="84" name="矩形 83"/>
          <p:cNvSpPr/>
          <p:nvPr/>
        </p:nvSpPr>
        <p:spPr>
          <a:xfrm>
            <a:off x="7699396" y="2191992"/>
            <a:ext cx="3873249" cy="731803"/>
          </a:xfrm>
          <a:prstGeom prst="rect">
            <a:avLst/>
          </a:prstGeom>
          <a:solidFill>
            <a:srgbClr val="73C9CA">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cs typeface="+mn-ea"/>
                <a:sym typeface="+mn-lt"/>
              </a:rPr>
              <a:t>30%</a:t>
            </a:r>
          </a:p>
        </p:txBody>
      </p:sp>
      <p:sp>
        <p:nvSpPr>
          <p:cNvPr id="85" name="矩形 84"/>
          <p:cNvSpPr/>
          <p:nvPr/>
        </p:nvSpPr>
        <p:spPr>
          <a:xfrm>
            <a:off x="619358"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cs typeface="+mn-ea"/>
                <a:sym typeface="+mn-lt"/>
              </a:rPr>
              <a:t>The concepts national income and national product have roughly</a:t>
            </a:r>
          </a:p>
        </p:txBody>
      </p:sp>
      <p:sp>
        <p:nvSpPr>
          <p:cNvPr id="86" name="矩形 85"/>
          <p:cNvSpPr/>
          <p:nvPr/>
        </p:nvSpPr>
        <p:spPr>
          <a:xfrm>
            <a:off x="619358" y="3627301"/>
            <a:ext cx="1853392" cy="369332"/>
          </a:xfrm>
          <a:prstGeom prst="rect">
            <a:avLst/>
          </a:prstGeom>
        </p:spPr>
        <p:txBody>
          <a:bodyPr wrap="none">
            <a:spAutoFit/>
          </a:bodyPr>
          <a:lstStyle/>
          <a:p>
            <a:r>
              <a:rPr lang="en-US" altLang="zh-CN" dirty="0">
                <a:solidFill>
                  <a:srgbClr val="73C9CA"/>
                </a:solidFill>
                <a:cs typeface="+mn-ea"/>
                <a:sym typeface="+mn-lt"/>
              </a:rPr>
              <a:t>ADD THE TITLE</a:t>
            </a:r>
          </a:p>
        </p:txBody>
      </p:sp>
      <p:sp>
        <p:nvSpPr>
          <p:cNvPr id="87" name="矩形 86"/>
          <p:cNvSpPr/>
          <p:nvPr/>
        </p:nvSpPr>
        <p:spPr>
          <a:xfrm>
            <a:off x="619358"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cs typeface="+mn-ea"/>
                <a:sym typeface="+mn-lt"/>
              </a:rPr>
              <a:t>The concepts national income and national product have roughly</a:t>
            </a:r>
          </a:p>
        </p:txBody>
      </p:sp>
      <p:sp>
        <p:nvSpPr>
          <p:cNvPr id="88" name="矩形 87"/>
          <p:cNvSpPr/>
          <p:nvPr/>
        </p:nvSpPr>
        <p:spPr>
          <a:xfrm>
            <a:off x="4363925"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cs typeface="+mn-ea"/>
                <a:sym typeface="+mn-lt"/>
              </a:rPr>
              <a:t>The concepts national income and national product have roughly</a:t>
            </a:r>
          </a:p>
        </p:txBody>
      </p:sp>
      <p:sp>
        <p:nvSpPr>
          <p:cNvPr id="89" name="矩形 88"/>
          <p:cNvSpPr/>
          <p:nvPr/>
        </p:nvSpPr>
        <p:spPr>
          <a:xfrm>
            <a:off x="4363925" y="3627301"/>
            <a:ext cx="1853392" cy="369332"/>
          </a:xfrm>
          <a:prstGeom prst="rect">
            <a:avLst/>
          </a:prstGeom>
        </p:spPr>
        <p:txBody>
          <a:bodyPr wrap="none">
            <a:spAutoFit/>
          </a:bodyPr>
          <a:lstStyle/>
          <a:p>
            <a:r>
              <a:rPr lang="en-US" altLang="zh-CN" dirty="0">
                <a:solidFill>
                  <a:srgbClr val="73C9CA"/>
                </a:solidFill>
                <a:cs typeface="+mn-ea"/>
                <a:sym typeface="+mn-lt"/>
              </a:rPr>
              <a:t>ADD THE TITLE</a:t>
            </a:r>
          </a:p>
        </p:txBody>
      </p:sp>
      <p:sp>
        <p:nvSpPr>
          <p:cNvPr id="90" name="矩形 89"/>
          <p:cNvSpPr/>
          <p:nvPr/>
        </p:nvSpPr>
        <p:spPr>
          <a:xfrm>
            <a:off x="4363925"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cs typeface="+mn-ea"/>
                <a:sym typeface="+mn-lt"/>
              </a:rPr>
              <a:t>The concepts national income and national product have roughly</a:t>
            </a:r>
          </a:p>
        </p:txBody>
      </p:sp>
      <p:sp>
        <p:nvSpPr>
          <p:cNvPr id="91" name="矩形 90"/>
          <p:cNvSpPr/>
          <p:nvPr/>
        </p:nvSpPr>
        <p:spPr>
          <a:xfrm>
            <a:off x="8108491"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cs typeface="+mn-ea"/>
                <a:sym typeface="+mn-lt"/>
              </a:rPr>
              <a:t>The concepts national income and national product have roughly</a:t>
            </a:r>
          </a:p>
        </p:txBody>
      </p:sp>
      <p:sp>
        <p:nvSpPr>
          <p:cNvPr id="92" name="矩形 91"/>
          <p:cNvSpPr/>
          <p:nvPr/>
        </p:nvSpPr>
        <p:spPr>
          <a:xfrm>
            <a:off x="8108491" y="3627301"/>
            <a:ext cx="1853392" cy="369332"/>
          </a:xfrm>
          <a:prstGeom prst="rect">
            <a:avLst/>
          </a:prstGeom>
        </p:spPr>
        <p:txBody>
          <a:bodyPr wrap="none">
            <a:spAutoFit/>
          </a:bodyPr>
          <a:lstStyle/>
          <a:p>
            <a:r>
              <a:rPr lang="en-US" altLang="zh-CN" dirty="0">
                <a:solidFill>
                  <a:srgbClr val="73C9CA"/>
                </a:solidFill>
                <a:cs typeface="+mn-ea"/>
                <a:sym typeface="+mn-lt"/>
              </a:rPr>
              <a:t>ADD THE TITLE</a:t>
            </a:r>
          </a:p>
        </p:txBody>
      </p:sp>
      <p:sp>
        <p:nvSpPr>
          <p:cNvPr id="93" name="矩形 92"/>
          <p:cNvSpPr/>
          <p:nvPr/>
        </p:nvSpPr>
        <p:spPr>
          <a:xfrm>
            <a:off x="8108491"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cs typeface="+mn-ea"/>
                <a:sym typeface="+mn-lt"/>
              </a:rPr>
              <a:t>The concepts national income and national product have roughly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1000"/>
                                        <p:tgtEl>
                                          <p:spTgt spid="86"/>
                                        </p:tgtEl>
                                      </p:cBhvr>
                                    </p:animEffect>
                                    <p:anim calcmode="lin" valueType="num">
                                      <p:cBhvr>
                                        <p:cTn id="14" dur="1000" fill="hold"/>
                                        <p:tgtEl>
                                          <p:spTgt spid="86"/>
                                        </p:tgtEl>
                                        <p:attrNameLst>
                                          <p:attrName>ppt_x</p:attrName>
                                        </p:attrNameLst>
                                      </p:cBhvr>
                                      <p:tavLst>
                                        <p:tav tm="0">
                                          <p:val>
                                            <p:strVal val="#ppt_x"/>
                                          </p:val>
                                        </p:tav>
                                        <p:tav tm="100000">
                                          <p:val>
                                            <p:strVal val="#ppt_x"/>
                                          </p:val>
                                        </p:tav>
                                      </p:tavLst>
                                    </p:anim>
                                    <p:anim calcmode="lin" valueType="num">
                                      <p:cBhvr>
                                        <p:cTn id="15" dur="1000" fill="hold"/>
                                        <p:tgtEl>
                                          <p:spTgt spid="8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1000"/>
                                        <p:tgtEl>
                                          <p:spTgt spid="85"/>
                                        </p:tgtEl>
                                      </p:cBhvr>
                                    </p:animEffect>
                                    <p:anim calcmode="lin" valueType="num">
                                      <p:cBhvr>
                                        <p:cTn id="20" dur="1000" fill="hold"/>
                                        <p:tgtEl>
                                          <p:spTgt spid="85"/>
                                        </p:tgtEl>
                                        <p:attrNameLst>
                                          <p:attrName>ppt_x</p:attrName>
                                        </p:attrNameLst>
                                      </p:cBhvr>
                                      <p:tavLst>
                                        <p:tav tm="0">
                                          <p:val>
                                            <p:strVal val="#ppt_x"/>
                                          </p:val>
                                        </p:tav>
                                        <p:tav tm="100000">
                                          <p:val>
                                            <p:strVal val="#ppt_x"/>
                                          </p:val>
                                        </p:tav>
                                      </p:tavLst>
                                    </p:anim>
                                    <p:anim calcmode="lin" valueType="num">
                                      <p:cBhvr>
                                        <p:cTn id="21" dur="1000" fill="hold"/>
                                        <p:tgtEl>
                                          <p:spTgt spid="8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1000"/>
                                        <p:tgtEl>
                                          <p:spTgt spid="83"/>
                                        </p:tgtEl>
                                      </p:cBhvr>
                                    </p:animEffect>
                                    <p:anim calcmode="lin" valueType="num">
                                      <p:cBhvr>
                                        <p:cTn id="32" dur="1000" fill="hold"/>
                                        <p:tgtEl>
                                          <p:spTgt spid="83"/>
                                        </p:tgtEl>
                                        <p:attrNameLst>
                                          <p:attrName>ppt_x</p:attrName>
                                        </p:attrNameLst>
                                      </p:cBhvr>
                                      <p:tavLst>
                                        <p:tav tm="0">
                                          <p:val>
                                            <p:strVal val="#ppt_x"/>
                                          </p:val>
                                        </p:tav>
                                        <p:tav tm="100000">
                                          <p:val>
                                            <p:strVal val="#ppt_x"/>
                                          </p:val>
                                        </p:tav>
                                      </p:tavLst>
                                    </p:anim>
                                    <p:anim calcmode="lin" valueType="num">
                                      <p:cBhvr>
                                        <p:cTn id="33" dur="1000" fill="hold"/>
                                        <p:tgtEl>
                                          <p:spTgt spid="8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1000"/>
                                        <p:tgtEl>
                                          <p:spTgt spid="88"/>
                                        </p:tgtEl>
                                      </p:cBhvr>
                                    </p:animEffect>
                                    <p:anim calcmode="lin" valueType="num">
                                      <p:cBhvr>
                                        <p:cTn id="44" dur="1000" fill="hold"/>
                                        <p:tgtEl>
                                          <p:spTgt spid="88"/>
                                        </p:tgtEl>
                                        <p:attrNameLst>
                                          <p:attrName>ppt_x</p:attrName>
                                        </p:attrNameLst>
                                      </p:cBhvr>
                                      <p:tavLst>
                                        <p:tav tm="0">
                                          <p:val>
                                            <p:strVal val="#ppt_x"/>
                                          </p:val>
                                        </p:tav>
                                        <p:tav tm="100000">
                                          <p:val>
                                            <p:strVal val="#ppt_x"/>
                                          </p:val>
                                        </p:tav>
                                      </p:tavLst>
                                    </p:anim>
                                    <p:anim calcmode="lin" valueType="num">
                                      <p:cBhvr>
                                        <p:cTn id="45" dur="1000" fill="hold"/>
                                        <p:tgtEl>
                                          <p:spTgt spid="8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anim calcmode="lin" valueType="num">
                                      <p:cBhvr>
                                        <p:cTn id="50" dur="1000" fill="hold"/>
                                        <p:tgtEl>
                                          <p:spTgt spid="90"/>
                                        </p:tgtEl>
                                        <p:attrNameLst>
                                          <p:attrName>ppt_x</p:attrName>
                                        </p:attrNameLst>
                                      </p:cBhvr>
                                      <p:tavLst>
                                        <p:tav tm="0">
                                          <p:val>
                                            <p:strVal val="#ppt_x"/>
                                          </p:val>
                                        </p:tav>
                                        <p:tav tm="100000">
                                          <p:val>
                                            <p:strVal val="#ppt_x"/>
                                          </p:val>
                                        </p:tav>
                                      </p:tavLst>
                                    </p:anim>
                                    <p:anim calcmode="lin" valueType="num">
                                      <p:cBhvr>
                                        <p:cTn id="51" dur="1000" fill="hold"/>
                                        <p:tgtEl>
                                          <p:spTgt spid="9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anim calcmode="lin" valueType="num">
                                      <p:cBhvr>
                                        <p:cTn id="56" dur="1000" fill="hold"/>
                                        <p:tgtEl>
                                          <p:spTgt spid="84"/>
                                        </p:tgtEl>
                                        <p:attrNameLst>
                                          <p:attrName>ppt_x</p:attrName>
                                        </p:attrNameLst>
                                      </p:cBhvr>
                                      <p:tavLst>
                                        <p:tav tm="0">
                                          <p:val>
                                            <p:strVal val="#ppt_x"/>
                                          </p:val>
                                        </p:tav>
                                        <p:tav tm="100000">
                                          <p:val>
                                            <p:strVal val="#ppt_x"/>
                                          </p:val>
                                        </p:tav>
                                      </p:tavLst>
                                    </p:anim>
                                    <p:anim calcmode="lin" valueType="num">
                                      <p:cBhvr>
                                        <p:cTn id="57" dur="1000" fill="hold"/>
                                        <p:tgtEl>
                                          <p:spTgt spid="84"/>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1000"/>
                                        <p:tgtEl>
                                          <p:spTgt spid="92"/>
                                        </p:tgtEl>
                                      </p:cBhvr>
                                    </p:animEffect>
                                    <p:anim calcmode="lin" valueType="num">
                                      <p:cBhvr>
                                        <p:cTn id="62" dur="1000" fill="hold"/>
                                        <p:tgtEl>
                                          <p:spTgt spid="92"/>
                                        </p:tgtEl>
                                        <p:attrNameLst>
                                          <p:attrName>ppt_x</p:attrName>
                                        </p:attrNameLst>
                                      </p:cBhvr>
                                      <p:tavLst>
                                        <p:tav tm="0">
                                          <p:val>
                                            <p:strVal val="#ppt_x"/>
                                          </p:val>
                                        </p:tav>
                                        <p:tav tm="100000">
                                          <p:val>
                                            <p:strVal val="#ppt_x"/>
                                          </p:val>
                                        </p:tav>
                                      </p:tavLst>
                                    </p:anim>
                                    <p:anim calcmode="lin" valueType="num">
                                      <p:cBhvr>
                                        <p:cTn id="63" dur="1000" fill="hold"/>
                                        <p:tgtEl>
                                          <p:spTgt spid="92"/>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1000"/>
                                        <p:tgtEl>
                                          <p:spTgt spid="91"/>
                                        </p:tgtEl>
                                      </p:cBhvr>
                                    </p:animEffect>
                                    <p:anim calcmode="lin" valueType="num">
                                      <p:cBhvr>
                                        <p:cTn id="68" dur="1000" fill="hold"/>
                                        <p:tgtEl>
                                          <p:spTgt spid="91"/>
                                        </p:tgtEl>
                                        <p:attrNameLst>
                                          <p:attrName>ppt_x</p:attrName>
                                        </p:attrNameLst>
                                      </p:cBhvr>
                                      <p:tavLst>
                                        <p:tav tm="0">
                                          <p:val>
                                            <p:strVal val="#ppt_x"/>
                                          </p:val>
                                        </p:tav>
                                        <p:tav tm="100000">
                                          <p:val>
                                            <p:strVal val="#ppt_x"/>
                                          </p:val>
                                        </p:tav>
                                      </p:tavLst>
                                    </p:anim>
                                    <p:anim calcmode="lin" valueType="num">
                                      <p:cBhvr>
                                        <p:cTn id="69" dur="1000" fill="hold"/>
                                        <p:tgtEl>
                                          <p:spTgt spid="9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p:bldP spid="86" grpId="0"/>
      <p:bldP spid="87" grpId="0"/>
      <p:bldP spid="88" grpId="0"/>
      <p:bldP spid="89" grpId="0"/>
      <p:bldP spid="90" grpId="0"/>
      <p:bldP spid="91" grpId="0"/>
      <p:bldP spid="92"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3350" y="1021317"/>
            <a:ext cx="11887200" cy="54366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16"/>
          <p:cNvSpPr>
            <a:spLocks noChangeArrowheads="1"/>
          </p:cNvSpPr>
          <p:nvPr/>
        </p:nvSpPr>
        <p:spPr bwMode="auto">
          <a:xfrm>
            <a:off x="1273175" y="5879086"/>
            <a:ext cx="95250" cy="230188"/>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29" name="椭圆 17"/>
          <p:cNvSpPr>
            <a:spLocks noChangeArrowheads="1"/>
          </p:cNvSpPr>
          <p:nvPr/>
        </p:nvSpPr>
        <p:spPr bwMode="auto">
          <a:xfrm>
            <a:off x="1266825" y="1575374"/>
            <a:ext cx="96838" cy="230187"/>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30" name="椭圆 1"/>
          <p:cNvSpPr>
            <a:spLocks noChangeArrowheads="1"/>
          </p:cNvSpPr>
          <p:nvPr/>
        </p:nvSpPr>
        <p:spPr bwMode="auto">
          <a:xfrm>
            <a:off x="4391025" y="5904486"/>
            <a:ext cx="96838" cy="2333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31" name="椭圆 2"/>
          <p:cNvSpPr>
            <a:spLocks noChangeArrowheads="1"/>
          </p:cNvSpPr>
          <p:nvPr/>
        </p:nvSpPr>
        <p:spPr bwMode="auto">
          <a:xfrm>
            <a:off x="4381500" y="1594424"/>
            <a:ext cx="96838" cy="233362"/>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47" name="椭圆 3"/>
          <p:cNvSpPr>
            <a:spLocks noChangeArrowheads="1"/>
          </p:cNvSpPr>
          <p:nvPr/>
        </p:nvSpPr>
        <p:spPr bwMode="auto">
          <a:xfrm>
            <a:off x="2479675" y="1578549"/>
            <a:ext cx="96838" cy="230187"/>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48" name="椭圆 4"/>
          <p:cNvSpPr>
            <a:spLocks noChangeArrowheads="1"/>
          </p:cNvSpPr>
          <p:nvPr/>
        </p:nvSpPr>
        <p:spPr bwMode="auto">
          <a:xfrm>
            <a:off x="1870075" y="1578549"/>
            <a:ext cx="95250" cy="2317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49" name="椭圆 5"/>
          <p:cNvSpPr>
            <a:spLocks noChangeArrowheads="1"/>
          </p:cNvSpPr>
          <p:nvPr/>
        </p:nvSpPr>
        <p:spPr bwMode="auto">
          <a:xfrm>
            <a:off x="3101975" y="5896549"/>
            <a:ext cx="96838" cy="230187"/>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50" name="椭圆 6"/>
          <p:cNvSpPr>
            <a:spLocks noChangeArrowheads="1"/>
          </p:cNvSpPr>
          <p:nvPr/>
        </p:nvSpPr>
        <p:spPr bwMode="auto">
          <a:xfrm>
            <a:off x="3746500" y="5904486"/>
            <a:ext cx="95250" cy="2333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51" name="椭圆 7"/>
          <p:cNvSpPr>
            <a:spLocks noChangeArrowheads="1"/>
          </p:cNvSpPr>
          <p:nvPr/>
        </p:nvSpPr>
        <p:spPr bwMode="auto">
          <a:xfrm>
            <a:off x="2482850" y="5888611"/>
            <a:ext cx="96838" cy="2317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52" name="椭圆 8"/>
          <p:cNvSpPr>
            <a:spLocks noChangeArrowheads="1"/>
          </p:cNvSpPr>
          <p:nvPr/>
        </p:nvSpPr>
        <p:spPr bwMode="auto">
          <a:xfrm>
            <a:off x="1873250" y="5882261"/>
            <a:ext cx="96838" cy="2317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53" name="椭圆 9"/>
          <p:cNvSpPr>
            <a:spLocks noChangeArrowheads="1"/>
          </p:cNvSpPr>
          <p:nvPr/>
        </p:nvSpPr>
        <p:spPr bwMode="auto">
          <a:xfrm>
            <a:off x="3098800" y="1599186"/>
            <a:ext cx="95250" cy="2317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54" name="椭圆 10"/>
          <p:cNvSpPr>
            <a:spLocks noChangeArrowheads="1"/>
          </p:cNvSpPr>
          <p:nvPr/>
        </p:nvSpPr>
        <p:spPr bwMode="auto">
          <a:xfrm>
            <a:off x="3743325" y="1594424"/>
            <a:ext cx="95250" cy="233362"/>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cs typeface="+mn-ea"/>
              <a:sym typeface="+mn-lt"/>
            </a:endParaRPr>
          </a:p>
        </p:txBody>
      </p:sp>
      <p:sp>
        <p:nvSpPr>
          <p:cNvPr id="55" name="矩形 11"/>
          <p:cNvSpPr>
            <a:spLocks noChangeArrowheads="1"/>
          </p:cNvSpPr>
          <p:nvPr/>
        </p:nvSpPr>
        <p:spPr bwMode="auto">
          <a:xfrm>
            <a:off x="635000" y="1728179"/>
            <a:ext cx="11273367" cy="3789936"/>
          </a:xfrm>
          <a:prstGeom prst="rect">
            <a:avLst/>
          </a:prstGeom>
          <a:solidFill>
            <a:schemeClr val="bg1">
              <a:alpha val="30000"/>
            </a:schemeClr>
          </a:solidFill>
          <a:ln>
            <a:noFill/>
          </a:ln>
        </p:spPr>
        <p:txBody>
          <a:bodyPr lIns="4248000" rIns="252000" anchor="ctr"/>
          <a:lstStyle/>
          <a:p>
            <a:pPr algn="just">
              <a:lnSpc>
                <a:spcPct val="130000"/>
              </a:lnSpc>
              <a:spcBef>
                <a:spcPts val="600"/>
              </a:spcBef>
              <a:spcAft>
                <a:spcPts val="600"/>
              </a:spcAft>
            </a:pPr>
            <a:endParaRPr lang="zh-CN" altLang="zh-CN" sz="1400">
              <a:solidFill>
                <a:srgbClr val="A5A5A5"/>
              </a:solidFill>
              <a:cs typeface="+mn-ea"/>
              <a:sym typeface="+mn-lt"/>
            </a:endParaRPr>
          </a:p>
        </p:txBody>
      </p:sp>
      <p:grpSp>
        <p:nvGrpSpPr>
          <p:cNvPr id="2" name="组合 1"/>
          <p:cNvGrpSpPr/>
          <p:nvPr/>
        </p:nvGrpSpPr>
        <p:grpSpPr>
          <a:xfrm>
            <a:off x="1298575" y="1570611"/>
            <a:ext cx="3611563" cy="3994724"/>
            <a:chOff x="1298575" y="1570611"/>
            <a:chExt cx="3611563" cy="4567238"/>
          </a:xfrm>
        </p:grpSpPr>
        <p:sp>
          <p:nvSpPr>
            <p:cNvPr id="56" name="圆角矩形 15"/>
            <p:cNvSpPr>
              <a:spLocks noChangeArrowheads="1"/>
            </p:cNvSpPr>
            <p:nvPr/>
          </p:nvSpPr>
          <p:spPr bwMode="auto">
            <a:xfrm>
              <a:off x="1898650" y="1573786"/>
              <a:ext cx="492125" cy="4545013"/>
            </a:xfrm>
            <a:custGeom>
              <a:avLst/>
              <a:gdLst>
                <a:gd name="T0" fmla="*/ 60134 w 738285"/>
                <a:gd name="T1" fmla="*/ 156322 h 4248500"/>
                <a:gd name="T2" fmla="*/ 8326 w 738285"/>
                <a:gd name="T3" fmla="*/ 11 h 4248500"/>
                <a:gd name="T4" fmla="*/ 420125 w 738285"/>
                <a:gd name="T5" fmla="*/ 11 h 4248500"/>
                <a:gd name="T6" fmla="*/ 492125 w 738285"/>
                <a:gd name="T7" fmla="*/ 115563 h 4248500"/>
                <a:gd name="T8" fmla="*/ 492125 w 738285"/>
                <a:gd name="T9" fmla="*/ 4429441 h 4248500"/>
                <a:gd name="T10" fmla="*/ 420125 w 738285"/>
                <a:gd name="T11" fmla="*/ 4544994 h 4248500"/>
                <a:gd name="T12" fmla="*/ 24198 w 738285"/>
                <a:gd name="T13" fmla="*/ 4544994 h 4248500"/>
                <a:gd name="T14" fmla="*/ 60134 w 738285"/>
                <a:gd name="T15" fmla="*/ 4429441 h 4248500"/>
                <a:gd name="T16" fmla="*/ 60134 w 738285"/>
                <a:gd name="T17" fmla="*/ 15632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73C9CA"/>
            </a:solidFill>
            <a:ln>
              <a:noFill/>
            </a:ln>
          </p:spPr>
          <p:txBody>
            <a:bodyPr lIns="72000" tIns="0" rIns="0" bIns="0" anchor="ctr"/>
            <a:lstStyle/>
            <a:p>
              <a:pPr algn="ctr"/>
              <a:r>
                <a:rPr lang="zh-CN" altLang="en-US">
                  <a:solidFill>
                    <a:schemeClr val="bg1"/>
                  </a:solidFill>
                  <a:cs typeface="+mn-ea"/>
                  <a:sym typeface="+mn-lt"/>
                </a:rPr>
                <a:t>点击添加文本概述</a:t>
              </a:r>
            </a:p>
          </p:txBody>
        </p:sp>
        <p:sp>
          <p:nvSpPr>
            <p:cNvPr id="57" name="圆角矩形 15"/>
            <p:cNvSpPr>
              <a:spLocks noChangeArrowheads="1"/>
            </p:cNvSpPr>
            <p:nvPr/>
          </p:nvSpPr>
          <p:spPr bwMode="auto">
            <a:xfrm>
              <a:off x="2508250" y="1578549"/>
              <a:ext cx="493713" cy="4541837"/>
            </a:xfrm>
            <a:custGeom>
              <a:avLst/>
              <a:gdLst>
                <a:gd name="T0" fmla="*/ 60328 w 738285"/>
                <a:gd name="T1" fmla="*/ 156213 h 4248500"/>
                <a:gd name="T2" fmla="*/ 8352 w 738285"/>
                <a:gd name="T3" fmla="*/ 11 h 4248500"/>
                <a:gd name="T4" fmla="*/ 421481 w 738285"/>
                <a:gd name="T5" fmla="*/ 11 h 4248500"/>
                <a:gd name="T6" fmla="*/ 493713 w 738285"/>
                <a:gd name="T7" fmla="*/ 115482 h 4248500"/>
                <a:gd name="T8" fmla="*/ 493713 w 738285"/>
                <a:gd name="T9" fmla="*/ 4426346 h 4248500"/>
                <a:gd name="T10" fmla="*/ 421481 w 738285"/>
                <a:gd name="T11" fmla="*/ 4541818 h 4248500"/>
                <a:gd name="T12" fmla="*/ 24276 w 738285"/>
                <a:gd name="T13" fmla="*/ 4541818 h 4248500"/>
                <a:gd name="T14" fmla="*/ 60328 w 738285"/>
                <a:gd name="T15" fmla="*/ 4426346 h 4248500"/>
                <a:gd name="T16" fmla="*/ 60328 w 738285"/>
                <a:gd name="T17" fmla="*/ 15621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DDAE0"/>
            </a:solidFill>
            <a:ln>
              <a:noFill/>
            </a:ln>
          </p:spPr>
          <p:txBody>
            <a:bodyPr lIns="72000" tIns="0" rIns="0" bIns="0" anchor="ctr"/>
            <a:lstStyle/>
            <a:p>
              <a:pPr algn="ctr"/>
              <a:r>
                <a:rPr lang="zh-CN" altLang="en-US">
                  <a:solidFill>
                    <a:schemeClr val="tx1">
                      <a:lumMod val="65000"/>
                      <a:lumOff val="35000"/>
                    </a:schemeClr>
                  </a:solidFill>
                  <a:cs typeface="+mn-ea"/>
                  <a:sym typeface="+mn-lt"/>
                </a:rPr>
                <a:t>点击添加文本概述</a:t>
              </a:r>
            </a:p>
          </p:txBody>
        </p:sp>
        <p:sp>
          <p:nvSpPr>
            <p:cNvPr id="58" name="圆角矩形 15"/>
            <p:cNvSpPr>
              <a:spLocks noChangeArrowheads="1"/>
            </p:cNvSpPr>
            <p:nvPr/>
          </p:nvSpPr>
          <p:spPr bwMode="auto">
            <a:xfrm>
              <a:off x="3127375" y="1583311"/>
              <a:ext cx="492125" cy="4545013"/>
            </a:xfrm>
            <a:custGeom>
              <a:avLst/>
              <a:gdLst>
                <a:gd name="T0" fmla="*/ 60134 w 738285"/>
                <a:gd name="T1" fmla="*/ 156322 h 4248500"/>
                <a:gd name="T2" fmla="*/ 8326 w 738285"/>
                <a:gd name="T3" fmla="*/ 11 h 4248500"/>
                <a:gd name="T4" fmla="*/ 420125 w 738285"/>
                <a:gd name="T5" fmla="*/ 11 h 4248500"/>
                <a:gd name="T6" fmla="*/ 492125 w 738285"/>
                <a:gd name="T7" fmla="*/ 115563 h 4248500"/>
                <a:gd name="T8" fmla="*/ 492125 w 738285"/>
                <a:gd name="T9" fmla="*/ 4429441 h 4248500"/>
                <a:gd name="T10" fmla="*/ 420125 w 738285"/>
                <a:gd name="T11" fmla="*/ 4544994 h 4248500"/>
                <a:gd name="T12" fmla="*/ 24198 w 738285"/>
                <a:gd name="T13" fmla="*/ 4544994 h 4248500"/>
                <a:gd name="T14" fmla="*/ 60134 w 738285"/>
                <a:gd name="T15" fmla="*/ 4429441 h 4248500"/>
                <a:gd name="T16" fmla="*/ 60134 w 738285"/>
                <a:gd name="T17" fmla="*/ 15632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73C9CA"/>
            </a:solidFill>
            <a:ln>
              <a:noFill/>
            </a:ln>
          </p:spPr>
          <p:txBody>
            <a:bodyPr lIns="72000" tIns="0" rIns="0" bIns="0" anchor="ctr"/>
            <a:lstStyle/>
            <a:p>
              <a:pPr algn="ctr"/>
              <a:r>
                <a:rPr lang="zh-CN" altLang="en-US">
                  <a:solidFill>
                    <a:schemeClr val="bg1"/>
                  </a:solidFill>
                  <a:cs typeface="+mn-ea"/>
                  <a:sym typeface="+mn-lt"/>
                </a:rPr>
                <a:t>点击添加文本概述</a:t>
              </a:r>
            </a:p>
          </p:txBody>
        </p:sp>
        <p:sp>
          <p:nvSpPr>
            <p:cNvPr id="59" name="圆角矩形 15"/>
            <p:cNvSpPr>
              <a:spLocks noChangeArrowheads="1"/>
            </p:cNvSpPr>
            <p:nvPr/>
          </p:nvSpPr>
          <p:spPr bwMode="auto">
            <a:xfrm>
              <a:off x="1298575" y="1570611"/>
              <a:ext cx="492125" cy="4543425"/>
            </a:xfrm>
            <a:custGeom>
              <a:avLst/>
              <a:gdLst>
                <a:gd name="T0" fmla="*/ 60134 w 738285"/>
                <a:gd name="T1" fmla="*/ 156268 h 4248500"/>
                <a:gd name="T2" fmla="*/ 8326 w 738285"/>
                <a:gd name="T3" fmla="*/ 11 h 4248500"/>
                <a:gd name="T4" fmla="*/ 420125 w 738285"/>
                <a:gd name="T5" fmla="*/ 11 h 4248500"/>
                <a:gd name="T6" fmla="*/ 492125 w 738285"/>
                <a:gd name="T7" fmla="*/ 115523 h 4248500"/>
                <a:gd name="T8" fmla="*/ 492125 w 738285"/>
                <a:gd name="T9" fmla="*/ 4427894 h 4248500"/>
                <a:gd name="T10" fmla="*/ 420125 w 738285"/>
                <a:gd name="T11" fmla="*/ 4543406 h 4248500"/>
                <a:gd name="T12" fmla="*/ 24198 w 738285"/>
                <a:gd name="T13" fmla="*/ 4543406 h 4248500"/>
                <a:gd name="T14" fmla="*/ 60134 w 738285"/>
                <a:gd name="T15" fmla="*/ 4427894 h 4248500"/>
                <a:gd name="T16" fmla="*/ 60134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DDAE0"/>
            </a:solidFill>
            <a:ln>
              <a:noFill/>
            </a:ln>
          </p:spPr>
          <p:txBody>
            <a:bodyPr lIns="72000" tIns="0" rIns="0" bIns="0" anchor="ctr"/>
            <a:lstStyle/>
            <a:p>
              <a:pPr algn="ctr"/>
              <a:r>
                <a:rPr lang="zh-CN" altLang="en-US">
                  <a:solidFill>
                    <a:schemeClr val="tx1">
                      <a:lumMod val="65000"/>
                      <a:lumOff val="35000"/>
                    </a:schemeClr>
                  </a:solidFill>
                  <a:cs typeface="+mn-ea"/>
                  <a:sym typeface="+mn-lt"/>
                </a:rPr>
                <a:t>点击添加文本概述</a:t>
              </a:r>
            </a:p>
          </p:txBody>
        </p:sp>
        <p:sp>
          <p:nvSpPr>
            <p:cNvPr id="60" name="圆角矩形 15"/>
            <p:cNvSpPr>
              <a:spLocks noChangeArrowheads="1"/>
            </p:cNvSpPr>
            <p:nvPr/>
          </p:nvSpPr>
          <p:spPr bwMode="auto">
            <a:xfrm>
              <a:off x="3771900" y="1594424"/>
              <a:ext cx="492125" cy="4543425"/>
            </a:xfrm>
            <a:custGeom>
              <a:avLst/>
              <a:gdLst>
                <a:gd name="T0" fmla="*/ 60134 w 738285"/>
                <a:gd name="T1" fmla="*/ 156268 h 4248500"/>
                <a:gd name="T2" fmla="*/ 8326 w 738285"/>
                <a:gd name="T3" fmla="*/ 11 h 4248500"/>
                <a:gd name="T4" fmla="*/ 420125 w 738285"/>
                <a:gd name="T5" fmla="*/ 11 h 4248500"/>
                <a:gd name="T6" fmla="*/ 492125 w 738285"/>
                <a:gd name="T7" fmla="*/ 115523 h 4248500"/>
                <a:gd name="T8" fmla="*/ 492125 w 738285"/>
                <a:gd name="T9" fmla="*/ 4427894 h 4248500"/>
                <a:gd name="T10" fmla="*/ 420125 w 738285"/>
                <a:gd name="T11" fmla="*/ 4543406 h 4248500"/>
                <a:gd name="T12" fmla="*/ 24198 w 738285"/>
                <a:gd name="T13" fmla="*/ 4543406 h 4248500"/>
                <a:gd name="T14" fmla="*/ 60134 w 738285"/>
                <a:gd name="T15" fmla="*/ 4427894 h 4248500"/>
                <a:gd name="T16" fmla="*/ 60134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DDAE0"/>
            </a:solidFill>
            <a:ln>
              <a:noFill/>
            </a:ln>
          </p:spPr>
          <p:txBody>
            <a:bodyPr lIns="72000" tIns="0" rIns="0" bIns="0" anchor="ctr"/>
            <a:lstStyle/>
            <a:p>
              <a:pPr algn="ctr"/>
              <a:r>
                <a:rPr lang="zh-CN" altLang="en-US">
                  <a:solidFill>
                    <a:schemeClr val="tx1">
                      <a:lumMod val="65000"/>
                      <a:lumOff val="35000"/>
                    </a:schemeClr>
                  </a:solidFill>
                  <a:cs typeface="+mn-ea"/>
                  <a:sym typeface="+mn-lt"/>
                </a:rPr>
                <a:t>点击添加文本概述</a:t>
              </a:r>
            </a:p>
          </p:txBody>
        </p:sp>
        <p:sp>
          <p:nvSpPr>
            <p:cNvPr id="61" name="圆角矩形 15"/>
            <p:cNvSpPr>
              <a:spLocks noChangeArrowheads="1"/>
            </p:cNvSpPr>
            <p:nvPr/>
          </p:nvSpPr>
          <p:spPr bwMode="auto">
            <a:xfrm>
              <a:off x="4416425" y="1594424"/>
              <a:ext cx="493713" cy="4543425"/>
            </a:xfrm>
            <a:custGeom>
              <a:avLst/>
              <a:gdLst>
                <a:gd name="T0" fmla="*/ 60328 w 738285"/>
                <a:gd name="T1" fmla="*/ 156268 h 4248500"/>
                <a:gd name="T2" fmla="*/ 8352 w 738285"/>
                <a:gd name="T3" fmla="*/ 11 h 4248500"/>
                <a:gd name="T4" fmla="*/ 421481 w 738285"/>
                <a:gd name="T5" fmla="*/ 11 h 4248500"/>
                <a:gd name="T6" fmla="*/ 493713 w 738285"/>
                <a:gd name="T7" fmla="*/ 115523 h 4248500"/>
                <a:gd name="T8" fmla="*/ 493713 w 738285"/>
                <a:gd name="T9" fmla="*/ 4427894 h 4248500"/>
                <a:gd name="T10" fmla="*/ 421481 w 738285"/>
                <a:gd name="T11" fmla="*/ 4543406 h 4248500"/>
                <a:gd name="T12" fmla="*/ 24276 w 738285"/>
                <a:gd name="T13" fmla="*/ 4543406 h 4248500"/>
                <a:gd name="T14" fmla="*/ 60328 w 738285"/>
                <a:gd name="T15" fmla="*/ 4427894 h 4248500"/>
                <a:gd name="T16" fmla="*/ 60328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73C9CA"/>
            </a:solidFill>
            <a:ln>
              <a:noFill/>
            </a:ln>
          </p:spPr>
          <p:txBody>
            <a:bodyPr lIns="72000" tIns="0" rIns="0" bIns="0" anchor="ctr"/>
            <a:lstStyle/>
            <a:p>
              <a:pPr algn="ctr"/>
              <a:r>
                <a:rPr lang="zh-CN" altLang="en-US">
                  <a:solidFill>
                    <a:schemeClr val="bg1"/>
                  </a:solidFill>
                  <a:cs typeface="+mn-ea"/>
                  <a:sym typeface="+mn-lt"/>
                </a:rPr>
                <a:t>点击添加文本概述</a:t>
              </a:r>
            </a:p>
          </p:txBody>
        </p:sp>
      </p:grpSp>
      <p:sp>
        <p:nvSpPr>
          <p:cNvPr id="62" name="TextBox 15"/>
          <p:cNvSpPr>
            <a:spLocks noChangeArrowheads="1"/>
          </p:cNvSpPr>
          <p:nvPr/>
        </p:nvSpPr>
        <p:spPr bwMode="auto">
          <a:xfrm>
            <a:off x="5662877" y="2392229"/>
            <a:ext cx="54927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rgbClr val="000000"/>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
        <p:nvSpPr>
          <p:cNvPr id="33" name="矩形 32"/>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a:xfrm>
            <a:off x="0" y="-11156"/>
            <a:ext cx="8529258" cy="6858000"/>
          </a:xfrm>
          <a:prstGeom prst="rect">
            <a:avLst/>
          </a:prstGeom>
        </p:spPr>
      </p:pic>
      <p:sp>
        <p:nvSpPr>
          <p:cNvPr id="78" name="Rectangle 77"/>
          <p:cNvSpPr/>
          <p:nvPr/>
        </p:nvSpPr>
        <p:spPr>
          <a:xfrm>
            <a:off x="6096000" y="0"/>
            <a:ext cx="4044996" cy="6858000"/>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900">
              <a:cs typeface="+mn-ea"/>
              <a:sym typeface="+mn-lt"/>
            </a:endParaRPr>
          </a:p>
        </p:txBody>
      </p:sp>
      <p:sp>
        <p:nvSpPr>
          <p:cNvPr id="23" name="TextBox 22"/>
          <p:cNvSpPr txBox="1"/>
          <p:nvPr/>
        </p:nvSpPr>
        <p:spPr>
          <a:xfrm>
            <a:off x="6446665" y="234586"/>
            <a:ext cx="359425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50000"/>
              </a:lnSpc>
              <a:defRPr sz="1400">
                <a:latin typeface="微软雅黑" panose="020B0503020204020204" charset="-122"/>
                <a:ea typeface="微软雅黑" panose="020B0503020204020204" charset="-122"/>
              </a:defRPr>
            </a:lvl1pPr>
          </a:lstStyle>
          <a:p>
            <a:pPr algn="ctr">
              <a:lnSpc>
                <a:spcPct val="200000"/>
              </a:lnSpc>
            </a:pPr>
            <a:r>
              <a:rPr lang="zh-CN" altLang="en-US" sz="2000" dirty="0">
                <a:solidFill>
                  <a:srgbClr val="FFFFFF"/>
                </a:solidFill>
                <a:latin typeface="+mn-lt"/>
                <a:ea typeface="+mn-ea"/>
                <a:cs typeface="+mn-ea"/>
                <a:sym typeface="+mn-lt"/>
              </a:rPr>
              <a:t>母亲像黑夜里的一盏明灯， </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在我迷失方向时， </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她会指引我走向光明。</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母亲像秋夜中的明月</a:t>
            </a:r>
          </a:p>
          <a:p>
            <a:pPr algn="ctr">
              <a:lnSpc>
                <a:spcPct val="200000"/>
              </a:lnSpc>
            </a:pPr>
            <a:r>
              <a:rPr lang="zh-CN" altLang="en-US" sz="2000" dirty="0">
                <a:solidFill>
                  <a:srgbClr val="FFFFFF"/>
                </a:solidFill>
                <a:latin typeface="+mn-lt"/>
                <a:ea typeface="+mn-ea"/>
                <a:cs typeface="+mn-ea"/>
                <a:sym typeface="+mn-lt"/>
              </a:rPr>
              <a:t>在我孤独、无助时， </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她会陪伴我，给我充满信心。</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母亲一天到晚为了我而忙碌， </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不辞辛劳，无怨无悔， </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在这一年一度的母亲节</a:t>
            </a:r>
            <a:br>
              <a:rPr lang="zh-CN" altLang="en-US" sz="2000" dirty="0">
                <a:solidFill>
                  <a:srgbClr val="FFFFFF"/>
                </a:solidFill>
                <a:latin typeface="+mn-lt"/>
                <a:ea typeface="+mn-ea"/>
                <a:cs typeface="+mn-ea"/>
                <a:sym typeface="+mn-lt"/>
              </a:rPr>
            </a:br>
            <a:r>
              <a:rPr lang="zh-CN" altLang="en-US" sz="2000" dirty="0">
                <a:solidFill>
                  <a:srgbClr val="FFFFFF"/>
                </a:solidFill>
                <a:latin typeface="+mn-lt"/>
                <a:ea typeface="+mn-ea"/>
                <a:cs typeface="+mn-ea"/>
                <a:sym typeface="+mn-lt"/>
              </a:rPr>
              <a:t>我要说，妈妈感谢您！</a:t>
            </a:r>
          </a:p>
        </p:txBody>
      </p:sp>
      <p:sp>
        <p:nvSpPr>
          <p:cNvPr id="19" name="Rectangle 18"/>
          <p:cNvSpPr/>
          <p:nvPr/>
        </p:nvSpPr>
        <p:spPr>
          <a:xfrm>
            <a:off x="6080999" y="-22312"/>
            <a:ext cx="10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0" name="Rectangle 19"/>
          <p:cNvSpPr/>
          <p:nvPr/>
        </p:nvSpPr>
        <p:spPr>
          <a:xfrm>
            <a:off x="10103292" y="-116905"/>
            <a:ext cx="10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3350" y="1021317"/>
            <a:ext cx="11887200" cy="54366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908780" y="1665404"/>
            <a:ext cx="10564939" cy="3948172"/>
            <a:chOff x="1190033" y="1970204"/>
            <a:chExt cx="10564939" cy="3948172"/>
          </a:xfrm>
        </p:grpSpPr>
        <p:grpSp>
          <p:nvGrpSpPr>
            <p:cNvPr id="33" name="组合 32"/>
            <p:cNvGrpSpPr/>
            <p:nvPr/>
          </p:nvGrpSpPr>
          <p:grpSpPr>
            <a:xfrm>
              <a:off x="1636341" y="2719780"/>
              <a:ext cx="2268154" cy="2262860"/>
              <a:chOff x="2227864" y="4750946"/>
              <a:chExt cx="4498329" cy="4498151"/>
            </a:xfrm>
            <a:solidFill>
              <a:srgbClr val="FDDAE0"/>
            </a:solidFill>
          </p:grpSpPr>
          <p:sp>
            <p:nvSpPr>
              <p:cNvPr id="34" name="Shape 953"/>
              <p:cNvSpPr/>
              <p:nvPr/>
            </p:nvSpPr>
            <p:spPr>
              <a:xfrm>
                <a:off x="2227864"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grpFill/>
              <a:ln w="12700">
                <a:miter lim="400000"/>
              </a:ln>
            </p:spPr>
            <p:txBody>
              <a:bodyPr lIns="27449" tIns="27449" rIns="27449" bIns="27449" anchor="ctr"/>
              <a:lstStyle/>
              <a:p>
                <a:pPr defTabSz="2305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80">
                  <a:solidFill>
                    <a:schemeClr val="tx1">
                      <a:lumMod val="65000"/>
                      <a:lumOff val="35000"/>
                    </a:schemeClr>
                  </a:solidFill>
                  <a:cs typeface="+mn-ea"/>
                  <a:sym typeface="+mn-lt"/>
                </a:endParaRPr>
              </a:p>
            </p:txBody>
          </p:sp>
          <p:sp>
            <p:nvSpPr>
              <p:cNvPr id="35" name="Shape 963"/>
              <p:cNvSpPr/>
              <p:nvPr/>
            </p:nvSpPr>
            <p:spPr>
              <a:xfrm>
                <a:off x="2726454" y="8016020"/>
                <a:ext cx="590818"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A</a:t>
                </a:r>
                <a:endParaRPr sz="2015" b="1" dirty="0">
                  <a:solidFill>
                    <a:schemeClr val="tx1">
                      <a:lumMod val="65000"/>
                      <a:lumOff val="35000"/>
                    </a:schemeClr>
                  </a:solidFill>
                  <a:latin typeface="+mn-lt"/>
                  <a:ea typeface="+mn-ea"/>
                  <a:cs typeface="+mn-ea"/>
                  <a:sym typeface="+mn-lt"/>
                </a:endParaRPr>
              </a:p>
            </p:txBody>
          </p:sp>
        </p:grpSp>
        <p:grpSp>
          <p:nvGrpSpPr>
            <p:cNvPr id="36" name="组合 35"/>
            <p:cNvGrpSpPr/>
            <p:nvPr/>
          </p:nvGrpSpPr>
          <p:grpSpPr>
            <a:xfrm>
              <a:off x="2540244" y="1970204"/>
              <a:ext cx="1940556" cy="694386"/>
              <a:chOff x="4020534" y="3260928"/>
              <a:chExt cx="3848619" cy="1380314"/>
            </a:xfrm>
          </p:grpSpPr>
          <p:sp>
            <p:nvSpPr>
              <p:cNvPr id="37" name="Shape 966"/>
              <p:cNvSpPr/>
              <p:nvPr/>
            </p:nvSpPr>
            <p:spPr>
              <a:xfrm>
                <a:off x="4020534" y="3260928"/>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dirty="0">
                    <a:solidFill>
                      <a:schemeClr val="tx1">
                        <a:lumMod val="65000"/>
                        <a:lumOff val="35000"/>
                      </a:schemeClr>
                    </a:solidFill>
                    <a:latin typeface="+mn-lt"/>
                    <a:ea typeface="+mn-ea"/>
                    <a:cs typeface="+mn-ea"/>
                    <a:sym typeface="+mn-lt"/>
                  </a:rPr>
                  <a:t>Title Example</a:t>
                </a:r>
              </a:p>
            </p:txBody>
          </p:sp>
          <p:sp>
            <p:nvSpPr>
              <p:cNvPr id="38" name="Shape 967"/>
              <p:cNvSpPr/>
              <p:nvPr/>
            </p:nvSpPr>
            <p:spPr>
              <a:xfrm>
                <a:off x="4035174" y="3715123"/>
                <a:ext cx="3819336" cy="926119"/>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输入您的内容输入您的内容输入您的内容输入您的内容输入您的内容输入您的内容输入您的内容</a:t>
                </a:r>
                <a:endParaRPr sz="1010" dirty="0">
                  <a:solidFill>
                    <a:schemeClr val="tx1">
                      <a:lumMod val="65000"/>
                      <a:lumOff val="35000"/>
                    </a:schemeClr>
                  </a:solidFill>
                  <a:cs typeface="+mn-ea"/>
                  <a:sym typeface="+mn-lt"/>
                </a:endParaRPr>
              </a:p>
            </p:txBody>
          </p:sp>
        </p:grpSp>
        <p:grpSp>
          <p:nvGrpSpPr>
            <p:cNvPr id="39" name="组合 38"/>
            <p:cNvGrpSpPr/>
            <p:nvPr/>
          </p:nvGrpSpPr>
          <p:grpSpPr>
            <a:xfrm>
              <a:off x="5498382" y="1970205"/>
              <a:ext cx="1940556" cy="694386"/>
              <a:chOff x="9887280" y="3260928"/>
              <a:chExt cx="3848619" cy="1380314"/>
            </a:xfrm>
          </p:grpSpPr>
          <p:sp>
            <p:nvSpPr>
              <p:cNvPr id="40" name="Shape 968"/>
              <p:cNvSpPr/>
              <p:nvPr/>
            </p:nvSpPr>
            <p:spPr>
              <a:xfrm>
                <a:off x="9887280" y="3260928"/>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a:solidFill>
                      <a:schemeClr val="tx1">
                        <a:lumMod val="65000"/>
                        <a:lumOff val="35000"/>
                      </a:schemeClr>
                    </a:solidFill>
                    <a:latin typeface="+mn-lt"/>
                    <a:ea typeface="+mn-ea"/>
                    <a:cs typeface="+mn-ea"/>
                    <a:sym typeface="+mn-lt"/>
                  </a:rPr>
                  <a:t>Title Example</a:t>
                </a:r>
              </a:p>
            </p:txBody>
          </p:sp>
          <p:sp>
            <p:nvSpPr>
              <p:cNvPr id="41" name="Shape 969"/>
              <p:cNvSpPr/>
              <p:nvPr/>
            </p:nvSpPr>
            <p:spPr>
              <a:xfrm>
                <a:off x="9901920" y="3715123"/>
                <a:ext cx="3819336" cy="926119"/>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a:t>
                </a:r>
                <a:endParaRPr sz="1010" dirty="0">
                  <a:solidFill>
                    <a:schemeClr val="tx1">
                      <a:lumMod val="65000"/>
                      <a:lumOff val="35000"/>
                    </a:schemeClr>
                  </a:solidFill>
                  <a:cs typeface="+mn-ea"/>
                  <a:sym typeface="+mn-lt"/>
                </a:endParaRPr>
              </a:p>
            </p:txBody>
          </p:sp>
        </p:grpSp>
        <p:grpSp>
          <p:nvGrpSpPr>
            <p:cNvPr id="42" name="组合 41"/>
            <p:cNvGrpSpPr/>
            <p:nvPr/>
          </p:nvGrpSpPr>
          <p:grpSpPr>
            <a:xfrm>
              <a:off x="8520887" y="1970205"/>
              <a:ext cx="1940556" cy="694386"/>
              <a:chOff x="15881680" y="3260928"/>
              <a:chExt cx="3848619" cy="1380314"/>
            </a:xfrm>
          </p:grpSpPr>
          <p:sp>
            <p:nvSpPr>
              <p:cNvPr id="43" name="Shape 970"/>
              <p:cNvSpPr/>
              <p:nvPr/>
            </p:nvSpPr>
            <p:spPr>
              <a:xfrm>
                <a:off x="15881680" y="3260928"/>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a:solidFill>
                      <a:schemeClr val="tx1">
                        <a:lumMod val="65000"/>
                        <a:lumOff val="35000"/>
                      </a:schemeClr>
                    </a:solidFill>
                    <a:latin typeface="+mn-lt"/>
                    <a:ea typeface="+mn-ea"/>
                    <a:cs typeface="+mn-ea"/>
                    <a:sym typeface="+mn-lt"/>
                  </a:rPr>
                  <a:t>Title Example</a:t>
                </a:r>
              </a:p>
            </p:txBody>
          </p:sp>
          <p:sp>
            <p:nvSpPr>
              <p:cNvPr id="44" name="Shape 971"/>
              <p:cNvSpPr/>
              <p:nvPr/>
            </p:nvSpPr>
            <p:spPr>
              <a:xfrm>
                <a:off x="15896320" y="3715123"/>
                <a:ext cx="3819336" cy="926119"/>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a:t>
                </a:r>
                <a:endParaRPr sz="1010" dirty="0">
                  <a:solidFill>
                    <a:schemeClr val="tx1">
                      <a:lumMod val="65000"/>
                      <a:lumOff val="35000"/>
                    </a:schemeClr>
                  </a:solidFill>
                  <a:cs typeface="+mn-ea"/>
                  <a:sym typeface="+mn-lt"/>
                </a:endParaRPr>
              </a:p>
            </p:txBody>
          </p:sp>
        </p:grpSp>
        <p:grpSp>
          <p:nvGrpSpPr>
            <p:cNvPr id="45" name="组合 44"/>
            <p:cNvGrpSpPr/>
            <p:nvPr/>
          </p:nvGrpSpPr>
          <p:grpSpPr>
            <a:xfrm>
              <a:off x="1190033" y="5068690"/>
              <a:ext cx="1940556" cy="694386"/>
              <a:chOff x="1342721" y="9420154"/>
              <a:chExt cx="3848619" cy="1380314"/>
            </a:xfrm>
          </p:grpSpPr>
          <p:sp>
            <p:nvSpPr>
              <p:cNvPr id="46" name="Shape 972"/>
              <p:cNvSpPr/>
              <p:nvPr/>
            </p:nvSpPr>
            <p:spPr>
              <a:xfrm>
                <a:off x="1342721" y="9420154"/>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dirty="0">
                    <a:solidFill>
                      <a:schemeClr val="tx1">
                        <a:lumMod val="65000"/>
                        <a:lumOff val="35000"/>
                      </a:schemeClr>
                    </a:solidFill>
                    <a:latin typeface="+mn-lt"/>
                    <a:ea typeface="+mn-ea"/>
                    <a:cs typeface="+mn-ea"/>
                    <a:sym typeface="+mn-lt"/>
                  </a:rPr>
                  <a:t>Title Example</a:t>
                </a:r>
              </a:p>
            </p:txBody>
          </p:sp>
          <p:sp>
            <p:nvSpPr>
              <p:cNvPr id="63" name="Shape 973"/>
              <p:cNvSpPr/>
              <p:nvPr/>
            </p:nvSpPr>
            <p:spPr>
              <a:xfrm>
                <a:off x="1357361" y="9874349"/>
                <a:ext cx="3819336" cy="926119"/>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输入您的内容输入您的内容输入您的内容输入您的内容输入您的内容输入您的内容输入您的内容</a:t>
                </a:r>
                <a:endParaRPr sz="1010" dirty="0">
                  <a:solidFill>
                    <a:schemeClr val="tx1">
                      <a:lumMod val="65000"/>
                      <a:lumOff val="35000"/>
                    </a:schemeClr>
                  </a:solidFill>
                  <a:cs typeface="+mn-ea"/>
                  <a:sym typeface="+mn-lt"/>
                </a:endParaRPr>
              </a:p>
            </p:txBody>
          </p:sp>
        </p:grpSp>
        <p:grpSp>
          <p:nvGrpSpPr>
            <p:cNvPr id="64" name="组合 63"/>
            <p:cNvGrpSpPr/>
            <p:nvPr/>
          </p:nvGrpSpPr>
          <p:grpSpPr>
            <a:xfrm>
              <a:off x="4025881" y="5068690"/>
              <a:ext cx="1940556" cy="694386"/>
              <a:chOff x="6966934" y="9420154"/>
              <a:chExt cx="3848619" cy="1380314"/>
            </a:xfrm>
          </p:grpSpPr>
          <p:sp>
            <p:nvSpPr>
              <p:cNvPr id="65" name="Shape 974"/>
              <p:cNvSpPr/>
              <p:nvPr/>
            </p:nvSpPr>
            <p:spPr>
              <a:xfrm>
                <a:off x="6966934" y="9420154"/>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a:solidFill>
                      <a:schemeClr val="tx1">
                        <a:lumMod val="65000"/>
                        <a:lumOff val="35000"/>
                      </a:schemeClr>
                    </a:solidFill>
                    <a:latin typeface="+mn-lt"/>
                    <a:ea typeface="+mn-ea"/>
                    <a:cs typeface="+mn-ea"/>
                    <a:sym typeface="+mn-lt"/>
                  </a:rPr>
                  <a:t>Title Example</a:t>
                </a:r>
              </a:p>
            </p:txBody>
          </p:sp>
          <p:sp>
            <p:nvSpPr>
              <p:cNvPr id="66" name="Shape 975"/>
              <p:cNvSpPr/>
              <p:nvPr/>
            </p:nvSpPr>
            <p:spPr>
              <a:xfrm>
                <a:off x="6981574" y="9874349"/>
                <a:ext cx="3819336" cy="926119"/>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输入您的内容输入您的内容输入您的内容输入您的内容输入您的内容输入您的内容输入您的内容</a:t>
                </a:r>
                <a:endParaRPr sz="1010" dirty="0">
                  <a:solidFill>
                    <a:schemeClr val="tx1">
                      <a:lumMod val="65000"/>
                      <a:lumOff val="35000"/>
                    </a:schemeClr>
                  </a:solidFill>
                  <a:cs typeface="+mn-ea"/>
                  <a:sym typeface="+mn-lt"/>
                </a:endParaRPr>
              </a:p>
            </p:txBody>
          </p:sp>
        </p:grpSp>
        <p:grpSp>
          <p:nvGrpSpPr>
            <p:cNvPr id="67" name="组合 66"/>
            <p:cNvGrpSpPr/>
            <p:nvPr/>
          </p:nvGrpSpPr>
          <p:grpSpPr>
            <a:xfrm>
              <a:off x="6984020" y="5068691"/>
              <a:ext cx="1940556" cy="849685"/>
              <a:chOff x="12833680" y="9420154"/>
              <a:chExt cx="3848619" cy="1689020"/>
            </a:xfrm>
          </p:grpSpPr>
          <p:sp>
            <p:nvSpPr>
              <p:cNvPr id="68" name="Shape 976"/>
              <p:cNvSpPr/>
              <p:nvPr/>
            </p:nvSpPr>
            <p:spPr>
              <a:xfrm>
                <a:off x="12833680" y="9420154"/>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a:solidFill>
                      <a:schemeClr val="tx1">
                        <a:lumMod val="65000"/>
                        <a:lumOff val="35000"/>
                      </a:schemeClr>
                    </a:solidFill>
                    <a:latin typeface="+mn-lt"/>
                    <a:ea typeface="+mn-ea"/>
                    <a:cs typeface="+mn-ea"/>
                    <a:sym typeface="+mn-lt"/>
                  </a:rPr>
                  <a:t>Title Example</a:t>
                </a:r>
              </a:p>
            </p:txBody>
          </p:sp>
          <p:sp>
            <p:nvSpPr>
              <p:cNvPr id="69" name="Shape 977"/>
              <p:cNvSpPr/>
              <p:nvPr/>
            </p:nvSpPr>
            <p:spPr>
              <a:xfrm>
                <a:off x="12848320" y="9874349"/>
                <a:ext cx="3819336" cy="1234825"/>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输入您的内容输入您的内容输入您的内容输入您的内容输入您的内容输入您的内容输入您的内容输入您</a:t>
                </a:r>
                <a:endParaRPr sz="1010" dirty="0">
                  <a:solidFill>
                    <a:schemeClr val="tx1">
                      <a:lumMod val="65000"/>
                      <a:lumOff val="35000"/>
                    </a:schemeClr>
                  </a:solidFill>
                  <a:cs typeface="+mn-ea"/>
                  <a:sym typeface="+mn-lt"/>
                </a:endParaRPr>
              </a:p>
            </p:txBody>
          </p:sp>
        </p:grpSp>
        <p:grpSp>
          <p:nvGrpSpPr>
            <p:cNvPr id="70" name="组合 69"/>
            <p:cNvGrpSpPr/>
            <p:nvPr/>
          </p:nvGrpSpPr>
          <p:grpSpPr>
            <a:xfrm>
              <a:off x="9814416" y="5068690"/>
              <a:ext cx="1940556" cy="849685"/>
              <a:chOff x="18447080" y="9420154"/>
              <a:chExt cx="3848619" cy="1689020"/>
            </a:xfrm>
          </p:grpSpPr>
          <p:sp>
            <p:nvSpPr>
              <p:cNvPr id="71" name="Shape 978"/>
              <p:cNvSpPr/>
              <p:nvPr/>
            </p:nvSpPr>
            <p:spPr>
              <a:xfrm>
                <a:off x="18447080" y="9420154"/>
                <a:ext cx="3848619" cy="44075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440">
                    <a:solidFill>
                      <a:schemeClr val="tx1">
                        <a:lumMod val="65000"/>
                        <a:lumOff val="35000"/>
                      </a:schemeClr>
                    </a:solidFill>
                    <a:latin typeface="+mn-lt"/>
                    <a:ea typeface="+mn-ea"/>
                    <a:cs typeface="+mn-ea"/>
                    <a:sym typeface="+mn-lt"/>
                  </a:rPr>
                  <a:t>Title Example</a:t>
                </a:r>
              </a:p>
            </p:txBody>
          </p:sp>
          <p:sp>
            <p:nvSpPr>
              <p:cNvPr id="72" name="Shape 979"/>
              <p:cNvSpPr/>
              <p:nvPr/>
            </p:nvSpPr>
            <p:spPr>
              <a:xfrm>
                <a:off x="18461720" y="9874349"/>
                <a:ext cx="3819336" cy="1234825"/>
              </a:xfrm>
              <a:prstGeom prst="rect">
                <a:avLst/>
              </a:prstGeom>
              <a:ln w="12700">
                <a:miter lim="400000"/>
              </a:ln>
            </p:spPr>
            <p:txBody>
              <a:bodyPr lIns="0" tIns="0" rIns="0" bIns="0">
                <a:spAutoFit/>
              </a:bodyPr>
              <a:lstStyle/>
              <a:p>
                <a:pPr defTabSz="326390">
                  <a:spcBef>
                    <a:spcPts val="855"/>
                  </a:spcBef>
                  <a:defRPr sz="1800"/>
                </a:pPr>
                <a:r>
                  <a:rPr lang="zh-CN" altLang="en-US" sz="1010" dirty="0">
                    <a:solidFill>
                      <a:schemeClr val="tx1">
                        <a:lumMod val="65000"/>
                        <a:lumOff val="35000"/>
                      </a:schemeClr>
                    </a:solidFill>
                    <a:cs typeface="+mn-ea"/>
                    <a:sym typeface="+mn-lt"/>
                  </a:rPr>
                  <a:t>输入您的内容输入您的内容输入您的内容输入您的内容输入您的内容输入您的内容输入您的内容输入您的内容</a:t>
                </a:r>
                <a:r>
                  <a:rPr sz="1010" dirty="0">
                    <a:solidFill>
                      <a:schemeClr val="tx1">
                        <a:lumMod val="65000"/>
                        <a:lumOff val="35000"/>
                      </a:schemeClr>
                    </a:solidFill>
                    <a:cs typeface="+mn-ea"/>
                    <a:sym typeface="+mn-lt"/>
                  </a:rPr>
                  <a:t>Integer </a:t>
                </a:r>
                <a:r>
                  <a:rPr sz="1010" dirty="0" err="1">
                    <a:solidFill>
                      <a:schemeClr val="tx1">
                        <a:lumMod val="65000"/>
                        <a:lumOff val="35000"/>
                      </a:schemeClr>
                    </a:solidFill>
                    <a:cs typeface="+mn-ea"/>
                    <a:sym typeface="+mn-lt"/>
                  </a:rPr>
                  <a:t>mollis</a:t>
                </a:r>
                <a:endParaRPr sz="1010" dirty="0">
                  <a:solidFill>
                    <a:schemeClr val="tx1">
                      <a:lumMod val="65000"/>
                      <a:lumOff val="35000"/>
                    </a:schemeClr>
                  </a:solidFill>
                  <a:cs typeface="+mn-ea"/>
                  <a:sym typeface="+mn-lt"/>
                </a:endParaRPr>
              </a:p>
            </p:txBody>
          </p:sp>
        </p:grpSp>
        <p:grpSp>
          <p:nvGrpSpPr>
            <p:cNvPr id="73" name="组合 72"/>
            <p:cNvGrpSpPr/>
            <p:nvPr/>
          </p:nvGrpSpPr>
          <p:grpSpPr>
            <a:xfrm>
              <a:off x="3110690" y="2713391"/>
              <a:ext cx="2268139" cy="2262860"/>
              <a:chOff x="5151877" y="4738246"/>
              <a:chExt cx="4498299" cy="4498151"/>
            </a:xfrm>
            <a:solidFill>
              <a:srgbClr val="73C9CA"/>
            </a:solidFill>
          </p:grpSpPr>
          <p:sp>
            <p:nvSpPr>
              <p:cNvPr id="74" name="Shape 954"/>
              <p:cNvSpPr/>
              <p:nvPr/>
            </p:nvSpPr>
            <p:spPr>
              <a:xfrm>
                <a:off x="5151877" y="4738246"/>
                <a:ext cx="449829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pFill/>
              <a:ln w="12700">
                <a:miter lim="400000"/>
              </a:ln>
            </p:spPr>
            <p:txBody>
              <a:bodyPr lIns="27449" tIns="27449" rIns="27449" bIns="27449" anchor="ctr"/>
              <a:lstStyle/>
              <a:p>
                <a:pPr defTabSz="2305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80">
                  <a:solidFill>
                    <a:schemeClr val="tx1">
                      <a:lumMod val="65000"/>
                      <a:lumOff val="35000"/>
                    </a:schemeClr>
                  </a:solidFill>
                  <a:cs typeface="+mn-ea"/>
                  <a:sym typeface="+mn-lt"/>
                </a:endParaRPr>
              </a:p>
            </p:txBody>
          </p:sp>
          <p:sp>
            <p:nvSpPr>
              <p:cNvPr id="75" name="Shape 962"/>
              <p:cNvSpPr/>
              <p:nvPr/>
            </p:nvSpPr>
            <p:spPr>
              <a:xfrm>
                <a:off x="5702734" y="5153097"/>
                <a:ext cx="555847"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B</a:t>
                </a:r>
                <a:endParaRPr sz="2015" b="1" dirty="0">
                  <a:solidFill>
                    <a:schemeClr val="tx1">
                      <a:lumMod val="65000"/>
                      <a:lumOff val="35000"/>
                    </a:schemeClr>
                  </a:solidFill>
                  <a:latin typeface="+mn-lt"/>
                  <a:ea typeface="+mn-ea"/>
                  <a:cs typeface="+mn-ea"/>
                  <a:sym typeface="+mn-lt"/>
                </a:endParaRPr>
              </a:p>
            </p:txBody>
          </p:sp>
        </p:grpSp>
        <p:grpSp>
          <p:nvGrpSpPr>
            <p:cNvPr id="76" name="组合 75"/>
            <p:cNvGrpSpPr/>
            <p:nvPr/>
          </p:nvGrpSpPr>
          <p:grpSpPr>
            <a:xfrm>
              <a:off x="4591445" y="2719780"/>
              <a:ext cx="2268154" cy="2262860"/>
              <a:chOff x="8088591" y="4750946"/>
              <a:chExt cx="4498329" cy="4498151"/>
            </a:xfrm>
            <a:solidFill>
              <a:srgbClr val="FDDAE0"/>
            </a:solidFill>
          </p:grpSpPr>
          <p:sp>
            <p:nvSpPr>
              <p:cNvPr id="77" name="Shape 956"/>
              <p:cNvSpPr/>
              <p:nvPr/>
            </p:nvSpPr>
            <p:spPr>
              <a:xfrm>
                <a:off x="8088591"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grpFill/>
              <a:ln w="12700">
                <a:miter lim="400000"/>
              </a:ln>
            </p:spPr>
            <p:txBody>
              <a:bodyPr lIns="27449" tIns="27449" rIns="27449" bIns="27449" anchor="ctr"/>
              <a:lstStyle/>
              <a:p>
                <a:pPr defTabSz="2305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80">
                  <a:solidFill>
                    <a:schemeClr val="tx1">
                      <a:lumMod val="65000"/>
                      <a:lumOff val="35000"/>
                    </a:schemeClr>
                  </a:solidFill>
                  <a:cs typeface="+mn-ea"/>
                  <a:sym typeface="+mn-lt"/>
                </a:endParaRPr>
              </a:p>
            </p:txBody>
          </p:sp>
          <p:sp>
            <p:nvSpPr>
              <p:cNvPr id="78" name="Shape 960"/>
              <p:cNvSpPr/>
              <p:nvPr/>
            </p:nvSpPr>
            <p:spPr>
              <a:xfrm>
                <a:off x="8609442" y="8016020"/>
                <a:ext cx="552668"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C</a:t>
                </a:r>
                <a:endParaRPr sz="2015" b="1" dirty="0">
                  <a:solidFill>
                    <a:schemeClr val="tx1">
                      <a:lumMod val="65000"/>
                      <a:lumOff val="35000"/>
                    </a:schemeClr>
                  </a:solidFill>
                  <a:latin typeface="+mn-lt"/>
                  <a:ea typeface="+mn-ea"/>
                  <a:cs typeface="+mn-ea"/>
                  <a:sym typeface="+mn-lt"/>
                </a:endParaRPr>
              </a:p>
            </p:txBody>
          </p:sp>
        </p:grpSp>
        <p:grpSp>
          <p:nvGrpSpPr>
            <p:cNvPr id="79" name="组合 78"/>
            <p:cNvGrpSpPr/>
            <p:nvPr/>
          </p:nvGrpSpPr>
          <p:grpSpPr>
            <a:xfrm>
              <a:off x="6065795" y="2719780"/>
              <a:ext cx="2268174" cy="2262860"/>
              <a:chOff x="11012604" y="4750946"/>
              <a:chExt cx="4498369" cy="4498151"/>
            </a:xfrm>
            <a:solidFill>
              <a:srgbClr val="73C9CA"/>
            </a:solidFill>
          </p:grpSpPr>
          <p:sp>
            <p:nvSpPr>
              <p:cNvPr id="80" name="Shape 957"/>
              <p:cNvSpPr/>
              <p:nvPr/>
            </p:nvSpPr>
            <p:spPr>
              <a:xfrm>
                <a:off x="11012604" y="4750946"/>
                <a:ext cx="449836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pFill/>
              <a:ln w="12700">
                <a:miter lim="400000"/>
              </a:ln>
            </p:spPr>
            <p:txBody>
              <a:bodyPr lIns="27449" tIns="27449" rIns="27449" bIns="27449" anchor="ctr"/>
              <a:lstStyle/>
              <a:p>
                <a:pPr defTabSz="2305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80">
                  <a:solidFill>
                    <a:schemeClr val="tx1">
                      <a:lumMod val="65000"/>
                      <a:lumOff val="35000"/>
                    </a:schemeClr>
                  </a:solidFill>
                  <a:cs typeface="+mn-ea"/>
                  <a:sym typeface="+mn-lt"/>
                </a:endParaRPr>
              </a:p>
            </p:txBody>
          </p:sp>
          <p:sp>
            <p:nvSpPr>
              <p:cNvPr id="81" name="Shape 959"/>
              <p:cNvSpPr/>
              <p:nvPr/>
            </p:nvSpPr>
            <p:spPr>
              <a:xfrm>
                <a:off x="11541050" y="5070808"/>
                <a:ext cx="613072"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D</a:t>
                </a:r>
                <a:endParaRPr sz="2015" b="1" dirty="0">
                  <a:solidFill>
                    <a:schemeClr val="tx1">
                      <a:lumMod val="65000"/>
                      <a:lumOff val="35000"/>
                    </a:schemeClr>
                  </a:solidFill>
                  <a:latin typeface="+mn-lt"/>
                  <a:ea typeface="+mn-ea"/>
                  <a:cs typeface="+mn-ea"/>
                  <a:sym typeface="+mn-lt"/>
                </a:endParaRPr>
              </a:p>
            </p:txBody>
          </p:sp>
        </p:grpSp>
        <p:grpSp>
          <p:nvGrpSpPr>
            <p:cNvPr id="82" name="组合 81"/>
            <p:cNvGrpSpPr/>
            <p:nvPr/>
          </p:nvGrpSpPr>
          <p:grpSpPr>
            <a:xfrm>
              <a:off x="7546549" y="2726169"/>
              <a:ext cx="2268154" cy="2262860"/>
              <a:chOff x="13949317" y="4763646"/>
              <a:chExt cx="4498329" cy="4498151"/>
            </a:xfrm>
            <a:solidFill>
              <a:srgbClr val="FDDAE0"/>
            </a:solidFill>
          </p:grpSpPr>
          <p:sp>
            <p:nvSpPr>
              <p:cNvPr id="83" name="Shape 958"/>
              <p:cNvSpPr/>
              <p:nvPr/>
            </p:nvSpPr>
            <p:spPr>
              <a:xfrm>
                <a:off x="13949317" y="47636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grpFill/>
              <a:ln w="12700">
                <a:miter lim="400000"/>
              </a:ln>
            </p:spPr>
            <p:txBody>
              <a:bodyPr lIns="27449" tIns="27449" rIns="27449" bIns="27449" anchor="ctr"/>
              <a:lstStyle/>
              <a:p>
                <a:pPr defTabSz="2305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80">
                  <a:solidFill>
                    <a:schemeClr val="tx1">
                      <a:lumMod val="65000"/>
                      <a:lumOff val="35000"/>
                    </a:schemeClr>
                  </a:solidFill>
                  <a:cs typeface="+mn-ea"/>
                  <a:sym typeface="+mn-lt"/>
                </a:endParaRPr>
              </a:p>
            </p:txBody>
          </p:sp>
          <p:sp>
            <p:nvSpPr>
              <p:cNvPr id="84" name="Shape 961"/>
              <p:cNvSpPr/>
              <p:nvPr/>
            </p:nvSpPr>
            <p:spPr>
              <a:xfrm>
                <a:off x="14508335" y="8016020"/>
                <a:ext cx="498620"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E</a:t>
                </a:r>
                <a:endParaRPr sz="2015" b="1" dirty="0">
                  <a:solidFill>
                    <a:schemeClr val="tx1">
                      <a:lumMod val="65000"/>
                      <a:lumOff val="35000"/>
                    </a:schemeClr>
                  </a:solidFill>
                  <a:latin typeface="+mn-lt"/>
                  <a:ea typeface="+mn-ea"/>
                  <a:cs typeface="+mn-ea"/>
                  <a:sym typeface="+mn-lt"/>
                </a:endParaRPr>
              </a:p>
            </p:txBody>
          </p:sp>
        </p:grpSp>
        <p:grpSp>
          <p:nvGrpSpPr>
            <p:cNvPr id="85" name="组合 84"/>
            <p:cNvGrpSpPr/>
            <p:nvPr/>
          </p:nvGrpSpPr>
          <p:grpSpPr>
            <a:xfrm>
              <a:off x="9023253" y="2726169"/>
              <a:ext cx="2268153" cy="2262860"/>
              <a:chOff x="16878001" y="4763646"/>
              <a:chExt cx="4498328" cy="4498151"/>
            </a:xfrm>
            <a:solidFill>
              <a:srgbClr val="73C9CA"/>
            </a:solidFill>
          </p:grpSpPr>
          <p:sp>
            <p:nvSpPr>
              <p:cNvPr id="86" name="Shape 955"/>
              <p:cNvSpPr/>
              <p:nvPr/>
            </p:nvSpPr>
            <p:spPr>
              <a:xfrm>
                <a:off x="16878001" y="4763646"/>
                <a:ext cx="4498328"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pFill/>
              <a:ln w="12700">
                <a:miter lim="400000"/>
              </a:ln>
            </p:spPr>
            <p:txBody>
              <a:bodyPr lIns="27449" tIns="27449" rIns="27449" bIns="27449" anchor="ctr"/>
              <a:lstStyle/>
              <a:p>
                <a:pPr defTabSz="2305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80">
                  <a:solidFill>
                    <a:schemeClr val="tx1">
                      <a:lumMod val="65000"/>
                      <a:lumOff val="35000"/>
                    </a:schemeClr>
                  </a:solidFill>
                  <a:cs typeface="+mn-ea"/>
                  <a:sym typeface="+mn-lt"/>
                </a:endParaRPr>
              </a:p>
            </p:txBody>
          </p:sp>
          <p:sp>
            <p:nvSpPr>
              <p:cNvPr id="87" name="Shape 964"/>
              <p:cNvSpPr/>
              <p:nvPr/>
            </p:nvSpPr>
            <p:spPr>
              <a:xfrm>
                <a:off x="17484546" y="5070807"/>
                <a:ext cx="492262"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F</a:t>
                </a:r>
                <a:endParaRPr sz="2015" b="1" dirty="0">
                  <a:solidFill>
                    <a:schemeClr val="tx1">
                      <a:lumMod val="65000"/>
                      <a:lumOff val="35000"/>
                    </a:schemeClr>
                  </a:solidFill>
                  <a:latin typeface="+mn-lt"/>
                  <a:ea typeface="+mn-ea"/>
                  <a:cs typeface="+mn-ea"/>
                  <a:sym typeface="+mn-lt"/>
                </a:endParaRPr>
              </a:p>
            </p:txBody>
          </p:sp>
          <p:sp>
            <p:nvSpPr>
              <p:cNvPr id="88" name="Shape 965"/>
              <p:cNvSpPr/>
              <p:nvPr/>
            </p:nvSpPr>
            <p:spPr>
              <a:xfrm>
                <a:off x="20313496" y="8016020"/>
                <a:ext cx="597176" cy="823642"/>
              </a:xfrm>
              <a:prstGeom prst="rect">
                <a:avLst/>
              </a:prstGeom>
              <a:grpFill/>
              <a:ln w="12700">
                <a:miter lim="400000"/>
              </a:ln>
            </p:spPr>
            <p:txBody>
              <a:bodyPr wrap="none" lIns="51467" tIns="51467" rIns="51467" bIns="5146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015" b="1" dirty="0">
                    <a:solidFill>
                      <a:schemeClr val="tx1">
                        <a:lumMod val="65000"/>
                        <a:lumOff val="35000"/>
                      </a:schemeClr>
                    </a:solidFill>
                    <a:latin typeface="+mn-lt"/>
                    <a:ea typeface="+mn-ea"/>
                    <a:cs typeface="+mn-ea"/>
                    <a:sym typeface="+mn-lt"/>
                  </a:rPr>
                  <a:t>G</a:t>
                </a:r>
                <a:endParaRPr sz="2015" b="1" dirty="0">
                  <a:solidFill>
                    <a:schemeClr val="tx1">
                      <a:lumMod val="65000"/>
                      <a:lumOff val="35000"/>
                    </a:schemeClr>
                  </a:solidFill>
                  <a:latin typeface="+mn-lt"/>
                  <a:ea typeface="+mn-ea"/>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C9CA"/>
        </a:solidFill>
        <a:effectLst/>
      </p:bgPr>
    </p:bg>
    <p:spTree>
      <p:nvGrpSpPr>
        <p:cNvPr id="1" name=""/>
        <p:cNvGrpSpPr/>
        <p:nvPr/>
      </p:nvGrpSpPr>
      <p:grpSpPr>
        <a:xfrm>
          <a:off x="0" y="0"/>
          <a:ext cx="0" cy="0"/>
          <a:chOff x="0" y="0"/>
          <a:chExt cx="0" cy="0"/>
        </a:xfrm>
      </p:grpSpPr>
      <p:sp>
        <p:nvSpPr>
          <p:cNvPr id="23" name="Rectangle 22"/>
          <p:cNvSpPr/>
          <p:nvPr/>
        </p:nvSpPr>
        <p:spPr>
          <a:xfrm>
            <a:off x="1588" y="0"/>
            <a:ext cx="12188825" cy="342900"/>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cxnSp>
        <p:nvCxnSpPr>
          <p:cNvPr id="19" name="Straight Connector 2"/>
          <p:cNvCxnSpPr/>
          <p:nvPr/>
        </p:nvCxnSpPr>
        <p:spPr>
          <a:xfrm>
            <a:off x="2395015" y="4107997"/>
            <a:ext cx="8389433" cy="8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riangle 6"/>
          <p:cNvSpPr/>
          <p:nvPr/>
        </p:nvSpPr>
        <p:spPr>
          <a:xfrm rot="10800000">
            <a:off x="2395016" y="3947575"/>
            <a:ext cx="168443" cy="168443"/>
          </a:xfrm>
          <a:prstGeom prst="triangle">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a:cs typeface="+mn-ea"/>
              <a:sym typeface="+mn-lt"/>
            </a:endParaRPr>
          </a:p>
        </p:txBody>
      </p:sp>
      <p:sp>
        <p:nvSpPr>
          <p:cNvPr id="36" name="Triangle 22"/>
          <p:cNvSpPr/>
          <p:nvPr/>
        </p:nvSpPr>
        <p:spPr>
          <a:xfrm rot="10800000">
            <a:off x="4956886" y="3947575"/>
            <a:ext cx="168443" cy="168443"/>
          </a:xfrm>
          <a:prstGeom prst="triangle">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a:cs typeface="+mn-ea"/>
              <a:sym typeface="+mn-lt"/>
            </a:endParaRPr>
          </a:p>
        </p:txBody>
      </p:sp>
      <p:sp>
        <p:nvSpPr>
          <p:cNvPr id="37" name="Triangle 23"/>
          <p:cNvSpPr/>
          <p:nvPr/>
        </p:nvSpPr>
        <p:spPr>
          <a:xfrm rot="10800000">
            <a:off x="7518757" y="3947575"/>
            <a:ext cx="168443" cy="168443"/>
          </a:xfrm>
          <a:prstGeom prst="triangle">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a:cs typeface="+mn-ea"/>
              <a:sym typeface="+mn-lt"/>
            </a:endParaRPr>
          </a:p>
        </p:txBody>
      </p:sp>
      <p:sp>
        <p:nvSpPr>
          <p:cNvPr id="39" name="Triangle 24"/>
          <p:cNvSpPr/>
          <p:nvPr/>
        </p:nvSpPr>
        <p:spPr>
          <a:xfrm rot="10800000">
            <a:off x="10080627" y="3947575"/>
            <a:ext cx="168443" cy="168443"/>
          </a:xfrm>
          <a:prstGeom prst="triangle">
            <a:avLst/>
          </a:prstGeom>
          <a:solidFill>
            <a:srgbClr val="0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a:cs typeface="+mn-ea"/>
              <a:sym typeface="+mn-lt"/>
            </a:endParaRPr>
          </a:p>
        </p:txBody>
      </p:sp>
      <p:sp>
        <p:nvSpPr>
          <p:cNvPr id="40" name="TextBox 39"/>
          <p:cNvSpPr txBox="1"/>
          <p:nvPr/>
        </p:nvSpPr>
        <p:spPr>
          <a:xfrm>
            <a:off x="1410680" y="4397811"/>
            <a:ext cx="2137125" cy="276999"/>
          </a:xfrm>
          <a:prstGeom prst="rect">
            <a:avLst/>
          </a:prstGeom>
          <a:noFill/>
        </p:spPr>
        <p:txBody>
          <a:bodyPr wrap="none" rtlCol="0">
            <a:spAutoFit/>
          </a:bodyPr>
          <a:lstStyle/>
          <a:p>
            <a:pPr algn="ctr"/>
            <a:r>
              <a:rPr lang="en-US" sz="1200" b="1" spc="300" dirty="0">
                <a:solidFill>
                  <a:schemeClr val="tx2"/>
                </a:solidFill>
                <a:cs typeface="+mn-ea"/>
                <a:sym typeface="+mn-lt"/>
              </a:rPr>
              <a:t>OUR BEGINNINGS</a:t>
            </a:r>
          </a:p>
        </p:txBody>
      </p:sp>
      <p:sp>
        <p:nvSpPr>
          <p:cNvPr id="41" name="TextBox 40"/>
          <p:cNvSpPr txBox="1"/>
          <p:nvPr/>
        </p:nvSpPr>
        <p:spPr>
          <a:xfrm>
            <a:off x="4545683" y="4397811"/>
            <a:ext cx="990849" cy="276999"/>
          </a:xfrm>
          <a:prstGeom prst="rect">
            <a:avLst/>
          </a:prstGeom>
          <a:noFill/>
        </p:spPr>
        <p:txBody>
          <a:bodyPr wrap="none" rtlCol="0">
            <a:spAutoFit/>
          </a:bodyPr>
          <a:lstStyle/>
          <a:p>
            <a:pPr algn="ctr"/>
            <a:r>
              <a:rPr lang="en-US" sz="1200" b="1" spc="300" dirty="0">
                <a:solidFill>
                  <a:schemeClr val="tx2"/>
                </a:solidFill>
                <a:cs typeface="+mn-ea"/>
                <a:sym typeface="+mn-lt"/>
              </a:rPr>
              <a:t>AWARD</a:t>
            </a:r>
          </a:p>
        </p:txBody>
      </p:sp>
      <p:sp>
        <p:nvSpPr>
          <p:cNvPr id="42" name="TextBox 41"/>
          <p:cNvSpPr txBox="1"/>
          <p:nvPr/>
        </p:nvSpPr>
        <p:spPr>
          <a:xfrm>
            <a:off x="6874351" y="4382005"/>
            <a:ext cx="1457258" cy="276999"/>
          </a:xfrm>
          <a:prstGeom prst="rect">
            <a:avLst/>
          </a:prstGeom>
          <a:noFill/>
        </p:spPr>
        <p:txBody>
          <a:bodyPr wrap="none" rtlCol="0">
            <a:spAutoFit/>
          </a:bodyPr>
          <a:lstStyle/>
          <a:p>
            <a:pPr algn="ctr"/>
            <a:r>
              <a:rPr lang="en-US" sz="1200" b="1" spc="300" dirty="0">
                <a:solidFill>
                  <a:schemeClr val="tx2"/>
                </a:solidFill>
                <a:cs typeface="+mn-ea"/>
                <a:sym typeface="+mn-lt"/>
              </a:rPr>
              <a:t>RESOURCES</a:t>
            </a:r>
          </a:p>
        </p:txBody>
      </p:sp>
      <p:sp>
        <p:nvSpPr>
          <p:cNvPr id="43" name="TextBox 42"/>
          <p:cNvSpPr txBox="1"/>
          <p:nvPr/>
        </p:nvSpPr>
        <p:spPr>
          <a:xfrm>
            <a:off x="9371881" y="4382005"/>
            <a:ext cx="1611339" cy="276999"/>
          </a:xfrm>
          <a:prstGeom prst="rect">
            <a:avLst/>
          </a:prstGeom>
          <a:noFill/>
        </p:spPr>
        <p:txBody>
          <a:bodyPr wrap="none" rtlCol="0">
            <a:spAutoFit/>
          </a:bodyPr>
          <a:lstStyle/>
          <a:p>
            <a:pPr algn="ctr"/>
            <a:r>
              <a:rPr lang="en-US" sz="1200" b="1" spc="300" dirty="0">
                <a:solidFill>
                  <a:schemeClr val="tx2"/>
                </a:solidFill>
                <a:cs typeface="+mn-ea"/>
                <a:sym typeface="+mn-lt"/>
              </a:rPr>
              <a:t>INVESTMENT</a:t>
            </a:r>
          </a:p>
        </p:txBody>
      </p:sp>
      <p:sp>
        <p:nvSpPr>
          <p:cNvPr id="44" name="TextBox 44"/>
          <p:cNvSpPr txBox="1"/>
          <p:nvPr/>
        </p:nvSpPr>
        <p:spPr>
          <a:xfrm>
            <a:off x="1485534" y="4724894"/>
            <a:ext cx="1987407" cy="1674433"/>
          </a:xfrm>
          <a:prstGeom prst="rect">
            <a:avLst/>
          </a:prstGeom>
          <a:noFill/>
        </p:spPr>
        <p:txBody>
          <a:bodyPr wrap="square" rtlCol="0">
            <a:spAutoFit/>
          </a:bodyPr>
          <a:lstStyle/>
          <a:p>
            <a:pPr algn="ctr">
              <a:lnSpc>
                <a:spcPts val="2050"/>
              </a:lnSpc>
            </a:pPr>
            <a:r>
              <a:rPr lang="en-US" sz="1100" spc="150" dirty="0">
                <a:cs typeface="+mn-ea"/>
                <a:sym typeface="+mn-lt"/>
              </a:rPr>
              <a:t>Entrepreneurial activities differ substantially depending on the type of organization and</a:t>
            </a:r>
          </a:p>
        </p:txBody>
      </p:sp>
      <p:sp>
        <p:nvSpPr>
          <p:cNvPr id="45" name="TextBox 20"/>
          <p:cNvSpPr txBox="1"/>
          <p:nvPr/>
        </p:nvSpPr>
        <p:spPr>
          <a:xfrm>
            <a:off x="1829063" y="3388273"/>
            <a:ext cx="1300356" cy="584775"/>
          </a:xfrm>
          <a:prstGeom prst="rect">
            <a:avLst/>
          </a:prstGeom>
          <a:noFill/>
        </p:spPr>
        <p:txBody>
          <a:bodyPr wrap="none" rtlCol="0">
            <a:spAutoFit/>
          </a:bodyPr>
          <a:lstStyle/>
          <a:p>
            <a:pPr algn="ctr"/>
            <a:r>
              <a:rPr lang="en-US" sz="3200" spc="300" dirty="0">
                <a:solidFill>
                  <a:schemeClr val="tx2"/>
                </a:solidFill>
                <a:cs typeface="+mn-ea"/>
                <a:sym typeface="+mn-lt"/>
              </a:rPr>
              <a:t>2011</a:t>
            </a:r>
          </a:p>
        </p:txBody>
      </p:sp>
      <p:sp>
        <p:nvSpPr>
          <p:cNvPr id="46" name="TextBox 16"/>
          <p:cNvSpPr txBox="1"/>
          <p:nvPr/>
        </p:nvSpPr>
        <p:spPr>
          <a:xfrm>
            <a:off x="4047404" y="4724894"/>
            <a:ext cx="1987407" cy="1674433"/>
          </a:xfrm>
          <a:prstGeom prst="rect">
            <a:avLst/>
          </a:prstGeom>
          <a:noFill/>
        </p:spPr>
        <p:txBody>
          <a:bodyPr wrap="square" rtlCol="0">
            <a:spAutoFit/>
          </a:bodyPr>
          <a:lstStyle/>
          <a:p>
            <a:pPr algn="ctr">
              <a:lnSpc>
                <a:spcPts val="2050"/>
              </a:lnSpc>
            </a:pPr>
            <a:r>
              <a:rPr lang="en-US" sz="1100" spc="150" dirty="0">
                <a:cs typeface="+mn-ea"/>
                <a:sym typeface="+mn-lt"/>
              </a:rPr>
              <a:t>Entrepreneurial activities differ substantially depending on the type of organization and</a:t>
            </a:r>
          </a:p>
        </p:txBody>
      </p:sp>
      <p:sp>
        <p:nvSpPr>
          <p:cNvPr id="47" name="TextBox 21"/>
          <p:cNvSpPr txBox="1"/>
          <p:nvPr/>
        </p:nvSpPr>
        <p:spPr>
          <a:xfrm>
            <a:off x="6609274" y="4724894"/>
            <a:ext cx="1987407" cy="1674433"/>
          </a:xfrm>
          <a:prstGeom prst="rect">
            <a:avLst/>
          </a:prstGeom>
          <a:noFill/>
        </p:spPr>
        <p:txBody>
          <a:bodyPr wrap="square" rtlCol="0">
            <a:spAutoFit/>
          </a:bodyPr>
          <a:lstStyle/>
          <a:p>
            <a:pPr algn="ctr">
              <a:lnSpc>
                <a:spcPts val="2050"/>
              </a:lnSpc>
            </a:pPr>
            <a:r>
              <a:rPr lang="en-US" sz="1100" spc="150" dirty="0">
                <a:cs typeface="+mn-ea"/>
                <a:sym typeface="+mn-lt"/>
              </a:rPr>
              <a:t>Entrepreneurial activities differ substantially depending on the type of organization and</a:t>
            </a:r>
          </a:p>
        </p:txBody>
      </p:sp>
      <p:sp>
        <p:nvSpPr>
          <p:cNvPr id="48" name="TextBox 25"/>
          <p:cNvSpPr txBox="1"/>
          <p:nvPr/>
        </p:nvSpPr>
        <p:spPr>
          <a:xfrm>
            <a:off x="9196544" y="4724894"/>
            <a:ext cx="1987407" cy="1674433"/>
          </a:xfrm>
          <a:prstGeom prst="rect">
            <a:avLst/>
          </a:prstGeom>
          <a:noFill/>
        </p:spPr>
        <p:txBody>
          <a:bodyPr wrap="square" rtlCol="0">
            <a:spAutoFit/>
          </a:bodyPr>
          <a:lstStyle/>
          <a:p>
            <a:pPr algn="ctr">
              <a:lnSpc>
                <a:spcPts val="2050"/>
              </a:lnSpc>
            </a:pPr>
            <a:r>
              <a:rPr lang="en-US" sz="1100" spc="150" dirty="0">
                <a:cs typeface="+mn-ea"/>
                <a:sym typeface="+mn-lt"/>
              </a:rPr>
              <a:t>Entrepreneurial activities differ substantially depending on the type of organization and</a:t>
            </a:r>
          </a:p>
        </p:txBody>
      </p:sp>
      <p:sp>
        <p:nvSpPr>
          <p:cNvPr id="49" name="TextBox 26"/>
          <p:cNvSpPr txBox="1"/>
          <p:nvPr/>
        </p:nvSpPr>
        <p:spPr>
          <a:xfrm>
            <a:off x="4390931" y="3388273"/>
            <a:ext cx="1300356" cy="584775"/>
          </a:xfrm>
          <a:prstGeom prst="rect">
            <a:avLst/>
          </a:prstGeom>
          <a:noFill/>
        </p:spPr>
        <p:txBody>
          <a:bodyPr wrap="none" rtlCol="0">
            <a:spAutoFit/>
          </a:bodyPr>
          <a:lstStyle/>
          <a:p>
            <a:pPr algn="ctr"/>
            <a:r>
              <a:rPr lang="en-US" sz="3200" spc="300" dirty="0">
                <a:solidFill>
                  <a:schemeClr val="tx2"/>
                </a:solidFill>
                <a:cs typeface="+mn-ea"/>
                <a:sym typeface="+mn-lt"/>
              </a:rPr>
              <a:t>2013</a:t>
            </a:r>
          </a:p>
        </p:txBody>
      </p:sp>
      <p:sp>
        <p:nvSpPr>
          <p:cNvPr id="50" name="TextBox 27"/>
          <p:cNvSpPr txBox="1"/>
          <p:nvPr/>
        </p:nvSpPr>
        <p:spPr>
          <a:xfrm>
            <a:off x="6935422" y="3388273"/>
            <a:ext cx="1300356" cy="584775"/>
          </a:xfrm>
          <a:prstGeom prst="rect">
            <a:avLst/>
          </a:prstGeom>
          <a:noFill/>
        </p:spPr>
        <p:txBody>
          <a:bodyPr wrap="none" rtlCol="0">
            <a:spAutoFit/>
          </a:bodyPr>
          <a:lstStyle/>
          <a:p>
            <a:pPr algn="ctr"/>
            <a:r>
              <a:rPr lang="en-US" sz="3200" spc="300" dirty="0" smtClean="0">
                <a:solidFill>
                  <a:schemeClr val="tx2"/>
                </a:solidFill>
                <a:cs typeface="+mn-ea"/>
                <a:sym typeface="+mn-lt"/>
              </a:rPr>
              <a:t>2021</a:t>
            </a:r>
            <a:endParaRPr lang="en-US" sz="3200" spc="300" dirty="0">
              <a:solidFill>
                <a:schemeClr val="tx2"/>
              </a:solidFill>
              <a:cs typeface="+mn-ea"/>
              <a:sym typeface="+mn-lt"/>
            </a:endParaRPr>
          </a:p>
        </p:txBody>
      </p:sp>
      <p:sp>
        <p:nvSpPr>
          <p:cNvPr id="51" name="TextBox 28"/>
          <p:cNvSpPr txBox="1"/>
          <p:nvPr/>
        </p:nvSpPr>
        <p:spPr>
          <a:xfrm>
            <a:off x="9473245" y="3388273"/>
            <a:ext cx="1348447" cy="584775"/>
          </a:xfrm>
          <a:prstGeom prst="rect">
            <a:avLst/>
          </a:prstGeom>
          <a:noFill/>
        </p:spPr>
        <p:txBody>
          <a:bodyPr wrap="none" rtlCol="0">
            <a:spAutoFit/>
          </a:bodyPr>
          <a:lstStyle/>
          <a:p>
            <a:pPr algn="ctr"/>
            <a:r>
              <a:rPr lang="en-US" sz="3200" spc="300" dirty="0" smtClean="0">
                <a:solidFill>
                  <a:schemeClr val="tx2"/>
                </a:solidFill>
                <a:cs typeface="+mn-ea"/>
                <a:sym typeface="+mn-lt"/>
              </a:rPr>
              <a:t>20XX</a:t>
            </a:r>
            <a:endParaRPr lang="en-US" sz="3200" spc="300" dirty="0">
              <a:solidFill>
                <a:schemeClr val="tx2"/>
              </a:solidFill>
              <a:cs typeface="+mn-ea"/>
              <a:sym typeface="+mn-lt"/>
            </a:endParaRPr>
          </a:p>
        </p:txBody>
      </p:sp>
      <p:sp>
        <p:nvSpPr>
          <p:cNvPr id="6" name="图片占位符 5"/>
          <p:cNvSpPr>
            <a:spLocks noGrp="1"/>
          </p:cNvSpPr>
          <p:nvPr>
            <p:ph type="pic" sz="quarter" idx="26"/>
          </p:nvPr>
        </p:nvSpPr>
        <p:spPr/>
      </p:sp>
      <p:pic>
        <p:nvPicPr>
          <p:cNvPr id="7" name="图片 6"/>
          <p:cNvPicPr>
            <a:picLocks noChangeAspect="1"/>
          </p:cNvPicPr>
          <p:nvPr/>
        </p:nvPicPr>
        <p:blipFill>
          <a:blip r:embed="rId3"/>
          <a:stretch>
            <a:fillRect/>
          </a:stretch>
        </p:blipFill>
        <p:spPr>
          <a:xfrm>
            <a:off x="16042" y="351104"/>
            <a:ext cx="12175958" cy="25408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1000" fill="hold"/>
                                        <p:tgtEl>
                                          <p:spTgt spid="5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000"/>
                                        <p:tgtEl>
                                          <p:spTgt spid="51"/>
                                        </p:tgtEl>
                                      </p:cBhvr>
                                    </p:animEffect>
                                    <p:anim calcmode="lin" valueType="num">
                                      <p:cBhvr>
                                        <p:cTn id="88" dur="1000" fill="hold"/>
                                        <p:tgtEl>
                                          <p:spTgt spid="51"/>
                                        </p:tgtEl>
                                        <p:attrNameLst>
                                          <p:attrName>ppt_x</p:attrName>
                                        </p:attrNameLst>
                                      </p:cBhvr>
                                      <p:tavLst>
                                        <p:tav tm="0">
                                          <p:val>
                                            <p:strVal val="#ppt_x"/>
                                          </p:val>
                                        </p:tav>
                                        <p:tav tm="100000">
                                          <p:val>
                                            <p:strVal val="#ppt_x"/>
                                          </p:val>
                                        </p:tav>
                                      </p:tavLst>
                                    </p:anim>
                                    <p:anim calcmode="lin" valueType="num">
                                      <p:cBhvr>
                                        <p:cTn id="8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10025" y="569077"/>
            <a:ext cx="5929474" cy="5695950"/>
            <a:chOff x="3371850" y="685800"/>
            <a:chExt cx="5929474" cy="5695950"/>
          </a:xfrm>
        </p:grpSpPr>
        <p:sp>
          <p:nvSpPr>
            <p:cNvPr id="8" name="矩形 7"/>
            <p:cNvSpPr/>
            <p:nvPr/>
          </p:nvSpPr>
          <p:spPr>
            <a:xfrm>
              <a:off x="3371850" y="685800"/>
              <a:ext cx="4552950" cy="5695950"/>
            </a:xfrm>
            <a:prstGeom prst="rect">
              <a:avLst/>
            </a:prstGeom>
            <a:solidFill>
              <a:srgbClr val="FDDAE0">
                <a:alpha val="0"/>
              </a:srgbClr>
            </a:solidFill>
            <a:ln>
              <a:solidFill>
                <a:srgbClr val="FDDAE0"/>
              </a:solidFill>
            </a:ln>
            <a:effectLst>
              <a:innerShdw blurRad="63500" dist="50800" dir="1350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3810123" y="1274819"/>
              <a:ext cx="3743287" cy="4838700"/>
            </a:xfrm>
            <a:prstGeom prst="rect">
              <a:avLst/>
            </a:prstGeom>
            <a:solidFill>
              <a:srgbClr val="73C9CA">
                <a:alpha val="16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71850" y="685800"/>
              <a:ext cx="4552950" cy="5695950"/>
            </a:xfrm>
            <a:prstGeom prst="rect">
              <a:avLst/>
            </a:prstGeom>
            <a:noFill/>
            <a:ln w="79375">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8"/>
            <p:cNvSpPr>
              <a:spLocks noChangeArrowheads="1"/>
            </p:cNvSpPr>
            <p:nvPr/>
          </p:nvSpPr>
          <p:spPr bwMode="auto">
            <a:xfrm>
              <a:off x="3959156" y="4653505"/>
              <a:ext cx="534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dirty="0">
                  <a:solidFill>
                    <a:schemeClr val="bg1"/>
                  </a:solidFill>
                  <a:cs typeface="+mn-ea"/>
                  <a:sym typeface="+mn-lt"/>
                </a:rPr>
                <a:t>PowerPoint Template</a:t>
              </a:r>
              <a:endParaRPr lang="zh-CN" altLang="en-US" sz="4000" dirty="0">
                <a:solidFill>
                  <a:schemeClr val="bg1"/>
                </a:solidFill>
                <a:cs typeface="+mn-ea"/>
                <a:sym typeface="+mn-lt"/>
              </a:endParaRPr>
            </a:p>
          </p:txBody>
        </p:sp>
        <p:sp>
          <p:nvSpPr>
            <p:cNvPr id="14" name="文本框 11"/>
            <p:cNvSpPr>
              <a:spLocks noChangeArrowheads="1"/>
            </p:cNvSpPr>
            <p:nvPr/>
          </p:nvSpPr>
          <p:spPr bwMode="auto">
            <a:xfrm>
              <a:off x="3810570" y="4279053"/>
              <a:ext cx="3745438" cy="369332"/>
            </a:xfrm>
            <a:prstGeom prst="rect">
              <a:avLst/>
            </a:prstGeom>
            <a:solidFill>
              <a:srgbClr val="73C9CA">
                <a:alpha val="49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grpSp>
        <p:nvGrpSpPr>
          <p:cNvPr id="3" name="组合 2"/>
          <p:cNvGrpSpPr/>
          <p:nvPr/>
        </p:nvGrpSpPr>
        <p:grpSpPr>
          <a:xfrm>
            <a:off x="5773983" y="1816730"/>
            <a:ext cx="1240949" cy="1391140"/>
            <a:chOff x="4823225" y="3101912"/>
            <a:chExt cx="604921" cy="678134"/>
          </a:xfrm>
        </p:grpSpPr>
        <p:sp>
          <p:nvSpPr>
            <p:cNvPr id="24" name="文本框 23"/>
            <p:cNvSpPr txBox="1"/>
            <p:nvPr/>
          </p:nvSpPr>
          <p:spPr>
            <a:xfrm>
              <a:off x="4863734" y="3150207"/>
              <a:ext cx="506510" cy="540111"/>
            </a:xfrm>
            <a:prstGeom prst="rect">
              <a:avLst/>
            </a:prstGeom>
            <a:noFill/>
            <a:effectLst/>
          </p:spPr>
          <p:txBody>
            <a:bodyPr wrap="none" rtlCol="0">
              <a:spAutoFit/>
            </a:bodyPr>
            <a:lstStyle/>
            <a:p>
              <a:r>
                <a:rPr lang="en-US" altLang="zh-CN" sz="2800" b="1" dirty="0">
                  <a:cs typeface="+mn-ea"/>
                  <a:sym typeface="+mn-lt"/>
                </a:rPr>
                <a:t>  </a:t>
              </a:r>
              <a:r>
                <a:rPr lang="en-US" altLang="zh-CN" sz="6600" b="1" dirty="0">
                  <a:cs typeface="+mn-ea"/>
                  <a:sym typeface="+mn-lt"/>
                </a:rPr>
                <a:t>4</a:t>
              </a:r>
              <a:r>
                <a:rPr lang="en-US" altLang="zh-CN" sz="3200" b="1" dirty="0">
                  <a:cs typeface="+mn-ea"/>
                  <a:sym typeface="+mn-lt"/>
                </a:rPr>
                <a:t>.</a:t>
              </a:r>
              <a:endParaRPr lang="en-US" altLang="zh-CN" sz="2400" b="1" dirty="0">
                <a:cs typeface="+mn-ea"/>
                <a:sym typeface="+mn-lt"/>
              </a:endParaRPr>
            </a:p>
          </p:txBody>
        </p:sp>
        <p:sp>
          <p:nvSpPr>
            <p:cNvPr id="25" name="Freeform 19"/>
            <p:cNvSpPr/>
            <p:nvPr/>
          </p:nvSpPr>
          <p:spPr bwMode="auto">
            <a:xfrm>
              <a:off x="4823225" y="3101912"/>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26" name="文本框 16"/>
          <p:cNvSpPr>
            <a:spLocks noChangeArrowheads="1"/>
          </p:cNvSpPr>
          <p:nvPr/>
        </p:nvSpPr>
        <p:spPr bwMode="auto">
          <a:xfrm>
            <a:off x="5532682" y="3377168"/>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mn-ea"/>
                <a:sym typeface="+mn-lt"/>
              </a:rPr>
              <a:t>请填写标题</a:t>
            </a:r>
          </a:p>
        </p:txBody>
      </p:sp>
      <p:sp>
        <p:nvSpPr>
          <p:cNvPr id="23" name="文本框 16"/>
          <p:cNvSpPr>
            <a:spLocks noChangeArrowheads="1"/>
          </p:cNvSpPr>
          <p:nvPr/>
        </p:nvSpPr>
        <p:spPr bwMode="auto">
          <a:xfrm>
            <a:off x="5154397" y="5099851"/>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0"/>
            <a:ext cx="12184602" cy="6858000"/>
          </a:xfrm>
          <a:prstGeom prst="rect">
            <a:avLst/>
          </a:prstGeom>
        </p:spPr>
      </p:pic>
      <p:pic>
        <p:nvPicPr>
          <p:cNvPr id="3" name="图片 2"/>
          <p:cNvPicPr>
            <a:picLocks noChangeAspect="1"/>
          </p:cNvPicPr>
          <p:nvPr/>
        </p:nvPicPr>
        <p:blipFill rotWithShape="1">
          <a:blip r:embed="rId4" cstate="screen"/>
          <a:srcRect/>
          <a:stretch>
            <a:fillRect/>
          </a:stretch>
        </p:blipFill>
        <p:spPr>
          <a:xfrm>
            <a:off x="1042435" y="169272"/>
            <a:ext cx="3675682" cy="5749156"/>
          </a:xfrm>
          <a:prstGeom prst="rect">
            <a:avLst/>
          </a:prstGeom>
        </p:spPr>
      </p:pic>
      <p:sp>
        <p:nvSpPr>
          <p:cNvPr id="31" name="矩形 30"/>
          <p:cNvSpPr/>
          <p:nvPr/>
        </p:nvSpPr>
        <p:spPr>
          <a:xfrm>
            <a:off x="10618679" y="-34156"/>
            <a:ext cx="1599760" cy="6858000"/>
          </a:xfrm>
          <a:prstGeom prst="rect">
            <a:avLst/>
          </a:prstGeom>
          <a:solidFill>
            <a:srgbClr val="73C9CA"/>
          </a:solidFill>
          <a:ln>
            <a:noFill/>
          </a:ln>
          <a:effectLst>
            <a:innerShdw blurRad="63500" dist="50800" dir="135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6" name="组合 25"/>
          <p:cNvGrpSpPr/>
          <p:nvPr/>
        </p:nvGrpSpPr>
        <p:grpSpPr>
          <a:xfrm>
            <a:off x="5818110" y="2153451"/>
            <a:ext cx="3285129" cy="1221643"/>
            <a:chOff x="5962884" y="2884653"/>
            <a:chExt cx="3285129" cy="1221643"/>
          </a:xfrm>
        </p:grpSpPr>
        <p:grpSp>
          <p:nvGrpSpPr>
            <p:cNvPr id="14" name="组合 13"/>
            <p:cNvGrpSpPr/>
            <p:nvPr/>
          </p:nvGrpSpPr>
          <p:grpSpPr>
            <a:xfrm>
              <a:off x="5962884" y="2884653"/>
              <a:ext cx="2677591" cy="678134"/>
              <a:chOff x="6725634" y="1379195"/>
              <a:chExt cx="2677591" cy="678134"/>
            </a:xfrm>
          </p:grpSpPr>
          <p:sp>
            <p:nvSpPr>
              <p:cNvPr id="15" name="Freeform 19"/>
              <p:cNvSpPr/>
              <p:nvPr/>
            </p:nvSpPr>
            <p:spPr bwMode="auto">
              <a:xfrm>
                <a:off x="6816095" y="1379195"/>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16" name="文本框 15"/>
              <p:cNvSpPr txBox="1"/>
              <p:nvPr/>
            </p:nvSpPr>
            <p:spPr>
              <a:xfrm>
                <a:off x="6725634" y="1424453"/>
                <a:ext cx="769763" cy="584775"/>
              </a:xfrm>
              <a:prstGeom prst="rect">
                <a:avLst/>
              </a:prstGeom>
              <a:noFill/>
              <a:effectLst/>
            </p:spPr>
            <p:txBody>
              <a:bodyPr wrap="none" rtlCol="0">
                <a:spAutoFit/>
              </a:bodyPr>
              <a:lstStyle/>
              <a:p>
                <a:r>
                  <a:rPr lang="en-US" altLang="zh-CN" sz="2800" b="1" dirty="0">
                    <a:solidFill>
                      <a:schemeClr val="tx1">
                        <a:lumMod val="65000"/>
                        <a:lumOff val="35000"/>
                      </a:schemeClr>
                    </a:solidFill>
                    <a:cs typeface="+mn-ea"/>
                    <a:sym typeface="+mn-lt"/>
                  </a:rPr>
                  <a:t>  </a:t>
                </a:r>
                <a:r>
                  <a:rPr lang="en-US" altLang="zh-CN" sz="3200" b="1" dirty="0">
                    <a:solidFill>
                      <a:schemeClr val="tx1">
                        <a:lumMod val="65000"/>
                        <a:lumOff val="35000"/>
                      </a:schemeClr>
                    </a:solidFill>
                    <a:cs typeface="+mn-ea"/>
                    <a:sym typeface="+mn-lt"/>
                  </a:rPr>
                  <a:t>2.</a:t>
                </a:r>
                <a:endParaRPr lang="en-US" altLang="zh-CN" sz="2400" b="1" dirty="0">
                  <a:solidFill>
                    <a:schemeClr val="tx1">
                      <a:lumMod val="65000"/>
                      <a:lumOff val="35000"/>
                    </a:schemeClr>
                  </a:solidFill>
                  <a:cs typeface="+mn-ea"/>
                  <a:sym typeface="+mn-lt"/>
                </a:endParaRPr>
              </a:p>
            </p:txBody>
          </p:sp>
          <p:sp>
            <p:nvSpPr>
              <p:cNvPr id="17" name="文本框 16"/>
              <p:cNvSpPr>
                <a:spLocks noChangeArrowheads="1"/>
              </p:cNvSpPr>
              <p:nvPr/>
            </p:nvSpPr>
            <p:spPr bwMode="auto">
              <a:xfrm>
                <a:off x="7679676" y="145665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tx1">
                        <a:lumMod val="65000"/>
                        <a:lumOff val="35000"/>
                      </a:schemeClr>
                    </a:solidFill>
                    <a:cs typeface="+mn-ea"/>
                    <a:sym typeface="+mn-lt"/>
                  </a:rPr>
                  <a:t>请填写标题</a:t>
                </a:r>
              </a:p>
            </p:txBody>
          </p:sp>
        </p:grpSp>
        <p:sp>
          <p:nvSpPr>
            <p:cNvPr id="22" name="文本框 16"/>
            <p:cNvSpPr>
              <a:spLocks noChangeArrowheads="1"/>
            </p:cNvSpPr>
            <p:nvPr/>
          </p:nvSpPr>
          <p:spPr bwMode="auto">
            <a:xfrm>
              <a:off x="6916926" y="3405720"/>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p:txBody>
        </p:sp>
      </p:grpSp>
      <p:grpSp>
        <p:nvGrpSpPr>
          <p:cNvPr id="27" name="组合 26"/>
          <p:cNvGrpSpPr/>
          <p:nvPr/>
        </p:nvGrpSpPr>
        <p:grpSpPr>
          <a:xfrm>
            <a:off x="5818110" y="636569"/>
            <a:ext cx="3238219" cy="1242144"/>
            <a:chOff x="5963845" y="1421979"/>
            <a:chExt cx="3238219" cy="1242144"/>
          </a:xfrm>
        </p:grpSpPr>
        <p:grpSp>
          <p:nvGrpSpPr>
            <p:cNvPr id="10" name="组合 9"/>
            <p:cNvGrpSpPr/>
            <p:nvPr/>
          </p:nvGrpSpPr>
          <p:grpSpPr>
            <a:xfrm>
              <a:off x="5963845" y="1421979"/>
              <a:ext cx="2676630" cy="678134"/>
              <a:chOff x="6726595" y="1379195"/>
              <a:chExt cx="2676630" cy="678134"/>
            </a:xfrm>
          </p:grpSpPr>
          <p:sp>
            <p:nvSpPr>
              <p:cNvPr id="11" name="文本框 10"/>
              <p:cNvSpPr txBox="1"/>
              <p:nvPr/>
            </p:nvSpPr>
            <p:spPr>
              <a:xfrm>
                <a:off x="6726595" y="1432133"/>
                <a:ext cx="769763" cy="584775"/>
              </a:xfrm>
              <a:prstGeom prst="rect">
                <a:avLst/>
              </a:prstGeom>
              <a:noFill/>
              <a:effectLst/>
            </p:spPr>
            <p:txBody>
              <a:bodyPr wrap="none" rtlCol="0">
                <a:spAutoFit/>
              </a:bodyPr>
              <a:lstStyle/>
              <a:p>
                <a:r>
                  <a:rPr lang="en-US" altLang="zh-CN" sz="2800" b="1" dirty="0">
                    <a:solidFill>
                      <a:schemeClr val="tx1">
                        <a:lumMod val="65000"/>
                        <a:lumOff val="35000"/>
                      </a:schemeClr>
                    </a:solidFill>
                    <a:cs typeface="+mn-ea"/>
                    <a:sym typeface="+mn-lt"/>
                  </a:rPr>
                  <a:t>  </a:t>
                </a:r>
                <a:r>
                  <a:rPr lang="en-US" altLang="zh-CN" sz="3200" b="1" dirty="0">
                    <a:solidFill>
                      <a:schemeClr val="tx1">
                        <a:lumMod val="65000"/>
                        <a:lumOff val="35000"/>
                      </a:schemeClr>
                    </a:solidFill>
                    <a:cs typeface="+mn-ea"/>
                    <a:sym typeface="+mn-lt"/>
                  </a:rPr>
                  <a:t>1.</a:t>
                </a:r>
                <a:endParaRPr lang="en-US" altLang="zh-CN" sz="2400" b="1" dirty="0">
                  <a:solidFill>
                    <a:schemeClr val="tx1">
                      <a:lumMod val="65000"/>
                      <a:lumOff val="35000"/>
                    </a:schemeClr>
                  </a:solidFill>
                  <a:cs typeface="+mn-ea"/>
                  <a:sym typeface="+mn-lt"/>
                </a:endParaRPr>
              </a:p>
            </p:txBody>
          </p:sp>
          <p:sp>
            <p:nvSpPr>
              <p:cNvPr id="12" name="Freeform 19"/>
              <p:cNvSpPr/>
              <p:nvPr/>
            </p:nvSpPr>
            <p:spPr bwMode="auto">
              <a:xfrm>
                <a:off x="6816095" y="1379195"/>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13" name="文本框 16"/>
              <p:cNvSpPr>
                <a:spLocks noChangeArrowheads="1"/>
              </p:cNvSpPr>
              <p:nvPr/>
            </p:nvSpPr>
            <p:spPr bwMode="auto">
              <a:xfrm>
                <a:off x="7679676" y="145665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tx1">
                        <a:lumMod val="65000"/>
                        <a:lumOff val="35000"/>
                      </a:schemeClr>
                    </a:solidFill>
                    <a:cs typeface="+mn-ea"/>
                    <a:sym typeface="+mn-lt"/>
                  </a:rPr>
                  <a:t>请填写标题</a:t>
                </a:r>
              </a:p>
            </p:txBody>
          </p:sp>
        </p:grpSp>
        <p:sp>
          <p:nvSpPr>
            <p:cNvPr id="23" name="文本框 16"/>
            <p:cNvSpPr>
              <a:spLocks noChangeArrowheads="1"/>
            </p:cNvSpPr>
            <p:nvPr/>
          </p:nvSpPr>
          <p:spPr bwMode="auto">
            <a:xfrm>
              <a:off x="6870977" y="1963547"/>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p:txBody>
        </p:sp>
      </p:grpSp>
      <p:grpSp>
        <p:nvGrpSpPr>
          <p:cNvPr id="25" name="组合 24"/>
          <p:cNvGrpSpPr/>
          <p:nvPr/>
        </p:nvGrpSpPr>
        <p:grpSpPr>
          <a:xfrm>
            <a:off x="5818110" y="3573560"/>
            <a:ext cx="3284168" cy="1332030"/>
            <a:chOff x="5963845" y="4385356"/>
            <a:chExt cx="3284168" cy="1332030"/>
          </a:xfrm>
        </p:grpSpPr>
        <p:grpSp>
          <p:nvGrpSpPr>
            <p:cNvPr id="18" name="组合 17"/>
            <p:cNvGrpSpPr/>
            <p:nvPr/>
          </p:nvGrpSpPr>
          <p:grpSpPr>
            <a:xfrm>
              <a:off x="5963845" y="4385356"/>
              <a:ext cx="2656946" cy="678134"/>
              <a:chOff x="6746279" y="1379195"/>
              <a:chExt cx="2656946" cy="678134"/>
            </a:xfrm>
          </p:grpSpPr>
          <p:sp>
            <p:nvSpPr>
              <p:cNvPr id="19" name="文本框 18"/>
              <p:cNvSpPr txBox="1"/>
              <p:nvPr/>
            </p:nvSpPr>
            <p:spPr>
              <a:xfrm>
                <a:off x="6746279" y="1425874"/>
                <a:ext cx="769763" cy="584775"/>
              </a:xfrm>
              <a:prstGeom prst="rect">
                <a:avLst/>
              </a:prstGeom>
              <a:noFill/>
              <a:effectLst/>
            </p:spPr>
            <p:txBody>
              <a:bodyPr wrap="none" rtlCol="0">
                <a:spAutoFit/>
              </a:bodyPr>
              <a:lstStyle/>
              <a:p>
                <a:r>
                  <a:rPr lang="en-US" altLang="zh-CN" sz="2800" b="1" dirty="0">
                    <a:solidFill>
                      <a:schemeClr val="tx1">
                        <a:lumMod val="65000"/>
                        <a:lumOff val="35000"/>
                      </a:schemeClr>
                    </a:solidFill>
                    <a:cs typeface="+mn-ea"/>
                    <a:sym typeface="+mn-lt"/>
                  </a:rPr>
                  <a:t>  </a:t>
                </a:r>
                <a:r>
                  <a:rPr lang="en-US" altLang="zh-CN" sz="3200" b="1" dirty="0">
                    <a:solidFill>
                      <a:schemeClr val="tx1">
                        <a:lumMod val="65000"/>
                        <a:lumOff val="35000"/>
                      </a:schemeClr>
                    </a:solidFill>
                    <a:cs typeface="+mn-ea"/>
                    <a:sym typeface="+mn-lt"/>
                  </a:rPr>
                  <a:t>3.</a:t>
                </a:r>
                <a:endParaRPr lang="en-US" altLang="zh-CN" sz="2400" b="1" dirty="0">
                  <a:solidFill>
                    <a:schemeClr val="tx1">
                      <a:lumMod val="65000"/>
                      <a:lumOff val="35000"/>
                    </a:schemeClr>
                  </a:solidFill>
                  <a:cs typeface="+mn-ea"/>
                  <a:sym typeface="+mn-lt"/>
                </a:endParaRPr>
              </a:p>
            </p:txBody>
          </p:sp>
          <p:sp>
            <p:nvSpPr>
              <p:cNvPr id="20" name="Freeform 19"/>
              <p:cNvSpPr/>
              <p:nvPr/>
            </p:nvSpPr>
            <p:spPr bwMode="auto">
              <a:xfrm>
                <a:off x="6816095" y="1379195"/>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21" name="文本框 16"/>
              <p:cNvSpPr>
                <a:spLocks noChangeArrowheads="1"/>
              </p:cNvSpPr>
              <p:nvPr/>
            </p:nvSpPr>
            <p:spPr bwMode="auto">
              <a:xfrm>
                <a:off x="7679676" y="1510491"/>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tx1">
                        <a:lumMod val="65000"/>
                        <a:lumOff val="35000"/>
                      </a:schemeClr>
                    </a:solidFill>
                    <a:cs typeface="+mn-ea"/>
                    <a:sym typeface="+mn-lt"/>
                  </a:rPr>
                  <a:t>请填写标题</a:t>
                </a:r>
              </a:p>
            </p:txBody>
          </p:sp>
        </p:grpSp>
        <p:sp>
          <p:nvSpPr>
            <p:cNvPr id="24" name="文本框 16"/>
            <p:cNvSpPr>
              <a:spLocks noChangeArrowheads="1"/>
            </p:cNvSpPr>
            <p:nvPr/>
          </p:nvSpPr>
          <p:spPr bwMode="auto">
            <a:xfrm>
              <a:off x="6916926" y="5016810"/>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p:txBody>
        </p:sp>
      </p:grpSp>
      <p:sp>
        <p:nvSpPr>
          <p:cNvPr id="30" name="文本框 29"/>
          <p:cNvSpPr txBox="1"/>
          <p:nvPr/>
        </p:nvSpPr>
        <p:spPr>
          <a:xfrm>
            <a:off x="11658338" y="1788695"/>
            <a:ext cx="553998" cy="3212299"/>
          </a:xfrm>
          <a:prstGeom prst="rect">
            <a:avLst/>
          </a:prstGeom>
          <a:noFill/>
          <a:effectLst/>
        </p:spPr>
        <p:txBody>
          <a:bodyPr vert="eaVert" wrap="square" rtlCol="0">
            <a:spAutoFit/>
          </a:bodyPr>
          <a:lstStyle/>
          <a:p>
            <a:pPr algn="ctr"/>
            <a:r>
              <a:rPr lang="en-US" altLang="zh-CN" sz="2400" b="1" dirty="0">
                <a:solidFill>
                  <a:schemeClr val="bg1"/>
                </a:solidFill>
                <a:cs typeface="+mn-ea"/>
                <a:sym typeface="+mn-lt"/>
              </a:rPr>
              <a:t>CONCENT·</a:t>
            </a:r>
            <a:r>
              <a:rPr lang="zh-CN" altLang="en-US" sz="2400" b="1" dirty="0">
                <a:solidFill>
                  <a:schemeClr val="bg1"/>
                </a:solidFill>
                <a:cs typeface="+mn-ea"/>
                <a:sym typeface="+mn-lt"/>
              </a:rPr>
              <a:t>目录</a:t>
            </a:r>
            <a:r>
              <a:rPr lang="en-US" altLang="zh-CN" sz="2400" b="1" dirty="0">
                <a:solidFill>
                  <a:schemeClr val="bg1"/>
                </a:solidFill>
                <a:cs typeface="+mn-ea"/>
                <a:sym typeface="+mn-lt"/>
              </a:rPr>
              <a:t>·</a:t>
            </a:r>
            <a:endParaRPr lang="zh-CN" altLang="en-US" sz="2400" b="1" dirty="0">
              <a:solidFill>
                <a:schemeClr val="bg1"/>
              </a:solidFill>
              <a:cs typeface="+mn-ea"/>
              <a:sym typeface="+mn-lt"/>
            </a:endParaRPr>
          </a:p>
        </p:txBody>
      </p:sp>
      <p:sp>
        <p:nvSpPr>
          <p:cNvPr id="6" name="心形 5"/>
          <p:cNvSpPr/>
          <p:nvPr/>
        </p:nvSpPr>
        <p:spPr>
          <a:xfrm>
            <a:off x="9529183" y="2485947"/>
            <a:ext cx="2093674" cy="2093674"/>
          </a:xfrm>
          <a:prstGeom prst="heart">
            <a:avLst/>
          </a:prstGeom>
          <a:pattFill prst="pct70">
            <a:fgClr>
              <a:srgbClr val="FDDAE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5818110" y="4929101"/>
            <a:ext cx="3284168" cy="1332030"/>
            <a:chOff x="5963845" y="4385356"/>
            <a:chExt cx="3284168" cy="1332030"/>
          </a:xfrm>
        </p:grpSpPr>
        <p:grpSp>
          <p:nvGrpSpPr>
            <p:cNvPr id="34" name="组合 33"/>
            <p:cNvGrpSpPr/>
            <p:nvPr/>
          </p:nvGrpSpPr>
          <p:grpSpPr>
            <a:xfrm>
              <a:off x="5963845" y="4385356"/>
              <a:ext cx="2656946" cy="678134"/>
              <a:chOff x="6746279" y="1379195"/>
              <a:chExt cx="2656946" cy="678134"/>
            </a:xfrm>
          </p:grpSpPr>
          <p:sp>
            <p:nvSpPr>
              <p:cNvPr id="36" name="文本框 35"/>
              <p:cNvSpPr txBox="1"/>
              <p:nvPr/>
            </p:nvSpPr>
            <p:spPr>
              <a:xfrm>
                <a:off x="6746279" y="1425874"/>
                <a:ext cx="769763" cy="584775"/>
              </a:xfrm>
              <a:prstGeom prst="rect">
                <a:avLst/>
              </a:prstGeom>
              <a:noFill/>
              <a:effectLst/>
            </p:spPr>
            <p:txBody>
              <a:bodyPr wrap="none" rtlCol="0">
                <a:spAutoFit/>
              </a:bodyPr>
              <a:lstStyle/>
              <a:p>
                <a:r>
                  <a:rPr lang="en-US" altLang="zh-CN" sz="2800" b="1" dirty="0">
                    <a:solidFill>
                      <a:schemeClr val="tx1">
                        <a:lumMod val="65000"/>
                        <a:lumOff val="35000"/>
                      </a:schemeClr>
                    </a:solidFill>
                    <a:cs typeface="+mn-ea"/>
                    <a:sym typeface="+mn-lt"/>
                  </a:rPr>
                  <a:t>  </a:t>
                </a:r>
                <a:r>
                  <a:rPr lang="en-US" altLang="zh-CN" sz="3200" b="1" dirty="0">
                    <a:solidFill>
                      <a:schemeClr val="tx1">
                        <a:lumMod val="65000"/>
                        <a:lumOff val="35000"/>
                      </a:schemeClr>
                    </a:solidFill>
                    <a:cs typeface="+mn-ea"/>
                    <a:sym typeface="+mn-lt"/>
                  </a:rPr>
                  <a:t>4.</a:t>
                </a:r>
                <a:endParaRPr lang="en-US" altLang="zh-CN" sz="2400" b="1" dirty="0">
                  <a:solidFill>
                    <a:schemeClr val="tx1">
                      <a:lumMod val="65000"/>
                      <a:lumOff val="35000"/>
                    </a:schemeClr>
                  </a:solidFill>
                  <a:cs typeface="+mn-ea"/>
                  <a:sym typeface="+mn-lt"/>
                </a:endParaRPr>
              </a:p>
            </p:txBody>
          </p:sp>
          <p:sp>
            <p:nvSpPr>
              <p:cNvPr id="37" name="Freeform 19"/>
              <p:cNvSpPr/>
              <p:nvPr/>
            </p:nvSpPr>
            <p:spPr bwMode="auto">
              <a:xfrm>
                <a:off x="6816095" y="1379195"/>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38" name="文本框 16"/>
              <p:cNvSpPr>
                <a:spLocks noChangeArrowheads="1"/>
              </p:cNvSpPr>
              <p:nvPr/>
            </p:nvSpPr>
            <p:spPr bwMode="auto">
              <a:xfrm>
                <a:off x="7679676" y="1510491"/>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tx1">
                        <a:lumMod val="65000"/>
                        <a:lumOff val="35000"/>
                      </a:schemeClr>
                    </a:solidFill>
                    <a:cs typeface="+mn-ea"/>
                    <a:sym typeface="+mn-lt"/>
                  </a:rPr>
                  <a:t>请填写标题</a:t>
                </a:r>
              </a:p>
            </p:txBody>
          </p:sp>
        </p:grpSp>
        <p:sp>
          <p:nvSpPr>
            <p:cNvPr id="35" name="文本框 16"/>
            <p:cNvSpPr>
              <a:spLocks noChangeArrowheads="1"/>
            </p:cNvSpPr>
            <p:nvPr/>
          </p:nvSpPr>
          <p:spPr bwMode="auto">
            <a:xfrm>
              <a:off x="6916926" y="5016810"/>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a:p>
              <a:pPr>
                <a:lnSpc>
                  <a:spcPct val="150000"/>
                </a:lnSpc>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填写小标题 </a:t>
              </a:r>
              <a:endParaRPr lang="en-US" altLang="zh-CN" sz="1400"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33350" y="703817"/>
            <a:ext cx="11887200" cy="54366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3" name="图片 52"/>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a:xfrm>
            <a:off x="1601233" y="366902"/>
            <a:ext cx="9214377" cy="5983098"/>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56" name="矩形 55"/>
          <p:cNvSpPr/>
          <p:nvPr/>
        </p:nvSpPr>
        <p:spPr>
          <a:xfrm>
            <a:off x="7937500" y="1625600"/>
            <a:ext cx="3429000" cy="4127500"/>
          </a:xfrm>
          <a:prstGeom prst="rect">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762000" y="1625600"/>
            <a:ext cx="3429000" cy="4127500"/>
          </a:xfrm>
          <a:prstGeom prst="rect">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8335955" y="2434470"/>
            <a:ext cx="3133738" cy="769441"/>
          </a:xfrm>
          <a:prstGeom prst="rect">
            <a:avLst/>
          </a:prstGeom>
        </p:spPr>
        <p:txBody>
          <a:bodyPr wrap="square">
            <a:spAutoFit/>
          </a:bodyPr>
          <a:lstStyle/>
          <a:p>
            <a:r>
              <a:rPr lang="en-US" altLang="zh-CN" sz="1100" dirty="0">
                <a:cs typeface="+mn-ea"/>
                <a:sym typeface="+mn-lt"/>
              </a:rPr>
              <a:t>The concepts national income and national product have roughly the same value and can be used interchangeably if our interest is in their sum</a:t>
            </a:r>
          </a:p>
        </p:txBody>
      </p:sp>
      <p:sp>
        <p:nvSpPr>
          <p:cNvPr id="17" name="矩形 16"/>
          <p:cNvSpPr/>
          <p:nvPr/>
        </p:nvSpPr>
        <p:spPr>
          <a:xfrm>
            <a:off x="8948027" y="1918374"/>
            <a:ext cx="1897171" cy="369332"/>
          </a:xfrm>
          <a:prstGeom prst="rect">
            <a:avLst/>
          </a:prstGeom>
        </p:spPr>
        <p:txBody>
          <a:bodyPr wrap="square" anchor="ctr">
            <a:spAutoFit/>
          </a:bodyPr>
          <a:lstStyle/>
          <a:p>
            <a:r>
              <a:rPr lang="en-US" altLang="zh-CN" b="1" dirty="0">
                <a:solidFill>
                  <a:srgbClr val="73C9CA"/>
                </a:solidFill>
                <a:cs typeface="+mn-ea"/>
                <a:sym typeface="+mn-lt"/>
              </a:rPr>
              <a:t>Add The Title</a:t>
            </a:r>
          </a:p>
        </p:txBody>
      </p:sp>
      <p:grpSp>
        <p:nvGrpSpPr>
          <p:cNvPr id="18" name="组合 17"/>
          <p:cNvGrpSpPr/>
          <p:nvPr/>
        </p:nvGrpSpPr>
        <p:grpSpPr>
          <a:xfrm>
            <a:off x="8380808" y="1802002"/>
            <a:ext cx="561182" cy="561182"/>
            <a:chOff x="8469135" y="1590622"/>
            <a:chExt cx="561182" cy="561182"/>
          </a:xfrm>
        </p:grpSpPr>
        <p:sp>
          <p:nvSpPr>
            <p:cNvPr id="19" name="椭圆 18"/>
            <p:cNvSpPr/>
            <p:nvPr/>
          </p:nvSpPr>
          <p:spPr>
            <a:xfrm>
              <a:off x="8469135" y="1590622"/>
              <a:ext cx="561182" cy="561182"/>
            </a:xfrm>
            <a:prstGeom prst="ellipse">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8603619" y="1779293"/>
              <a:ext cx="292209" cy="201257"/>
              <a:chOff x="9641770" y="1952307"/>
              <a:chExt cx="219923" cy="151470"/>
            </a:xfrm>
          </p:grpSpPr>
          <p:sp>
            <p:nvSpPr>
              <p:cNvPr id="21"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54" name="组合 53"/>
          <p:cNvGrpSpPr/>
          <p:nvPr/>
        </p:nvGrpSpPr>
        <p:grpSpPr>
          <a:xfrm>
            <a:off x="1195876" y="1802002"/>
            <a:ext cx="3133738" cy="3777149"/>
            <a:chOff x="4942376" y="1802002"/>
            <a:chExt cx="3133738" cy="3777149"/>
          </a:xfrm>
        </p:grpSpPr>
        <p:sp>
          <p:nvSpPr>
            <p:cNvPr id="4" name="矩形 3"/>
            <p:cNvSpPr/>
            <p:nvPr/>
          </p:nvSpPr>
          <p:spPr>
            <a:xfrm>
              <a:off x="4942376" y="2434470"/>
              <a:ext cx="3133738" cy="769441"/>
            </a:xfrm>
            <a:prstGeom prst="rect">
              <a:avLst/>
            </a:prstGeom>
          </p:spPr>
          <p:txBody>
            <a:bodyPr wrap="square">
              <a:spAutoFit/>
            </a:bodyPr>
            <a:lstStyle/>
            <a:p>
              <a:r>
                <a:rPr lang="en-US" altLang="zh-CN" sz="1100" dirty="0">
                  <a:cs typeface="+mn-ea"/>
                  <a:sym typeface="+mn-lt"/>
                </a:rPr>
                <a:t>The concepts national income and national product have roughly the same value and can be used interchangeably if our interest is in their sum</a:t>
              </a:r>
            </a:p>
          </p:txBody>
        </p:sp>
        <p:grpSp>
          <p:nvGrpSpPr>
            <p:cNvPr id="5" name="组合 4"/>
            <p:cNvGrpSpPr/>
            <p:nvPr/>
          </p:nvGrpSpPr>
          <p:grpSpPr>
            <a:xfrm>
              <a:off x="4987229" y="1802002"/>
              <a:ext cx="2464390" cy="561182"/>
              <a:chOff x="5435732" y="1578011"/>
              <a:chExt cx="1854752" cy="422357"/>
            </a:xfrm>
          </p:grpSpPr>
          <p:grpSp>
            <p:nvGrpSpPr>
              <p:cNvPr id="6" name="组合 5"/>
              <p:cNvGrpSpPr/>
              <p:nvPr/>
            </p:nvGrpSpPr>
            <p:grpSpPr>
              <a:xfrm>
                <a:off x="5435732" y="1578011"/>
                <a:ext cx="422357" cy="422357"/>
                <a:chOff x="503238" y="1734936"/>
                <a:chExt cx="612620" cy="612620"/>
              </a:xfrm>
            </p:grpSpPr>
            <p:sp>
              <p:nvSpPr>
                <p:cNvPr id="8" name="椭圆 7"/>
                <p:cNvSpPr/>
                <p:nvPr/>
              </p:nvSpPr>
              <p:spPr>
                <a:xfrm>
                  <a:off x="503238" y="1734936"/>
                  <a:ext cx="612620" cy="612620"/>
                </a:xfrm>
                <a:prstGeom prst="ellipse">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3BAE9"/>
                    </a:solidFill>
                    <a:cs typeface="+mn-ea"/>
                    <a:sym typeface="+mn-lt"/>
                  </a:endParaRPr>
                </a:p>
              </p:txBody>
            </p:sp>
            <p:grpSp>
              <p:nvGrpSpPr>
                <p:cNvPr id="9" name="组合 8"/>
                <p:cNvGrpSpPr/>
                <p:nvPr/>
              </p:nvGrpSpPr>
              <p:grpSpPr>
                <a:xfrm>
                  <a:off x="650052" y="1881750"/>
                  <a:ext cx="318993" cy="318993"/>
                  <a:chOff x="13405333" y="-598488"/>
                  <a:chExt cx="479425" cy="479425"/>
                </a:xfrm>
                <a:solidFill>
                  <a:schemeClr val="bg1"/>
                </a:solidFill>
              </p:grpSpPr>
              <p:sp>
                <p:nvSpPr>
                  <p:cNvPr id="10"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cs typeface="+mn-ea"/>
                      <a:sym typeface="+mn-lt"/>
                    </a:endParaRPr>
                  </a:p>
                </p:txBody>
              </p:sp>
              <p:sp>
                <p:nvSpPr>
                  <p:cNvPr id="11"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cs typeface="+mn-ea"/>
                      <a:sym typeface="+mn-lt"/>
                    </a:endParaRPr>
                  </a:p>
                </p:txBody>
              </p:sp>
              <p:sp>
                <p:nvSpPr>
                  <p:cNvPr id="12"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cs typeface="+mn-ea"/>
                      <a:sym typeface="+mn-lt"/>
                    </a:endParaRPr>
                  </a:p>
                </p:txBody>
              </p:sp>
              <p:sp>
                <p:nvSpPr>
                  <p:cNvPr id="1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cs typeface="+mn-ea"/>
                      <a:sym typeface="+mn-lt"/>
                    </a:endParaRPr>
                  </a:p>
                </p:txBody>
              </p:sp>
              <p:sp>
                <p:nvSpPr>
                  <p:cNvPr id="1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cs typeface="+mn-ea"/>
                      <a:sym typeface="+mn-lt"/>
                    </a:endParaRPr>
                  </a:p>
                </p:txBody>
              </p:sp>
              <p:sp>
                <p:nvSpPr>
                  <p:cNvPr id="1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cs typeface="+mn-ea"/>
                      <a:sym typeface="+mn-lt"/>
                    </a:endParaRPr>
                  </a:p>
                </p:txBody>
              </p:sp>
            </p:grpSp>
          </p:grpSp>
          <p:sp>
            <p:nvSpPr>
              <p:cNvPr id="7" name="矩形 6"/>
              <p:cNvSpPr/>
              <p:nvPr/>
            </p:nvSpPr>
            <p:spPr>
              <a:xfrm>
                <a:off x="5862633" y="1666079"/>
                <a:ext cx="1427851" cy="276999"/>
              </a:xfrm>
              <a:prstGeom prst="rect">
                <a:avLst/>
              </a:prstGeom>
            </p:spPr>
            <p:txBody>
              <a:bodyPr wrap="square" anchor="ctr">
                <a:spAutoFit/>
              </a:bodyPr>
              <a:lstStyle/>
              <a:p>
                <a:r>
                  <a:rPr lang="en-US" altLang="zh-CN" b="1" dirty="0">
                    <a:solidFill>
                      <a:srgbClr val="73C9CA"/>
                    </a:solidFill>
                    <a:cs typeface="+mn-ea"/>
                    <a:sym typeface="+mn-lt"/>
                  </a:rPr>
                  <a:t>Add The Title</a:t>
                </a:r>
              </a:p>
            </p:txBody>
          </p:sp>
        </p:grpSp>
        <p:sp>
          <p:nvSpPr>
            <p:cNvPr id="31" name="矩形 30"/>
            <p:cNvSpPr/>
            <p:nvPr/>
          </p:nvSpPr>
          <p:spPr>
            <a:xfrm>
              <a:off x="4942376" y="4809710"/>
              <a:ext cx="3133738" cy="769441"/>
            </a:xfrm>
            <a:prstGeom prst="rect">
              <a:avLst/>
            </a:prstGeom>
          </p:spPr>
          <p:txBody>
            <a:bodyPr wrap="square">
              <a:spAutoFit/>
            </a:bodyPr>
            <a:lstStyle/>
            <a:p>
              <a:r>
                <a:rPr lang="en-US" altLang="zh-CN" sz="1100" dirty="0">
                  <a:cs typeface="+mn-ea"/>
                  <a:sym typeface="+mn-lt"/>
                </a:rPr>
                <a:t>The concepts national income and national product have roughly the same value and can be used interchangeably if our interest is in their sum</a:t>
              </a:r>
            </a:p>
          </p:txBody>
        </p:sp>
        <p:sp>
          <p:nvSpPr>
            <p:cNvPr id="32" name="矩形 31"/>
            <p:cNvSpPr/>
            <p:nvPr/>
          </p:nvSpPr>
          <p:spPr>
            <a:xfrm>
              <a:off x="5554448" y="4293614"/>
              <a:ext cx="1897171" cy="369332"/>
            </a:xfrm>
            <a:prstGeom prst="rect">
              <a:avLst/>
            </a:prstGeom>
          </p:spPr>
          <p:txBody>
            <a:bodyPr wrap="square" anchor="ctr">
              <a:spAutoFit/>
            </a:bodyPr>
            <a:lstStyle/>
            <a:p>
              <a:r>
                <a:rPr lang="en-US" altLang="zh-CN" b="1" dirty="0">
                  <a:solidFill>
                    <a:srgbClr val="73C9CA"/>
                  </a:solidFill>
                  <a:cs typeface="+mn-ea"/>
                  <a:sym typeface="+mn-lt"/>
                </a:rPr>
                <a:t>Add The Title</a:t>
              </a:r>
            </a:p>
          </p:txBody>
        </p:sp>
        <p:grpSp>
          <p:nvGrpSpPr>
            <p:cNvPr id="33" name="组合 32"/>
            <p:cNvGrpSpPr/>
            <p:nvPr/>
          </p:nvGrpSpPr>
          <p:grpSpPr>
            <a:xfrm>
              <a:off x="4987229" y="4177242"/>
              <a:ext cx="561182" cy="561182"/>
              <a:chOff x="5075556" y="3735768"/>
              <a:chExt cx="561182" cy="561182"/>
            </a:xfrm>
          </p:grpSpPr>
          <p:sp>
            <p:nvSpPr>
              <p:cNvPr id="34" name="椭圆 33"/>
              <p:cNvSpPr/>
              <p:nvPr/>
            </p:nvSpPr>
            <p:spPr>
              <a:xfrm>
                <a:off x="5075556" y="3735768"/>
                <a:ext cx="561182" cy="561182"/>
              </a:xfrm>
              <a:prstGeom prst="ellipse">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5210977" y="3873554"/>
                <a:ext cx="290337" cy="285609"/>
                <a:chOff x="14627708" y="5551488"/>
                <a:chExt cx="487362" cy="479425"/>
              </a:xfrm>
              <a:solidFill>
                <a:schemeClr val="bg1"/>
              </a:solidFill>
            </p:grpSpPr>
            <p:sp>
              <p:nvSpPr>
                <p:cNvPr id="36"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sp>
        <p:nvSpPr>
          <p:cNvPr id="44" name="矩形 43"/>
          <p:cNvSpPr/>
          <p:nvPr/>
        </p:nvSpPr>
        <p:spPr>
          <a:xfrm>
            <a:off x="8335955" y="4809710"/>
            <a:ext cx="3133738" cy="769441"/>
          </a:xfrm>
          <a:prstGeom prst="rect">
            <a:avLst/>
          </a:prstGeom>
        </p:spPr>
        <p:txBody>
          <a:bodyPr wrap="square">
            <a:spAutoFit/>
          </a:bodyPr>
          <a:lstStyle/>
          <a:p>
            <a:r>
              <a:rPr lang="en-US" altLang="zh-CN" sz="1100" dirty="0">
                <a:cs typeface="+mn-ea"/>
                <a:sym typeface="+mn-lt"/>
              </a:rPr>
              <a:t>The concepts national income and national product have roughly the same value and can be used interchangeably if our interest is in their sum</a:t>
            </a:r>
          </a:p>
        </p:txBody>
      </p:sp>
      <p:sp>
        <p:nvSpPr>
          <p:cNvPr id="45" name="矩形 44"/>
          <p:cNvSpPr/>
          <p:nvPr/>
        </p:nvSpPr>
        <p:spPr>
          <a:xfrm>
            <a:off x="8948027" y="4293614"/>
            <a:ext cx="1897171" cy="369332"/>
          </a:xfrm>
          <a:prstGeom prst="rect">
            <a:avLst/>
          </a:prstGeom>
        </p:spPr>
        <p:txBody>
          <a:bodyPr wrap="square" anchor="ctr">
            <a:spAutoFit/>
          </a:bodyPr>
          <a:lstStyle/>
          <a:p>
            <a:r>
              <a:rPr lang="en-US" altLang="zh-CN" b="1" dirty="0">
                <a:solidFill>
                  <a:srgbClr val="73C9CA"/>
                </a:solidFill>
                <a:cs typeface="+mn-ea"/>
                <a:sym typeface="+mn-lt"/>
              </a:rPr>
              <a:t>Add The Title</a:t>
            </a:r>
          </a:p>
        </p:txBody>
      </p:sp>
      <p:grpSp>
        <p:nvGrpSpPr>
          <p:cNvPr id="46" name="组合 45"/>
          <p:cNvGrpSpPr/>
          <p:nvPr/>
        </p:nvGrpSpPr>
        <p:grpSpPr>
          <a:xfrm>
            <a:off x="8380808" y="4177242"/>
            <a:ext cx="561182" cy="561182"/>
            <a:chOff x="8469135" y="3735768"/>
            <a:chExt cx="561182" cy="561182"/>
          </a:xfrm>
        </p:grpSpPr>
        <p:sp>
          <p:nvSpPr>
            <p:cNvPr id="47" name="椭圆 46"/>
            <p:cNvSpPr/>
            <p:nvPr/>
          </p:nvSpPr>
          <p:spPr>
            <a:xfrm>
              <a:off x="8469135" y="3735768"/>
              <a:ext cx="561182" cy="561182"/>
            </a:xfrm>
            <a:prstGeom prst="ellipse">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a:off x="8621844" y="3874607"/>
              <a:ext cx="282534" cy="283503"/>
              <a:chOff x="13416445" y="3094038"/>
              <a:chExt cx="463550" cy="465138"/>
            </a:xfrm>
            <a:solidFill>
              <a:schemeClr val="bg1"/>
            </a:solidFill>
          </p:grpSpPr>
          <p:sp>
            <p:nvSpPr>
              <p:cNvPr id="4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3C9CA"/>
        </a:solidFill>
        <a:effectLst/>
      </p:bgPr>
    </p:bg>
    <p:spTree>
      <p:nvGrpSpPr>
        <p:cNvPr id="1" name=""/>
        <p:cNvGrpSpPr/>
        <p:nvPr/>
      </p:nvGrpSpPr>
      <p:grpSpPr>
        <a:xfrm>
          <a:off x="0" y="0"/>
          <a:ext cx="0" cy="0"/>
          <a:chOff x="0" y="0"/>
          <a:chExt cx="0" cy="0"/>
        </a:xfrm>
      </p:grpSpPr>
      <p:grpSp>
        <p:nvGrpSpPr>
          <p:cNvPr id="31" name="组合 30"/>
          <p:cNvGrpSpPr/>
          <p:nvPr/>
        </p:nvGrpSpPr>
        <p:grpSpPr>
          <a:xfrm>
            <a:off x="1835150" y="3054350"/>
            <a:ext cx="10356850" cy="3397250"/>
            <a:chOff x="927100" y="2254250"/>
            <a:chExt cx="10356850" cy="3397250"/>
          </a:xfrm>
        </p:grpSpPr>
        <p:sp>
          <p:nvSpPr>
            <p:cNvPr id="4" name="任意多边形 31"/>
            <p:cNvSpPr>
              <a:spLocks noChangeArrowheads="1"/>
            </p:cNvSpPr>
            <p:nvPr/>
          </p:nvSpPr>
          <p:spPr bwMode="auto">
            <a:xfrm flipH="1">
              <a:off x="927100" y="2974975"/>
              <a:ext cx="10356850" cy="44450"/>
            </a:xfrm>
            <a:custGeom>
              <a:avLst/>
              <a:gdLst>
                <a:gd name="T0" fmla="*/ 7977051 w 7977051"/>
                <a:gd name="T1" fmla="*/ 0 h 31619"/>
                <a:gd name="T2" fmla="*/ 0 w 7977051"/>
                <a:gd name="T3" fmla="*/ 0 h 31619"/>
                <a:gd name="T4" fmla="*/ 0 w 7977051"/>
                <a:gd name="T5" fmla="*/ 31619 h 31619"/>
                <a:gd name="T6" fmla="*/ 7977051 w 7977051"/>
                <a:gd name="T7" fmla="*/ 31619 h 31619"/>
                <a:gd name="T8" fmla="*/ 7977051 w 7977051"/>
                <a:gd name="T9" fmla="*/ 15810 h 31619"/>
                <a:gd name="T10" fmla="*/ 7977051 w 7977051"/>
                <a:gd name="T11" fmla="*/ 0 h 31619"/>
              </a:gdLst>
              <a:ahLst/>
              <a:cxnLst>
                <a:cxn ang="0">
                  <a:pos x="T0" y="T1"/>
                </a:cxn>
                <a:cxn ang="0">
                  <a:pos x="T2" y="T3"/>
                </a:cxn>
                <a:cxn ang="0">
                  <a:pos x="T4" y="T5"/>
                </a:cxn>
                <a:cxn ang="0">
                  <a:pos x="T6" y="T7"/>
                </a:cxn>
                <a:cxn ang="0">
                  <a:pos x="T8" y="T9"/>
                </a:cxn>
                <a:cxn ang="0">
                  <a:pos x="T10" y="T11"/>
                </a:cxn>
              </a:cxnLst>
              <a:rect l="0" t="0" r="r" b="b"/>
              <a:pathLst>
                <a:path w="7977051" h="31619">
                  <a:moveTo>
                    <a:pt x="7977051" y="0"/>
                  </a:moveTo>
                  <a:lnTo>
                    <a:pt x="0" y="0"/>
                  </a:lnTo>
                  <a:lnTo>
                    <a:pt x="0" y="31619"/>
                  </a:lnTo>
                  <a:lnTo>
                    <a:pt x="7977051" y="31619"/>
                  </a:lnTo>
                  <a:lnTo>
                    <a:pt x="7977051" y="15810"/>
                  </a:lnTo>
                  <a:lnTo>
                    <a:pt x="7977051" y="0"/>
                  </a:lnTo>
                  <a:close/>
                </a:path>
              </a:pathLst>
            </a:custGeom>
            <a:solidFill>
              <a:srgbClr val="FDDAE0"/>
            </a:solidFill>
            <a:ln w="12700">
              <a:solidFill>
                <a:schemeClr val="bg1"/>
              </a:solidFill>
              <a:bevel/>
            </a:ln>
          </p:spPr>
          <p:txBody>
            <a:bodyPr/>
            <a:lstStyle/>
            <a:p>
              <a:endParaRPr lang="zh-CN" altLang="en-US">
                <a:solidFill>
                  <a:schemeClr val="tx1">
                    <a:lumMod val="65000"/>
                    <a:lumOff val="35000"/>
                  </a:schemeClr>
                </a:solidFill>
                <a:cs typeface="+mn-ea"/>
                <a:sym typeface="+mn-lt"/>
              </a:endParaRPr>
            </a:p>
          </p:txBody>
        </p:sp>
        <p:sp>
          <p:nvSpPr>
            <p:cNvPr id="5" name="Straight Connector 32"/>
            <p:cNvSpPr>
              <a:spLocks noChangeShapeType="1"/>
            </p:cNvSpPr>
            <p:nvPr/>
          </p:nvSpPr>
          <p:spPr bwMode="auto">
            <a:xfrm flipV="1">
              <a:off x="2724150" y="2989263"/>
              <a:ext cx="1588" cy="601662"/>
            </a:xfrm>
            <a:prstGeom prst="line">
              <a:avLst/>
            </a:prstGeom>
            <a:noFill/>
            <a:ln w="19050">
              <a:solidFill>
                <a:srgbClr val="A4A4A4"/>
              </a:solidFill>
              <a:bevel/>
              <a:headEnd type="oval" w="med" len="med"/>
              <a:tailEnd type="oval" w="med" len="med"/>
            </a:ln>
          </p:spPr>
          <p:txBody>
            <a:bodyPr/>
            <a:lstStyle/>
            <a:p>
              <a:endParaRPr lang="zh-CN" altLang="en-US">
                <a:solidFill>
                  <a:schemeClr val="tx1">
                    <a:lumMod val="65000"/>
                    <a:lumOff val="35000"/>
                  </a:schemeClr>
                </a:solidFill>
                <a:cs typeface="+mn-ea"/>
                <a:sym typeface="+mn-lt"/>
              </a:endParaRPr>
            </a:p>
          </p:txBody>
        </p:sp>
        <p:sp>
          <p:nvSpPr>
            <p:cNvPr id="6" name="Straight Connector 32"/>
            <p:cNvSpPr>
              <a:spLocks noChangeShapeType="1"/>
            </p:cNvSpPr>
            <p:nvPr/>
          </p:nvSpPr>
          <p:spPr bwMode="auto">
            <a:xfrm flipV="1">
              <a:off x="5013325" y="2989263"/>
              <a:ext cx="1588" cy="601662"/>
            </a:xfrm>
            <a:prstGeom prst="line">
              <a:avLst/>
            </a:prstGeom>
            <a:noFill/>
            <a:ln w="19050">
              <a:solidFill>
                <a:srgbClr val="FDDAE0"/>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7" name="Straight Connector 32"/>
            <p:cNvSpPr>
              <a:spLocks noChangeShapeType="1"/>
            </p:cNvSpPr>
            <p:nvPr/>
          </p:nvSpPr>
          <p:spPr bwMode="auto">
            <a:xfrm flipV="1">
              <a:off x="7334250" y="2989263"/>
              <a:ext cx="0" cy="601662"/>
            </a:xfrm>
            <a:prstGeom prst="line">
              <a:avLst/>
            </a:prstGeom>
            <a:noFill/>
            <a:ln w="19050">
              <a:solidFill>
                <a:srgbClr val="A4A4A4"/>
              </a:solidFill>
              <a:bevel/>
              <a:headEnd type="oval" w="med" len="med"/>
              <a:tailEnd type="oval" w="med" len="med"/>
            </a:ln>
          </p:spPr>
          <p:txBody>
            <a:bodyPr/>
            <a:lstStyle/>
            <a:p>
              <a:endParaRPr lang="zh-CN" altLang="en-US">
                <a:solidFill>
                  <a:schemeClr val="tx1">
                    <a:lumMod val="65000"/>
                    <a:lumOff val="35000"/>
                  </a:schemeClr>
                </a:solidFill>
                <a:cs typeface="+mn-ea"/>
                <a:sym typeface="+mn-lt"/>
              </a:endParaRPr>
            </a:p>
          </p:txBody>
        </p:sp>
        <p:sp>
          <p:nvSpPr>
            <p:cNvPr id="8" name="圆角矩形 10"/>
            <p:cNvSpPr>
              <a:spLocks noChangeArrowheads="1"/>
            </p:cNvSpPr>
            <p:nvPr/>
          </p:nvSpPr>
          <p:spPr bwMode="auto">
            <a:xfrm>
              <a:off x="1914525" y="3697288"/>
              <a:ext cx="1612900" cy="344487"/>
            </a:xfrm>
            <a:prstGeom prst="roundRect">
              <a:avLst>
                <a:gd name="adj" fmla="val 16667"/>
              </a:avLst>
            </a:prstGeom>
            <a:solidFill>
              <a:srgbClr val="73C9CA"/>
            </a:solidFill>
            <a:ln>
              <a:noFill/>
            </a:ln>
          </p:spPr>
          <p:txBody>
            <a:bodyPr anchor="ctr"/>
            <a:lstStyle/>
            <a:p>
              <a:pPr algn="ctr"/>
              <a:r>
                <a:rPr lang="zh-CN" altLang="en-US" sz="2000" b="1">
                  <a:solidFill>
                    <a:schemeClr val="tx1">
                      <a:lumMod val="65000"/>
                      <a:lumOff val="35000"/>
                    </a:schemeClr>
                  </a:solidFill>
                  <a:cs typeface="+mn-ea"/>
                  <a:sym typeface="+mn-lt"/>
                </a:rPr>
                <a:t>标题</a:t>
              </a:r>
              <a:endParaRPr lang="zh-CN" altLang="en-US">
                <a:solidFill>
                  <a:schemeClr val="tx1">
                    <a:lumMod val="65000"/>
                    <a:lumOff val="35000"/>
                  </a:schemeClr>
                </a:solidFill>
                <a:cs typeface="+mn-ea"/>
                <a:sym typeface="+mn-lt"/>
              </a:endParaRPr>
            </a:p>
          </p:txBody>
        </p:sp>
        <p:sp>
          <p:nvSpPr>
            <p:cNvPr id="9" name="圆角矩形 11"/>
            <p:cNvSpPr>
              <a:spLocks noChangeArrowheads="1"/>
            </p:cNvSpPr>
            <p:nvPr/>
          </p:nvSpPr>
          <p:spPr bwMode="auto">
            <a:xfrm>
              <a:off x="4206875" y="3697288"/>
              <a:ext cx="1612900" cy="344487"/>
            </a:xfrm>
            <a:prstGeom prst="roundRect">
              <a:avLst>
                <a:gd name="adj" fmla="val 16667"/>
              </a:avLst>
            </a:prstGeom>
            <a:solidFill>
              <a:srgbClr val="FDDAE0"/>
            </a:solidFill>
            <a:ln>
              <a:noFill/>
            </a:ln>
          </p:spPr>
          <p:txBody>
            <a:bodyPr anchor="ctr"/>
            <a:lstStyle/>
            <a:p>
              <a:pPr algn="ctr"/>
              <a:r>
                <a:rPr lang="zh-CN" altLang="en-US" sz="2000" b="1">
                  <a:solidFill>
                    <a:schemeClr val="tx1">
                      <a:lumMod val="65000"/>
                      <a:lumOff val="35000"/>
                    </a:schemeClr>
                  </a:solidFill>
                  <a:cs typeface="+mn-ea"/>
                  <a:sym typeface="+mn-lt"/>
                </a:rPr>
                <a:t>标题</a:t>
              </a:r>
              <a:endParaRPr lang="zh-CN" altLang="en-US">
                <a:solidFill>
                  <a:schemeClr val="tx1">
                    <a:lumMod val="65000"/>
                    <a:lumOff val="35000"/>
                  </a:schemeClr>
                </a:solidFill>
                <a:cs typeface="+mn-ea"/>
                <a:sym typeface="+mn-lt"/>
              </a:endParaRPr>
            </a:p>
          </p:txBody>
        </p:sp>
        <p:sp>
          <p:nvSpPr>
            <p:cNvPr id="10" name="圆角矩形 12"/>
            <p:cNvSpPr>
              <a:spLocks noChangeArrowheads="1"/>
            </p:cNvSpPr>
            <p:nvPr/>
          </p:nvSpPr>
          <p:spPr bwMode="auto">
            <a:xfrm>
              <a:off x="6502400" y="3697288"/>
              <a:ext cx="1612900" cy="344487"/>
            </a:xfrm>
            <a:prstGeom prst="roundRect">
              <a:avLst>
                <a:gd name="adj" fmla="val 16667"/>
              </a:avLst>
            </a:prstGeom>
            <a:solidFill>
              <a:srgbClr val="73C9CA"/>
            </a:solidFill>
            <a:ln>
              <a:noFill/>
            </a:ln>
          </p:spPr>
          <p:txBody>
            <a:bodyPr anchor="ctr"/>
            <a:lstStyle/>
            <a:p>
              <a:pPr algn="ctr"/>
              <a:r>
                <a:rPr lang="zh-CN" altLang="en-US" sz="2000" b="1">
                  <a:solidFill>
                    <a:schemeClr val="tx1">
                      <a:lumMod val="65000"/>
                      <a:lumOff val="35000"/>
                    </a:schemeClr>
                  </a:solidFill>
                  <a:cs typeface="+mn-ea"/>
                  <a:sym typeface="+mn-lt"/>
                </a:rPr>
                <a:t>标题</a:t>
              </a:r>
              <a:endParaRPr lang="zh-CN" altLang="en-US">
                <a:solidFill>
                  <a:schemeClr val="tx1">
                    <a:lumMod val="65000"/>
                    <a:lumOff val="35000"/>
                  </a:schemeClr>
                </a:solidFill>
                <a:cs typeface="+mn-ea"/>
                <a:sym typeface="+mn-lt"/>
              </a:endParaRPr>
            </a:p>
          </p:txBody>
        </p:sp>
        <p:sp>
          <p:nvSpPr>
            <p:cNvPr id="11" name="Sev01"/>
            <p:cNvSpPr>
              <a:spLocks noChangeAspect="1" noChangeArrowheads="1"/>
            </p:cNvSpPr>
            <p:nvPr/>
          </p:nvSpPr>
          <p:spPr bwMode="auto">
            <a:xfrm>
              <a:off x="7048500" y="2254250"/>
              <a:ext cx="520700" cy="520700"/>
            </a:xfrm>
            <a:prstGeom prst="ellipse">
              <a:avLst/>
            </a:prstGeom>
            <a:solidFill>
              <a:srgbClr val="73C9CA"/>
            </a:solidFill>
            <a:ln>
              <a:noFill/>
            </a:ln>
          </p:spPr>
          <p:txBody>
            <a:bodyPr anchor="ctr"/>
            <a:lstStyle/>
            <a:p>
              <a:pPr algn="ctr"/>
              <a:endParaRPr lang="zh-CN" altLang="zh-CN" sz="4000">
                <a:solidFill>
                  <a:schemeClr val="tx1">
                    <a:lumMod val="65000"/>
                    <a:lumOff val="35000"/>
                  </a:schemeClr>
                </a:solidFill>
                <a:cs typeface="+mn-ea"/>
                <a:sym typeface="+mn-lt"/>
              </a:endParaRPr>
            </a:p>
          </p:txBody>
        </p:sp>
        <p:sp>
          <p:nvSpPr>
            <p:cNvPr id="12" name="Freeform 105"/>
            <p:cNvSpPr>
              <a:spLocks noEditPoints="1" noChangeArrowheads="1"/>
            </p:cNvSpPr>
            <p:nvPr/>
          </p:nvSpPr>
          <p:spPr bwMode="auto">
            <a:xfrm>
              <a:off x="7162800" y="2371725"/>
              <a:ext cx="292100" cy="285750"/>
            </a:xfrm>
            <a:custGeom>
              <a:avLst/>
              <a:gdLst>
                <a:gd name="T0" fmla="*/ 59 w 64"/>
                <a:gd name="T1" fmla="*/ 63 h 63"/>
                <a:gd name="T2" fmla="*/ 55 w 64"/>
                <a:gd name="T3" fmla="*/ 61 h 63"/>
                <a:gd name="T4" fmla="*/ 42 w 64"/>
                <a:gd name="T5" fmla="*/ 48 h 63"/>
                <a:gd name="T6" fmla="*/ 27 w 64"/>
                <a:gd name="T7" fmla="*/ 53 h 63"/>
                <a:gd name="T8" fmla="*/ 0 w 64"/>
                <a:gd name="T9" fmla="*/ 26 h 63"/>
                <a:gd name="T10" fmla="*/ 27 w 64"/>
                <a:gd name="T11" fmla="*/ 0 h 63"/>
                <a:gd name="T12" fmla="*/ 54 w 64"/>
                <a:gd name="T13" fmla="*/ 26 h 63"/>
                <a:gd name="T14" fmla="*/ 49 w 64"/>
                <a:gd name="T15" fmla="*/ 41 h 63"/>
                <a:gd name="T16" fmla="*/ 62 w 64"/>
                <a:gd name="T17" fmla="*/ 54 h 63"/>
                <a:gd name="T18" fmla="*/ 64 w 64"/>
                <a:gd name="T19" fmla="*/ 58 h 63"/>
                <a:gd name="T20" fmla="*/ 59 w 64"/>
                <a:gd name="T21" fmla="*/ 63 h 63"/>
                <a:gd name="T22" fmla="*/ 27 w 64"/>
                <a:gd name="T23" fmla="*/ 9 h 63"/>
                <a:gd name="T24" fmla="*/ 10 w 64"/>
                <a:gd name="T25" fmla="*/ 26 h 63"/>
                <a:gd name="T26" fmla="*/ 27 w 64"/>
                <a:gd name="T27" fmla="*/ 43 h 63"/>
                <a:gd name="T28" fmla="*/ 44 w 64"/>
                <a:gd name="T29" fmla="*/ 26 h 63"/>
                <a:gd name="T30" fmla="*/ 27 w 64"/>
                <a:gd name="T3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13" name="Sev01"/>
            <p:cNvSpPr>
              <a:spLocks noChangeAspect="1" noChangeArrowheads="1"/>
            </p:cNvSpPr>
            <p:nvPr/>
          </p:nvSpPr>
          <p:spPr bwMode="auto">
            <a:xfrm>
              <a:off x="2463800" y="2254250"/>
              <a:ext cx="520700" cy="520700"/>
            </a:xfrm>
            <a:prstGeom prst="ellipse">
              <a:avLst/>
            </a:prstGeom>
            <a:solidFill>
              <a:srgbClr val="73C9CA"/>
            </a:solidFill>
            <a:ln>
              <a:noFill/>
            </a:ln>
          </p:spPr>
          <p:txBody>
            <a:bodyPr anchor="ctr"/>
            <a:lstStyle/>
            <a:p>
              <a:pPr algn="ctr"/>
              <a:endParaRPr lang="zh-CN" altLang="zh-CN" sz="4000">
                <a:solidFill>
                  <a:schemeClr val="tx1">
                    <a:lumMod val="65000"/>
                    <a:lumOff val="35000"/>
                  </a:schemeClr>
                </a:solidFill>
                <a:cs typeface="+mn-ea"/>
                <a:sym typeface="+mn-lt"/>
              </a:endParaRPr>
            </a:p>
          </p:txBody>
        </p:sp>
        <p:sp>
          <p:nvSpPr>
            <p:cNvPr id="14" name="Freeform 62"/>
            <p:cNvSpPr>
              <a:spLocks noEditPoints="1" noChangeArrowheads="1"/>
            </p:cNvSpPr>
            <p:nvPr/>
          </p:nvSpPr>
          <p:spPr bwMode="auto">
            <a:xfrm>
              <a:off x="2578100" y="2366963"/>
              <a:ext cx="292100" cy="295275"/>
            </a:xfrm>
            <a:custGeom>
              <a:avLst/>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15" name="Sev01"/>
            <p:cNvSpPr>
              <a:spLocks noChangeAspect="1" noChangeArrowheads="1"/>
            </p:cNvSpPr>
            <p:nvPr/>
          </p:nvSpPr>
          <p:spPr bwMode="auto">
            <a:xfrm>
              <a:off x="4756150" y="2254250"/>
              <a:ext cx="520700" cy="520700"/>
            </a:xfrm>
            <a:prstGeom prst="ellipse">
              <a:avLst/>
            </a:prstGeom>
            <a:solidFill>
              <a:srgbClr val="FDDAE0"/>
            </a:solidFill>
            <a:ln>
              <a:noFill/>
            </a:ln>
          </p:spPr>
          <p:txBody>
            <a:bodyPr anchor="ctr"/>
            <a:lstStyle/>
            <a:p>
              <a:pPr algn="ctr"/>
              <a:endParaRPr lang="zh-CN" altLang="zh-CN" sz="4000">
                <a:solidFill>
                  <a:schemeClr val="tx1">
                    <a:lumMod val="65000"/>
                    <a:lumOff val="35000"/>
                  </a:schemeClr>
                </a:solidFill>
                <a:cs typeface="+mn-ea"/>
                <a:sym typeface="+mn-lt"/>
              </a:endParaRPr>
            </a:p>
          </p:txBody>
        </p:sp>
        <p:sp>
          <p:nvSpPr>
            <p:cNvPr id="16" name="Freeform 135"/>
            <p:cNvSpPr>
              <a:spLocks noEditPoints="1" noChangeArrowheads="1"/>
            </p:cNvSpPr>
            <p:nvPr/>
          </p:nvSpPr>
          <p:spPr bwMode="auto">
            <a:xfrm>
              <a:off x="4860925" y="2368550"/>
              <a:ext cx="311150" cy="292100"/>
            </a:xfrm>
            <a:custGeom>
              <a:avLst/>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A4A4A4"/>
            </a:solidFill>
            <a:ln>
              <a:noFill/>
            </a:ln>
          </p:spPr>
          <p:txBody>
            <a:bodyPr/>
            <a:lstStyle/>
            <a:p>
              <a:endParaRPr lang="zh-CN" altLang="en-US">
                <a:solidFill>
                  <a:schemeClr val="tx1">
                    <a:lumMod val="65000"/>
                    <a:lumOff val="35000"/>
                  </a:schemeClr>
                </a:solidFill>
                <a:cs typeface="+mn-ea"/>
                <a:sym typeface="+mn-lt"/>
              </a:endParaRPr>
            </a:p>
          </p:txBody>
        </p:sp>
        <p:sp>
          <p:nvSpPr>
            <p:cNvPr id="17" name="Straight Connector 32"/>
            <p:cNvSpPr>
              <a:spLocks noChangeShapeType="1"/>
            </p:cNvSpPr>
            <p:nvPr/>
          </p:nvSpPr>
          <p:spPr bwMode="auto">
            <a:xfrm flipV="1">
              <a:off x="9677400" y="2989263"/>
              <a:ext cx="1588" cy="601662"/>
            </a:xfrm>
            <a:prstGeom prst="line">
              <a:avLst/>
            </a:prstGeom>
            <a:noFill/>
            <a:ln w="19050">
              <a:solidFill>
                <a:srgbClr val="FDDAE0"/>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18" name="圆角矩形 25"/>
            <p:cNvSpPr>
              <a:spLocks noChangeArrowheads="1"/>
            </p:cNvSpPr>
            <p:nvPr/>
          </p:nvSpPr>
          <p:spPr bwMode="auto">
            <a:xfrm>
              <a:off x="8845550" y="3697288"/>
              <a:ext cx="1612900" cy="344487"/>
            </a:xfrm>
            <a:prstGeom prst="roundRect">
              <a:avLst>
                <a:gd name="adj" fmla="val 16667"/>
              </a:avLst>
            </a:prstGeom>
            <a:solidFill>
              <a:srgbClr val="FDDAE0"/>
            </a:solidFill>
            <a:ln>
              <a:noFill/>
            </a:ln>
          </p:spPr>
          <p:txBody>
            <a:bodyPr anchor="ctr"/>
            <a:lstStyle/>
            <a:p>
              <a:pPr algn="ctr"/>
              <a:r>
                <a:rPr lang="zh-CN" altLang="en-US" sz="2000" b="1">
                  <a:solidFill>
                    <a:schemeClr val="tx1">
                      <a:lumMod val="65000"/>
                      <a:lumOff val="35000"/>
                    </a:schemeClr>
                  </a:solidFill>
                  <a:cs typeface="+mn-ea"/>
                  <a:sym typeface="+mn-lt"/>
                </a:rPr>
                <a:t>标题</a:t>
              </a:r>
              <a:endParaRPr lang="zh-CN" altLang="en-US">
                <a:solidFill>
                  <a:schemeClr val="tx1">
                    <a:lumMod val="65000"/>
                    <a:lumOff val="35000"/>
                  </a:schemeClr>
                </a:solidFill>
                <a:cs typeface="+mn-ea"/>
                <a:sym typeface="+mn-lt"/>
              </a:endParaRPr>
            </a:p>
          </p:txBody>
        </p:sp>
        <p:sp>
          <p:nvSpPr>
            <p:cNvPr id="19" name="Sev01"/>
            <p:cNvSpPr>
              <a:spLocks noChangeAspect="1" noChangeArrowheads="1"/>
            </p:cNvSpPr>
            <p:nvPr/>
          </p:nvSpPr>
          <p:spPr bwMode="auto">
            <a:xfrm>
              <a:off x="9391650" y="2254250"/>
              <a:ext cx="520700" cy="520700"/>
            </a:xfrm>
            <a:prstGeom prst="ellipse">
              <a:avLst/>
            </a:prstGeom>
            <a:solidFill>
              <a:srgbClr val="FDDAE0"/>
            </a:solidFill>
            <a:ln>
              <a:noFill/>
            </a:ln>
          </p:spPr>
          <p:txBody>
            <a:bodyPr anchor="ctr"/>
            <a:lstStyle/>
            <a:p>
              <a:pPr algn="ctr"/>
              <a:endParaRPr lang="zh-CN" altLang="zh-CN" sz="4000">
                <a:solidFill>
                  <a:schemeClr val="tx1">
                    <a:lumMod val="65000"/>
                    <a:lumOff val="35000"/>
                  </a:schemeClr>
                </a:solidFill>
                <a:cs typeface="+mn-ea"/>
                <a:sym typeface="+mn-lt"/>
              </a:endParaRPr>
            </a:p>
          </p:txBody>
        </p:sp>
        <p:sp>
          <p:nvSpPr>
            <p:cNvPr id="20" name="TextBox 15"/>
            <p:cNvSpPr>
              <a:spLocks noChangeArrowheads="1"/>
            </p:cNvSpPr>
            <p:nvPr/>
          </p:nvSpPr>
          <p:spPr bwMode="auto">
            <a:xfrm>
              <a:off x="1557338" y="426720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p:txBody>
        </p:sp>
        <p:sp>
          <p:nvSpPr>
            <p:cNvPr id="21" name="TextBox 15"/>
            <p:cNvSpPr>
              <a:spLocks noChangeArrowheads="1"/>
            </p:cNvSpPr>
            <p:nvPr/>
          </p:nvSpPr>
          <p:spPr bwMode="auto">
            <a:xfrm>
              <a:off x="6105525" y="4267200"/>
              <a:ext cx="224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p:txBody>
        </p:sp>
        <p:sp>
          <p:nvSpPr>
            <p:cNvPr id="22" name="TextBox 15"/>
            <p:cNvSpPr>
              <a:spLocks noChangeArrowheads="1"/>
            </p:cNvSpPr>
            <p:nvPr/>
          </p:nvSpPr>
          <p:spPr bwMode="auto">
            <a:xfrm>
              <a:off x="3832225" y="4267200"/>
              <a:ext cx="224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p:txBody>
        </p:sp>
        <p:sp>
          <p:nvSpPr>
            <p:cNvPr id="23" name="TextBox 15"/>
            <p:cNvSpPr>
              <a:spLocks noChangeArrowheads="1"/>
            </p:cNvSpPr>
            <p:nvPr/>
          </p:nvSpPr>
          <p:spPr bwMode="auto">
            <a:xfrm>
              <a:off x="8450263" y="426720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a:p>
              <a:pPr algn="r">
                <a:lnSpc>
                  <a:spcPct val="150000"/>
                </a:lnSpc>
              </a:pPr>
              <a:r>
                <a:rPr lang="zh-CN" altLang="en-US" sz="1400">
                  <a:solidFill>
                    <a:schemeClr val="tx1">
                      <a:lumMod val="65000"/>
                      <a:lumOff val="35000"/>
                    </a:schemeClr>
                  </a:solidFill>
                  <a:cs typeface="+mn-ea"/>
                  <a:sym typeface="+mn-lt"/>
                </a:rPr>
                <a:t>这里输入简单的文字概述</a:t>
              </a:r>
              <a:endParaRPr lang="en-US" altLang="zh-CN" sz="1400">
                <a:solidFill>
                  <a:schemeClr val="tx1">
                    <a:lumMod val="65000"/>
                    <a:lumOff val="35000"/>
                  </a:schemeClr>
                </a:solidFill>
                <a:cs typeface="+mn-ea"/>
                <a:sym typeface="+mn-lt"/>
              </a:endParaRPr>
            </a:p>
          </p:txBody>
        </p:sp>
        <p:sp>
          <p:nvSpPr>
            <p:cNvPr id="24" name="流程图: 联系 13"/>
            <p:cNvSpPr>
              <a:spLocks noChangeArrowheads="1"/>
            </p:cNvSpPr>
            <p:nvPr/>
          </p:nvSpPr>
          <p:spPr bwMode="auto">
            <a:xfrm>
              <a:off x="9571038" y="2873375"/>
              <a:ext cx="234950" cy="234950"/>
            </a:xfrm>
            <a:prstGeom prst="flowChartConnector">
              <a:avLst/>
            </a:prstGeom>
            <a:solidFill>
              <a:srgbClr val="FDDAE0"/>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25" name="流程图: 联系 35"/>
            <p:cNvSpPr>
              <a:spLocks noChangeArrowheads="1"/>
            </p:cNvSpPr>
            <p:nvPr/>
          </p:nvSpPr>
          <p:spPr bwMode="auto">
            <a:xfrm>
              <a:off x="7213600" y="2873375"/>
              <a:ext cx="234950" cy="234950"/>
            </a:xfrm>
            <a:prstGeom prst="flowChartConnector">
              <a:avLst/>
            </a:prstGeom>
            <a:solidFill>
              <a:srgbClr val="73C9CA"/>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26" name="流程图: 联系 36"/>
            <p:cNvSpPr>
              <a:spLocks noChangeArrowheads="1"/>
            </p:cNvSpPr>
            <p:nvPr/>
          </p:nvSpPr>
          <p:spPr bwMode="auto">
            <a:xfrm>
              <a:off x="4908550" y="2873375"/>
              <a:ext cx="234950" cy="234950"/>
            </a:xfrm>
            <a:prstGeom prst="flowChartConnector">
              <a:avLst/>
            </a:prstGeom>
            <a:solidFill>
              <a:srgbClr val="FDDAE0"/>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27" name="流程图: 联系 37"/>
            <p:cNvSpPr>
              <a:spLocks noChangeArrowheads="1"/>
            </p:cNvSpPr>
            <p:nvPr/>
          </p:nvSpPr>
          <p:spPr bwMode="auto">
            <a:xfrm>
              <a:off x="2624138" y="2889250"/>
              <a:ext cx="234950" cy="234950"/>
            </a:xfrm>
            <a:prstGeom prst="flowChartConnector">
              <a:avLst/>
            </a:prstGeom>
            <a:solidFill>
              <a:srgbClr val="73C9CA"/>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28" name="KSO_Shape"/>
            <p:cNvSpPr>
              <a:spLocks noChangeArrowheads="1"/>
            </p:cNvSpPr>
            <p:nvPr/>
          </p:nvSpPr>
          <p:spPr bwMode="auto">
            <a:xfrm>
              <a:off x="9523413" y="2343150"/>
              <a:ext cx="258762" cy="352425"/>
            </a:xfrm>
            <a:custGeom>
              <a:avLst/>
              <a:gdLst>
                <a:gd name="T0" fmla="*/ 2920 w 4423"/>
                <a:gd name="T1" fmla="*/ 116 h 6016"/>
                <a:gd name="T2" fmla="*/ 3618 w 4423"/>
                <a:gd name="T3" fmla="*/ 505 h 6016"/>
                <a:gd name="T4" fmla="*/ 4130 w 4423"/>
                <a:gd name="T5" fmla="*/ 1111 h 6016"/>
                <a:gd name="T6" fmla="*/ 4397 w 4423"/>
                <a:gd name="T7" fmla="*/ 1875 h 6016"/>
                <a:gd name="T8" fmla="*/ 4366 w 4423"/>
                <a:gd name="T9" fmla="*/ 2711 h 6016"/>
                <a:gd name="T10" fmla="*/ 4045 w 4423"/>
                <a:gd name="T11" fmla="*/ 3449 h 6016"/>
                <a:gd name="T12" fmla="*/ 3492 w 4423"/>
                <a:gd name="T13" fmla="*/ 4016 h 6016"/>
                <a:gd name="T14" fmla="*/ 2764 w 4423"/>
                <a:gd name="T15" fmla="*/ 4355 h 6016"/>
                <a:gd name="T16" fmla="*/ 1929 w 4423"/>
                <a:gd name="T17" fmla="*/ 4406 h 6016"/>
                <a:gd name="T18" fmla="*/ 1157 w 4423"/>
                <a:gd name="T19" fmla="*/ 4157 h 6016"/>
                <a:gd name="T20" fmla="*/ 538 w 4423"/>
                <a:gd name="T21" fmla="*/ 3660 h 6016"/>
                <a:gd name="T22" fmla="*/ 134 w 4423"/>
                <a:gd name="T23" fmla="*/ 2972 h 6016"/>
                <a:gd name="T24" fmla="*/ 0 w 4423"/>
                <a:gd name="T25" fmla="*/ 2155 h 6016"/>
                <a:gd name="T26" fmla="*/ 173 w 4423"/>
                <a:gd name="T27" fmla="*/ 1351 h 6016"/>
                <a:gd name="T28" fmla="*/ 611 w 4423"/>
                <a:gd name="T29" fmla="*/ 686 h 6016"/>
                <a:gd name="T30" fmla="*/ 1252 w 4423"/>
                <a:gd name="T31" fmla="*/ 219 h 6016"/>
                <a:gd name="T32" fmla="*/ 2041 w 4423"/>
                <a:gd name="T33" fmla="*/ 7 h 6016"/>
                <a:gd name="T34" fmla="*/ 1907 w 4423"/>
                <a:gd name="T35" fmla="*/ 2126 h 6016"/>
                <a:gd name="T36" fmla="*/ 2258 w 4423"/>
                <a:gd name="T37" fmla="*/ 1762 h 6016"/>
                <a:gd name="T38" fmla="*/ 2180 w 4423"/>
                <a:gd name="T39" fmla="*/ 1662 h 6016"/>
                <a:gd name="T40" fmla="*/ 1856 w 4423"/>
                <a:gd name="T41" fmla="*/ 1830 h 6016"/>
                <a:gd name="T42" fmla="*/ 1701 w 4423"/>
                <a:gd name="T43" fmla="*/ 2091 h 6016"/>
                <a:gd name="T44" fmla="*/ 1698 w 4423"/>
                <a:gd name="T45" fmla="*/ 2423 h 6016"/>
                <a:gd name="T46" fmla="*/ 1959 w 4423"/>
                <a:gd name="T47" fmla="*/ 4703 h 6016"/>
                <a:gd name="T48" fmla="*/ 2211 w 4423"/>
                <a:gd name="T49" fmla="*/ 1201 h 6016"/>
                <a:gd name="T50" fmla="*/ 1646 w 4423"/>
                <a:gd name="T51" fmla="*/ 1373 h 6016"/>
                <a:gd name="T52" fmla="*/ 1232 w 4423"/>
                <a:gd name="T53" fmla="*/ 1960 h 6016"/>
                <a:gd name="T54" fmla="*/ 1220 w 4423"/>
                <a:gd name="T55" fmla="*/ 2415 h 6016"/>
                <a:gd name="T56" fmla="*/ 1606 w 4423"/>
                <a:gd name="T57" fmla="*/ 3022 h 6016"/>
                <a:gd name="T58" fmla="*/ 2185 w 4423"/>
                <a:gd name="T59" fmla="*/ 3223 h 6016"/>
                <a:gd name="T60" fmla="*/ 2735 w 4423"/>
                <a:gd name="T61" fmla="*/ 3077 h 6016"/>
                <a:gd name="T62" fmla="*/ 3177 w 4423"/>
                <a:gd name="T63" fmla="*/ 2512 h 6016"/>
                <a:gd name="T64" fmla="*/ 3211 w 4423"/>
                <a:gd name="T65" fmla="*/ 2058 h 6016"/>
                <a:gd name="T66" fmla="*/ 2854 w 4423"/>
                <a:gd name="T67" fmla="*/ 1432 h 6016"/>
                <a:gd name="T68" fmla="*/ 2263 w 4423"/>
                <a:gd name="T69" fmla="*/ 1202 h 6016"/>
                <a:gd name="T70" fmla="*/ 2386 w 4423"/>
                <a:gd name="T71" fmla="*/ 1534 h 6016"/>
                <a:gd name="T72" fmla="*/ 1877 w 4423"/>
                <a:gd name="T73" fmla="*/ 1597 h 6016"/>
                <a:gd name="T74" fmla="*/ 1554 w 4423"/>
                <a:gd name="T75" fmla="*/ 1971 h 6016"/>
                <a:gd name="T76" fmla="*/ 1566 w 4423"/>
                <a:gd name="T77" fmla="*/ 2485 h 6016"/>
                <a:gd name="T78" fmla="*/ 1908 w 4423"/>
                <a:gd name="T79" fmla="*/ 2843 h 6016"/>
                <a:gd name="T80" fmla="*/ 2419 w 4423"/>
                <a:gd name="T81" fmla="*/ 2880 h 6016"/>
                <a:gd name="T82" fmla="*/ 2809 w 4423"/>
                <a:gd name="T83" fmla="*/ 2575 h 6016"/>
                <a:gd name="T84" fmla="*/ 2897 w 4423"/>
                <a:gd name="T85" fmla="*/ 2070 h 6016"/>
                <a:gd name="T86" fmla="*/ 3164 w 4423"/>
                <a:gd name="T87" fmla="*/ 1213 h 6016"/>
                <a:gd name="T88" fmla="*/ 2749 w 4423"/>
                <a:gd name="T89" fmla="*/ 939 h 6016"/>
                <a:gd name="T90" fmla="*/ 2246 w 4423"/>
                <a:gd name="T91" fmla="*/ 832 h 6016"/>
                <a:gd name="T92" fmla="*/ 1737 w 4423"/>
                <a:gd name="T93" fmla="*/ 915 h 6016"/>
                <a:gd name="T94" fmla="*/ 1307 w 4423"/>
                <a:gd name="T95" fmla="*/ 1168 h 6016"/>
                <a:gd name="T96" fmla="*/ 997 w 4423"/>
                <a:gd name="T97" fmla="*/ 1553 h 6016"/>
                <a:gd name="T98" fmla="*/ 842 w 4423"/>
                <a:gd name="T99" fmla="*/ 2036 h 6016"/>
                <a:gd name="T100" fmla="*/ 874 w 4423"/>
                <a:gd name="T101" fmla="*/ 2557 h 6016"/>
                <a:gd name="T102" fmla="*/ 1084 w 4423"/>
                <a:gd name="T103" fmla="*/ 3011 h 6016"/>
                <a:gd name="T104" fmla="*/ 1439 w 4423"/>
                <a:gd name="T105" fmla="*/ 3357 h 6016"/>
                <a:gd name="T106" fmla="*/ 1899 w 4423"/>
                <a:gd name="T107" fmla="*/ 3557 h 6016"/>
                <a:gd name="T108" fmla="*/ 2421 w 4423"/>
                <a:gd name="T109" fmla="*/ 3578 h 6016"/>
                <a:gd name="T110" fmla="*/ 2899 w 4423"/>
                <a:gd name="T111" fmla="*/ 3410 h 6016"/>
                <a:gd name="T112" fmla="*/ 3277 w 4423"/>
                <a:gd name="T113" fmla="*/ 3090 h 6016"/>
                <a:gd name="T114" fmla="*/ 3519 w 4423"/>
                <a:gd name="T115" fmla="*/ 2655 h 6016"/>
                <a:gd name="T116" fmla="*/ 3591 w 4423"/>
                <a:gd name="T117" fmla="*/ 2141 h 6016"/>
                <a:gd name="T118" fmla="*/ 3470 w 4423"/>
                <a:gd name="T119" fmla="*/ 1644 h 6016"/>
                <a:gd name="T120" fmla="*/ 3187 w 4423"/>
                <a:gd name="T121" fmla="*/ 1235 h 6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A4A4A4"/>
            </a:solidFill>
            <a:ln>
              <a:noFill/>
            </a:ln>
          </p:spPr>
          <p:txBody>
            <a:bodyPr/>
            <a:lstStyle/>
            <a:p>
              <a:endParaRPr lang="zh-CN" altLang="en-US">
                <a:solidFill>
                  <a:schemeClr val="tx1">
                    <a:lumMod val="65000"/>
                    <a:lumOff val="35000"/>
                  </a:schemeClr>
                </a:solidFill>
                <a:cs typeface="+mn-ea"/>
                <a:sym typeface="+mn-lt"/>
              </a:endParaRPr>
            </a:p>
          </p:txBody>
        </p:sp>
      </p:grpSp>
      <p:sp>
        <p:nvSpPr>
          <p:cNvPr id="30" name="矩形 29"/>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8679763" y="804851"/>
            <a:ext cx="3239874" cy="1938992"/>
          </a:xfrm>
          <a:prstGeom prst="rect">
            <a:avLst/>
          </a:prstGeom>
          <a:noFill/>
        </p:spPr>
        <p:txBody>
          <a:bodyPr wrap="square" rtlCol="0">
            <a:spAutoFit/>
          </a:bodyPr>
          <a:lstStyle/>
          <a:p>
            <a:r>
              <a:rPr lang="en-US" altLang="zh-CN" sz="6000" b="1" dirty="0">
                <a:solidFill>
                  <a:srgbClr val="73C9CA"/>
                </a:solidFill>
                <a:cs typeface="+mn-ea"/>
                <a:sym typeface="+mn-lt"/>
              </a:rPr>
              <a:t>About  Life</a:t>
            </a:r>
            <a:endParaRPr lang="zh-CN" altLang="en-US" sz="6000" b="1" dirty="0">
              <a:solidFill>
                <a:srgbClr val="73C9CA"/>
              </a:solidFill>
              <a:cs typeface="+mn-ea"/>
              <a:sym typeface="+mn-lt"/>
            </a:endParaRPr>
          </a:p>
        </p:txBody>
      </p:sp>
      <p:sp>
        <p:nvSpPr>
          <p:cNvPr id="33" name="矩形 32"/>
          <p:cNvSpPr/>
          <p:nvPr/>
        </p:nvSpPr>
        <p:spPr>
          <a:xfrm>
            <a:off x="6983413" y="1795283"/>
            <a:ext cx="5015372" cy="1569660"/>
          </a:xfrm>
          <a:prstGeom prst="rect">
            <a:avLst/>
          </a:prstGeom>
        </p:spPr>
        <p:txBody>
          <a:bodyPr wrap="square">
            <a:spAutoFit/>
          </a:bodyPr>
          <a:lstStyle/>
          <a:p>
            <a:r>
              <a:rPr lang="en-US" altLang="zh-CN" sz="2400" dirty="0">
                <a:solidFill>
                  <a:srgbClr val="73C9CA"/>
                </a:solidFill>
                <a:cs typeface="+mn-ea"/>
                <a:sym typeface="+mn-lt"/>
              </a:rPr>
              <a:t>When it becomes a quiet state, when it became the world's shadow. He looked at alone, the invisible mirror as if forever</a:t>
            </a:r>
            <a:endParaRPr lang="zh-CN" altLang="en-US" sz="2400" dirty="0">
              <a:solidFill>
                <a:srgbClr val="73C9CA"/>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5" name="图片 4"/>
          <p:cNvPicPr>
            <a:picLocks noChangeAspect="1"/>
          </p:cNvPicPr>
          <p:nvPr/>
        </p:nvPicPr>
        <p:blipFill>
          <a:blip r:embed="rId5" cstate="screen">
            <a:extLst>
              <a:ext uri="{BEBA8EAE-BF5A-486C-A8C5-ECC9F3942E4B}">
                <a14:imgProps xmlns:a14="http://schemas.microsoft.com/office/drawing/2010/main">
                  <a14:imgLayer r:embed="rId6">
                    <a14:imgEffect>
                      <a14:saturation sat="33000"/>
                    </a14:imgEffect>
                  </a14:imgLayer>
                </a14:imgProps>
              </a:ext>
            </a:extLst>
          </a:blip>
          <a:srcRect/>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6" name="图片 5"/>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5300"/>
                    </a14:imgEffect>
                  </a14:imgLayer>
                </a14:imgProps>
              </a:ext>
            </a:extLst>
          </a:blip>
          <a:srcRect/>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cs typeface="+mn-ea"/>
                <a:sym typeface="+mn-lt"/>
              </a:rPr>
              <a:t>Lorem ipsum dolor sit amet, consectetur adipisicing elit, sed do eiusmod tempor incididunt ut labore et dolore magnaLorem ipsum dolor sit amet, consectetur adipisicing elit, sed do eiusmod tempor incididunt ut labore et dolore magna</a:t>
            </a:r>
            <a:endParaRPr lang="zh-CN" altLang="en-US" sz="1200" dirty="0">
              <a:cs typeface="+mn-ea"/>
              <a:sym typeface="+mn-lt"/>
            </a:endParaRPr>
          </a:p>
        </p:txBody>
      </p:sp>
      <p:grpSp>
        <p:nvGrpSpPr>
          <p:cNvPr id="8" name="组合 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9" name="矩形 8"/>
            <p:cNvSpPr/>
            <p:nvPr/>
          </p:nvSpPr>
          <p:spPr>
            <a:xfrm>
              <a:off x="3320287" y="1160656"/>
              <a:ext cx="2714078" cy="3959115"/>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799099" y="1586674"/>
              <a:ext cx="1756454" cy="769441"/>
            </a:xfrm>
            <a:prstGeom prst="rect">
              <a:avLst/>
            </a:prstGeom>
            <a:noFill/>
          </p:spPr>
          <p:txBody>
            <a:bodyPr wrap="square" rtlCol="0">
              <a:spAutoFit/>
            </a:bodyPr>
            <a:lstStyle/>
            <a:p>
              <a:pPr algn="ctr"/>
              <a:r>
                <a:rPr lang="en-US" altLang="zh-CN" sz="4400" dirty="0">
                  <a:solidFill>
                    <a:schemeClr val="bg1"/>
                  </a:solidFill>
                  <a:cs typeface="+mn-ea"/>
                  <a:sym typeface="+mn-lt"/>
                </a:rPr>
                <a:t>34%</a:t>
              </a:r>
              <a:endParaRPr lang="zh-CN" altLang="en-US" sz="4400" dirty="0">
                <a:solidFill>
                  <a:schemeClr val="bg1"/>
                </a:solidFill>
                <a:cs typeface="+mn-ea"/>
                <a:sym typeface="+mn-lt"/>
              </a:endParaRPr>
            </a:p>
          </p:txBody>
        </p:sp>
        <p:cxnSp>
          <p:nvCxnSpPr>
            <p:cNvPr id="11" name="直接连接符 10"/>
            <p:cNvCxnSpPr/>
            <p:nvPr/>
          </p:nvCxnSpPr>
          <p:spPr>
            <a:xfrm>
              <a:off x="4025799" y="2548363"/>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99099" y="2562962"/>
              <a:ext cx="1756454" cy="369332"/>
            </a:xfrm>
            <a:prstGeom prst="rect">
              <a:avLst/>
            </a:prstGeom>
            <a:noFill/>
          </p:spPr>
          <p:txBody>
            <a:bodyPr wrap="square" rtlCol="0">
              <a:spAutoFit/>
            </a:bodyPr>
            <a:lstStyle/>
            <a:p>
              <a:pPr algn="ctr"/>
              <a:r>
                <a:rPr lang="en-US" altLang="zh-CN" b="1" dirty="0">
                  <a:solidFill>
                    <a:schemeClr val="bg1"/>
                  </a:solidFill>
                  <a:cs typeface="+mn-ea"/>
                  <a:sym typeface="+mn-lt"/>
                </a:rPr>
                <a:t>From </a:t>
              </a:r>
              <a:r>
                <a:rPr lang="en-US" altLang="zh-CN" b="1" dirty="0" smtClean="0">
                  <a:solidFill>
                    <a:schemeClr val="bg1"/>
                  </a:solidFill>
                  <a:cs typeface="+mn-ea"/>
                  <a:sym typeface="+mn-lt"/>
                </a:rPr>
                <a:t>20XX </a:t>
              </a:r>
              <a:endParaRPr lang="zh-CN" altLang="en-US" b="1" dirty="0">
                <a:solidFill>
                  <a:schemeClr val="bg1"/>
                </a:solidFill>
                <a:cs typeface="+mn-ea"/>
                <a:sym typeface="+mn-lt"/>
              </a:endParaRPr>
            </a:p>
          </p:txBody>
        </p:sp>
        <p:sp>
          <p:nvSpPr>
            <p:cNvPr id="13" name="矩形 12"/>
            <p:cNvSpPr/>
            <p:nvPr/>
          </p:nvSpPr>
          <p:spPr>
            <a:xfrm>
              <a:off x="3320288" y="3083558"/>
              <a:ext cx="2714076" cy="1497076"/>
            </a:xfrm>
            <a:prstGeom prst="rect">
              <a:avLst/>
            </a:prstGeom>
            <a:noFill/>
          </p:spPr>
          <p:txBody>
            <a:bodyPr wrap="square">
              <a:spAutoFit/>
            </a:bodyPr>
            <a:lstStyle/>
            <a:p>
              <a:pPr algn="ctr">
                <a:lnSpc>
                  <a:spcPct val="120000"/>
                </a:lnSpc>
              </a:pPr>
              <a:r>
                <a:rPr lang="zh-CN" altLang="zh-CN" sz="1100" dirty="0">
                  <a:solidFill>
                    <a:schemeClr val="bg1"/>
                  </a:solidFill>
                  <a:cs typeface="+mn-ea"/>
                  <a:sym typeface="+mn-lt"/>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3350" y="1021317"/>
            <a:ext cx="11887200" cy="54366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Shape 1334"/>
          <p:cNvSpPr/>
          <p:nvPr/>
        </p:nvSpPr>
        <p:spPr>
          <a:xfrm>
            <a:off x="960886" y="3175353"/>
            <a:ext cx="1921543" cy="107817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73C9CA"/>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1" name="Shape 1335"/>
          <p:cNvSpPr/>
          <p:nvPr/>
        </p:nvSpPr>
        <p:spPr>
          <a:xfrm>
            <a:off x="1921658" y="2718148"/>
            <a:ext cx="1921543" cy="153537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FDDAE0"/>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2" name="Shape 1336"/>
          <p:cNvSpPr/>
          <p:nvPr/>
        </p:nvSpPr>
        <p:spPr>
          <a:xfrm>
            <a:off x="2882429" y="3014958"/>
            <a:ext cx="1921544" cy="123856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73C9CA"/>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3" name="Shape 1337"/>
          <p:cNvSpPr/>
          <p:nvPr/>
        </p:nvSpPr>
        <p:spPr>
          <a:xfrm>
            <a:off x="3843201" y="2429629"/>
            <a:ext cx="1921543" cy="182389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FDDAE0"/>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4" name="Shape 1338"/>
          <p:cNvSpPr/>
          <p:nvPr/>
        </p:nvSpPr>
        <p:spPr>
          <a:xfrm>
            <a:off x="4803973" y="3084683"/>
            <a:ext cx="1921544" cy="1168841"/>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73C9CA"/>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5" name="Shape 1339"/>
          <p:cNvSpPr/>
          <p:nvPr/>
        </p:nvSpPr>
        <p:spPr>
          <a:xfrm>
            <a:off x="5764744" y="3263765"/>
            <a:ext cx="1921543" cy="989760"/>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FDDAE0"/>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6" name="Shape 1340"/>
          <p:cNvSpPr/>
          <p:nvPr/>
        </p:nvSpPr>
        <p:spPr>
          <a:xfrm>
            <a:off x="6725516" y="2718148"/>
            <a:ext cx="1921543" cy="153537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73C9CA"/>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7" name="Shape 1341"/>
          <p:cNvSpPr/>
          <p:nvPr/>
        </p:nvSpPr>
        <p:spPr>
          <a:xfrm>
            <a:off x="7686287" y="3433925"/>
            <a:ext cx="1921543" cy="819599"/>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FDDAE0"/>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8" name="Shape 1342"/>
          <p:cNvSpPr/>
          <p:nvPr/>
        </p:nvSpPr>
        <p:spPr>
          <a:xfrm>
            <a:off x="8647060" y="2429629"/>
            <a:ext cx="1921544" cy="182389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73C9CA"/>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sp>
        <p:nvSpPr>
          <p:cNvPr id="59" name="Shape 1343"/>
          <p:cNvSpPr/>
          <p:nvPr/>
        </p:nvSpPr>
        <p:spPr>
          <a:xfrm>
            <a:off x="9607831" y="2912402"/>
            <a:ext cx="1921543" cy="134112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rgbClr val="FDDAE0"/>
          </a:solidFill>
          <a:ln w="12700">
            <a:miter lim="400000"/>
          </a:ln>
        </p:spPr>
        <p:txBody>
          <a:bodyPr lIns="25590" tIns="25590" rIns="25590" bIns="25590" anchor="ctr"/>
          <a:lstStyle/>
          <a:p>
            <a:pPr defTabSz="230505">
              <a:defRPr sz="1200">
                <a:latin typeface="Helvetica"/>
                <a:ea typeface="Helvetica"/>
                <a:cs typeface="Helvetica"/>
                <a:sym typeface="Helvetica"/>
              </a:defRPr>
            </a:pPr>
            <a:endParaRPr sz="865">
              <a:cs typeface="+mn-ea"/>
              <a:sym typeface="+mn-lt"/>
            </a:endParaRPr>
          </a:p>
        </p:txBody>
      </p:sp>
      <p:grpSp>
        <p:nvGrpSpPr>
          <p:cNvPr id="60" name="组合 59"/>
          <p:cNvGrpSpPr/>
          <p:nvPr/>
        </p:nvGrpSpPr>
        <p:grpSpPr>
          <a:xfrm>
            <a:off x="1577391" y="2049151"/>
            <a:ext cx="9335479" cy="1286659"/>
            <a:chOff x="2901684" y="4755184"/>
            <a:chExt cx="18514642" cy="2557643"/>
          </a:xfrm>
        </p:grpSpPr>
        <p:sp>
          <p:nvSpPr>
            <p:cNvPr id="61" name="Shape 1344"/>
            <p:cNvSpPr/>
            <p:nvPr/>
          </p:nvSpPr>
          <p:spPr>
            <a:xfrm>
              <a:off x="2901684" y="6330756"/>
              <a:ext cx="1365535" cy="518903"/>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48%</a:t>
              </a:r>
            </a:p>
          </p:txBody>
        </p:sp>
        <p:sp>
          <p:nvSpPr>
            <p:cNvPr id="62" name="Shape 1345"/>
            <p:cNvSpPr/>
            <p:nvPr/>
          </p:nvSpPr>
          <p:spPr>
            <a:xfrm>
              <a:off x="4807141" y="5371089"/>
              <a:ext cx="1365534" cy="518903"/>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76%</a:t>
              </a:r>
            </a:p>
          </p:txBody>
        </p:sp>
        <p:sp>
          <p:nvSpPr>
            <p:cNvPr id="89" name="Shape 1346"/>
            <p:cNvSpPr/>
            <p:nvPr/>
          </p:nvSpPr>
          <p:spPr>
            <a:xfrm>
              <a:off x="6712597" y="5946525"/>
              <a:ext cx="1365534" cy="518904"/>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63%</a:t>
              </a:r>
            </a:p>
          </p:txBody>
        </p:sp>
        <p:sp>
          <p:nvSpPr>
            <p:cNvPr id="90" name="Shape 1347"/>
            <p:cNvSpPr/>
            <p:nvPr/>
          </p:nvSpPr>
          <p:spPr>
            <a:xfrm>
              <a:off x="8618053" y="4857306"/>
              <a:ext cx="1365534" cy="518904"/>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88%</a:t>
              </a:r>
            </a:p>
          </p:txBody>
        </p:sp>
        <p:sp>
          <p:nvSpPr>
            <p:cNvPr id="91" name="Shape 1348"/>
            <p:cNvSpPr/>
            <p:nvPr/>
          </p:nvSpPr>
          <p:spPr>
            <a:xfrm>
              <a:off x="10523508" y="6185810"/>
              <a:ext cx="1365535" cy="518904"/>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60%</a:t>
              </a:r>
            </a:p>
          </p:txBody>
        </p:sp>
        <p:sp>
          <p:nvSpPr>
            <p:cNvPr id="92" name="Shape 1349"/>
            <p:cNvSpPr/>
            <p:nvPr/>
          </p:nvSpPr>
          <p:spPr>
            <a:xfrm>
              <a:off x="12428964" y="6438885"/>
              <a:ext cx="1365535" cy="518904"/>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58%</a:t>
              </a:r>
            </a:p>
          </p:txBody>
        </p:sp>
        <p:sp>
          <p:nvSpPr>
            <p:cNvPr id="93" name="Shape 1350"/>
            <p:cNvSpPr/>
            <p:nvPr/>
          </p:nvSpPr>
          <p:spPr>
            <a:xfrm>
              <a:off x="14334421" y="5371089"/>
              <a:ext cx="1365534" cy="518903"/>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75%</a:t>
              </a:r>
            </a:p>
          </p:txBody>
        </p:sp>
        <p:sp>
          <p:nvSpPr>
            <p:cNvPr id="94" name="Shape 1351"/>
            <p:cNvSpPr/>
            <p:nvPr/>
          </p:nvSpPr>
          <p:spPr>
            <a:xfrm>
              <a:off x="16239876" y="6793924"/>
              <a:ext cx="1365535" cy="518903"/>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35%</a:t>
              </a:r>
            </a:p>
          </p:txBody>
        </p:sp>
        <p:sp>
          <p:nvSpPr>
            <p:cNvPr id="95" name="Shape 1352"/>
            <p:cNvSpPr/>
            <p:nvPr/>
          </p:nvSpPr>
          <p:spPr>
            <a:xfrm>
              <a:off x="18145334" y="4755184"/>
              <a:ext cx="1365534" cy="518904"/>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90%</a:t>
              </a:r>
            </a:p>
          </p:txBody>
        </p:sp>
        <p:sp>
          <p:nvSpPr>
            <p:cNvPr id="96" name="Shape 1353"/>
            <p:cNvSpPr/>
            <p:nvPr/>
          </p:nvSpPr>
          <p:spPr>
            <a:xfrm>
              <a:off x="20050791" y="5903884"/>
              <a:ext cx="1365535" cy="518904"/>
            </a:xfrm>
            <a:prstGeom prst="rect">
              <a:avLst/>
            </a:prstGeom>
            <a:ln w="12700">
              <a:miter lim="400000"/>
            </a:ln>
          </p:spPr>
          <p:txBody>
            <a:bodyPr lIns="36599" tIns="36599" rIns="36599" bIns="36599"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225">
                  <a:latin typeface="+mn-lt"/>
                  <a:ea typeface="+mn-ea"/>
                  <a:cs typeface="+mn-ea"/>
                  <a:sym typeface="+mn-lt"/>
                </a:rPr>
                <a:t>65%</a:t>
              </a:r>
            </a:p>
          </p:txBody>
        </p:sp>
      </p:grpSp>
      <p:grpSp>
        <p:nvGrpSpPr>
          <p:cNvPr id="97" name="组合 96"/>
          <p:cNvGrpSpPr/>
          <p:nvPr/>
        </p:nvGrpSpPr>
        <p:grpSpPr>
          <a:xfrm>
            <a:off x="2313205" y="4626958"/>
            <a:ext cx="7953599" cy="1443950"/>
            <a:chOff x="1730176" y="9622242"/>
            <a:chExt cx="15774022" cy="2870309"/>
          </a:xfrm>
        </p:grpSpPr>
        <p:sp>
          <p:nvSpPr>
            <p:cNvPr id="98" name="Shape 1356"/>
            <p:cNvSpPr/>
            <p:nvPr/>
          </p:nvSpPr>
          <p:spPr>
            <a:xfrm>
              <a:off x="1730176" y="9622242"/>
              <a:ext cx="1187848" cy="1187847"/>
            </a:xfrm>
            <a:prstGeom prst="roundRect">
              <a:avLst>
                <a:gd name="adj" fmla="val 50000"/>
              </a:avLst>
            </a:prstGeom>
            <a:solidFill>
              <a:srgbClr val="73C9CA"/>
            </a:solidFill>
            <a:ln w="12700">
              <a:miter lim="400000"/>
            </a:ln>
          </p:spPr>
          <p:txBody>
            <a:bodyPr lIns="0" tIns="0" rIns="0" bIns="0" anchor="ctr"/>
            <a:lstStyle/>
            <a:p>
              <a:pPr lvl="0">
                <a:defRPr sz="3200">
                  <a:solidFill>
                    <a:srgbClr val="FFFFFF"/>
                  </a:solidFill>
                </a:defRPr>
              </a:pPr>
              <a:endParaRPr sz="2305">
                <a:solidFill>
                  <a:schemeClr val="tx1">
                    <a:lumMod val="65000"/>
                    <a:lumOff val="35000"/>
                  </a:schemeClr>
                </a:solidFill>
                <a:cs typeface="+mn-ea"/>
                <a:sym typeface="+mn-lt"/>
              </a:endParaRPr>
            </a:p>
          </p:txBody>
        </p:sp>
        <p:sp>
          <p:nvSpPr>
            <p:cNvPr id="99" name="Shape 1357"/>
            <p:cNvSpPr/>
            <p:nvPr/>
          </p:nvSpPr>
          <p:spPr>
            <a:xfrm>
              <a:off x="1978791" y="9810639"/>
              <a:ext cx="717984" cy="823642"/>
            </a:xfrm>
            <a:prstGeom prst="rect">
              <a:avLst/>
            </a:prstGeom>
            <a:ln w="12700">
              <a:miter lim="400000"/>
            </a:ln>
          </p:spPr>
          <p:txBody>
            <a:bodyPr wrap="none" lIns="51467" tIns="51467" rIns="51467" bIns="5146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015" dirty="0">
                  <a:solidFill>
                    <a:schemeClr val="tx1">
                      <a:lumMod val="65000"/>
                      <a:lumOff val="35000"/>
                    </a:schemeClr>
                  </a:solidFill>
                  <a:latin typeface="+mn-lt"/>
                  <a:ea typeface="+mn-ea"/>
                  <a:cs typeface="+mn-ea"/>
                  <a:sym typeface="+mn-lt"/>
                </a:rPr>
                <a:t></a:t>
              </a:r>
            </a:p>
          </p:txBody>
        </p:sp>
        <p:sp>
          <p:nvSpPr>
            <p:cNvPr id="100" name="Shape 1358"/>
            <p:cNvSpPr/>
            <p:nvPr/>
          </p:nvSpPr>
          <p:spPr>
            <a:xfrm>
              <a:off x="3191072" y="9729123"/>
              <a:ext cx="4699077" cy="37472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225">
                  <a:solidFill>
                    <a:schemeClr val="tx1">
                      <a:lumMod val="65000"/>
                      <a:lumOff val="35000"/>
                    </a:schemeClr>
                  </a:solidFill>
                  <a:latin typeface="+mn-lt"/>
                  <a:ea typeface="+mn-ea"/>
                  <a:cs typeface="+mn-ea"/>
                  <a:sym typeface="+mn-lt"/>
                </a:rPr>
                <a:t>Mail Marketing</a:t>
              </a:r>
            </a:p>
          </p:txBody>
        </p:sp>
        <p:sp>
          <p:nvSpPr>
            <p:cNvPr id="101" name="Shape 1359"/>
            <p:cNvSpPr/>
            <p:nvPr/>
          </p:nvSpPr>
          <p:spPr>
            <a:xfrm>
              <a:off x="3203773" y="10244818"/>
              <a:ext cx="5604035" cy="396780"/>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sz="1295" dirty="0">
                  <a:solidFill>
                    <a:schemeClr val="tx1">
                      <a:lumMod val="65000"/>
                      <a:lumOff val="35000"/>
                    </a:schemeClr>
                  </a:solidFill>
                  <a:latin typeface="+mn-lt"/>
                  <a:ea typeface="+mn-ea"/>
                  <a:cs typeface="+mn-ea"/>
                  <a:sym typeface="+mn-lt"/>
                </a:rPr>
                <a:t>Put your Amazing Sub Title Here</a:t>
              </a:r>
            </a:p>
          </p:txBody>
        </p:sp>
        <p:sp>
          <p:nvSpPr>
            <p:cNvPr id="102" name="Shape 1361"/>
            <p:cNvSpPr/>
            <p:nvPr/>
          </p:nvSpPr>
          <p:spPr>
            <a:xfrm>
              <a:off x="9134276" y="9622242"/>
              <a:ext cx="1187848" cy="1187847"/>
            </a:xfrm>
            <a:prstGeom prst="roundRect">
              <a:avLst>
                <a:gd name="adj" fmla="val 50000"/>
              </a:avLst>
            </a:prstGeom>
            <a:solidFill>
              <a:srgbClr val="FDDAE0"/>
            </a:solidFill>
            <a:ln w="12700">
              <a:miter lim="400000"/>
            </a:ln>
          </p:spPr>
          <p:txBody>
            <a:bodyPr lIns="0" tIns="0" rIns="0" bIns="0" anchor="ctr"/>
            <a:lstStyle/>
            <a:p>
              <a:pPr lvl="0">
                <a:defRPr sz="3200">
                  <a:solidFill>
                    <a:srgbClr val="FFFFFF"/>
                  </a:solidFill>
                </a:defRPr>
              </a:pPr>
              <a:endParaRPr sz="2305">
                <a:solidFill>
                  <a:schemeClr val="tx1">
                    <a:lumMod val="65000"/>
                    <a:lumOff val="35000"/>
                  </a:schemeClr>
                </a:solidFill>
                <a:cs typeface="+mn-ea"/>
                <a:sym typeface="+mn-lt"/>
              </a:endParaRPr>
            </a:p>
          </p:txBody>
        </p:sp>
        <p:sp>
          <p:nvSpPr>
            <p:cNvPr id="103" name="Shape 1362"/>
            <p:cNvSpPr/>
            <p:nvPr/>
          </p:nvSpPr>
          <p:spPr>
            <a:xfrm>
              <a:off x="9372004" y="9810639"/>
              <a:ext cx="717984" cy="823642"/>
            </a:xfrm>
            <a:prstGeom prst="rect">
              <a:avLst/>
            </a:prstGeom>
            <a:ln w="12700">
              <a:miter lim="400000"/>
            </a:ln>
          </p:spPr>
          <p:txBody>
            <a:bodyPr wrap="none" lIns="51467" tIns="51467" rIns="51467" bIns="5146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015" dirty="0">
                  <a:solidFill>
                    <a:schemeClr val="tx1">
                      <a:lumMod val="65000"/>
                      <a:lumOff val="35000"/>
                    </a:schemeClr>
                  </a:solidFill>
                  <a:latin typeface="+mn-lt"/>
                  <a:ea typeface="+mn-ea"/>
                  <a:cs typeface="+mn-ea"/>
                  <a:sym typeface="+mn-lt"/>
                </a:rPr>
                <a:t></a:t>
              </a:r>
            </a:p>
          </p:txBody>
        </p:sp>
        <p:sp>
          <p:nvSpPr>
            <p:cNvPr id="104" name="Shape 1363"/>
            <p:cNvSpPr/>
            <p:nvPr/>
          </p:nvSpPr>
          <p:spPr>
            <a:xfrm>
              <a:off x="10597503" y="9720615"/>
              <a:ext cx="4699077" cy="37472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225">
                  <a:solidFill>
                    <a:schemeClr val="tx1">
                      <a:lumMod val="65000"/>
                      <a:lumOff val="35000"/>
                    </a:schemeClr>
                  </a:solidFill>
                  <a:latin typeface="+mn-lt"/>
                  <a:ea typeface="+mn-ea"/>
                  <a:cs typeface="+mn-ea"/>
                  <a:sym typeface="+mn-lt"/>
                </a:rPr>
                <a:t>Social Marketing</a:t>
              </a:r>
            </a:p>
          </p:txBody>
        </p:sp>
        <p:sp>
          <p:nvSpPr>
            <p:cNvPr id="105" name="Shape 1364"/>
            <p:cNvSpPr/>
            <p:nvPr/>
          </p:nvSpPr>
          <p:spPr>
            <a:xfrm>
              <a:off x="10607870" y="10244818"/>
              <a:ext cx="5632006" cy="396780"/>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sz="1295" dirty="0">
                  <a:solidFill>
                    <a:schemeClr val="tx1">
                      <a:lumMod val="65000"/>
                      <a:lumOff val="35000"/>
                    </a:schemeClr>
                  </a:solidFill>
                  <a:latin typeface="+mn-lt"/>
                  <a:ea typeface="+mn-ea"/>
                  <a:cs typeface="+mn-ea"/>
                  <a:sym typeface="+mn-lt"/>
                </a:rPr>
                <a:t>Put your Amazing Sub Title Here</a:t>
              </a:r>
            </a:p>
          </p:txBody>
        </p:sp>
        <p:sp>
          <p:nvSpPr>
            <p:cNvPr id="107" name="Shape 1367"/>
            <p:cNvSpPr/>
            <p:nvPr/>
          </p:nvSpPr>
          <p:spPr>
            <a:xfrm>
              <a:off x="16786214" y="9810639"/>
              <a:ext cx="717984" cy="823642"/>
            </a:xfrm>
            <a:prstGeom prst="rect">
              <a:avLst/>
            </a:prstGeom>
            <a:ln w="12700">
              <a:miter lim="400000"/>
            </a:ln>
          </p:spPr>
          <p:txBody>
            <a:bodyPr wrap="none" lIns="51467" tIns="51467" rIns="51467" bIns="5146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015">
                  <a:solidFill>
                    <a:schemeClr val="tx1">
                      <a:lumMod val="65000"/>
                      <a:lumOff val="35000"/>
                    </a:schemeClr>
                  </a:solidFill>
                  <a:latin typeface="+mn-lt"/>
                  <a:ea typeface="+mn-ea"/>
                  <a:cs typeface="+mn-ea"/>
                  <a:sym typeface="+mn-lt"/>
                </a:rPr>
                <a:t></a:t>
              </a:r>
            </a:p>
          </p:txBody>
        </p:sp>
        <p:sp>
          <p:nvSpPr>
            <p:cNvPr id="110" name="矩形 109"/>
            <p:cNvSpPr/>
            <p:nvPr/>
          </p:nvSpPr>
          <p:spPr>
            <a:xfrm>
              <a:off x="3191072" y="10810090"/>
              <a:ext cx="4515082" cy="1682461"/>
            </a:xfrm>
            <a:prstGeom prst="rect">
              <a:avLst/>
            </a:prstGeom>
          </p:spPr>
          <p:txBody>
            <a:bodyPr wrap="square">
              <a:spAutoFit/>
            </a:bodyPr>
            <a:lstStyle/>
            <a:p>
              <a:pPr algn="l"/>
              <a:r>
                <a:rPr lang="zh-CN" altLang="en-US" sz="1225" dirty="0">
                  <a:solidFill>
                    <a:schemeClr val="tx1">
                      <a:lumMod val="65000"/>
                      <a:lumOff val="35000"/>
                    </a:schemeClr>
                  </a:solidFill>
                  <a:cs typeface="+mn-ea"/>
                  <a:sym typeface="+mn-lt"/>
                </a:rPr>
                <a:t>您的内容输入您的内容内容输入您的内容</a:t>
              </a:r>
              <a:r>
                <a:rPr lang="en-US" altLang="zh-CN" sz="1225" dirty="0">
                  <a:solidFill>
                    <a:schemeClr val="tx1">
                      <a:lumMod val="65000"/>
                      <a:lumOff val="35000"/>
                    </a:schemeClr>
                  </a:solidFill>
                  <a:cs typeface="+mn-ea"/>
                  <a:sym typeface="+mn-lt"/>
                </a:rPr>
                <a:t>.</a:t>
              </a:r>
              <a:r>
                <a:rPr lang="zh-CN" altLang="en-US" sz="1225" dirty="0">
                  <a:solidFill>
                    <a:schemeClr val="tx1">
                      <a:lumMod val="65000"/>
                      <a:lumOff val="35000"/>
                    </a:schemeClr>
                  </a:solidFill>
                  <a:cs typeface="+mn-ea"/>
                  <a:sym typeface="+mn-lt"/>
                </a:rPr>
                <a:t>输入您的内容输入您的内容输入您的输入您的内容</a:t>
              </a:r>
            </a:p>
          </p:txBody>
        </p:sp>
        <p:sp>
          <p:nvSpPr>
            <p:cNvPr id="111" name="矩形 110"/>
            <p:cNvSpPr/>
            <p:nvPr/>
          </p:nvSpPr>
          <p:spPr>
            <a:xfrm>
              <a:off x="10496546" y="10810090"/>
              <a:ext cx="4515082" cy="1682461"/>
            </a:xfrm>
            <a:prstGeom prst="rect">
              <a:avLst/>
            </a:prstGeom>
          </p:spPr>
          <p:txBody>
            <a:bodyPr wrap="square">
              <a:spAutoFit/>
            </a:bodyPr>
            <a:lstStyle/>
            <a:p>
              <a:pPr algn="l"/>
              <a:r>
                <a:rPr lang="zh-CN" altLang="en-US" sz="1225" dirty="0">
                  <a:solidFill>
                    <a:schemeClr val="tx1">
                      <a:lumMod val="65000"/>
                      <a:lumOff val="35000"/>
                    </a:schemeClr>
                  </a:solidFill>
                  <a:cs typeface="+mn-ea"/>
                  <a:sym typeface="+mn-lt"/>
                </a:rPr>
                <a:t>您的内容输入您的内容内容输入您的内容</a:t>
              </a:r>
              <a:r>
                <a:rPr lang="en-US" altLang="zh-CN" sz="1225" dirty="0">
                  <a:solidFill>
                    <a:schemeClr val="tx1">
                      <a:lumMod val="65000"/>
                      <a:lumOff val="35000"/>
                    </a:schemeClr>
                  </a:solidFill>
                  <a:cs typeface="+mn-ea"/>
                  <a:sym typeface="+mn-lt"/>
                </a:rPr>
                <a:t>.</a:t>
              </a:r>
              <a:r>
                <a:rPr lang="zh-CN" altLang="en-US" sz="1225" dirty="0">
                  <a:solidFill>
                    <a:schemeClr val="tx1">
                      <a:lumMod val="65000"/>
                      <a:lumOff val="35000"/>
                    </a:schemeClr>
                  </a:solidFill>
                  <a:cs typeface="+mn-ea"/>
                  <a:sym typeface="+mn-lt"/>
                </a:rPr>
                <a:t>输入您的内容输入您的内容输入您的输入您的内容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anim calcmode="lin" valueType="num">
                                      <p:cBhvr>
                                        <p:cTn id="44" dur="1000" fill="hold"/>
                                        <p:tgtEl>
                                          <p:spTgt spid="56"/>
                                        </p:tgtEl>
                                        <p:attrNameLst>
                                          <p:attrName>ppt_x</p:attrName>
                                        </p:attrNameLst>
                                      </p:cBhvr>
                                      <p:tavLst>
                                        <p:tav tm="0">
                                          <p:val>
                                            <p:strVal val="#ppt_x"/>
                                          </p:val>
                                        </p:tav>
                                        <p:tav tm="100000">
                                          <p:val>
                                            <p:strVal val="#ppt_x"/>
                                          </p:val>
                                        </p:tav>
                                      </p:tavLst>
                                    </p:anim>
                                    <p:anim calcmode="lin" valueType="num">
                                      <p:cBhvr>
                                        <p:cTn id="45" dur="1000" fill="hold"/>
                                        <p:tgtEl>
                                          <p:spTgt spid="5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1000"/>
                                        <p:tgtEl>
                                          <p:spTgt spid="97"/>
                                        </p:tgtEl>
                                      </p:cBhvr>
                                    </p:animEffect>
                                    <p:anim calcmode="lin" valueType="num">
                                      <p:cBhvr>
                                        <p:cTn id="74" dur="1000" fill="hold"/>
                                        <p:tgtEl>
                                          <p:spTgt spid="97"/>
                                        </p:tgtEl>
                                        <p:attrNameLst>
                                          <p:attrName>ppt_x</p:attrName>
                                        </p:attrNameLst>
                                      </p:cBhvr>
                                      <p:tavLst>
                                        <p:tav tm="0">
                                          <p:val>
                                            <p:strVal val="#ppt_x"/>
                                          </p:val>
                                        </p:tav>
                                        <p:tav tm="100000">
                                          <p:val>
                                            <p:strVal val="#ppt_x"/>
                                          </p:val>
                                        </p:tav>
                                      </p:tavLst>
                                    </p:anim>
                                    <p:anim calcmode="lin" valueType="num">
                                      <p:cBhvr>
                                        <p:cTn id="75"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0" y="-2627"/>
            <a:ext cx="12192000" cy="6858000"/>
          </a:xfrm>
        </p:spPr>
      </p:pic>
      <p:sp>
        <p:nvSpPr>
          <p:cNvPr id="10" name="Rectangle 9"/>
          <p:cNvSpPr/>
          <p:nvPr/>
        </p:nvSpPr>
        <p:spPr>
          <a:xfrm>
            <a:off x="-1959" y="4086225"/>
            <a:ext cx="12188825" cy="2854873"/>
          </a:xfrm>
          <a:prstGeom prst="rect">
            <a:avLst/>
          </a:prstGeom>
          <a:gradFill flip="none" rotWithShape="1">
            <a:gsLst>
              <a:gs pos="0">
                <a:srgbClr val="000000">
                  <a:alpha val="0"/>
                  <a:lumMod val="96000"/>
                  <a:lumOff val="4000"/>
                </a:srgbClr>
              </a:gs>
              <a:gs pos="100000">
                <a:srgbClr val="B8BBC1">
                  <a:alpha val="87000"/>
                  <a:lumMod val="4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 name="TextBox 6"/>
          <p:cNvSpPr txBox="1"/>
          <p:nvPr/>
        </p:nvSpPr>
        <p:spPr>
          <a:xfrm>
            <a:off x="4388895" y="2214314"/>
            <a:ext cx="3407120" cy="2746906"/>
          </a:xfrm>
          <a:prstGeom prst="rect">
            <a:avLst/>
          </a:prstGeom>
          <a:noFill/>
        </p:spPr>
        <p:txBody>
          <a:bodyPr wrap="square" rtlCol="0">
            <a:spAutoFit/>
          </a:bodyPr>
          <a:lstStyle/>
          <a:p>
            <a:pPr algn="ctr"/>
            <a:r>
              <a:rPr lang="en-US" sz="5750" spc="300" dirty="0">
                <a:solidFill>
                  <a:schemeClr val="bg1"/>
                </a:solidFill>
                <a:cs typeface="+mn-ea"/>
                <a:sym typeface="+mn-lt"/>
              </a:rPr>
              <a:t>MEET</a:t>
            </a:r>
          </a:p>
          <a:p>
            <a:pPr algn="ctr"/>
            <a:r>
              <a:rPr lang="en-US" sz="5750" spc="300" dirty="0">
                <a:solidFill>
                  <a:schemeClr val="bg1"/>
                </a:solidFill>
                <a:cs typeface="+mn-ea"/>
                <a:sym typeface="+mn-lt"/>
              </a:rPr>
              <a:t>OUR</a:t>
            </a:r>
          </a:p>
          <a:p>
            <a:pPr algn="ctr"/>
            <a:r>
              <a:rPr lang="en-US" sz="5750" spc="300" dirty="0">
                <a:solidFill>
                  <a:schemeClr val="bg1"/>
                </a:solidFill>
                <a:cs typeface="+mn-ea"/>
                <a:sym typeface="+mn-lt"/>
              </a:rPr>
              <a:t>DREAM</a:t>
            </a:r>
          </a:p>
        </p:txBody>
      </p:sp>
      <p:sp>
        <p:nvSpPr>
          <p:cNvPr id="8" name="TextBox 7"/>
          <p:cNvSpPr txBox="1"/>
          <p:nvPr/>
        </p:nvSpPr>
        <p:spPr>
          <a:xfrm>
            <a:off x="4388895" y="1696930"/>
            <a:ext cx="3407120" cy="523220"/>
          </a:xfrm>
          <a:prstGeom prst="rect">
            <a:avLst/>
          </a:prstGeom>
          <a:noFill/>
        </p:spPr>
        <p:txBody>
          <a:bodyPr wrap="square" rtlCol="0">
            <a:spAutoFit/>
          </a:bodyPr>
          <a:lstStyle/>
          <a:p>
            <a:r>
              <a:rPr lang="en-US" sz="1400" spc="600" dirty="0">
                <a:solidFill>
                  <a:schemeClr val="bg1"/>
                </a:solidFill>
                <a:cs typeface="+mn-ea"/>
                <a:sym typeface="+mn-lt"/>
              </a:rPr>
              <a:t>WRITE HERE SOMETHING</a:t>
            </a:r>
          </a:p>
        </p:txBody>
      </p:sp>
      <p:sp>
        <p:nvSpPr>
          <p:cNvPr id="11" name="Rectangle 10"/>
          <p:cNvSpPr/>
          <p:nvPr/>
        </p:nvSpPr>
        <p:spPr>
          <a:xfrm rot="16200000">
            <a:off x="4117428" y="1450428"/>
            <a:ext cx="3957145" cy="3957145"/>
          </a:xfrm>
          <a:prstGeom prst="rect">
            <a:avLst/>
          </a:prstGeom>
          <a:no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160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6845300" cy="6858000"/>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rotWithShape="1">
          <a:blip r:embed="rId3" cstate="screen">
            <a:lum bright="70000" contrast="-70000"/>
          </a:blip>
          <a:srcRect/>
          <a:stretch>
            <a:fillRect/>
          </a:stretch>
        </p:blipFill>
        <p:spPr>
          <a:xfrm>
            <a:off x="3696" y="-2082"/>
            <a:ext cx="6754067" cy="6529882"/>
          </a:xfrm>
          <a:prstGeom prst="rect">
            <a:avLst/>
          </a:prstGeom>
        </p:spPr>
      </p:pic>
      <p:grpSp>
        <p:nvGrpSpPr>
          <p:cNvPr id="2" name="组合 1"/>
          <p:cNvGrpSpPr/>
          <p:nvPr/>
        </p:nvGrpSpPr>
        <p:grpSpPr>
          <a:xfrm>
            <a:off x="1123950" y="4152900"/>
            <a:ext cx="5505450" cy="647700"/>
            <a:chOff x="1123950" y="4152900"/>
            <a:chExt cx="5505450" cy="647700"/>
          </a:xfrm>
        </p:grpSpPr>
        <p:sp>
          <p:nvSpPr>
            <p:cNvPr id="12" name="文本框 11"/>
            <p:cNvSpPr txBox="1"/>
            <p:nvPr/>
          </p:nvSpPr>
          <p:spPr>
            <a:xfrm>
              <a:off x="3066196" y="4277380"/>
              <a:ext cx="1620957" cy="523220"/>
            </a:xfrm>
            <a:prstGeom prst="rect">
              <a:avLst/>
            </a:prstGeom>
            <a:noFill/>
          </p:spPr>
          <p:txBody>
            <a:bodyPr wrap="none" rtlCol="0">
              <a:spAutoFit/>
            </a:bodyPr>
            <a:lstStyle/>
            <a:p>
              <a:r>
                <a:rPr lang="zh-CN" altLang="en-US" sz="2800" b="1" dirty="0">
                  <a:solidFill>
                    <a:schemeClr val="bg1"/>
                  </a:solidFill>
                  <a:cs typeface="+mn-ea"/>
                  <a:sym typeface="+mn-lt"/>
                </a:rPr>
                <a:t>谢谢聆听</a:t>
              </a:r>
            </a:p>
          </p:txBody>
        </p:sp>
        <p:sp>
          <p:nvSpPr>
            <p:cNvPr id="11" name="矩形 10"/>
            <p:cNvSpPr/>
            <p:nvPr/>
          </p:nvSpPr>
          <p:spPr>
            <a:xfrm>
              <a:off x="1123950" y="4152900"/>
              <a:ext cx="5505450" cy="647700"/>
            </a:xfrm>
            <a:prstGeom prst="rect">
              <a:avLst/>
            </a:prstGeom>
            <a:noFill/>
            <a:ln w="41275">
              <a:solidFill>
                <a:srgbClr val="FFFFF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p:nvPicPr>
        <p:blipFill rotWithShape="1">
          <a:blip r:embed="rId4" cstate="screen"/>
          <a:srcRect/>
          <a:stretch>
            <a:fillRect/>
          </a:stretch>
        </p:blipFill>
        <p:spPr>
          <a:xfrm>
            <a:off x="7212429" y="0"/>
            <a:ext cx="4173502" cy="6527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10025" y="569077"/>
            <a:ext cx="5929474" cy="5695950"/>
            <a:chOff x="3371850" y="685800"/>
            <a:chExt cx="5929474" cy="5695950"/>
          </a:xfrm>
        </p:grpSpPr>
        <p:sp>
          <p:nvSpPr>
            <p:cNvPr id="8" name="矩形 7"/>
            <p:cNvSpPr/>
            <p:nvPr/>
          </p:nvSpPr>
          <p:spPr>
            <a:xfrm>
              <a:off x="3371850" y="685800"/>
              <a:ext cx="4552950" cy="5695950"/>
            </a:xfrm>
            <a:prstGeom prst="rect">
              <a:avLst/>
            </a:prstGeom>
            <a:solidFill>
              <a:srgbClr val="FDDAE0">
                <a:alpha val="0"/>
              </a:srgbClr>
            </a:solidFill>
            <a:ln>
              <a:solidFill>
                <a:srgbClr val="FDDAE0"/>
              </a:solidFill>
            </a:ln>
            <a:effectLst>
              <a:innerShdw blurRad="63500" dist="50800" dir="1350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3810123" y="1274819"/>
              <a:ext cx="3743287" cy="4838700"/>
            </a:xfrm>
            <a:prstGeom prst="rect">
              <a:avLst/>
            </a:prstGeom>
            <a:solidFill>
              <a:srgbClr val="73C9CA">
                <a:alpha val="16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71850" y="685800"/>
              <a:ext cx="4552950" cy="5695950"/>
            </a:xfrm>
            <a:prstGeom prst="rect">
              <a:avLst/>
            </a:prstGeom>
            <a:noFill/>
            <a:ln w="79375">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8"/>
            <p:cNvSpPr>
              <a:spLocks noChangeArrowheads="1"/>
            </p:cNvSpPr>
            <p:nvPr/>
          </p:nvSpPr>
          <p:spPr bwMode="auto">
            <a:xfrm>
              <a:off x="3959156" y="4653505"/>
              <a:ext cx="534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dirty="0">
                  <a:solidFill>
                    <a:schemeClr val="bg1"/>
                  </a:solidFill>
                  <a:cs typeface="+mn-ea"/>
                  <a:sym typeface="+mn-lt"/>
                </a:rPr>
                <a:t>PowerPoint Template</a:t>
              </a:r>
              <a:endParaRPr lang="zh-CN" altLang="en-US" sz="4000" dirty="0">
                <a:solidFill>
                  <a:schemeClr val="bg1"/>
                </a:solidFill>
                <a:cs typeface="+mn-ea"/>
                <a:sym typeface="+mn-lt"/>
              </a:endParaRPr>
            </a:p>
          </p:txBody>
        </p:sp>
        <p:sp>
          <p:nvSpPr>
            <p:cNvPr id="14" name="文本框 11"/>
            <p:cNvSpPr>
              <a:spLocks noChangeArrowheads="1"/>
            </p:cNvSpPr>
            <p:nvPr/>
          </p:nvSpPr>
          <p:spPr bwMode="auto">
            <a:xfrm>
              <a:off x="3810570" y="4279053"/>
              <a:ext cx="3745438" cy="369332"/>
            </a:xfrm>
            <a:prstGeom prst="rect">
              <a:avLst/>
            </a:prstGeom>
            <a:solidFill>
              <a:srgbClr val="73C9CA">
                <a:alpha val="49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grpSp>
        <p:nvGrpSpPr>
          <p:cNvPr id="3" name="组合 2"/>
          <p:cNvGrpSpPr/>
          <p:nvPr/>
        </p:nvGrpSpPr>
        <p:grpSpPr>
          <a:xfrm>
            <a:off x="5773983" y="1816730"/>
            <a:ext cx="1240949" cy="1391140"/>
            <a:chOff x="4823225" y="3101912"/>
            <a:chExt cx="604921" cy="678134"/>
          </a:xfrm>
        </p:grpSpPr>
        <p:sp>
          <p:nvSpPr>
            <p:cNvPr id="24" name="文本框 23"/>
            <p:cNvSpPr txBox="1"/>
            <p:nvPr/>
          </p:nvSpPr>
          <p:spPr>
            <a:xfrm>
              <a:off x="4863734" y="3150207"/>
              <a:ext cx="506510" cy="540111"/>
            </a:xfrm>
            <a:prstGeom prst="rect">
              <a:avLst/>
            </a:prstGeom>
            <a:noFill/>
            <a:effectLst/>
          </p:spPr>
          <p:txBody>
            <a:bodyPr wrap="none" rtlCol="0">
              <a:spAutoFit/>
            </a:bodyPr>
            <a:lstStyle/>
            <a:p>
              <a:r>
                <a:rPr lang="en-US" altLang="zh-CN" sz="2800" b="1" dirty="0">
                  <a:cs typeface="+mn-ea"/>
                  <a:sym typeface="+mn-lt"/>
                </a:rPr>
                <a:t>  </a:t>
              </a:r>
              <a:r>
                <a:rPr lang="en-US" altLang="zh-CN" sz="6600" b="1" dirty="0">
                  <a:cs typeface="+mn-ea"/>
                  <a:sym typeface="+mn-lt"/>
                </a:rPr>
                <a:t>1</a:t>
              </a:r>
              <a:r>
                <a:rPr lang="en-US" altLang="zh-CN" sz="3200" b="1" dirty="0">
                  <a:cs typeface="+mn-ea"/>
                  <a:sym typeface="+mn-lt"/>
                </a:rPr>
                <a:t>.</a:t>
              </a:r>
              <a:endParaRPr lang="en-US" altLang="zh-CN" sz="2400" b="1" dirty="0">
                <a:cs typeface="+mn-ea"/>
                <a:sym typeface="+mn-lt"/>
              </a:endParaRPr>
            </a:p>
          </p:txBody>
        </p:sp>
        <p:sp>
          <p:nvSpPr>
            <p:cNvPr id="25" name="Freeform 19"/>
            <p:cNvSpPr/>
            <p:nvPr/>
          </p:nvSpPr>
          <p:spPr bwMode="auto">
            <a:xfrm>
              <a:off x="4823225" y="3101912"/>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26" name="文本框 16"/>
          <p:cNvSpPr>
            <a:spLocks noChangeArrowheads="1"/>
          </p:cNvSpPr>
          <p:nvPr/>
        </p:nvSpPr>
        <p:spPr bwMode="auto">
          <a:xfrm>
            <a:off x="5532682" y="3377168"/>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mn-ea"/>
                <a:sym typeface="+mn-lt"/>
              </a:rPr>
              <a:t>请填写标题</a:t>
            </a:r>
          </a:p>
        </p:txBody>
      </p:sp>
      <p:sp>
        <p:nvSpPr>
          <p:cNvPr id="23" name="文本框 16"/>
          <p:cNvSpPr>
            <a:spLocks noChangeArrowheads="1"/>
          </p:cNvSpPr>
          <p:nvPr/>
        </p:nvSpPr>
        <p:spPr bwMode="auto">
          <a:xfrm>
            <a:off x="5154397" y="5099851"/>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3676650" cy="6858000"/>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a:off x="0" y="626418"/>
            <a:ext cx="7746999" cy="5221895"/>
          </a:xfrm>
          <a:custGeom>
            <a:avLst/>
            <a:gdLst>
              <a:gd name="connsiteX0" fmla="*/ 0 w 2915479"/>
              <a:gd name="connsiteY0" fmla="*/ 0 h 4397734"/>
              <a:gd name="connsiteX1" fmla="*/ 2915479 w 2915479"/>
              <a:gd name="connsiteY1" fmla="*/ 0 h 4397734"/>
              <a:gd name="connsiteX2" fmla="*/ 2915479 w 2915479"/>
              <a:gd name="connsiteY2" fmla="*/ 4397734 h 4397734"/>
              <a:gd name="connsiteX3" fmla="*/ 0 w 2915479"/>
              <a:gd name="connsiteY3" fmla="*/ 4397734 h 4397734"/>
            </a:gdLst>
            <a:ahLst/>
            <a:cxnLst>
              <a:cxn ang="0">
                <a:pos x="connsiteX0" y="connsiteY0"/>
              </a:cxn>
              <a:cxn ang="0">
                <a:pos x="connsiteX1" y="connsiteY1"/>
              </a:cxn>
              <a:cxn ang="0">
                <a:pos x="connsiteX2" y="connsiteY2"/>
              </a:cxn>
              <a:cxn ang="0">
                <a:pos x="connsiteX3" y="connsiteY3"/>
              </a:cxn>
            </a:cxnLst>
            <a:rect l="l" t="t" r="r" b="b"/>
            <a:pathLst>
              <a:path w="2915479" h="4397734">
                <a:moveTo>
                  <a:pt x="0" y="0"/>
                </a:moveTo>
                <a:lnTo>
                  <a:pt x="2915479" y="0"/>
                </a:lnTo>
                <a:lnTo>
                  <a:pt x="2915479" y="4397734"/>
                </a:lnTo>
                <a:lnTo>
                  <a:pt x="0" y="4397734"/>
                </a:lnTo>
                <a:close/>
              </a:path>
            </a:pathLst>
          </a:custGeom>
          <a:effectLst>
            <a:outerShdw blurRad="177800" dist="38100" dir="2700000" algn="tl" rotWithShape="0">
              <a:prstClr val="black">
                <a:alpha val="40000"/>
              </a:prstClr>
            </a:outerShdw>
          </a:effectLst>
        </p:spPr>
      </p:pic>
      <p:sp>
        <p:nvSpPr>
          <p:cNvPr id="2" name="文本框 1"/>
          <p:cNvSpPr txBox="1"/>
          <p:nvPr/>
        </p:nvSpPr>
        <p:spPr>
          <a:xfrm>
            <a:off x="8060202" y="1073062"/>
            <a:ext cx="3239874" cy="707886"/>
          </a:xfrm>
          <a:prstGeom prst="rect">
            <a:avLst/>
          </a:prstGeom>
          <a:noFill/>
        </p:spPr>
        <p:txBody>
          <a:bodyPr wrap="square" rtlCol="0">
            <a:spAutoFit/>
          </a:bodyPr>
          <a:lstStyle/>
          <a:p>
            <a:r>
              <a:rPr lang="en-US" altLang="zh-CN" sz="4000" b="1" dirty="0">
                <a:solidFill>
                  <a:srgbClr val="73C9CA"/>
                </a:solidFill>
                <a:cs typeface="+mn-ea"/>
                <a:sym typeface="+mn-lt"/>
              </a:rPr>
              <a:t>About  Life</a:t>
            </a:r>
            <a:endParaRPr lang="zh-CN" altLang="en-US" sz="4000" b="1" dirty="0">
              <a:solidFill>
                <a:srgbClr val="73C9CA"/>
              </a:solidFill>
              <a:cs typeface="+mn-ea"/>
              <a:sym typeface="+mn-lt"/>
            </a:endParaRPr>
          </a:p>
        </p:txBody>
      </p:sp>
      <p:sp>
        <p:nvSpPr>
          <p:cNvPr id="15" name="文本框 14"/>
          <p:cNvSpPr txBox="1"/>
          <p:nvPr/>
        </p:nvSpPr>
        <p:spPr>
          <a:xfrm>
            <a:off x="8082862" y="2117726"/>
            <a:ext cx="3773274" cy="461665"/>
          </a:xfrm>
          <a:prstGeom prst="rect">
            <a:avLst/>
          </a:prstGeom>
          <a:noFill/>
        </p:spPr>
        <p:txBody>
          <a:bodyPr wrap="square" rtlCol="0">
            <a:spAutoFit/>
          </a:bodyPr>
          <a:lstStyle/>
          <a:p>
            <a:r>
              <a:rPr lang="zh-CN" altLang="en-US" sz="2400" dirty="0">
                <a:solidFill>
                  <a:schemeClr val="tx1">
                    <a:lumMod val="65000"/>
                    <a:lumOff val="35000"/>
                  </a:schemeClr>
                </a:solidFill>
                <a:cs typeface="+mn-ea"/>
                <a:sym typeface="+mn-lt"/>
              </a:rPr>
              <a:t>当它成为一种安静的表述</a:t>
            </a:r>
          </a:p>
        </p:txBody>
      </p:sp>
      <p:sp>
        <p:nvSpPr>
          <p:cNvPr id="17" name="矩形 16"/>
          <p:cNvSpPr/>
          <p:nvPr/>
        </p:nvSpPr>
        <p:spPr>
          <a:xfrm>
            <a:off x="8082862" y="2816464"/>
            <a:ext cx="3182724" cy="1323439"/>
          </a:xfrm>
          <a:prstGeom prst="rect">
            <a:avLst/>
          </a:prstGeom>
        </p:spPr>
        <p:txBody>
          <a:bodyPr wrap="square">
            <a:spAutoFit/>
          </a:bodyPr>
          <a:lstStyle/>
          <a:p>
            <a:r>
              <a:rPr lang="en-US" altLang="zh-CN" sz="1600" dirty="0">
                <a:solidFill>
                  <a:schemeClr val="tx1">
                    <a:lumMod val="65000"/>
                    <a:lumOff val="35000"/>
                  </a:schemeClr>
                </a:solidFill>
                <a:cs typeface="+mn-ea"/>
                <a:sym typeface="+mn-lt"/>
              </a:rPr>
              <a:t>When it becomes a quiet state, when it became the world's shadow. He looked at alone, the invisible mirror as if forever</a:t>
            </a:r>
            <a:endParaRPr lang="zh-CN" altLang="en-US" sz="1600" dirty="0">
              <a:solidFill>
                <a:schemeClr val="tx1">
                  <a:lumMod val="65000"/>
                  <a:lumOff val="35000"/>
                </a:schemeClr>
              </a:solidFill>
              <a:cs typeface="+mn-ea"/>
              <a:sym typeface="+mn-lt"/>
            </a:endParaRPr>
          </a:p>
        </p:txBody>
      </p:sp>
      <p:sp>
        <p:nvSpPr>
          <p:cNvPr id="14" name="文本框 13"/>
          <p:cNvSpPr txBox="1"/>
          <p:nvPr/>
        </p:nvSpPr>
        <p:spPr>
          <a:xfrm>
            <a:off x="571761" y="1160337"/>
            <a:ext cx="553998" cy="2582081"/>
          </a:xfrm>
          <a:prstGeom prst="rect">
            <a:avLst/>
          </a:prstGeom>
          <a:noFill/>
          <a:ln>
            <a:solidFill>
              <a:schemeClr val="bg1"/>
            </a:solidFill>
          </a:ln>
          <a:effectLst/>
        </p:spPr>
        <p:txBody>
          <a:bodyPr vert="eaVert" wrap="square" rtlCol="0">
            <a:spAutoFit/>
          </a:bodyPr>
          <a:lstStyle/>
          <a:p>
            <a:pPr algn="ctr"/>
            <a:r>
              <a:rPr lang="en-US" altLang="zh-CN" sz="2400" b="1" dirty="0">
                <a:solidFill>
                  <a:schemeClr val="bg1"/>
                </a:solidFill>
                <a:cs typeface="+mn-ea"/>
                <a:sym typeface="+mn-lt"/>
              </a:rPr>
              <a:t>· </a:t>
            </a:r>
            <a:r>
              <a:rPr lang="zh-CN" altLang="en-US" sz="2400" b="1" dirty="0">
                <a:solidFill>
                  <a:schemeClr val="bg1"/>
                </a:solidFill>
                <a:cs typeface="+mn-ea"/>
                <a:sym typeface="+mn-lt"/>
              </a:rPr>
              <a:t>请填写标题 </a:t>
            </a:r>
            <a:r>
              <a:rPr lang="en-US" altLang="zh-CN" sz="2400" b="1" dirty="0">
                <a:solidFill>
                  <a:schemeClr val="bg1"/>
                </a:solidFill>
                <a:cs typeface="+mn-ea"/>
                <a:sym typeface="+mn-lt"/>
              </a:rPr>
              <a:t>·</a:t>
            </a:r>
            <a:endParaRPr lang="zh-CN" altLang="en-US" sz="2400" b="1" dirty="0">
              <a:solidFill>
                <a:schemeClr val="bg1"/>
              </a:solidFill>
              <a:cs typeface="+mn-ea"/>
              <a:sym typeface="+mn-lt"/>
            </a:endParaRPr>
          </a:p>
        </p:txBody>
      </p:sp>
      <p:sp>
        <p:nvSpPr>
          <p:cNvPr id="24" name="矩形 23"/>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8060202" y="1981200"/>
            <a:ext cx="379593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3C9CA"/>
        </a:solidFill>
        <a:effectLst/>
      </p:bgPr>
    </p:bg>
    <p:spTree>
      <p:nvGrpSpPr>
        <p:cNvPr id="1" name=""/>
        <p:cNvGrpSpPr/>
        <p:nvPr/>
      </p:nvGrpSpPr>
      <p:grpSpPr>
        <a:xfrm>
          <a:off x="0" y="0"/>
          <a:ext cx="0" cy="0"/>
          <a:chOff x="0" y="0"/>
          <a:chExt cx="0" cy="0"/>
        </a:xfrm>
      </p:grpSpPr>
      <p:sp>
        <p:nvSpPr>
          <p:cNvPr id="30" name="矩形 29"/>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KSO_Shape"/>
          <p:cNvSpPr>
            <a:spLocks noChangeArrowheads="1"/>
          </p:cNvSpPr>
          <p:nvPr/>
        </p:nvSpPr>
        <p:spPr bwMode="auto">
          <a:xfrm>
            <a:off x="864790" y="1891212"/>
            <a:ext cx="4532313" cy="3392488"/>
          </a:xfrm>
          <a:custGeom>
            <a:avLst/>
            <a:gdLst>
              <a:gd name="T0" fmla="*/ 411 w 5185"/>
              <a:gd name="T1" fmla="*/ 2900 h 3880"/>
              <a:gd name="T2" fmla="*/ 5099 w 5185"/>
              <a:gd name="T3" fmla="*/ 3532 h 3880"/>
              <a:gd name="T4" fmla="*/ 2046 w 5185"/>
              <a:gd name="T5" fmla="*/ 3380 h 3880"/>
              <a:gd name="T6" fmla="*/ 3017 w 5185"/>
              <a:gd name="T7" fmla="*/ 3125 h 3880"/>
              <a:gd name="T8" fmla="*/ 2046 w 5185"/>
              <a:gd name="T9" fmla="*/ 3380 h 3880"/>
              <a:gd name="T10" fmla="*/ 4700 w 5185"/>
              <a:gd name="T11" fmla="*/ 2755 h 3880"/>
              <a:gd name="T12" fmla="*/ 4700 w 5185"/>
              <a:gd name="T13" fmla="*/ 2731 h 3880"/>
              <a:gd name="T14" fmla="*/ 4699 w 5185"/>
              <a:gd name="T15" fmla="*/ 108 h 3880"/>
              <a:gd name="T16" fmla="*/ 4694 w 5185"/>
              <a:gd name="T17" fmla="*/ 84 h 3880"/>
              <a:gd name="T18" fmla="*/ 4685 w 5185"/>
              <a:gd name="T19" fmla="*/ 63 h 3880"/>
              <a:gd name="T20" fmla="*/ 4673 w 5185"/>
              <a:gd name="T21" fmla="*/ 43 h 3880"/>
              <a:gd name="T22" fmla="*/ 4657 w 5185"/>
              <a:gd name="T23" fmla="*/ 27 h 3880"/>
              <a:gd name="T24" fmla="*/ 4637 w 5185"/>
              <a:gd name="T25" fmla="*/ 14 h 3880"/>
              <a:gd name="T26" fmla="*/ 4616 w 5185"/>
              <a:gd name="T27" fmla="*/ 5 h 3880"/>
              <a:gd name="T28" fmla="*/ 4592 w 5185"/>
              <a:gd name="T29" fmla="*/ 1 h 3880"/>
              <a:gd name="T30" fmla="*/ 605 w 5185"/>
              <a:gd name="T31" fmla="*/ 0 h 3880"/>
              <a:gd name="T32" fmla="*/ 581 w 5185"/>
              <a:gd name="T33" fmla="*/ 2 h 3880"/>
              <a:gd name="T34" fmla="*/ 558 w 5185"/>
              <a:gd name="T35" fmla="*/ 9 h 3880"/>
              <a:gd name="T36" fmla="*/ 538 w 5185"/>
              <a:gd name="T37" fmla="*/ 20 h 3880"/>
              <a:gd name="T38" fmla="*/ 521 w 5185"/>
              <a:gd name="T39" fmla="*/ 34 h 3880"/>
              <a:gd name="T40" fmla="*/ 505 w 5185"/>
              <a:gd name="T41" fmla="*/ 53 h 3880"/>
              <a:gd name="T42" fmla="*/ 494 w 5185"/>
              <a:gd name="T43" fmla="*/ 73 h 3880"/>
              <a:gd name="T44" fmla="*/ 488 w 5185"/>
              <a:gd name="T45" fmla="*/ 95 h 3880"/>
              <a:gd name="T46" fmla="*/ 485 w 5185"/>
              <a:gd name="T47" fmla="*/ 120 h 3880"/>
              <a:gd name="T48" fmla="*/ 486 w 5185"/>
              <a:gd name="T49" fmla="*/ 2743 h 3880"/>
              <a:gd name="T50" fmla="*/ 484 w 5185"/>
              <a:gd name="T51" fmla="*/ 2756 h 3880"/>
              <a:gd name="T52" fmla="*/ 4700 w 5185"/>
              <a:gd name="T53" fmla="*/ 2755 h 3880"/>
              <a:gd name="T54" fmla="*/ 784 w 5185"/>
              <a:gd name="T55" fmla="*/ 2552 h 3880"/>
              <a:gd name="T56" fmla="*/ 4401 w 5185"/>
              <a:gd name="T57" fmla="*/ 299 h 3880"/>
              <a:gd name="T58" fmla="*/ 5172 w 5185"/>
              <a:gd name="T59" fmla="*/ 3676 h 3880"/>
              <a:gd name="T60" fmla="*/ 0 w 5185"/>
              <a:gd name="T61" fmla="*/ 3700 h 3880"/>
              <a:gd name="T62" fmla="*/ 2 w 5185"/>
              <a:gd name="T63" fmla="*/ 3727 h 3880"/>
              <a:gd name="T64" fmla="*/ 9 w 5185"/>
              <a:gd name="T65" fmla="*/ 3756 h 3880"/>
              <a:gd name="T66" fmla="*/ 20 w 5185"/>
              <a:gd name="T67" fmla="*/ 3786 h 3880"/>
              <a:gd name="T68" fmla="*/ 36 w 5185"/>
              <a:gd name="T69" fmla="*/ 3815 h 3880"/>
              <a:gd name="T70" fmla="*/ 53 w 5185"/>
              <a:gd name="T71" fmla="*/ 3841 h 3880"/>
              <a:gd name="T72" fmla="*/ 73 w 5185"/>
              <a:gd name="T73" fmla="*/ 3861 h 3880"/>
              <a:gd name="T74" fmla="*/ 96 w 5185"/>
              <a:gd name="T75" fmla="*/ 3875 h 3880"/>
              <a:gd name="T76" fmla="*/ 114 w 5185"/>
              <a:gd name="T77" fmla="*/ 3879 h 3880"/>
              <a:gd name="T78" fmla="*/ 5065 w 5185"/>
              <a:gd name="T79" fmla="*/ 3880 h 3880"/>
              <a:gd name="T80" fmla="*/ 5077 w 5185"/>
              <a:gd name="T81" fmla="*/ 3878 h 3880"/>
              <a:gd name="T82" fmla="*/ 5101 w 5185"/>
              <a:gd name="T83" fmla="*/ 3869 h 3880"/>
              <a:gd name="T84" fmla="*/ 5122 w 5185"/>
              <a:gd name="T85" fmla="*/ 3852 h 3880"/>
              <a:gd name="T86" fmla="*/ 5141 w 5185"/>
              <a:gd name="T87" fmla="*/ 3828 h 3880"/>
              <a:gd name="T88" fmla="*/ 5158 w 5185"/>
              <a:gd name="T89" fmla="*/ 3801 h 3880"/>
              <a:gd name="T90" fmla="*/ 5171 w 5185"/>
              <a:gd name="T91" fmla="*/ 3771 h 3880"/>
              <a:gd name="T92" fmla="*/ 5180 w 5185"/>
              <a:gd name="T93" fmla="*/ 3741 h 3880"/>
              <a:gd name="T94" fmla="*/ 5184 w 5185"/>
              <a:gd name="T95" fmla="*/ 3713 h 3880"/>
              <a:gd name="T96" fmla="*/ 5172 w 5185"/>
              <a:gd name="T97" fmla="*/ 3676 h 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73C9CA"/>
          </a:solidFill>
          <a:ln>
            <a:noFill/>
          </a:ln>
        </p:spPr>
        <p:txBody>
          <a:bodyPr/>
          <a:lstStyle/>
          <a:p>
            <a:endParaRPr lang="zh-CN" altLang="en-US">
              <a:cs typeface="+mn-ea"/>
              <a:sym typeface="+mn-lt"/>
            </a:endParaRPr>
          </a:p>
        </p:txBody>
      </p:sp>
      <p:sp>
        <p:nvSpPr>
          <p:cNvPr id="118" name="TextBox 15"/>
          <p:cNvSpPr>
            <a:spLocks noChangeArrowheads="1"/>
          </p:cNvSpPr>
          <p:nvPr/>
        </p:nvSpPr>
        <p:spPr bwMode="auto">
          <a:xfrm>
            <a:off x="1948656" y="2888161"/>
            <a:ext cx="22431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dirty="0">
                <a:solidFill>
                  <a:schemeClr val="tx1">
                    <a:lumMod val="65000"/>
                    <a:lumOff val="35000"/>
                  </a:schemeClr>
                </a:solidFill>
                <a:cs typeface="+mn-ea"/>
                <a:sym typeface="+mn-lt"/>
              </a:rPr>
              <a:t>这里输入简单的文字概述</a:t>
            </a:r>
            <a:endParaRPr lang="en-US" altLang="zh-CN" sz="1400" dirty="0">
              <a:solidFill>
                <a:schemeClr val="tx1">
                  <a:lumMod val="65000"/>
                  <a:lumOff val="35000"/>
                </a:schemeClr>
              </a:solidFill>
              <a:cs typeface="+mn-ea"/>
              <a:sym typeface="+mn-lt"/>
            </a:endParaRPr>
          </a:p>
          <a:p>
            <a:pPr algn="r">
              <a:lnSpc>
                <a:spcPct val="150000"/>
              </a:lnSpc>
            </a:pPr>
            <a:r>
              <a:rPr lang="zh-CN" altLang="en-US" sz="1400" dirty="0">
                <a:solidFill>
                  <a:schemeClr val="tx1">
                    <a:lumMod val="65000"/>
                    <a:lumOff val="35000"/>
                  </a:schemeClr>
                </a:solidFill>
                <a:cs typeface="+mn-ea"/>
                <a:sym typeface="+mn-lt"/>
              </a:rPr>
              <a:t>这里输入简单的文字概述</a:t>
            </a:r>
            <a:endParaRPr lang="en-US" altLang="zh-CN" sz="1400" dirty="0">
              <a:solidFill>
                <a:schemeClr val="tx1">
                  <a:lumMod val="65000"/>
                  <a:lumOff val="35000"/>
                </a:schemeClr>
              </a:solidFill>
              <a:cs typeface="+mn-ea"/>
              <a:sym typeface="+mn-lt"/>
            </a:endParaRPr>
          </a:p>
          <a:p>
            <a:pPr algn="r">
              <a:lnSpc>
                <a:spcPct val="150000"/>
              </a:lnSpc>
            </a:pPr>
            <a:r>
              <a:rPr lang="zh-CN" altLang="en-US" sz="1400" dirty="0">
                <a:solidFill>
                  <a:schemeClr val="tx1">
                    <a:lumMod val="65000"/>
                    <a:lumOff val="35000"/>
                  </a:schemeClr>
                </a:solidFill>
                <a:cs typeface="+mn-ea"/>
                <a:sym typeface="+mn-lt"/>
              </a:rPr>
              <a:t>这里输入简单的文字概述</a:t>
            </a:r>
            <a:endParaRPr lang="en-US" altLang="zh-CN" sz="1400" dirty="0">
              <a:solidFill>
                <a:schemeClr val="tx1">
                  <a:lumMod val="65000"/>
                  <a:lumOff val="35000"/>
                </a:schemeClr>
              </a:solidFill>
              <a:cs typeface="+mn-ea"/>
              <a:sym typeface="+mn-lt"/>
            </a:endParaRPr>
          </a:p>
        </p:txBody>
      </p:sp>
      <p:sp>
        <p:nvSpPr>
          <p:cNvPr id="119" name="TextBox 4"/>
          <p:cNvSpPr>
            <a:spLocks noChangeArrowheads="1"/>
          </p:cNvSpPr>
          <p:nvPr/>
        </p:nvSpPr>
        <p:spPr bwMode="auto">
          <a:xfrm>
            <a:off x="2237581" y="2380161"/>
            <a:ext cx="1716087"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000" b="1" dirty="0">
                <a:solidFill>
                  <a:schemeClr val="tx1">
                    <a:lumMod val="65000"/>
                    <a:lumOff val="35000"/>
                  </a:schemeClr>
                </a:solidFill>
                <a:cs typeface="+mn-ea"/>
                <a:sym typeface="+mn-lt"/>
              </a:rPr>
              <a:t>点击添加标题</a:t>
            </a:r>
            <a:endParaRPr lang="en-US" altLang="zh-CN" sz="2000" b="1" dirty="0">
              <a:solidFill>
                <a:schemeClr val="tx1">
                  <a:lumMod val="65000"/>
                  <a:lumOff val="35000"/>
                </a:schemeClr>
              </a:solidFill>
              <a:cs typeface="+mn-ea"/>
              <a:sym typeface="+mn-lt"/>
            </a:endParaRPr>
          </a:p>
        </p:txBody>
      </p:sp>
      <p:sp>
        <p:nvSpPr>
          <p:cNvPr id="120" name="椭圆 2"/>
          <p:cNvSpPr>
            <a:spLocks noChangeArrowheads="1"/>
          </p:cNvSpPr>
          <p:nvPr/>
        </p:nvSpPr>
        <p:spPr bwMode="auto">
          <a:xfrm>
            <a:off x="5636022" y="1891212"/>
            <a:ext cx="738187" cy="738187"/>
          </a:xfrm>
          <a:prstGeom prst="ellipse">
            <a:avLst/>
          </a:prstGeom>
          <a:solidFill>
            <a:srgbClr val="73C9CA"/>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121" name="椭圆 25"/>
          <p:cNvSpPr>
            <a:spLocks noChangeArrowheads="1"/>
          </p:cNvSpPr>
          <p:nvPr/>
        </p:nvSpPr>
        <p:spPr bwMode="auto">
          <a:xfrm>
            <a:off x="5636022" y="4747124"/>
            <a:ext cx="738187" cy="738188"/>
          </a:xfrm>
          <a:prstGeom prst="ellipse">
            <a:avLst/>
          </a:prstGeom>
          <a:solidFill>
            <a:srgbClr val="73C9CA"/>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122" name="椭圆 26"/>
          <p:cNvSpPr>
            <a:spLocks noChangeArrowheads="1"/>
          </p:cNvSpPr>
          <p:nvPr/>
        </p:nvSpPr>
        <p:spPr bwMode="auto">
          <a:xfrm>
            <a:off x="5636022" y="3318374"/>
            <a:ext cx="738187" cy="738188"/>
          </a:xfrm>
          <a:prstGeom prst="ellipse">
            <a:avLst/>
          </a:prstGeom>
          <a:solidFill>
            <a:srgbClr val="FDDAE0"/>
          </a:solidFill>
          <a:ln>
            <a:noFill/>
          </a:ln>
        </p:spPr>
        <p:txBody>
          <a:bodyPr anchor="ctr"/>
          <a:lstStyle/>
          <a:p>
            <a:pPr algn="ctr"/>
            <a:endParaRPr lang="zh-CN" altLang="zh-CN">
              <a:solidFill>
                <a:schemeClr val="tx1">
                  <a:lumMod val="65000"/>
                  <a:lumOff val="35000"/>
                </a:schemeClr>
              </a:solidFill>
              <a:cs typeface="+mn-ea"/>
              <a:sym typeface="+mn-lt"/>
            </a:endParaRPr>
          </a:p>
        </p:txBody>
      </p:sp>
      <p:sp>
        <p:nvSpPr>
          <p:cNvPr id="123" name="矩形 27"/>
          <p:cNvSpPr>
            <a:spLocks noChangeArrowheads="1"/>
          </p:cNvSpPr>
          <p:nvPr/>
        </p:nvSpPr>
        <p:spPr bwMode="auto">
          <a:xfrm>
            <a:off x="6820297" y="2238874"/>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lumMod val="65000"/>
                    <a:lumOff val="35000"/>
                  </a:schemeClr>
                </a:solidFill>
                <a:cs typeface="+mn-ea"/>
                <a:sym typeface="+mn-lt"/>
              </a:rPr>
              <a:t>这里输入简单字概述这里输入简单简单的文字概述这里</a:t>
            </a:r>
            <a:endParaRPr lang="en-US" altLang="zh-CN" sz="1400">
              <a:solidFill>
                <a:schemeClr val="tx1">
                  <a:lumMod val="65000"/>
                  <a:lumOff val="35000"/>
                </a:schemeClr>
              </a:solidFill>
              <a:cs typeface="+mn-ea"/>
              <a:sym typeface="+mn-lt"/>
            </a:endParaRPr>
          </a:p>
          <a:p>
            <a:r>
              <a:rPr lang="zh-CN" altLang="en-US" sz="1400">
                <a:solidFill>
                  <a:schemeClr val="tx1">
                    <a:lumMod val="65000"/>
                    <a:lumOff val="35000"/>
                  </a:schemeClr>
                </a:solidFill>
                <a:cs typeface="+mn-ea"/>
                <a:sym typeface="+mn-lt"/>
              </a:rPr>
              <a:t>输入简单的文字概述简单的文字</a:t>
            </a:r>
          </a:p>
        </p:txBody>
      </p:sp>
      <p:sp>
        <p:nvSpPr>
          <p:cNvPr id="124" name="TextBox 4"/>
          <p:cNvSpPr>
            <a:spLocks noChangeArrowheads="1"/>
          </p:cNvSpPr>
          <p:nvPr/>
        </p:nvSpPr>
        <p:spPr bwMode="auto">
          <a:xfrm>
            <a:off x="6756797" y="1729287"/>
            <a:ext cx="1716087"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b="1" dirty="0">
                <a:solidFill>
                  <a:schemeClr val="tx1">
                    <a:lumMod val="65000"/>
                    <a:lumOff val="35000"/>
                  </a:schemeClr>
                </a:solidFill>
                <a:cs typeface="+mn-ea"/>
                <a:sym typeface="+mn-lt"/>
              </a:rPr>
              <a:t>点击添加标题</a:t>
            </a:r>
            <a:endParaRPr lang="en-US" altLang="zh-CN" b="1" dirty="0">
              <a:solidFill>
                <a:schemeClr val="tx1">
                  <a:lumMod val="65000"/>
                  <a:lumOff val="35000"/>
                </a:schemeClr>
              </a:solidFill>
              <a:cs typeface="+mn-ea"/>
              <a:sym typeface="+mn-lt"/>
            </a:endParaRPr>
          </a:p>
        </p:txBody>
      </p:sp>
      <p:sp>
        <p:nvSpPr>
          <p:cNvPr id="125" name="矩形 29"/>
          <p:cNvSpPr>
            <a:spLocks noChangeArrowheads="1"/>
          </p:cNvSpPr>
          <p:nvPr/>
        </p:nvSpPr>
        <p:spPr bwMode="auto">
          <a:xfrm>
            <a:off x="6852047" y="3654924"/>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lumMod val="65000"/>
                    <a:lumOff val="35000"/>
                  </a:schemeClr>
                </a:solidFill>
                <a:cs typeface="+mn-ea"/>
                <a:sym typeface="+mn-lt"/>
              </a:rPr>
              <a:t>这里输入简单字概述这里输入简单简单的文字概述这里</a:t>
            </a:r>
            <a:endParaRPr lang="en-US" altLang="zh-CN" sz="1400">
              <a:solidFill>
                <a:schemeClr val="tx1">
                  <a:lumMod val="65000"/>
                  <a:lumOff val="35000"/>
                </a:schemeClr>
              </a:solidFill>
              <a:cs typeface="+mn-ea"/>
              <a:sym typeface="+mn-lt"/>
            </a:endParaRPr>
          </a:p>
          <a:p>
            <a:r>
              <a:rPr lang="zh-CN" altLang="en-US" sz="1400">
                <a:solidFill>
                  <a:schemeClr val="tx1">
                    <a:lumMod val="65000"/>
                    <a:lumOff val="35000"/>
                  </a:schemeClr>
                </a:solidFill>
                <a:cs typeface="+mn-ea"/>
                <a:sym typeface="+mn-lt"/>
              </a:rPr>
              <a:t>输入简单的文字概述简单的文字</a:t>
            </a:r>
          </a:p>
        </p:txBody>
      </p:sp>
      <p:sp>
        <p:nvSpPr>
          <p:cNvPr id="126" name="TextBox 4"/>
          <p:cNvSpPr>
            <a:spLocks noChangeArrowheads="1"/>
          </p:cNvSpPr>
          <p:nvPr/>
        </p:nvSpPr>
        <p:spPr bwMode="auto">
          <a:xfrm>
            <a:off x="6788547" y="3145337"/>
            <a:ext cx="1716087"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b="1">
                <a:solidFill>
                  <a:schemeClr val="tx1">
                    <a:lumMod val="65000"/>
                    <a:lumOff val="35000"/>
                  </a:schemeClr>
                </a:solidFill>
                <a:cs typeface="+mn-ea"/>
                <a:sym typeface="+mn-lt"/>
              </a:rPr>
              <a:t>点击添加标题</a:t>
            </a:r>
            <a:endParaRPr lang="en-US" altLang="zh-CN" b="1">
              <a:solidFill>
                <a:schemeClr val="tx1">
                  <a:lumMod val="65000"/>
                  <a:lumOff val="35000"/>
                </a:schemeClr>
              </a:solidFill>
              <a:cs typeface="+mn-ea"/>
              <a:sym typeface="+mn-lt"/>
            </a:endParaRPr>
          </a:p>
        </p:txBody>
      </p:sp>
      <p:sp>
        <p:nvSpPr>
          <p:cNvPr id="127" name="矩形 31"/>
          <p:cNvSpPr>
            <a:spLocks noChangeArrowheads="1"/>
          </p:cNvSpPr>
          <p:nvPr/>
        </p:nvSpPr>
        <p:spPr bwMode="auto">
          <a:xfrm>
            <a:off x="6788547" y="5069387"/>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lumMod val="65000"/>
                    <a:lumOff val="35000"/>
                  </a:schemeClr>
                </a:solidFill>
                <a:cs typeface="+mn-ea"/>
                <a:sym typeface="+mn-lt"/>
              </a:rPr>
              <a:t>这里输入简单字概述这里输入简单简单的文字概述这里</a:t>
            </a:r>
            <a:endParaRPr lang="en-US" altLang="zh-CN" sz="1400">
              <a:solidFill>
                <a:schemeClr val="tx1">
                  <a:lumMod val="65000"/>
                  <a:lumOff val="35000"/>
                </a:schemeClr>
              </a:solidFill>
              <a:cs typeface="+mn-ea"/>
              <a:sym typeface="+mn-lt"/>
            </a:endParaRPr>
          </a:p>
          <a:p>
            <a:r>
              <a:rPr lang="zh-CN" altLang="en-US" sz="1400">
                <a:solidFill>
                  <a:schemeClr val="tx1">
                    <a:lumMod val="65000"/>
                    <a:lumOff val="35000"/>
                  </a:schemeClr>
                </a:solidFill>
                <a:cs typeface="+mn-ea"/>
                <a:sym typeface="+mn-lt"/>
              </a:rPr>
              <a:t>输入简单的文字概述简单的文字</a:t>
            </a:r>
          </a:p>
        </p:txBody>
      </p:sp>
      <p:sp>
        <p:nvSpPr>
          <p:cNvPr id="128" name="TextBox 4"/>
          <p:cNvSpPr>
            <a:spLocks noChangeArrowheads="1"/>
          </p:cNvSpPr>
          <p:nvPr/>
        </p:nvSpPr>
        <p:spPr bwMode="auto">
          <a:xfrm>
            <a:off x="6726634" y="4559799"/>
            <a:ext cx="1716088"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b="1">
                <a:solidFill>
                  <a:schemeClr val="tx1">
                    <a:lumMod val="65000"/>
                    <a:lumOff val="35000"/>
                  </a:schemeClr>
                </a:solidFill>
                <a:cs typeface="+mn-ea"/>
                <a:sym typeface="+mn-lt"/>
              </a:rPr>
              <a:t>点击添加标题</a:t>
            </a:r>
            <a:endParaRPr lang="en-US" altLang="zh-CN" b="1">
              <a:solidFill>
                <a:schemeClr val="tx1">
                  <a:lumMod val="65000"/>
                  <a:lumOff val="35000"/>
                </a:schemeClr>
              </a:solidFill>
              <a:cs typeface="+mn-ea"/>
              <a:sym typeface="+mn-lt"/>
            </a:endParaRPr>
          </a:p>
        </p:txBody>
      </p:sp>
      <p:sp>
        <p:nvSpPr>
          <p:cNvPr id="129" name="KSO_Shape"/>
          <p:cNvSpPr>
            <a:spLocks noChangeArrowheads="1"/>
          </p:cNvSpPr>
          <p:nvPr/>
        </p:nvSpPr>
        <p:spPr bwMode="auto">
          <a:xfrm>
            <a:off x="5794772" y="1997574"/>
            <a:ext cx="420687" cy="481013"/>
          </a:xfrm>
          <a:custGeom>
            <a:avLst/>
            <a:gdLst>
              <a:gd name="T0" fmla="*/ 3651 w 4250"/>
              <a:gd name="T1" fmla="*/ 3701 h 4850"/>
              <a:gd name="T2" fmla="*/ 3651 w 4250"/>
              <a:gd name="T3" fmla="*/ 4850 h 4850"/>
              <a:gd name="T4" fmla="*/ 3101 w 4250"/>
              <a:gd name="T5" fmla="*/ 4850 h 4850"/>
              <a:gd name="T6" fmla="*/ 2202 w 4250"/>
              <a:gd name="T7" fmla="*/ 3953 h 4850"/>
              <a:gd name="T8" fmla="*/ 2047 w 4250"/>
              <a:gd name="T9" fmla="*/ 3953 h 4850"/>
              <a:gd name="T10" fmla="*/ 1149 w 4250"/>
              <a:gd name="T11" fmla="*/ 4850 h 4850"/>
              <a:gd name="T12" fmla="*/ 598 w 4250"/>
              <a:gd name="T13" fmla="*/ 4850 h 4850"/>
              <a:gd name="T14" fmla="*/ 598 w 4250"/>
              <a:gd name="T15" fmla="*/ 3701 h 4850"/>
              <a:gd name="T16" fmla="*/ 1903 w 4250"/>
              <a:gd name="T17" fmla="*/ 2396 h 4850"/>
              <a:gd name="T18" fmla="*/ 2346 w 4250"/>
              <a:gd name="T19" fmla="*/ 2396 h 4850"/>
              <a:gd name="T20" fmla="*/ 3651 w 4250"/>
              <a:gd name="T21" fmla="*/ 3701 h 4850"/>
              <a:gd name="T22" fmla="*/ 2047 w 4250"/>
              <a:gd name="T23" fmla="*/ 2755 h 4850"/>
              <a:gd name="T24" fmla="*/ 957 w 4250"/>
              <a:gd name="T25" fmla="*/ 3845 h 4850"/>
              <a:gd name="T26" fmla="*/ 957 w 4250"/>
              <a:gd name="T27" fmla="*/ 4491 h 4850"/>
              <a:gd name="T28" fmla="*/ 1005 w 4250"/>
              <a:gd name="T29" fmla="*/ 4491 h 4850"/>
              <a:gd name="T30" fmla="*/ 1903 w 4250"/>
              <a:gd name="T31" fmla="*/ 3593 h 4850"/>
              <a:gd name="T32" fmla="*/ 2346 w 4250"/>
              <a:gd name="T33" fmla="*/ 3593 h 4850"/>
              <a:gd name="T34" fmla="*/ 3244 w 4250"/>
              <a:gd name="T35" fmla="*/ 4491 h 4850"/>
              <a:gd name="T36" fmla="*/ 3292 w 4250"/>
              <a:gd name="T37" fmla="*/ 4491 h 4850"/>
              <a:gd name="T38" fmla="*/ 3292 w 4250"/>
              <a:gd name="T39" fmla="*/ 3845 h 4850"/>
              <a:gd name="T40" fmla="*/ 2202 w 4250"/>
              <a:gd name="T41" fmla="*/ 2755 h 4850"/>
              <a:gd name="T42" fmla="*/ 2047 w 4250"/>
              <a:gd name="T43" fmla="*/ 2755 h 4850"/>
              <a:gd name="T44" fmla="*/ 4250 w 4250"/>
              <a:gd name="T45" fmla="*/ 1905 h 4850"/>
              <a:gd name="T46" fmla="*/ 4250 w 4250"/>
              <a:gd name="T47" fmla="*/ 3055 h 4850"/>
              <a:gd name="T48" fmla="*/ 3699 w 4250"/>
              <a:gd name="T49" fmla="*/ 3055 h 4850"/>
              <a:gd name="T50" fmla="*/ 2202 w 4250"/>
              <a:gd name="T51" fmla="*/ 1558 h 4850"/>
              <a:gd name="T52" fmla="*/ 2047 w 4250"/>
              <a:gd name="T53" fmla="*/ 1558 h 4850"/>
              <a:gd name="T54" fmla="*/ 550 w 4250"/>
              <a:gd name="T55" fmla="*/ 3055 h 4850"/>
              <a:gd name="T56" fmla="*/ 0 w 4250"/>
              <a:gd name="T57" fmla="*/ 3055 h 4850"/>
              <a:gd name="T58" fmla="*/ 0 w 4250"/>
              <a:gd name="T59" fmla="*/ 1905 h 4850"/>
              <a:gd name="T60" fmla="*/ 1903 w 4250"/>
              <a:gd name="T61" fmla="*/ 0 h 4850"/>
              <a:gd name="T62" fmla="*/ 2346 w 4250"/>
              <a:gd name="T63" fmla="*/ 0 h 4850"/>
              <a:gd name="T64" fmla="*/ 4250 w 4250"/>
              <a:gd name="T65" fmla="*/ 1905 h 4850"/>
              <a:gd name="T66" fmla="*/ 2047 w 4250"/>
              <a:gd name="T67" fmla="*/ 360 h 4850"/>
              <a:gd name="T68" fmla="*/ 359 w 4250"/>
              <a:gd name="T69" fmla="*/ 2048 h 4850"/>
              <a:gd name="T70" fmla="*/ 359 w 4250"/>
              <a:gd name="T71" fmla="*/ 2696 h 4850"/>
              <a:gd name="T72" fmla="*/ 406 w 4250"/>
              <a:gd name="T73" fmla="*/ 2696 h 4850"/>
              <a:gd name="T74" fmla="*/ 1903 w 4250"/>
              <a:gd name="T75" fmla="*/ 1198 h 4850"/>
              <a:gd name="T76" fmla="*/ 2346 w 4250"/>
              <a:gd name="T77" fmla="*/ 1198 h 4850"/>
              <a:gd name="T78" fmla="*/ 3843 w 4250"/>
              <a:gd name="T79" fmla="*/ 2696 h 4850"/>
              <a:gd name="T80" fmla="*/ 3891 w 4250"/>
              <a:gd name="T81" fmla="*/ 2696 h 4850"/>
              <a:gd name="T82" fmla="*/ 3891 w 4250"/>
              <a:gd name="T83" fmla="*/ 2048 h 4850"/>
              <a:gd name="T84" fmla="*/ 2202 w 4250"/>
              <a:gd name="T85" fmla="*/ 360 h 4850"/>
              <a:gd name="T86" fmla="*/ 2047 w 4250"/>
              <a:gd name="T87" fmla="*/ 360 h 4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130" name="KSO_Shape"/>
          <p:cNvSpPr>
            <a:spLocks noChangeArrowheads="1"/>
          </p:cNvSpPr>
          <p:nvPr/>
        </p:nvSpPr>
        <p:spPr bwMode="auto">
          <a:xfrm>
            <a:off x="5799534" y="3431087"/>
            <a:ext cx="422275" cy="481012"/>
          </a:xfrm>
          <a:custGeom>
            <a:avLst/>
            <a:gdLst>
              <a:gd name="T0" fmla="*/ 3651 w 4250"/>
              <a:gd name="T1" fmla="*/ 3701 h 4850"/>
              <a:gd name="T2" fmla="*/ 3651 w 4250"/>
              <a:gd name="T3" fmla="*/ 4850 h 4850"/>
              <a:gd name="T4" fmla="*/ 3101 w 4250"/>
              <a:gd name="T5" fmla="*/ 4850 h 4850"/>
              <a:gd name="T6" fmla="*/ 2202 w 4250"/>
              <a:gd name="T7" fmla="*/ 3953 h 4850"/>
              <a:gd name="T8" fmla="*/ 2047 w 4250"/>
              <a:gd name="T9" fmla="*/ 3953 h 4850"/>
              <a:gd name="T10" fmla="*/ 1149 w 4250"/>
              <a:gd name="T11" fmla="*/ 4850 h 4850"/>
              <a:gd name="T12" fmla="*/ 598 w 4250"/>
              <a:gd name="T13" fmla="*/ 4850 h 4850"/>
              <a:gd name="T14" fmla="*/ 598 w 4250"/>
              <a:gd name="T15" fmla="*/ 3701 h 4850"/>
              <a:gd name="T16" fmla="*/ 1903 w 4250"/>
              <a:gd name="T17" fmla="*/ 2396 h 4850"/>
              <a:gd name="T18" fmla="*/ 2346 w 4250"/>
              <a:gd name="T19" fmla="*/ 2396 h 4850"/>
              <a:gd name="T20" fmla="*/ 3651 w 4250"/>
              <a:gd name="T21" fmla="*/ 3701 h 4850"/>
              <a:gd name="T22" fmla="*/ 2047 w 4250"/>
              <a:gd name="T23" fmla="*/ 2755 h 4850"/>
              <a:gd name="T24" fmla="*/ 957 w 4250"/>
              <a:gd name="T25" fmla="*/ 3845 h 4850"/>
              <a:gd name="T26" fmla="*/ 957 w 4250"/>
              <a:gd name="T27" fmla="*/ 4491 h 4850"/>
              <a:gd name="T28" fmla="*/ 1005 w 4250"/>
              <a:gd name="T29" fmla="*/ 4491 h 4850"/>
              <a:gd name="T30" fmla="*/ 1903 w 4250"/>
              <a:gd name="T31" fmla="*/ 3593 h 4850"/>
              <a:gd name="T32" fmla="*/ 2346 w 4250"/>
              <a:gd name="T33" fmla="*/ 3593 h 4850"/>
              <a:gd name="T34" fmla="*/ 3244 w 4250"/>
              <a:gd name="T35" fmla="*/ 4491 h 4850"/>
              <a:gd name="T36" fmla="*/ 3292 w 4250"/>
              <a:gd name="T37" fmla="*/ 4491 h 4850"/>
              <a:gd name="T38" fmla="*/ 3292 w 4250"/>
              <a:gd name="T39" fmla="*/ 3845 h 4850"/>
              <a:gd name="T40" fmla="*/ 2202 w 4250"/>
              <a:gd name="T41" fmla="*/ 2755 h 4850"/>
              <a:gd name="T42" fmla="*/ 2047 w 4250"/>
              <a:gd name="T43" fmla="*/ 2755 h 4850"/>
              <a:gd name="T44" fmla="*/ 4250 w 4250"/>
              <a:gd name="T45" fmla="*/ 1905 h 4850"/>
              <a:gd name="T46" fmla="*/ 4250 w 4250"/>
              <a:gd name="T47" fmla="*/ 3055 h 4850"/>
              <a:gd name="T48" fmla="*/ 3699 w 4250"/>
              <a:gd name="T49" fmla="*/ 3055 h 4850"/>
              <a:gd name="T50" fmla="*/ 2202 w 4250"/>
              <a:gd name="T51" fmla="*/ 1558 h 4850"/>
              <a:gd name="T52" fmla="*/ 2047 w 4250"/>
              <a:gd name="T53" fmla="*/ 1558 h 4850"/>
              <a:gd name="T54" fmla="*/ 550 w 4250"/>
              <a:gd name="T55" fmla="*/ 3055 h 4850"/>
              <a:gd name="T56" fmla="*/ 0 w 4250"/>
              <a:gd name="T57" fmla="*/ 3055 h 4850"/>
              <a:gd name="T58" fmla="*/ 0 w 4250"/>
              <a:gd name="T59" fmla="*/ 1905 h 4850"/>
              <a:gd name="T60" fmla="*/ 1903 w 4250"/>
              <a:gd name="T61" fmla="*/ 0 h 4850"/>
              <a:gd name="T62" fmla="*/ 2346 w 4250"/>
              <a:gd name="T63" fmla="*/ 0 h 4850"/>
              <a:gd name="T64" fmla="*/ 4250 w 4250"/>
              <a:gd name="T65" fmla="*/ 1905 h 4850"/>
              <a:gd name="T66" fmla="*/ 2047 w 4250"/>
              <a:gd name="T67" fmla="*/ 360 h 4850"/>
              <a:gd name="T68" fmla="*/ 359 w 4250"/>
              <a:gd name="T69" fmla="*/ 2048 h 4850"/>
              <a:gd name="T70" fmla="*/ 359 w 4250"/>
              <a:gd name="T71" fmla="*/ 2696 h 4850"/>
              <a:gd name="T72" fmla="*/ 406 w 4250"/>
              <a:gd name="T73" fmla="*/ 2696 h 4850"/>
              <a:gd name="T74" fmla="*/ 1903 w 4250"/>
              <a:gd name="T75" fmla="*/ 1198 h 4850"/>
              <a:gd name="T76" fmla="*/ 2346 w 4250"/>
              <a:gd name="T77" fmla="*/ 1198 h 4850"/>
              <a:gd name="T78" fmla="*/ 3843 w 4250"/>
              <a:gd name="T79" fmla="*/ 2696 h 4850"/>
              <a:gd name="T80" fmla="*/ 3891 w 4250"/>
              <a:gd name="T81" fmla="*/ 2696 h 4850"/>
              <a:gd name="T82" fmla="*/ 3891 w 4250"/>
              <a:gd name="T83" fmla="*/ 2048 h 4850"/>
              <a:gd name="T84" fmla="*/ 2202 w 4250"/>
              <a:gd name="T85" fmla="*/ 360 h 4850"/>
              <a:gd name="T86" fmla="*/ 2047 w 4250"/>
              <a:gd name="T87" fmla="*/ 360 h 4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A4A4A4"/>
          </a:solidFill>
          <a:ln>
            <a:noFill/>
          </a:ln>
        </p:spPr>
        <p:txBody>
          <a:bodyPr/>
          <a:lstStyle/>
          <a:p>
            <a:endParaRPr lang="zh-CN" altLang="en-US">
              <a:solidFill>
                <a:schemeClr val="tx1">
                  <a:lumMod val="65000"/>
                  <a:lumOff val="35000"/>
                </a:schemeClr>
              </a:solidFill>
              <a:cs typeface="+mn-ea"/>
              <a:sym typeface="+mn-lt"/>
            </a:endParaRPr>
          </a:p>
        </p:txBody>
      </p:sp>
      <p:sp>
        <p:nvSpPr>
          <p:cNvPr id="131" name="KSO_Shape"/>
          <p:cNvSpPr>
            <a:spLocks noChangeArrowheads="1"/>
          </p:cNvSpPr>
          <p:nvPr/>
        </p:nvSpPr>
        <p:spPr bwMode="auto">
          <a:xfrm>
            <a:off x="5794772" y="4848724"/>
            <a:ext cx="420687" cy="481013"/>
          </a:xfrm>
          <a:custGeom>
            <a:avLst/>
            <a:gdLst>
              <a:gd name="T0" fmla="*/ 3651 w 4250"/>
              <a:gd name="T1" fmla="*/ 3701 h 4850"/>
              <a:gd name="T2" fmla="*/ 3651 w 4250"/>
              <a:gd name="T3" fmla="*/ 4850 h 4850"/>
              <a:gd name="T4" fmla="*/ 3101 w 4250"/>
              <a:gd name="T5" fmla="*/ 4850 h 4850"/>
              <a:gd name="T6" fmla="*/ 2202 w 4250"/>
              <a:gd name="T7" fmla="*/ 3953 h 4850"/>
              <a:gd name="T8" fmla="*/ 2047 w 4250"/>
              <a:gd name="T9" fmla="*/ 3953 h 4850"/>
              <a:gd name="T10" fmla="*/ 1149 w 4250"/>
              <a:gd name="T11" fmla="*/ 4850 h 4850"/>
              <a:gd name="T12" fmla="*/ 598 w 4250"/>
              <a:gd name="T13" fmla="*/ 4850 h 4850"/>
              <a:gd name="T14" fmla="*/ 598 w 4250"/>
              <a:gd name="T15" fmla="*/ 3701 h 4850"/>
              <a:gd name="T16" fmla="*/ 1903 w 4250"/>
              <a:gd name="T17" fmla="*/ 2396 h 4850"/>
              <a:gd name="T18" fmla="*/ 2346 w 4250"/>
              <a:gd name="T19" fmla="*/ 2396 h 4850"/>
              <a:gd name="T20" fmla="*/ 3651 w 4250"/>
              <a:gd name="T21" fmla="*/ 3701 h 4850"/>
              <a:gd name="T22" fmla="*/ 2047 w 4250"/>
              <a:gd name="T23" fmla="*/ 2755 h 4850"/>
              <a:gd name="T24" fmla="*/ 957 w 4250"/>
              <a:gd name="T25" fmla="*/ 3845 h 4850"/>
              <a:gd name="T26" fmla="*/ 957 w 4250"/>
              <a:gd name="T27" fmla="*/ 4491 h 4850"/>
              <a:gd name="T28" fmla="*/ 1005 w 4250"/>
              <a:gd name="T29" fmla="*/ 4491 h 4850"/>
              <a:gd name="T30" fmla="*/ 1903 w 4250"/>
              <a:gd name="T31" fmla="*/ 3593 h 4850"/>
              <a:gd name="T32" fmla="*/ 2346 w 4250"/>
              <a:gd name="T33" fmla="*/ 3593 h 4850"/>
              <a:gd name="T34" fmla="*/ 3244 w 4250"/>
              <a:gd name="T35" fmla="*/ 4491 h 4850"/>
              <a:gd name="T36" fmla="*/ 3292 w 4250"/>
              <a:gd name="T37" fmla="*/ 4491 h 4850"/>
              <a:gd name="T38" fmla="*/ 3292 w 4250"/>
              <a:gd name="T39" fmla="*/ 3845 h 4850"/>
              <a:gd name="T40" fmla="*/ 2202 w 4250"/>
              <a:gd name="T41" fmla="*/ 2755 h 4850"/>
              <a:gd name="T42" fmla="*/ 2047 w 4250"/>
              <a:gd name="T43" fmla="*/ 2755 h 4850"/>
              <a:gd name="T44" fmla="*/ 4250 w 4250"/>
              <a:gd name="T45" fmla="*/ 1905 h 4850"/>
              <a:gd name="T46" fmla="*/ 4250 w 4250"/>
              <a:gd name="T47" fmla="*/ 3055 h 4850"/>
              <a:gd name="T48" fmla="*/ 3699 w 4250"/>
              <a:gd name="T49" fmla="*/ 3055 h 4850"/>
              <a:gd name="T50" fmla="*/ 2202 w 4250"/>
              <a:gd name="T51" fmla="*/ 1558 h 4850"/>
              <a:gd name="T52" fmla="*/ 2047 w 4250"/>
              <a:gd name="T53" fmla="*/ 1558 h 4850"/>
              <a:gd name="T54" fmla="*/ 550 w 4250"/>
              <a:gd name="T55" fmla="*/ 3055 h 4850"/>
              <a:gd name="T56" fmla="*/ 0 w 4250"/>
              <a:gd name="T57" fmla="*/ 3055 h 4850"/>
              <a:gd name="T58" fmla="*/ 0 w 4250"/>
              <a:gd name="T59" fmla="*/ 1905 h 4850"/>
              <a:gd name="T60" fmla="*/ 1903 w 4250"/>
              <a:gd name="T61" fmla="*/ 0 h 4850"/>
              <a:gd name="T62" fmla="*/ 2346 w 4250"/>
              <a:gd name="T63" fmla="*/ 0 h 4850"/>
              <a:gd name="T64" fmla="*/ 4250 w 4250"/>
              <a:gd name="T65" fmla="*/ 1905 h 4850"/>
              <a:gd name="T66" fmla="*/ 2047 w 4250"/>
              <a:gd name="T67" fmla="*/ 360 h 4850"/>
              <a:gd name="T68" fmla="*/ 359 w 4250"/>
              <a:gd name="T69" fmla="*/ 2048 h 4850"/>
              <a:gd name="T70" fmla="*/ 359 w 4250"/>
              <a:gd name="T71" fmla="*/ 2696 h 4850"/>
              <a:gd name="T72" fmla="*/ 406 w 4250"/>
              <a:gd name="T73" fmla="*/ 2696 h 4850"/>
              <a:gd name="T74" fmla="*/ 1903 w 4250"/>
              <a:gd name="T75" fmla="*/ 1198 h 4850"/>
              <a:gd name="T76" fmla="*/ 2346 w 4250"/>
              <a:gd name="T77" fmla="*/ 1198 h 4850"/>
              <a:gd name="T78" fmla="*/ 3843 w 4250"/>
              <a:gd name="T79" fmla="*/ 2696 h 4850"/>
              <a:gd name="T80" fmla="*/ 3891 w 4250"/>
              <a:gd name="T81" fmla="*/ 2696 h 4850"/>
              <a:gd name="T82" fmla="*/ 3891 w 4250"/>
              <a:gd name="T83" fmla="*/ 2048 h 4850"/>
              <a:gd name="T84" fmla="*/ 2202 w 4250"/>
              <a:gd name="T85" fmla="*/ 360 h 4850"/>
              <a:gd name="T86" fmla="*/ 2047 w 4250"/>
              <a:gd name="T87" fmla="*/ 360 h 4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1000"/>
                                        <p:tgtEl>
                                          <p:spTgt spid="123"/>
                                        </p:tgtEl>
                                      </p:cBhvr>
                                    </p:animEffect>
                                    <p:anim calcmode="lin" valueType="num">
                                      <p:cBhvr>
                                        <p:cTn id="14" dur="1000" fill="hold"/>
                                        <p:tgtEl>
                                          <p:spTgt spid="123"/>
                                        </p:tgtEl>
                                        <p:attrNameLst>
                                          <p:attrName>ppt_x</p:attrName>
                                        </p:attrNameLst>
                                      </p:cBhvr>
                                      <p:tavLst>
                                        <p:tav tm="0">
                                          <p:val>
                                            <p:strVal val="#ppt_x"/>
                                          </p:val>
                                        </p:tav>
                                        <p:tav tm="100000">
                                          <p:val>
                                            <p:strVal val="#ppt_x"/>
                                          </p:val>
                                        </p:tav>
                                      </p:tavLst>
                                    </p:anim>
                                    <p:anim calcmode="lin" valueType="num">
                                      <p:cBhvr>
                                        <p:cTn id="15" dur="1000" fill="hold"/>
                                        <p:tgtEl>
                                          <p:spTgt spid="1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000"/>
                                        <p:tgtEl>
                                          <p:spTgt spid="124"/>
                                        </p:tgtEl>
                                      </p:cBhvr>
                                    </p:animEffect>
                                    <p:anim calcmode="lin" valueType="num">
                                      <p:cBhvr>
                                        <p:cTn id="20" dur="1000" fill="hold"/>
                                        <p:tgtEl>
                                          <p:spTgt spid="124"/>
                                        </p:tgtEl>
                                        <p:attrNameLst>
                                          <p:attrName>ppt_x</p:attrName>
                                        </p:attrNameLst>
                                      </p:cBhvr>
                                      <p:tavLst>
                                        <p:tav tm="0">
                                          <p:val>
                                            <p:strVal val="#ppt_x"/>
                                          </p:val>
                                        </p:tav>
                                        <p:tav tm="100000">
                                          <p:val>
                                            <p:strVal val="#ppt_x"/>
                                          </p:val>
                                        </p:tav>
                                      </p:tavLst>
                                    </p:anim>
                                    <p:anim calcmode="lin" valueType="num">
                                      <p:cBhvr>
                                        <p:cTn id="21" dur="1000" fill="hold"/>
                                        <p:tgtEl>
                                          <p:spTgt spid="1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1000"/>
                                        <p:tgtEl>
                                          <p:spTgt spid="129"/>
                                        </p:tgtEl>
                                      </p:cBhvr>
                                    </p:animEffect>
                                    <p:anim calcmode="lin" valueType="num">
                                      <p:cBhvr>
                                        <p:cTn id="26" dur="1000" fill="hold"/>
                                        <p:tgtEl>
                                          <p:spTgt spid="129"/>
                                        </p:tgtEl>
                                        <p:attrNameLst>
                                          <p:attrName>ppt_x</p:attrName>
                                        </p:attrNameLst>
                                      </p:cBhvr>
                                      <p:tavLst>
                                        <p:tav tm="0">
                                          <p:val>
                                            <p:strVal val="#ppt_x"/>
                                          </p:val>
                                        </p:tav>
                                        <p:tav tm="100000">
                                          <p:val>
                                            <p:strVal val="#ppt_x"/>
                                          </p:val>
                                        </p:tav>
                                      </p:tavLst>
                                    </p:anim>
                                    <p:anim calcmode="lin" valueType="num">
                                      <p:cBhvr>
                                        <p:cTn id="27" dur="1000" fill="hold"/>
                                        <p:tgtEl>
                                          <p:spTgt spid="1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1000"/>
                                        <p:tgtEl>
                                          <p:spTgt spid="122"/>
                                        </p:tgtEl>
                                      </p:cBhvr>
                                    </p:animEffect>
                                    <p:anim calcmode="lin" valueType="num">
                                      <p:cBhvr>
                                        <p:cTn id="32" dur="1000" fill="hold"/>
                                        <p:tgtEl>
                                          <p:spTgt spid="122"/>
                                        </p:tgtEl>
                                        <p:attrNameLst>
                                          <p:attrName>ppt_x</p:attrName>
                                        </p:attrNameLst>
                                      </p:cBhvr>
                                      <p:tavLst>
                                        <p:tav tm="0">
                                          <p:val>
                                            <p:strVal val="#ppt_x"/>
                                          </p:val>
                                        </p:tav>
                                        <p:tav tm="100000">
                                          <p:val>
                                            <p:strVal val="#ppt_x"/>
                                          </p:val>
                                        </p:tav>
                                      </p:tavLst>
                                    </p:anim>
                                    <p:anim calcmode="lin" valueType="num">
                                      <p:cBhvr>
                                        <p:cTn id="33" dur="1000" fill="hold"/>
                                        <p:tgtEl>
                                          <p:spTgt spid="12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1000"/>
                                        <p:tgtEl>
                                          <p:spTgt spid="125"/>
                                        </p:tgtEl>
                                      </p:cBhvr>
                                    </p:animEffect>
                                    <p:anim calcmode="lin" valueType="num">
                                      <p:cBhvr>
                                        <p:cTn id="38" dur="1000" fill="hold"/>
                                        <p:tgtEl>
                                          <p:spTgt spid="125"/>
                                        </p:tgtEl>
                                        <p:attrNameLst>
                                          <p:attrName>ppt_x</p:attrName>
                                        </p:attrNameLst>
                                      </p:cBhvr>
                                      <p:tavLst>
                                        <p:tav tm="0">
                                          <p:val>
                                            <p:strVal val="#ppt_x"/>
                                          </p:val>
                                        </p:tav>
                                        <p:tav tm="100000">
                                          <p:val>
                                            <p:strVal val="#ppt_x"/>
                                          </p:val>
                                        </p:tav>
                                      </p:tavLst>
                                    </p:anim>
                                    <p:anim calcmode="lin" valueType="num">
                                      <p:cBhvr>
                                        <p:cTn id="39" dur="1000" fill="hold"/>
                                        <p:tgtEl>
                                          <p:spTgt spid="12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1000"/>
                                        <p:tgtEl>
                                          <p:spTgt spid="126"/>
                                        </p:tgtEl>
                                      </p:cBhvr>
                                    </p:animEffect>
                                    <p:anim calcmode="lin" valueType="num">
                                      <p:cBhvr>
                                        <p:cTn id="44" dur="1000" fill="hold"/>
                                        <p:tgtEl>
                                          <p:spTgt spid="126"/>
                                        </p:tgtEl>
                                        <p:attrNameLst>
                                          <p:attrName>ppt_x</p:attrName>
                                        </p:attrNameLst>
                                      </p:cBhvr>
                                      <p:tavLst>
                                        <p:tav tm="0">
                                          <p:val>
                                            <p:strVal val="#ppt_x"/>
                                          </p:val>
                                        </p:tav>
                                        <p:tav tm="100000">
                                          <p:val>
                                            <p:strVal val="#ppt_x"/>
                                          </p:val>
                                        </p:tav>
                                      </p:tavLst>
                                    </p:anim>
                                    <p:anim calcmode="lin" valueType="num">
                                      <p:cBhvr>
                                        <p:cTn id="45" dur="1000" fill="hold"/>
                                        <p:tgtEl>
                                          <p:spTgt spid="12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1000"/>
                                        <p:tgtEl>
                                          <p:spTgt spid="130"/>
                                        </p:tgtEl>
                                      </p:cBhvr>
                                    </p:animEffect>
                                    <p:anim calcmode="lin" valueType="num">
                                      <p:cBhvr>
                                        <p:cTn id="50" dur="1000" fill="hold"/>
                                        <p:tgtEl>
                                          <p:spTgt spid="130"/>
                                        </p:tgtEl>
                                        <p:attrNameLst>
                                          <p:attrName>ppt_x</p:attrName>
                                        </p:attrNameLst>
                                      </p:cBhvr>
                                      <p:tavLst>
                                        <p:tav tm="0">
                                          <p:val>
                                            <p:strVal val="#ppt_x"/>
                                          </p:val>
                                        </p:tav>
                                        <p:tav tm="100000">
                                          <p:val>
                                            <p:strVal val="#ppt_x"/>
                                          </p:val>
                                        </p:tav>
                                      </p:tavLst>
                                    </p:anim>
                                    <p:anim calcmode="lin" valueType="num">
                                      <p:cBhvr>
                                        <p:cTn id="51" dur="1000" fill="hold"/>
                                        <p:tgtEl>
                                          <p:spTgt spid="13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fade">
                                      <p:cBhvr>
                                        <p:cTn id="55" dur="1000"/>
                                        <p:tgtEl>
                                          <p:spTgt spid="121"/>
                                        </p:tgtEl>
                                      </p:cBhvr>
                                    </p:animEffect>
                                    <p:anim calcmode="lin" valueType="num">
                                      <p:cBhvr>
                                        <p:cTn id="56" dur="1000" fill="hold"/>
                                        <p:tgtEl>
                                          <p:spTgt spid="121"/>
                                        </p:tgtEl>
                                        <p:attrNameLst>
                                          <p:attrName>ppt_x</p:attrName>
                                        </p:attrNameLst>
                                      </p:cBhvr>
                                      <p:tavLst>
                                        <p:tav tm="0">
                                          <p:val>
                                            <p:strVal val="#ppt_x"/>
                                          </p:val>
                                        </p:tav>
                                        <p:tav tm="100000">
                                          <p:val>
                                            <p:strVal val="#ppt_x"/>
                                          </p:val>
                                        </p:tav>
                                      </p:tavLst>
                                    </p:anim>
                                    <p:anim calcmode="lin" valueType="num">
                                      <p:cBhvr>
                                        <p:cTn id="57" dur="1000" fill="hold"/>
                                        <p:tgtEl>
                                          <p:spTgt spid="121"/>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27"/>
                                        </p:tgtEl>
                                        <p:attrNameLst>
                                          <p:attrName>style.visibility</p:attrName>
                                        </p:attrNameLst>
                                      </p:cBhvr>
                                      <p:to>
                                        <p:strVal val="visible"/>
                                      </p:to>
                                    </p:set>
                                    <p:animEffect transition="in" filter="fade">
                                      <p:cBhvr>
                                        <p:cTn id="61" dur="1000"/>
                                        <p:tgtEl>
                                          <p:spTgt spid="127"/>
                                        </p:tgtEl>
                                      </p:cBhvr>
                                    </p:animEffect>
                                    <p:anim calcmode="lin" valueType="num">
                                      <p:cBhvr>
                                        <p:cTn id="62" dur="1000" fill="hold"/>
                                        <p:tgtEl>
                                          <p:spTgt spid="127"/>
                                        </p:tgtEl>
                                        <p:attrNameLst>
                                          <p:attrName>ppt_x</p:attrName>
                                        </p:attrNameLst>
                                      </p:cBhvr>
                                      <p:tavLst>
                                        <p:tav tm="0">
                                          <p:val>
                                            <p:strVal val="#ppt_x"/>
                                          </p:val>
                                        </p:tav>
                                        <p:tav tm="100000">
                                          <p:val>
                                            <p:strVal val="#ppt_x"/>
                                          </p:val>
                                        </p:tav>
                                      </p:tavLst>
                                    </p:anim>
                                    <p:anim calcmode="lin" valueType="num">
                                      <p:cBhvr>
                                        <p:cTn id="63" dur="1000" fill="hold"/>
                                        <p:tgtEl>
                                          <p:spTgt spid="12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fade">
                                      <p:cBhvr>
                                        <p:cTn id="67" dur="1000"/>
                                        <p:tgtEl>
                                          <p:spTgt spid="128"/>
                                        </p:tgtEl>
                                      </p:cBhvr>
                                    </p:animEffect>
                                    <p:anim calcmode="lin" valueType="num">
                                      <p:cBhvr>
                                        <p:cTn id="68" dur="1000" fill="hold"/>
                                        <p:tgtEl>
                                          <p:spTgt spid="128"/>
                                        </p:tgtEl>
                                        <p:attrNameLst>
                                          <p:attrName>ppt_x</p:attrName>
                                        </p:attrNameLst>
                                      </p:cBhvr>
                                      <p:tavLst>
                                        <p:tav tm="0">
                                          <p:val>
                                            <p:strVal val="#ppt_x"/>
                                          </p:val>
                                        </p:tav>
                                        <p:tav tm="100000">
                                          <p:val>
                                            <p:strVal val="#ppt_x"/>
                                          </p:val>
                                        </p:tav>
                                      </p:tavLst>
                                    </p:anim>
                                    <p:anim calcmode="lin" valueType="num">
                                      <p:cBhvr>
                                        <p:cTn id="69" dur="1000" fill="hold"/>
                                        <p:tgtEl>
                                          <p:spTgt spid="128"/>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fade">
                                      <p:cBhvr>
                                        <p:cTn id="73" dur="1000"/>
                                        <p:tgtEl>
                                          <p:spTgt spid="131"/>
                                        </p:tgtEl>
                                      </p:cBhvr>
                                    </p:animEffect>
                                    <p:anim calcmode="lin" valueType="num">
                                      <p:cBhvr>
                                        <p:cTn id="74" dur="1000" fill="hold"/>
                                        <p:tgtEl>
                                          <p:spTgt spid="131"/>
                                        </p:tgtEl>
                                        <p:attrNameLst>
                                          <p:attrName>ppt_x</p:attrName>
                                        </p:attrNameLst>
                                      </p:cBhvr>
                                      <p:tavLst>
                                        <p:tav tm="0">
                                          <p:val>
                                            <p:strVal val="#ppt_x"/>
                                          </p:val>
                                        </p:tav>
                                        <p:tav tm="100000">
                                          <p:val>
                                            <p:strVal val="#ppt_x"/>
                                          </p:val>
                                        </p:tav>
                                      </p:tavLst>
                                    </p:anim>
                                    <p:anim calcmode="lin" valueType="num">
                                      <p:cBhvr>
                                        <p:cTn id="75"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p:bldP spid="124" grpId="0"/>
      <p:bldP spid="125" grpId="0"/>
      <p:bldP spid="126" grpId="0"/>
      <p:bldP spid="127" grpId="0"/>
      <p:bldP spid="128" grpId="0"/>
      <p:bldP spid="129" grpId="0" animBg="1"/>
      <p:bldP spid="130" grpId="0" animBg="1"/>
      <p:bldP spid="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0" y="1663700"/>
            <a:ext cx="12192000" cy="3378200"/>
          </a:xfrm>
          <a:prstGeom prst="rect">
            <a:avLst/>
          </a:prstGeom>
          <a:solidFill>
            <a:srgbClr val="73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6" name="Picture Placeholder 2"/>
          <p:cNvPicPr>
            <a:picLocks noGrp="1" noChangeAspect="1"/>
          </p:cNvPicPr>
          <p:nvPr>
            <p:ph type="pic" sz="quarter" idx="4294967295"/>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a:off x="0" y="1622378"/>
            <a:ext cx="5194300" cy="3419522"/>
          </a:xfrm>
          <a:prstGeom prst="rect">
            <a:avLst/>
          </a:prstGeom>
        </p:spPr>
      </p:pic>
      <p:sp>
        <p:nvSpPr>
          <p:cNvPr id="68" name="文本框 67"/>
          <p:cNvSpPr txBox="1"/>
          <p:nvPr/>
        </p:nvSpPr>
        <p:spPr>
          <a:xfrm>
            <a:off x="7536183" y="2725361"/>
            <a:ext cx="2749819" cy="338554"/>
          </a:xfrm>
          <a:prstGeom prst="rect">
            <a:avLst/>
          </a:prstGeom>
          <a:noFill/>
        </p:spPr>
        <p:txBody>
          <a:bodyPr wrap="square" rtlCol="0">
            <a:spAutoFit/>
          </a:bodyPr>
          <a:lstStyle/>
          <a:p>
            <a:pPr algn="ctr"/>
            <a:r>
              <a:rPr lang="zh-CN" altLang="en-US" sz="1600" dirty="0">
                <a:solidFill>
                  <a:schemeClr val="bg1"/>
                </a:solidFill>
                <a:cs typeface="+mn-ea"/>
                <a:sym typeface="+mn-lt"/>
              </a:rPr>
              <a:t>那个仿佛永远看不见的影子</a:t>
            </a:r>
          </a:p>
        </p:txBody>
      </p:sp>
      <p:sp>
        <p:nvSpPr>
          <p:cNvPr id="69" name="矩形 68"/>
          <p:cNvSpPr/>
          <p:nvPr/>
        </p:nvSpPr>
        <p:spPr>
          <a:xfrm>
            <a:off x="7228900" y="3288574"/>
            <a:ext cx="3377834" cy="646331"/>
          </a:xfrm>
          <a:prstGeom prst="rect">
            <a:avLst/>
          </a:prstGeom>
        </p:spPr>
        <p:txBody>
          <a:bodyPr wrap="square">
            <a:spAutoFit/>
          </a:bodyPr>
          <a:lstStyle/>
          <a:p>
            <a:pPr algn="ctr"/>
            <a:r>
              <a:rPr lang="en-US" altLang="zh-CN" sz="1200">
                <a:solidFill>
                  <a:schemeClr val="bg1"/>
                </a:solidFill>
                <a:cs typeface="+mn-ea"/>
                <a:sym typeface="+mn-lt"/>
              </a:rPr>
              <a:t>When it becomes a quiet state, when it became the world's shadow. He looked at alone, the invisible Shadow as if forever</a:t>
            </a:r>
            <a:endParaRPr lang="zh-CN" altLang="en-US" sz="1200">
              <a:solidFill>
                <a:schemeClr val="bg1"/>
              </a:solidFill>
              <a:cs typeface="+mn-ea"/>
              <a:sym typeface="+mn-lt"/>
            </a:endParaRPr>
          </a:p>
        </p:txBody>
      </p:sp>
      <p:sp>
        <p:nvSpPr>
          <p:cNvPr id="70" name="矩形 69"/>
          <p:cNvSpPr/>
          <p:nvPr/>
        </p:nvSpPr>
        <p:spPr>
          <a:xfrm>
            <a:off x="0" y="0"/>
            <a:ext cx="12192000" cy="6858000"/>
          </a:xfrm>
          <a:prstGeom prst="rect">
            <a:avLst/>
          </a:prstGeom>
          <a:noFill/>
          <a:ln w="190500">
            <a:solidFill>
              <a:srgbClr val="73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10025" y="569077"/>
            <a:ext cx="5929474" cy="5695950"/>
            <a:chOff x="3371850" y="685800"/>
            <a:chExt cx="5929474" cy="5695950"/>
          </a:xfrm>
        </p:grpSpPr>
        <p:sp>
          <p:nvSpPr>
            <p:cNvPr id="8" name="矩形 7"/>
            <p:cNvSpPr/>
            <p:nvPr/>
          </p:nvSpPr>
          <p:spPr>
            <a:xfrm>
              <a:off x="3371850" y="685800"/>
              <a:ext cx="4552950" cy="5695950"/>
            </a:xfrm>
            <a:prstGeom prst="rect">
              <a:avLst/>
            </a:prstGeom>
            <a:solidFill>
              <a:srgbClr val="FDDAE0">
                <a:alpha val="0"/>
              </a:srgbClr>
            </a:solidFill>
            <a:ln>
              <a:solidFill>
                <a:srgbClr val="FDDAE0"/>
              </a:solidFill>
            </a:ln>
            <a:effectLst>
              <a:innerShdw blurRad="63500" dist="50800" dir="1350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3810123" y="1274819"/>
              <a:ext cx="3743287" cy="4838700"/>
            </a:xfrm>
            <a:prstGeom prst="rect">
              <a:avLst/>
            </a:prstGeom>
            <a:solidFill>
              <a:srgbClr val="73C9CA">
                <a:alpha val="16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71850" y="685800"/>
              <a:ext cx="4552950" cy="5695950"/>
            </a:xfrm>
            <a:prstGeom prst="rect">
              <a:avLst/>
            </a:prstGeom>
            <a:noFill/>
            <a:ln w="79375">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8"/>
            <p:cNvSpPr>
              <a:spLocks noChangeArrowheads="1"/>
            </p:cNvSpPr>
            <p:nvPr/>
          </p:nvSpPr>
          <p:spPr bwMode="auto">
            <a:xfrm>
              <a:off x="3959156" y="4653505"/>
              <a:ext cx="534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dirty="0">
                  <a:solidFill>
                    <a:schemeClr val="bg1"/>
                  </a:solidFill>
                  <a:cs typeface="+mn-ea"/>
                  <a:sym typeface="+mn-lt"/>
                </a:rPr>
                <a:t>PowerPoint Template</a:t>
              </a:r>
              <a:endParaRPr lang="zh-CN" altLang="en-US" sz="4000" dirty="0">
                <a:solidFill>
                  <a:schemeClr val="bg1"/>
                </a:solidFill>
                <a:cs typeface="+mn-ea"/>
                <a:sym typeface="+mn-lt"/>
              </a:endParaRPr>
            </a:p>
          </p:txBody>
        </p:sp>
        <p:sp>
          <p:nvSpPr>
            <p:cNvPr id="14" name="文本框 11"/>
            <p:cNvSpPr>
              <a:spLocks noChangeArrowheads="1"/>
            </p:cNvSpPr>
            <p:nvPr/>
          </p:nvSpPr>
          <p:spPr bwMode="auto">
            <a:xfrm>
              <a:off x="3810570" y="4279053"/>
              <a:ext cx="3745438" cy="369332"/>
            </a:xfrm>
            <a:prstGeom prst="rect">
              <a:avLst/>
            </a:prstGeom>
            <a:solidFill>
              <a:srgbClr val="73C9CA">
                <a:alpha val="49000"/>
              </a:srgb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grpSp>
        <p:nvGrpSpPr>
          <p:cNvPr id="3" name="组合 2"/>
          <p:cNvGrpSpPr/>
          <p:nvPr/>
        </p:nvGrpSpPr>
        <p:grpSpPr>
          <a:xfrm>
            <a:off x="5773983" y="1816730"/>
            <a:ext cx="1240949" cy="1391140"/>
            <a:chOff x="4823225" y="3101912"/>
            <a:chExt cx="604921" cy="678134"/>
          </a:xfrm>
        </p:grpSpPr>
        <p:sp>
          <p:nvSpPr>
            <p:cNvPr id="24" name="文本框 23"/>
            <p:cNvSpPr txBox="1"/>
            <p:nvPr/>
          </p:nvSpPr>
          <p:spPr>
            <a:xfrm>
              <a:off x="4863734" y="3150207"/>
              <a:ext cx="506510" cy="540111"/>
            </a:xfrm>
            <a:prstGeom prst="rect">
              <a:avLst/>
            </a:prstGeom>
            <a:noFill/>
            <a:effectLst/>
          </p:spPr>
          <p:txBody>
            <a:bodyPr wrap="none" rtlCol="0">
              <a:spAutoFit/>
            </a:bodyPr>
            <a:lstStyle/>
            <a:p>
              <a:r>
                <a:rPr lang="en-US" altLang="zh-CN" sz="2800" b="1" dirty="0">
                  <a:cs typeface="+mn-ea"/>
                  <a:sym typeface="+mn-lt"/>
                </a:rPr>
                <a:t>  </a:t>
              </a:r>
              <a:r>
                <a:rPr lang="en-US" altLang="zh-CN" sz="6600" b="1" dirty="0">
                  <a:cs typeface="+mn-ea"/>
                  <a:sym typeface="+mn-lt"/>
                </a:rPr>
                <a:t>2</a:t>
              </a:r>
              <a:r>
                <a:rPr lang="en-US" altLang="zh-CN" sz="3200" b="1" dirty="0">
                  <a:cs typeface="+mn-ea"/>
                  <a:sym typeface="+mn-lt"/>
                </a:rPr>
                <a:t>.</a:t>
              </a:r>
              <a:endParaRPr lang="en-US" altLang="zh-CN" sz="2400" b="1" dirty="0">
                <a:cs typeface="+mn-ea"/>
                <a:sym typeface="+mn-lt"/>
              </a:endParaRPr>
            </a:p>
          </p:txBody>
        </p:sp>
        <p:sp>
          <p:nvSpPr>
            <p:cNvPr id="25" name="Freeform 19"/>
            <p:cNvSpPr/>
            <p:nvPr/>
          </p:nvSpPr>
          <p:spPr bwMode="auto">
            <a:xfrm>
              <a:off x="4823225" y="3101912"/>
              <a:ext cx="604921" cy="67813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26" name="文本框 16"/>
          <p:cNvSpPr>
            <a:spLocks noChangeArrowheads="1"/>
          </p:cNvSpPr>
          <p:nvPr/>
        </p:nvSpPr>
        <p:spPr bwMode="auto">
          <a:xfrm>
            <a:off x="5532682" y="3377168"/>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cs typeface="+mn-ea"/>
                <a:sym typeface="+mn-lt"/>
              </a:rPr>
              <a:t>请填写标题</a:t>
            </a:r>
          </a:p>
        </p:txBody>
      </p:sp>
      <p:sp>
        <p:nvSpPr>
          <p:cNvPr id="23" name="文本框 16"/>
          <p:cNvSpPr>
            <a:spLocks noChangeArrowheads="1"/>
          </p:cNvSpPr>
          <p:nvPr/>
        </p:nvSpPr>
        <p:spPr bwMode="auto">
          <a:xfrm>
            <a:off x="5154397" y="5099851"/>
            <a:ext cx="233108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a:p>
            <a:pPr>
              <a:lnSpc>
                <a:spcPct val="150000"/>
              </a:lnSpc>
            </a:pPr>
            <a:r>
              <a:rPr lang="en-US" altLang="zh-CN" sz="1400" dirty="0">
                <a:cs typeface="+mn-ea"/>
                <a:sym typeface="+mn-lt"/>
              </a:rPr>
              <a:t>· </a:t>
            </a:r>
            <a:r>
              <a:rPr lang="zh-CN" altLang="en-US" sz="1400" dirty="0">
                <a:cs typeface="+mn-ea"/>
                <a:sym typeface="+mn-lt"/>
              </a:rPr>
              <a:t>填写小标题  </a:t>
            </a:r>
            <a:r>
              <a:rPr lang="en-US" altLang="zh-CN" sz="1400" dirty="0">
                <a:cs typeface="+mn-ea"/>
                <a:sym typeface="+mn-lt"/>
              </a:rPr>
              <a:t>· </a:t>
            </a:r>
            <a:r>
              <a:rPr lang="zh-CN" altLang="en-US" sz="1400" dirty="0">
                <a:cs typeface="+mn-ea"/>
                <a:sym typeface="+mn-lt"/>
              </a:rPr>
              <a:t>填写小标题 </a:t>
            </a:r>
            <a:endParaRPr lang="en-US" altLang="zh-CN" sz="14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966968" y="1833907"/>
            <a:ext cx="2240823" cy="2240824"/>
          </a:xfrm>
          <a:prstGeom prst="ellipse">
            <a:avLst/>
          </a:prstGeom>
          <a:solidFill>
            <a:srgbClr val="73C9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21935" y="24795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mn-lt"/>
                <a:cs typeface="+mn-ea"/>
                <a:sym typeface="+mn-lt"/>
              </a:rPr>
              <a:t>9,300</a:t>
            </a:r>
            <a:endParaRPr lang="zh-CN" altLang="en-US" dirty="0">
              <a:latin typeface="+mn-lt"/>
              <a:cs typeface="+mn-ea"/>
              <a:sym typeface="+mn-lt"/>
            </a:endParaRPr>
          </a:p>
        </p:txBody>
      </p:sp>
      <p:sp>
        <p:nvSpPr>
          <p:cNvPr id="8" name="文本框 7"/>
          <p:cNvSpPr txBox="1"/>
          <p:nvPr/>
        </p:nvSpPr>
        <p:spPr>
          <a:xfrm>
            <a:off x="1526383" y="3206524"/>
            <a:ext cx="1121995" cy="400109"/>
          </a:xfrm>
          <a:prstGeom prst="rect">
            <a:avLst/>
          </a:prstGeom>
          <a:noFill/>
        </p:spPr>
        <p:txBody>
          <a:bodyPr wrap="square" rtlCol="0" anchor="ctr">
            <a:spAutoFit/>
          </a:bodyPr>
          <a:lstStyle/>
          <a:p>
            <a:pPr algn="ctr"/>
            <a:r>
              <a:rPr lang="en-US" altLang="zh-CN" sz="2000" dirty="0">
                <a:solidFill>
                  <a:schemeClr val="bg1"/>
                </a:solidFill>
                <a:cs typeface="+mn-ea"/>
                <a:sym typeface="+mn-lt"/>
              </a:rPr>
              <a:t>Million</a:t>
            </a:r>
            <a:endParaRPr lang="zh-CN" altLang="en-US" sz="2000" dirty="0">
              <a:solidFill>
                <a:schemeClr val="bg1"/>
              </a:solidFill>
              <a:cs typeface="+mn-ea"/>
              <a:sym typeface="+mn-lt"/>
            </a:endParaRPr>
          </a:p>
        </p:txBody>
      </p:sp>
      <p:sp>
        <p:nvSpPr>
          <p:cNvPr id="9" name="椭圆 8"/>
          <p:cNvSpPr/>
          <p:nvPr/>
        </p:nvSpPr>
        <p:spPr>
          <a:xfrm>
            <a:off x="4975588" y="1833907"/>
            <a:ext cx="2240823" cy="2240824"/>
          </a:xfrm>
          <a:prstGeom prst="ellipse">
            <a:avLst/>
          </a:prstGeom>
          <a:solidFill>
            <a:srgbClr val="73C9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130555" y="2479542"/>
            <a:ext cx="1930890" cy="646330"/>
          </a:xfrm>
          <a:prstGeom prst="rect">
            <a:avLst/>
          </a:prstGeom>
          <a:noFill/>
        </p:spPr>
        <p:txBody>
          <a:bodyPr wrap="square" rtlCol="0" anchor="ctr">
            <a:spAutoFit/>
          </a:bodyPr>
          <a:lstStyle/>
          <a:p>
            <a:pPr algn="ctr"/>
            <a:r>
              <a:rPr lang="en-US" altLang="zh-CN" sz="3600" dirty="0">
                <a:solidFill>
                  <a:schemeClr val="bg1"/>
                </a:solidFill>
                <a:cs typeface="+mn-ea"/>
                <a:sym typeface="+mn-lt"/>
              </a:rPr>
              <a:t>3,500</a:t>
            </a:r>
            <a:endParaRPr lang="zh-CN" altLang="en-US" sz="3600" dirty="0">
              <a:solidFill>
                <a:schemeClr val="bg1"/>
              </a:solidFill>
              <a:cs typeface="+mn-ea"/>
              <a:sym typeface="+mn-lt"/>
            </a:endParaRPr>
          </a:p>
        </p:txBody>
      </p:sp>
      <p:sp>
        <p:nvSpPr>
          <p:cNvPr id="11" name="文本框 10"/>
          <p:cNvSpPr txBox="1"/>
          <p:nvPr/>
        </p:nvSpPr>
        <p:spPr>
          <a:xfrm>
            <a:off x="5535003" y="32065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mn-lt"/>
                <a:cs typeface="+mn-ea"/>
                <a:sym typeface="+mn-lt"/>
              </a:rPr>
              <a:t>Million</a:t>
            </a:r>
            <a:endParaRPr lang="zh-CN" altLang="en-US" sz="2000" dirty="0">
              <a:latin typeface="+mn-lt"/>
              <a:cs typeface="+mn-ea"/>
              <a:sym typeface="+mn-lt"/>
            </a:endParaRPr>
          </a:p>
        </p:txBody>
      </p:sp>
      <p:sp>
        <p:nvSpPr>
          <p:cNvPr id="12" name="椭圆 11"/>
          <p:cNvSpPr/>
          <p:nvPr/>
        </p:nvSpPr>
        <p:spPr>
          <a:xfrm>
            <a:off x="8984208" y="1833907"/>
            <a:ext cx="2240823" cy="2240824"/>
          </a:xfrm>
          <a:prstGeom prst="ellipse">
            <a:avLst/>
          </a:prstGeom>
          <a:solidFill>
            <a:srgbClr val="73C9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9139175" y="24795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mn-lt"/>
                <a:cs typeface="+mn-ea"/>
                <a:sym typeface="+mn-lt"/>
              </a:rPr>
              <a:t>2,400</a:t>
            </a:r>
            <a:endParaRPr lang="zh-CN" altLang="en-US" dirty="0">
              <a:latin typeface="+mn-lt"/>
              <a:cs typeface="+mn-ea"/>
              <a:sym typeface="+mn-lt"/>
            </a:endParaRPr>
          </a:p>
        </p:txBody>
      </p:sp>
      <p:sp>
        <p:nvSpPr>
          <p:cNvPr id="14" name="文本框 13"/>
          <p:cNvSpPr txBox="1"/>
          <p:nvPr/>
        </p:nvSpPr>
        <p:spPr>
          <a:xfrm>
            <a:off x="9543623" y="32065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mn-lt"/>
                <a:cs typeface="+mn-ea"/>
                <a:sym typeface="+mn-lt"/>
              </a:rPr>
              <a:t>Million</a:t>
            </a:r>
            <a:endParaRPr lang="zh-CN" altLang="en-US" sz="2000" dirty="0">
              <a:latin typeface="+mn-lt"/>
              <a:cs typeface="+mn-ea"/>
              <a:sym typeface="+mn-lt"/>
            </a:endParaRPr>
          </a:p>
        </p:txBody>
      </p:sp>
      <p:sp>
        <p:nvSpPr>
          <p:cNvPr id="15" name="矩形 55"/>
          <p:cNvSpPr/>
          <p:nvPr/>
        </p:nvSpPr>
        <p:spPr>
          <a:xfrm>
            <a:off x="747188" y="4219156"/>
            <a:ext cx="2680385" cy="887679"/>
          </a:xfrm>
          <a:prstGeom prst="rect">
            <a:avLst/>
          </a:prstGeom>
        </p:spPr>
        <p:txBody>
          <a:bodyPr wrap="square">
            <a:spAutoFit/>
          </a:bodyPr>
          <a:lstStyle/>
          <a:p>
            <a:pPr algn="ctr">
              <a:lnSpc>
                <a:spcPct val="120000"/>
              </a:lnSpc>
            </a:pPr>
            <a:r>
              <a:rPr lang="zh-CN" altLang="zh-CN" sz="1100" dirty="0">
                <a:cs typeface="+mn-ea"/>
                <a:sym typeface="+mn-lt"/>
              </a:rPr>
              <a:t>Lorem ipsum dolor sit amet, consectetur adipisicing elit, sed do eiusmod tempor incididunt ut labore et dolore magna</a:t>
            </a:r>
            <a:endParaRPr lang="zh-CN" altLang="en-US" sz="1100" dirty="0">
              <a:cs typeface="+mn-ea"/>
              <a:sym typeface="+mn-lt"/>
            </a:endParaRPr>
          </a:p>
        </p:txBody>
      </p:sp>
      <p:sp>
        <p:nvSpPr>
          <p:cNvPr id="16" name="矩形 55"/>
          <p:cNvSpPr/>
          <p:nvPr/>
        </p:nvSpPr>
        <p:spPr>
          <a:xfrm>
            <a:off x="4755808" y="4219156"/>
            <a:ext cx="2680385" cy="887679"/>
          </a:xfrm>
          <a:prstGeom prst="rect">
            <a:avLst/>
          </a:prstGeom>
        </p:spPr>
        <p:txBody>
          <a:bodyPr wrap="square">
            <a:spAutoFit/>
          </a:bodyPr>
          <a:lstStyle/>
          <a:p>
            <a:pPr algn="ctr">
              <a:lnSpc>
                <a:spcPct val="120000"/>
              </a:lnSpc>
            </a:pPr>
            <a:r>
              <a:rPr lang="zh-CN" altLang="zh-CN" sz="1100" dirty="0">
                <a:cs typeface="+mn-ea"/>
                <a:sym typeface="+mn-lt"/>
              </a:rPr>
              <a:t>Lorem ipsum dolor sit amet, consectetur adipisicing elit, sed do eiusmod tempor incididunt ut labore et dolore magna</a:t>
            </a:r>
            <a:endParaRPr lang="zh-CN" altLang="en-US" sz="1100" dirty="0">
              <a:cs typeface="+mn-ea"/>
              <a:sym typeface="+mn-lt"/>
            </a:endParaRPr>
          </a:p>
        </p:txBody>
      </p:sp>
      <p:sp>
        <p:nvSpPr>
          <p:cNvPr id="17" name="矩形 55"/>
          <p:cNvSpPr/>
          <p:nvPr/>
        </p:nvSpPr>
        <p:spPr>
          <a:xfrm>
            <a:off x="8764428" y="4219156"/>
            <a:ext cx="2680385" cy="887679"/>
          </a:xfrm>
          <a:prstGeom prst="rect">
            <a:avLst/>
          </a:prstGeom>
        </p:spPr>
        <p:txBody>
          <a:bodyPr wrap="square">
            <a:spAutoFit/>
          </a:bodyPr>
          <a:lstStyle/>
          <a:p>
            <a:pPr algn="ctr">
              <a:lnSpc>
                <a:spcPct val="120000"/>
              </a:lnSpc>
            </a:pPr>
            <a:r>
              <a:rPr lang="zh-CN" altLang="zh-CN" sz="1100" dirty="0">
                <a:cs typeface="+mn-ea"/>
                <a:sym typeface="+mn-lt"/>
              </a:rPr>
              <a:t>Lorem ipsum dolor sit amet, consectetur adipisicing elit, sed do eiusmod tempor incididunt ut labore et dolore magna</a:t>
            </a:r>
            <a:endParaRPr lang="zh-CN" altLang="en-US" sz="11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03791" y="2175351"/>
            <a:ext cx="7778098" cy="1346907"/>
          </a:xfrm>
          <a:prstGeom prst="rect">
            <a:avLst/>
          </a:prstGeom>
          <a:noFill/>
        </p:spPr>
        <p:txBody>
          <a:bodyPr wrap="square" rtlCol="0">
            <a:spAutoFit/>
          </a:bodyPr>
          <a:lstStyle/>
          <a:p>
            <a:pPr algn="ctr">
              <a:lnSpc>
                <a:spcPct val="150000"/>
              </a:lnSpc>
            </a:pPr>
            <a:r>
              <a:rPr lang="en-US" sz="1400" spc="300" dirty="0">
                <a:cs typeface="+mn-ea"/>
                <a:sym typeface="+mn-lt"/>
              </a:rPr>
              <a:t>Entrepreneurial activities differ substantially depending on the type of organization and creativity involved. Entrepreneurship ranges in scale from solo, part-time projects to large-scale undertakings</a:t>
            </a:r>
          </a:p>
        </p:txBody>
      </p:sp>
      <p:sp>
        <p:nvSpPr>
          <p:cNvPr id="10" name="TextBox 9"/>
          <p:cNvSpPr txBox="1"/>
          <p:nvPr/>
        </p:nvSpPr>
        <p:spPr>
          <a:xfrm>
            <a:off x="2718441" y="1227702"/>
            <a:ext cx="6679205" cy="707886"/>
          </a:xfrm>
          <a:prstGeom prst="rect">
            <a:avLst/>
          </a:prstGeom>
          <a:noFill/>
        </p:spPr>
        <p:txBody>
          <a:bodyPr wrap="square" rtlCol="0">
            <a:spAutoFit/>
          </a:bodyPr>
          <a:lstStyle/>
          <a:p>
            <a:pPr algn="ctr"/>
            <a:r>
              <a:rPr lang="en-US" sz="2000" spc="300" dirty="0">
                <a:solidFill>
                  <a:schemeClr val="tx2"/>
                </a:solidFill>
                <a:cs typeface="+mn-ea"/>
                <a:sym typeface="+mn-lt"/>
              </a:rPr>
              <a:t>FOUR PICTURES</a:t>
            </a:r>
          </a:p>
          <a:p>
            <a:pPr algn="ctr"/>
            <a:r>
              <a:rPr lang="en-US" sz="2000" spc="300" dirty="0">
                <a:solidFill>
                  <a:schemeClr val="tx2"/>
                </a:solidFill>
                <a:cs typeface="+mn-ea"/>
                <a:sym typeface="+mn-lt"/>
              </a:rPr>
              <a:t>LAYOUT WITH PLACEHOLDERS</a:t>
            </a:r>
            <a:endParaRPr lang="en-US" sz="3600" spc="300" dirty="0">
              <a:solidFill>
                <a:schemeClr val="tx2"/>
              </a:solidFill>
              <a:cs typeface="+mn-ea"/>
              <a:sym typeface="+mn-lt"/>
            </a:endParaRPr>
          </a:p>
        </p:txBody>
      </p:sp>
      <p:sp>
        <p:nvSpPr>
          <p:cNvPr id="11" name="TextBox 10"/>
          <p:cNvSpPr txBox="1"/>
          <p:nvPr/>
        </p:nvSpPr>
        <p:spPr>
          <a:xfrm>
            <a:off x="4066301" y="997633"/>
            <a:ext cx="3903953" cy="246221"/>
          </a:xfrm>
          <a:prstGeom prst="rect">
            <a:avLst/>
          </a:prstGeom>
          <a:noFill/>
        </p:spPr>
        <p:txBody>
          <a:bodyPr wrap="square" rtlCol="0">
            <a:spAutoFit/>
          </a:bodyPr>
          <a:lstStyle/>
          <a:p>
            <a:pPr algn="ctr"/>
            <a:r>
              <a:rPr lang="en-US" sz="1000" spc="600" dirty="0">
                <a:solidFill>
                  <a:schemeClr val="tx2"/>
                </a:solidFill>
                <a:cs typeface="+mn-ea"/>
                <a:sym typeface="+mn-lt"/>
              </a:rPr>
              <a:t>WRITE HERE SOMETHING</a:t>
            </a:r>
          </a:p>
        </p:txBody>
      </p:sp>
      <p:pic>
        <p:nvPicPr>
          <p:cNvPr id="3" name="Picture Placeholder 2"/>
          <p:cNvPicPr>
            <a:picLocks noGrp="1" noChangeAspect="1"/>
          </p:cNvPicPr>
          <p:nvPr>
            <p:ph type="pic" sz="quarter" idx="17"/>
          </p:nvPr>
        </p:nvPicPr>
        <p:blipFill>
          <a:blip r:embed="rId3" cstate="screen"/>
          <a:srcRect/>
          <a:stretch>
            <a:fillRect/>
          </a:stretch>
        </p:blipFill>
        <p:spPr/>
      </p:pic>
      <p:pic>
        <p:nvPicPr>
          <p:cNvPr id="4" name="Picture Placeholder 3"/>
          <p:cNvPicPr>
            <a:picLocks noGrp="1" noChangeAspect="1"/>
          </p:cNvPicPr>
          <p:nvPr>
            <p:ph type="pic" sz="quarter" idx="18"/>
          </p:nvPr>
        </p:nvPicPr>
        <p:blipFill>
          <a:blip r:embed="rId4" cstate="screen"/>
          <a:srcRect/>
          <a:stretch>
            <a:fillRect/>
          </a:stretch>
        </p:blipFill>
        <p:spPr/>
      </p:pic>
      <p:pic>
        <p:nvPicPr>
          <p:cNvPr id="5" name="Picture Placeholder 4"/>
          <p:cNvPicPr>
            <a:picLocks noGrp="1" noChangeAspect="1"/>
          </p:cNvPicPr>
          <p:nvPr>
            <p:ph type="pic" sz="quarter" idx="19"/>
          </p:nvPr>
        </p:nvPicPr>
        <p:blipFill>
          <a:blip r:embed="rId5" cstate="screen"/>
          <a:srcRect/>
          <a:stretch>
            <a:fillRect/>
          </a:stretch>
        </p:blipFill>
        <p:spPr/>
      </p:pic>
      <p:pic>
        <p:nvPicPr>
          <p:cNvPr id="2" name="Picture Placeholder 1"/>
          <p:cNvPicPr>
            <a:picLocks noGrp="1" noChangeAspect="1"/>
          </p:cNvPicPr>
          <p:nvPr>
            <p:ph type="pic" sz="quarter" idx="16"/>
          </p:nvPr>
        </p:nvPicPr>
        <p:blipFill rotWithShape="1">
          <a:blip r:embed="rId6"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唯美母亲节ppt"/>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c0bnzl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1556</Words>
  <Application>Microsoft Office PowerPoint</Application>
  <PresentationFormat>宽屏</PresentationFormat>
  <Paragraphs>230</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Gill Sans</vt:lpstr>
      <vt:lpstr>等线</vt:lpstr>
      <vt:lpstr>方正舒体</vt:lpstr>
      <vt:lpstr>宋体</vt:lpstr>
      <vt:lpstr>微软雅黑</vt:lpstr>
      <vt:lpstr>Arial</vt:lpstr>
      <vt:lpstr>Calibri</vt:lpstr>
      <vt:lpstr>Helvetica</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2022-03-07T06:40:09Z</dcterms:created>
  <dcterms:modified xsi:type="dcterms:W3CDTF">2023-01-10T07:11:30Z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0B438E0AF738413AB1513956A649AE42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