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32"/>
  </p:handoutMasterIdLst>
  <p:sldIdLst>
    <p:sldId id="799" r:id="rId2"/>
    <p:sldId id="664" r:id="rId3"/>
    <p:sldId id="839" r:id="rId4"/>
    <p:sldId id="841" r:id="rId5"/>
    <p:sldId id="842" r:id="rId6"/>
    <p:sldId id="843" r:id="rId7"/>
    <p:sldId id="851" r:id="rId8"/>
    <p:sldId id="852" r:id="rId9"/>
    <p:sldId id="853" r:id="rId10"/>
    <p:sldId id="855" r:id="rId11"/>
    <p:sldId id="856" r:id="rId12"/>
    <p:sldId id="857" r:id="rId13"/>
    <p:sldId id="854" r:id="rId14"/>
    <p:sldId id="858" r:id="rId15"/>
    <p:sldId id="859" r:id="rId16"/>
    <p:sldId id="844" r:id="rId17"/>
    <p:sldId id="860" r:id="rId18"/>
    <p:sldId id="861" r:id="rId19"/>
    <p:sldId id="845" r:id="rId20"/>
    <p:sldId id="798" r:id="rId21"/>
    <p:sldId id="840" r:id="rId22"/>
    <p:sldId id="846" r:id="rId23"/>
    <p:sldId id="847" r:id="rId24"/>
    <p:sldId id="862" r:id="rId25"/>
    <p:sldId id="863" r:id="rId26"/>
    <p:sldId id="864" r:id="rId27"/>
    <p:sldId id="865" r:id="rId28"/>
    <p:sldId id="850" r:id="rId29"/>
    <p:sldId id="848" r:id="rId30"/>
    <p:sldId id="772" r:id="rId31"/>
  </p:sldIdLst>
  <p:sldSz cx="9144000" cy="6858000" type="screen4x3"/>
  <p:notesSz cx="6858000" cy="9144000"/>
  <p:defaultTextStyle>
    <a:defPPr>
      <a:defRPr lang="zh-CN"/>
    </a:defPPr>
    <a:lvl1pPr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92" autoAdjust="0"/>
    <p:restoredTop sz="99852" autoAdjust="0"/>
  </p:normalViewPr>
  <p:slideViewPr>
    <p:cSldViewPr>
      <p:cViewPr>
        <p:scale>
          <a:sx n="100" d="100"/>
          <a:sy n="100" d="100"/>
        </p:scale>
        <p:origin x="-336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85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8206BC6-2FB4-4948-A282-CE50D8D07FC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7C77E76B-850C-4C6F-BE61-723992637AEC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50174" y="1916832"/>
            <a:ext cx="735006" cy="241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www.1ppt.com/moban/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素材：</a:t>
            </a:r>
            <a:r>
              <a:rPr lang="en-US" altLang="zh-CN" sz="100" dirty="0">
                <a:solidFill>
                  <a:schemeClr val="bg1"/>
                </a:solidFill>
              </a:rPr>
              <a:t>www.1ppt.com/sucai/</a:t>
            </a: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背景：</a:t>
            </a:r>
            <a:r>
              <a:rPr lang="en-US" altLang="zh-CN" sz="100" dirty="0">
                <a:solidFill>
                  <a:schemeClr val="bg1"/>
                </a:solidFill>
              </a:rPr>
              <a:t>www.1ppt.com/beijing/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图表：</a:t>
            </a:r>
            <a:r>
              <a:rPr lang="en-US" altLang="zh-CN" sz="100" dirty="0">
                <a:solidFill>
                  <a:schemeClr val="bg1"/>
                </a:solidFill>
              </a:rPr>
              <a:t>www.1ppt.com/tubiao/      </a:t>
            </a: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www.1ppt.com/xiazai/  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www.1ppt.com/powerpoint/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资料下载：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www.1ppt.com/ziliao/                   </a:t>
            </a:r>
            <a:r>
              <a:rPr lang="zh-CN" altLang="en-US" sz="100" dirty="0">
                <a:solidFill>
                  <a:schemeClr val="bg1"/>
                </a:solidFill>
              </a:rPr>
              <a:t>个人简历：</a:t>
            </a:r>
            <a:r>
              <a:rPr lang="en-US" altLang="zh-CN" sz="100" dirty="0">
                <a:solidFill>
                  <a:schemeClr val="bg1"/>
                </a:solidFill>
              </a:rPr>
              <a:t>www.1ppt.com/jianli/       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试卷下载：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www.1ppt.com/shiti/                     </a:t>
            </a:r>
            <a:r>
              <a:rPr lang="zh-CN" altLang="en-US" sz="100" dirty="0">
                <a:solidFill>
                  <a:schemeClr val="bg1"/>
                </a:solidFill>
              </a:rPr>
              <a:t>教案下载：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www.1ppt.com/jiaoan/         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手抄报：</a:t>
            </a:r>
            <a:r>
              <a:rPr lang="en-US" altLang="zh-CN" sz="100" dirty="0">
                <a:solidFill>
                  <a:schemeClr val="bg1"/>
                </a:solidFill>
              </a:rPr>
              <a:t>www.1ppt.com/shouchaobao/          PPT</a:t>
            </a:r>
            <a:r>
              <a:rPr lang="zh-CN" altLang="en-US" sz="100" dirty="0">
                <a:solidFill>
                  <a:schemeClr val="bg1"/>
                </a:solidFill>
              </a:rPr>
              <a:t>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语文课件：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www.1ppt.com/kejian/yuwen/    </a:t>
            </a:r>
            <a:r>
              <a:rPr lang="zh-CN" altLang="en-US" sz="100" dirty="0">
                <a:solidFill>
                  <a:schemeClr val="bg1"/>
                </a:solidFill>
              </a:rPr>
              <a:t>数学课件：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www.1ppt.com/kejian/shuxue/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英语课件：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www.1ppt.com/kejian/yingyu/    </a:t>
            </a:r>
            <a:r>
              <a:rPr lang="zh-CN" altLang="en-US" sz="100" dirty="0">
                <a:solidFill>
                  <a:schemeClr val="bg1"/>
                </a:solidFill>
              </a:rPr>
              <a:t>美术课件：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www.1ppt.com/kejian/meishu/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科学课件：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www.1ppt.com/kejian/kexue/     </a:t>
            </a:r>
            <a:r>
              <a:rPr lang="zh-CN" altLang="en-US" sz="100" dirty="0">
                <a:solidFill>
                  <a:schemeClr val="bg1"/>
                </a:solidFill>
              </a:rPr>
              <a:t>物理课件：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www.1ppt.com/kejian/wuli/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化学课件：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www.1ppt.com/kejian/huaxue/  </a:t>
            </a:r>
            <a:r>
              <a:rPr lang="zh-CN" altLang="en-US" sz="100" dirty="0">
                <a:solidFill>
                  <a:schemeClr val="bg1"/>
                </a:solidFill>
              </a:rPr>
              <a:t>生物课件：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www.1ppt.com/kejian/shengwu/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地理课件：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www.1ppt.com/kejian/dili/          </a:t>
            </a:r>
            <a:r>
              <a:rPr lang="zh-CN" altLang="en-US" sz="100" dirty="0">
                <a:solidFill>
                  <a:schemeClr val="bg1"/>
                </a:solidFill>
              </a:rPr>
              <a:t>历史课件：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www.1ppt.com/kejian/lishi/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6"/>
          <p:cNvSpPr>
            <a:spLocks noGrp="1"/>
          </p:cNvSpPr>
          <p:nvPr>
            <p:ph sz="quarter" idx="10"/>
          </p:nvPr>
        </p:nvSpPr>
        <p:spPr>
          <a:xfrm>
            <a:off x="500034" y="619472"/>
            <a:ext cx="8143932" cy="43223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eaLnBrk="1" hangingPunct="0">
              <a:lnSpc>
                <a:spcPct val="130000"/>
              </a:lnSpc>
              <a:spcBef>
                <a:spcPts val="0"/>
              </a:spcBef>
              <a:buNone/>
              <a:defRPr sz="2400" b="0">
                <a:latin typeface="+mn-lt"/>
                <a:ea typeface="+mn-ea"/>
                <a:cs typeface="Times New Roman" panose="02020603050405020304" pitchFamily="18" charset="0"/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.xml"/><Relationship Id="rId3" Type="http://schemas.openxmlformats.org/officeDocument/2006/relationships/slideLayout" Target="../slideLayouts/slideLayout3.xml"/><Relationship Id="rId7" Type="http://schemas.openxmlformats.org/officeDocument/2006/relationships/slide" Target="../slides/slide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" Target="../slides/slide20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/>
          <p:cNvSpPr/>
          <p:nvPr userDrawn="1"/>
        </p:nvSpPr>
        <p:spPr>
          <a:xfrm>
            <a:off x="8501063" y="6286500"/>
            <a:ext cx="571500" cy="500063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400" b="1" dirty="0">
                <a:solidFill>
                  <a:srgbClr val="0033CC"/>
                </a:solidFill>
              </a:rPr>
              <a:t>栏目导引</a:t>
            </a:r>
          </a:p>
        </p:txBody>
      </p:sp>
      <p:grpSp>
        <p:nvGrpSpPr>
          <p:cNvPr id="2" name="Group 57"/>
          <p:cNvGrpSpPr/>
          <p:nvPr userDrawn="1"/>
        </p:nvGrpSpPr>
        <p:grpSpPr bwMode="auto">
          <a:xfrm>
            <a:off x="-3551238" y="6308725"/>
            <a:ext cx="3551238" cy="549275"/>
            <a:chOff x="-2237" y="3974"/>
            <a:chExt cx="2237" cy="346"/>
          </a:xfrm>
        </p:grpSpPr>
        <p:sp>
          <p:nvSpPr>
            <p:cNvPr id="14" name="五边形 13">
              <a:hlinkClick r:id="rId6" action="ppaction://hlinksldjump"/>
            </p:cNvPr>
            <p:cNvSpPr/>
            <p:nvPr userDrawn="1"/>
          </p:nvSpPr>
          <p:spPr bwMode="auto">
            <a:xfrm>
              <a:off x="-1470" y="3996"/>
              <a:ext cx="721" cy="314"/>
            </a:xfrm>
            <a:prstGeom prst="homePlat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400" b="1" dirty="0">
                  <a:solidFill>
                    <a:srgbClr val="0033CC"/>
                  </a:solidFill>
                </a:rPr>
                <a:t>写作指导妙笔生花</a:t>
              </a:r>
            </a:p>
          </p:txBody>
        </p:sp>
        <p:sp>
          <p:nvSpPr>
            <p:cNvPr id="19" name="五边形 18">
              <a:hlinkClick r:id="rId7" action="ppaction://hlinksldjump"/>
            </p:cNvPr>
            <p:cNvSpPr/>
            <p:nvPr userDrawn="1"/>
          </p:nvSpPr>
          <p:spPr bwMode="auto">
            <a:xfrm>
              <a:off x="-721" y="3974"/>
              <a:ext cx="721" cy="346"/>
            </a:xfrm>
            <a:prstGeom prst="homePlat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400" b="1" dirty="0">
                  <a:solidFill>
                    <a:srgbClr val="0033CC"/>
                  </a:solidFill>
                  <a:latin typeface="+mn-ea"/>
                </a:rPr>
                <a:t>知能演练轻松闯关</a:t>
              </a:r>
            </a:p>
          </p:txBody>
        </p:sp>
        <p:sp>
          <p:nvSpPr>
            <p:cNvPr id="3" name="五边形 13">
              <a:hlinkClick r:id="rId8" action="ppaction://hlinksldjump"/>
            </p:cNvPr>
            <p:cNvSpPr/>
            <p:nvPr userDrawn="1"/>
          </p:nvSpPr>
          <p:spPr bwMode="auto">
            <a:xfrm>
              <a:off x="-2237" y="3987"/>
              <a:ext cx="721" cy="314"/>
            </a:xfrm>
            <a:prstGeom prst="homePlat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400" b="1" dirty="0">
                  <a:solidFill>
                    <a:srgbClr val="0033CC"/>
                  </a:solidFill>
                </a:rPr>
                <a:t>语法精讲专项突破</a:t>
              </a:r>
            </a:p>
          </p:txBody>
        </p:sp>
      </p:grpSp>
      <p:sp>
        <p:nvSpPr>
          <p:cNvPr id="13" name="燕尾形 12"/>
          <p:cNvSpPr/>
          <p:nvPr userDrawn="1"/>
        </p:nvSpPr>
        <p:spPr>
          <a:xfrm>
            <a:off x="8818563" y="23813"/>
            <a:ext cx="287337" cy="30638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0070C0"/>
              </a:solidFill>
            </a:endParaRPr>
          </a:p>
        </p:txBody>
      </p:sp>
      <p:sp>
        <p:nvSpPr>
          <p:cNvPr id="15" name="五边形 14"/>
          <p:cNvSpPr/>
          <p:nvPr userDrawn="1"/>
        </p:nvSpPr>
        <p:spPr>
          <a:xfrm>
            <a:off x="5940425" y="25400"/>
            <a:ext cx="2938463" cy="307975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b="1" dirty="0">
                <a:solidFill>
                  <a:srgbClr val="0033CC"/>
                </a:solidFill>
              </a:rPr>
              <a:t>Unit 2</a:t>
            </a:r>
            <a:r>
              <a:rPr lang="zh-CN" altLang="en-US" sz="1600" b="1" dirty="0">
                <a:solidFill>
                  <a:srgbClr val="0033CC"/>
                </a:solidFill>
              </a:rPr>
              <a:t>　</a:t>
            </a:r>
            <a:r>
              <a:rPr lang="en-US" altLang="zh-CN" sz="1600" b="1" dirty="0">
                <a:solidFill>
                  <a:srgbClr val="0033CC"/>
                </a:solidFill>
              </a:rPr>
              <a:t>Let’s celebrate</a:t>
            </a:r>
            <a:r>
              <a:rPr lang="zh-CN" altLang="en-US" sz="1600" b="1" dirty="0">
                <a:solidFill>
                  <a:srgbClr val="0033CC"/>
                </a:solidFill>
              </a:rPr>
              <a:t>！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6 L 0.6941 0.0020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4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0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1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2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3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4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5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6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7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8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9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package" Target="../embeddings/Microsoft_Word___.docx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__1.docx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8.png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9.vml"/><Relationship Id="rId6" Type="http://schemas.openxmlformats.org/officeDocument/2006/relationships/package" Target="../embeddings/Microsoft_Word___21.docx"/><Relationship Id="rId5" Type="http://schemas.openxmlformats.org/officeDocument/2006/relationships/image" Target="../media/image26.emf"/><Relationship Id="rId4" Type="http://schemas.openxmlformats.org/officeDocument/2006/relationships/package" Target="../embeddings/Microsoft_Word___20.doc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2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3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3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32.png"/><Relationship Id="rId4" Type="http://schemas.openxmlformats.org/officeDocument/2006/relationships/image" Target="../media/image3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4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3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5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3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6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36.emf"/><Relationship Id="rId5" Type="http://schemas.openxmlformats.org/officeDocument/2006/relationships/package" Target="../embeddings/Microsoft_Word___27.docx"/><Relationship Id="rId4" Type="http://schemas.openxmlformats.org/officeDocument/2006/relationships/image" Target="../media/image3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8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38.emf"/><Relationship Id="rId5" Type="http://schemas.openxmlformats.org/officeDocument/2006/relationships/package" Target="../embeddings/Microsoft_Word___29.docx"/><Relationship Id="rId4" Type="http://schemas.openxmlformats.org/officeDocument/2006/relationships/image" Target="../media/image3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0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3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1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40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2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4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5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6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emf"/><Relationship Id="rId5" Type="http://schemas.openxmlformats.org/officeDocument/2006/relationships/package" Target="../embeddings/Microsoft_Word___7.docx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8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9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Administrator\Desktop\生物\unit2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49" y="1341463"/>
            <a:ext cx="9136063" cy="2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2930310" y="5589240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1950" y="3717032"/>
            <a:ext cx="90839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/>
              <a:t>Section Ⅲ</a:t>
            </a:r>
            <a:r>
              <a:rPr lang="zh-CN" altLang="zh-CN" sz="3200" b="1" dirty="0"/>
              <a:t>　</a:t>
            </a:r>
            <a:r>
              <a:rPr lang="en-US" altLang="zh-CN" sz="3200" b="1" dirty="0"/>
              <a:t>Using language &amp; Writing</a:t>
            </a:r>
            <a:endParaRPr lang="zh-CN" altLang="zh-CN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对象 1"/>
          <p:cNvGraphicFramePr>
            <a:graphicFrameLocks noChangeAspect="1"/>
          </p:cNvGraphicFramePr>
          <p:nvPr/>
        </p:nvGraphicFramePr>
        <p:xfrm>
          <a:off x="468313" y="692150"/>
          <a:ext cx="8293100" cy="519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文档" r:id="rId3" imgW="8301355" imgH="5204460" progId="Word.Document.12">
                  <p:embed/>
                </p:oleObj>
              </mc:Choice>
              <mc:Fallback>
                <p:oleObj name="文档" r:id="rId3" imgW="8301355" imgH="520446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692150"/>
                        <a:ext cx="8293100" cy="519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对象 1"/>
          <p:cNvGraphicFramePr>
            <a:graphicFrameLocks noChangeAspect="1"/>
          </p:cNvGraphicFramePr>
          <p:nvPr/>
        </p:nvGraphicFramePr>
        <p:xfrm>
          <a:off x="323850" y="333375"/>
          <a:ext cx="8293100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文档" r:id="rId3" imgW="8301355" imgH="5795645" progId="Word.Document.12">
                  <p:embed/>
                </p:oleObj>
              </mc:Choice>
              <mc:Fallback>
                <p:oleObj name="文档" r:id="rId3" imgW="8301355" imgH="579564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333375"/>
                        <a:ext cx="8293100" cy="579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对象 1"/>
          <p:cNvGraphicFramePr>
            <a:graphicFrameLocks noChangeAspect="1"/>
          </p:cNvGraphicFramePr>
          <p:nvPr/>
        </p:nvGraphicFramePr>
        <p:xfrm>
          <a:off x="468313" y="404813"/>
          <a:ext cx="8293100" cy="591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文档" r:id="rId3" imgW="8301355" imgH="5929630" progId="Word.Document.12">
                  <p:embed/>
                </p:oleObj>
              </mc:Choice>
              <mc:Fallback>
                <p:oleObj name="文档" r:id="rId3" imgW="8301355" imgH="592963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04813"/>
                        <a:ext cx="8293100" cy="591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对象 1"/>
          <p:cNvGraphicFramePr>
            <a:graphicFrameLocks noChangeAspect="1"/>
          </p:cNvGraphicFramePr>
          <p:nvPr/>
        </p:nvGraphicFramePr>
        <p:xfrm>
          <a:off x="395288" y="1412875"/>
          <a:ext cx="8293100" cy="414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文档" r:id="rId3" imgW="8301355" imgH="4151630" progId="Word.Document.12">
                  <p:embed/>
                </p:oleObj>
              </mc:Choice>
              <mc:Fallback>
                <p:oleObj name="文档" r:id="rId3" imgW="8301355" imgH="415163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412875"/>
                        <a:ext cx="8293100" cy="414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对象 1"/>
          <p:cNvGraphicFramePr>
            <a:graphicFrameLocks noChangeAspect="1"/>
          </p:cNvGraphicFramePr>
          <p:nvPr/>
        </p:nvGraphicFramePr>
        <p:xfrm>
          <a:off x="323850" y="765175"/>
          <a:ext cx="8293100" cy="519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文档" r:id="rId3" imgW="8301355" imgH="5204460" progId="Word.Document.12">
                  <p:embed/>
                </p:oleObj>
              </mc:Choice>
              <mc:Fallback>
                <p:oleObj name="文档" r:id="rId3" imgW="8301355" imgH="520446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765175"/>
                        <a:ext cx="8293100" cy="519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对象 1"/>
          <p:cNvGraphicFramePr>
            <a:graphicFrameLocks noChangeAspect="1"/>
          </p:cNvGraphicFramePr>
          <p:nvPr/>
        </p:nvGraphicFramePr>
        <p:xfrm>
          <a:off x="393700" y="1485900"/>
          <a:ext cx="8293100" cy="229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文档" r:id="rId3" imgW="8301355" imgH="2305685" progId="Word.Document.12">
                  <p:embed/>
                </p:oleObj>
              </mc:Choice>
              <mc:Fallback>
                <p:oleObj name="文档" r:id="rId3" imgW="8301355" imgH="230568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1485900"/>
                        <a:ext cx="8293100" cy="229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对象 1"/>
          <p:cNvGraphicFramePr>
            <a:graphicFrameLocks noChangeAspect="1"/>
          </p:cNvGraphicFramePr>
          <p:nvPr/>
        </p:nvGraphicFramePr>
        <p:xfrm>
          <a:off x="368300" y="908050"/>
          <a:ext cx="8293100" cy="538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2" name="文档" r:id="rId3" imgW="8301355" imgH="5388610" progId="Word.Document.12">
                  <p:embed/>
                </p:oleObj>
              </mc:Choice>
              <mc:Fallback>
                <p:oleObj name="文档" r:id="rId3" imgW="8301355" imgH="538861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" y="908050"/>
                        <a:ext cx="8293100" cy="538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1" name="Picture 25" descr="C:\Users\Administrator\Desktop\新建文件夹 (2)\课后跟踪训练.t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71775" y="404813"/>
            <a:ext cx="3481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1476375" y="1341438"/>
            <a:ext cx="954088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might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813300" y="2276475"/>
            <a:ext cx="127158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ought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71600" y="3284538"/>
            <a:ext cx="1058863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can</a:t>
            </a:r>
            <a:r>
              <a:rPr lang="zh-CN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’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448300" y="4221163"/>
            <a:ext cx="1058863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should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57325" y="5199063"/>
            <a:ext cx="954088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might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对象 1"/>
          <p:cNvGraphicFramePr>
            <a:graphicFrameLocks noChangeAspect="1"/>
          </p:cNvGraphicFramePr>
          <p:nvPr/>
        </p:nvGraphicFramePr>
        <p:xfrm>
          <a:off x="395288" y="527050"/>
          <a:ext cx="8293100" cy="558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" name="文档" r:id="rId3" imgW="8301355" imgH="5594350" progId="Word.Document.12">
                  <p:embed/>
                </p:oleObj>
              </mc:Choice>
              <mc:Fallback>
                <p:oleObj name="文档" r:id="rId3" imgW="8301355" imgH="559435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527050"/>
                        <a:ext cx="8293100" cy="558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1339850" y="393700"/>
            <a:ext cx="138430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needn</a:t>
            </a:r>
            <a:r>
              <a:rPr lang="zh-CN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’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20875" y="1557338"/>
            <a:ext cx="1643063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shouldn</a:t>
            </a:r>
            <a:r>
              <a:rPr lang="zh-CN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’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28663" y="3213100"/>
            <a:ext cx="661987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will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327525" y="3789363"/>
            <a:ext cx="7493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may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300788" y="4840288"/>
            <a:ext cx="1271587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ought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对象 1"/>
          <p:cNvGraphicFramePr>
            <a:graphicFrameLocks noChangeAspect="1"/>
          </p:cNvGraphicFramePr>
          <p:nvPr/>
        </p:nvGraphicFramePr>
        <p:xfrm>
          <a:off x="395288" y="1125538"/>
          <a:ext cx="8293100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7" name="文档" r:id="rId3" imgW="8301355" imgH="4502150" progId="Word.Document.12">
                  <p:embed/>
                </p:oleObj>
              </mc:Choice>
              <mc:Fallback>
                <p:oleObj name="文档" r:id="rId3" imgW="8301355" imgH="450215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125538"/>
                        <a:ext cx="8293100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1042988" y="2214563"/>
            <a:ext cx="4135437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needn</a:t>
            </a:r>
            <a:r>
              <a:rPr lang="zh-CN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’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have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spent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30288" y="3294063"/>
            <a:ext cx="3325812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must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have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taken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5288" y="4908550"/>
            <a:ext cx="5214937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ought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pay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attention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对象 1"/>
          <p:cNvGraphicFramePr>
            <a:graphicFrameLocks noChangeAspect="1"/>
          </p:cNvGraphicFramePr>
          <p:nvPr/>
        </p:nvGraphicFramePr>
        <p:xfrm>
          <a:off x="393700" y="1485900"/>
          <a:ext cx="829310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0" name="文档" r:id="rId3" imgW="8301355" imgH="3290570" progId="Word.Document.12">
                  <p:embed/>
                </p:oleObj>
              </mc:Choice>
              <mc:Fallback>
                <p:oleObj name="文档" r:id="rId3" imgW="8301355" imgH="329057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1485900"/>
                        <a:ext cx="8293100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323850" y="2463800"/>
            <a:ext cx="5022850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shouldn</a:t>
            </a:r>
            <a:r>
              <a:rPr lang="zh-CN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’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be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any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difficulty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076825" y="3543300"/>
            <a:ext cx="526415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should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be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so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rude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对象 1"/>
          <p:cNvGraphicFramePr>
            <a:graphicFrameLocks noChangeAspect="1"/>
          </p:cNvGraphicFramePr>
          <p:nvPr/>
        </p:nvGraphicFramePr>
        <p:xfrm>
          <a:off x="77788" y="1166813"/>
          <a:ext cx="82931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文档" r:id="rId3" imgW="8304530" imgH="1029970" progId="Word.Document.12">
                  <p:embed/>
                </p:oleObj>
              </mc:Choice>
              <mc:Fallback>
                <p:oleObj name="文档" r:id="rId3" imgW="8304530" imgH="102997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88" y="1166813"/>
                        <a:ext cx="82931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5" name="Picture 7" descr="C:\Users\Administrator\Desktop\新建文件夹 (4)\语法精讲专项突破.t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404813"/>
            <a:ext cx="91154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6" name="对象 1"/>
          <p:cNvGraphicFramePr>
            <a:graphicFrameLocks noChangeAspect="1"/>
          </p:cNvGraphicFramePr>
          <p:nvPr/>
        </p:nvGraphicFramePr>
        <p:xfrm>
          <a:off x="411163" y="2636838"/>
          <a:ext cx="82931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文档" r:id="rId6" imgW="8304530" imgH="2372995" progId="Word.Document.12">
                  <p:embed/>
                </p:oleObj>
              </mc:Choice>
              <mc:Fallback>
                <p:oleObj name="文档" r:id="rId6" imgW="8304530" imgH="237299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163" y="2636838"/>
                        <a:ext cx="8293100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7" name="Picture 28" descr="C:\Users\Administrator\Desktop\新建文件夹 (2)\课堂要点精析.tif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484438" y="1773238"/>
            <a:ext cx="3481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C:\Users\Administrator\Desktop\新建文件夹 (4)\写作指导妙笔生花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908050"/>
            <a:ext cx="91154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507" name="对象 1"/>
          <p:cNvGraphicFramePr>
            <a:graphicFrameLocks noChangeAspect="1"/>
          </p:cNvGraphicFramePr>
          <p:nvPr/>
        </p:nvGraphicFramePr>
        <p:xfrm>
          <a:off x="250825" y="1644650"/>
          <a:ext cx="82931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8" name="文档" r:id="rId4" imgW="8301355" imgH="1029970" progId="Word.Document.12">
                  <p:embed/>
                </p:oleObj>
              </mc:Choice>
              <mc:Fallback>
                <p:oleObj name="文档" r:id="rId4" imgW="8301355" imgH="102997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644650"/>
                        <a:ext cx="82931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对象 1"/>
          <p:cNvGraphicFramePr>
            <a:graphicFrameLocks noChangeAspect="1"/>
          </p:cNvGraphicFramePr>
          <p:nvPr/>
        </p:nvGraphicFramePr>
        <p:xfrm>
          <a:off x="406400" y="2705100"/>
          <a:ext cx="8293100" cy="35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9" name="文档" r:id="rId6" imgW="8301355" imgH="3558540" progId="Word.Document.12">
                  <p:embed/>
                </p:oleObj>
              </mc:Choice>
              <mc:Fallback>
                <p:oleObj name="文档" r:id="rId6" imgW="8301355" imgH="355854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2705100"/>
                        <a:ext cx="8293100" cy="355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09" name="Picture 7" descr="C:\Users\Administrator\Desktop\9.1英语\写作指导.tif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959100" y="2276475"/>
            <a:ext cx="25495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对象 1"/>
          <p:cNvGraphicFramePr>
            <a:graphicFrameLocks noChangeAspect="1"/>
          </p:cNvGraphicFramePr>
          <p:nvPr/>
        </p:nvGraphicFramePr>
        <p:xfrm>
          <a:off x="393700" y="1485900"/>
          <a:ext cx="8293100" cy="407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" name="文档" r:id="rId3" imgW="8301355" imgH="4084320" progId="Word.Document.12">
                  <p:embed/>
                </p:oleObj>
              </mc:Choice>
              <mc:Fallback>
                <p:oleObj name="文档" r:id="rId3" imgW="8301355" imgH="408432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1485900"/>
                        <a:ext cx="8293100" cy="407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对象 1"/>
          <p:cNvGraphicFramePr>
            <a:graphicFrameLocks noChangeAspect="1"/>
          </p:cNvGraphicFramePr>
          <p:nvPr/>
        </p:nvGraphicFramePr>
        <p:xfrm>
          <a:off x="395288" y="836613"/>
          <a:ext cx="8293100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1" name="文档" r:id="rId3" imgW="8301355" imgH="5337175" progId="Word.Document.12">
                  <p:embed/>
                </p:oleObj>
              </mc:Choice>
              <mc:Fallback>
                <p:oleObj name="文档" r:id="rId3" imgW="8301355" imgH="533717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836613"/>
                        <a:ext cx="8293100" cy="533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55" name="Picture 20" descr="C:\Users\Administrator\Desktop\新建文件夹 (2)\典题示例.t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87675" y="404813"/>
            <a:ext cx="25495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对象 1"/>
          <p:cNvGraphicFramePr>
            <a:graphicFrameLocks noChangeAspect="1"/>
          </p:cNvGraphicFramePr>
          <p:nvPr/>
        </p:nvGraphicFramePr>
        <p:xfrm>
          <a:off x="395536" y="1556792"/>
          <a:ext cx="8432800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4" name="文档" r:id="rId3" imgW="8444230" imgH="4052570" progId="Word.Document.12">
                  <p:embed/>
                </p:oleObj>
              </mc:Choice>
              <mc:Fallback>
                <p:oleObj name="文档" r:id="rId3" imgW="8444230" imgH="405257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556792"/>
                        <a:ext cx="8432800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对象 1"/>
          <p:cNvGraphicFramePr>
            <a:graphicFrameLocks noChangeAspect="1"/>
          </p:cNvGraphicFramePr>
          <p:nvPr/>
        </p:nvGraphicFramePr>
        <p:xfrm>
          <a:off x="468313" y="723900"/>
          <a:ext cx="8293100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5" name="文档" r:id="rId3" imgW="8301355" imgH="5337175" progId="Word.Document.12">
                  <p:embed/>
                </p:oleObj>
              </mc:Choice>
              <mc:Fallback>
                <p:oleObj name="文档" r:id="rId3" imgW="8301355" imgH="533717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723900"/>
                        <a:ext cx="8293100" cy="533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3779838" y="1814513"/>
            <a:ext cx="3443287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be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allowed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do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sth.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779838" y="2390775"/>
            <a:ext cx="17176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in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favour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of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71888" y="2967038"/>
            <a:ext cx="1979612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be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harmful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790950" y="3573463"/>
            <a:ext cx="3698875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cause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air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pollution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671888" y="4149725"/>
            <a:ext cx="125730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produce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795713" y="4724400"/>
            <a:ext cx="1547812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dangerous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897313" y="5373688"/>
            <a:ext cx="1004887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injury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对象 1"/>
          <p:cNvGraphicFramePr>
            <a:graphicFrameLocks noChangeAspect="1"/>
          </p:cNvGraphicFramePr>
          <p:nvPr/>
        </p:nvGraphicFramePr>
        <p:xfrm>
          <a:off x="395288" y="1196975"/>
          <a:ext cx="8293100" cy="459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6" name="文档" r:id="rId3" imgW="8301355" imgH="4610100" progId="Word.Document.12">
                  <p:embed/>
                </p:oleObj>
              </mc:Choice>
              <mc:Fallback>
                <p:oleObj name="文档" r:id="rId3" imgW="8301355" imgH="461010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196975"/>
                        <a:ext cx="8293100" cy="459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1"/>
          <p:cNvGraphicFramePr>
            <a:graphicFrameLocks noChangeAspect="1"/>
          </p:cNvGraphicFramePr>
          <p:nvPr/>
        </p:nvGraphicFramePr>
        <p:xfrm>
          <a:off x="395288" y="4005263"/>
          <a:ext cx="829310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7" name="文档" r:id="rId5" imgW="8301355" imgH="1245235" progId="Word.Document.12">
                  <p:embed/>
                </p:oleObj>
              </mc:Choice>
              <mc:Fallback>
                <p:oleObj name="文档" r:id="rId5" imgW="8301355" imgH="124523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005263"/>
                        <a:ext cx="8293100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对象 1"/>
          <p:cNvGraphicFramePr>
            <a:graphicFrameLocks noChangeAspect="1"/>
          </p:cNvGraphicFramePr>
          <p:nvPr/>
        </p:nvGraphicFramePr>
        <p:xfrm>
          <a:off x="393700" y="1485900"/>
          <a:ext cx="8293100" cy="341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0" name="文档" r:id="rId3" imgW="8301355" imgH="3424555" progId="Word.Document.12">
                  <p:embed/>
                </p:oleObj>
              </mc:Choice>
              <mc:Fallback>
                <p:oleObj name="文档" r:id="rId3" imgW="8301355" imgH="342455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1485900"/>
                        <a:ext cx="8293100" cy="341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对象 1"/>
          <p:cNvGraphicFramePr>
            <a:graphicFrameLocks noChangeAspect="1"/>
          </p:cNvGraphicFramePr>
          <p:nvPr/>
        </p:nvGraphicFramePr>
        <p:xfrm>
          <a:off x="469900" y="3162300"/>
          <a:ext cx="82931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1" name="文档" r:id="rId5" imgW="8301355" imgH="1359535" progId="Word.Document.12">
                  <p:embed/>
                </p:oleObj>
              </mc:Choice>
              <mc:Fallback>
                <p:oleObj name="文档" r:id="rId5" imgW="8301355" imgH="135953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3162300"/>
                        <a:ext cx="8293100" cy="134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对象 1"/>
          <p:cNvGraphicFramePr>
            <a:graphicFrameLocks noChangeAspect="1"/>
          </p:cNvGraphicFramePr>
          <p:nvPr/>
        </p:nvGraphicFramePr>
        <p:xfrm>
          <a:off x="393700" y="1485900"/>
          <a:ext cx="8293100" cy="374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0" name="文档" r:id="rId3" imgW="8301355" imgH="3749040" progId="Word.Document.12">
                  <p:embed/>
                </p:oleObj>
              </mc:Choice>
              <mc:Fallback>
                <p:oleObj name="文档" r:id="rId3" imgW="8301355" imgH="374904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1485900"/>
                        <a:ext cx="8293100" cy="374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对象 1"/>
          <p:cNvGraphicFramePr>
            <a:graphicFrameLocks noChangeAspect="1"/>
          </p:cNvGraphicFramePr>
          <p:nvPr/>
        </p:nvGraphicFramePr>
        <p:xfrm>
          <a:off x="468313" y="692150"/>
          <a:ext cx="8293100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4" name="文档" r:id="rId3" imgW="8301355" imgH="5187950" progId="Word.Document.12">
                  <p:embed/>
                </p:oleObj>
              </mc:Choice>
              <mc:Fallback>
                <p:oleObj name="文档" r:id="rId3" imgW="8301355" imgH="518795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692150"/>
                        <a:ext cx="8293100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对象 1"/>
          <p:cNvGraphicFramePr>
            <a:graphicFrameLocks noChangeAspect="1"/>
          </p:cNvGraphicFramePr>
          <p:nvPr/>
        </p:nvGraphicFramePr>
        <p:xfrm>
          <a:off x="395536" y="1628800"/>
          <a:ext cx="829310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8" name="文档" r:id="rId3" imgW="8301355" imgH="3290570" progId="Word.Document.12">
                  <p:embed/>
                </p:oleObj>
              </mc:Choice>
              <mc:Fallback>
                <p:oleObj name="文档" r:id="rId3" imgW="8301355" imgH="329057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628800"/>
                        <a:ext cx="8293100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对象 1"/>
          <p:cNvGraphicFramePr>
            <a:graphicFrameLocks noChangeAspect="1"/>
          </p:cNvGraphicFramePr>
          <p:nvPr/>
        </p:nvGraphicFramePr>
        <p:xfrm>
          <a:off x="393700" y="1485900"/>
          <a:ext cx="8293100" cy="35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文档" r:id="rId3" imgW="8304530" imgH="3558540" progId="Word.Document.12">
                  <p:embed/>
                </p:oleObj>
              </mc:Choice>
              <mc:Fallback>
                <p:oleObj name="文档" r:id="rId3" imgW="8304530" imgH="355854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1485900"/>
                        <a:ext cx="8293100" cy="355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8700" y="2432050"/>
            <a:ext cx="7086600" cy="914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26797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kern="100" dirty="0">
                <a:solidFill>
                  <a:srgbClr val="2D2D8A">
                    <a:lumMod val="5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本部分内容讲解结束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67000" y="3836988"/>
            <a:ext cx="3810000" cy="528637"/>
          </a:xfrm>
          <a:prstGeom prst="rect">
            <a:avLst/>
          </a:prstGeom>
          <a:gradFill rotWithShape="1">
            <a:gsLst>
              <a:gs pos="0">
                <a:srgbClr val="2D2D8A">
                  <a:tint val="50000"/>
                  <a:satMod val="300000"/>
                </a:srgbClr>
              </a:gs>
              <a:gs pos="35000">
                <a:srgbClr val="2D2D8A">
                  <a:tint val="37000"/>
                  <a:satMod val="300000"/>
                </a:srgbClr>
              </a:gs>
              <a:gs pos="100000">
                <a:srgbClr val="2D2D8A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D2D8A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100" dirty="0">
                <a:solidFill>
                  <a:srgbClr val="000000"/>
                </a:solidFill>
                <a:ea typeface="+mn-ea"/>
                <a:cs typeface="Times New Roman" panose="02020603050405020304" pitchFamily="18" charset="0"/>
              </a:rPr>
              <a:t>按</a:t>
            </a:r>
            <a:r>
              <a:rPr lang="en-US" altLang="zh-CN" sz="2800" b="1" kern="100" dirty="0">
                <a:solidFill>
                  <a:srgbClr val="000000"/>
                </a:solidFill>
                <a:ea typeface="+mn-ea"/>
                <a:cs typeface="Times New Roman" panose="02020603050405020304" pitchFamily="18" charset="0"/>
              </a:rPr>
              <a:t>ESC</a:t>
            </a:r>
            <a:r>
              <a:rPr lang="zh-CN" altLang="en-US" sz="2800" b="1" kern="100" dirty="0">
                <a:solidFill>
                  <a:srgbClr val="000000"/>
                </a:solidFill>
                <a:ea typeface="+mn-ea"/>
                <a:cs typeface="Times New Roman" panose="02020603050405020304" pitchFamily="18" charset="0"/>
              </a:rPr>
              <a:t>键退出全屏播放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对象 1"/>
          <p:cNvGraphicFramePr>
            <a:graphicFrameLocks noChangeAspect="1"/>
          </p:cNvGraphicFramePr>
          <p:nvPr/>
        </p:nvGraphicFramePr>
        <p:xfrm>
          <a:off x="395288" y="1052513"/>
          <a:ext cx="8293100" cy="467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文档" r:id="rId3" imgW="8301355" imgH="4678680" progId="Word.Document.12">
                  <p:embed/>
                </p:oleObj>
              </mc:Choice>
              <mc:Fallback>
                <p:oleObj name="文档" r:id="rId3" imgW="8301355" imgH="467868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052513"/>
                        <a:ext cx="8293100" cy="467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对象 1"/>
          <p:cNvGraphicFramePr>
            <a:graphicFrameLocks noChangeAspect="1"/>
          </p:cNvGraphicFramePr>
          <p:nvPr/>
        </p:nvGraphicFramePr>
        <p:xfrm>
          <a:off x="395288" y="1052513"/>
          <a:ext cx="8293100" cy="467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文档" r:id="rId3" imgW="8301355" imgH="4678680" progId="Word.Document.12">
                  <p:embed/>
                </p:oleObj>
              </mc:Choice>
              <mc:Fallback>
                <p:oleObj name="文档" r:id="rId3" imgW="8301355" imgH="467868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052513"/>
                        <a:ext cx="8293100" cy="467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对象 1"/>
          <p:cNvGraphicFramePr>
            <a:graphicFrameLocks noChangeAspect="1"/>
          </p:cNvGraphicFramePr>
          <p:nvPr/>
        </p:nvGraphicFramePr>
        <p:xfrm>
          <a:off x="468313" y="404813"/>
          <a:ext cx="8293100" cy="585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文档" r:id="rId3" imgW="8301355" imgH="5864225" progId="Word.Document.12">
                  <p:embed/>
                </p:oleObj>
              </mc:Choice>
              <mc:Fallback>
                <p:oleObj name="文档" r:id="rId3" imgW="8301355" imgH="586422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04813"/>
                        <a:ext cx="8293100" cy="585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对象 1"/>
          <p:cNvGraphicFramePr>
            <a:graphicFrameLocks noChangeAspect="1"/>
          </p:cNvGraphicFramePr>
          <p:nvPr/>
        </p:nvGraphicFramePr>
        <p:xfrm>
          <a:off x="323850" y="404813"/>
          <a:ext cx="8432800" cy="349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文档" r:id="rId3" imgW="8444230" imgH="3494405" progId="Word.Document.12">
                  <p:embed/>
                </p:oleObj>
              </mc:Choice>
              <mc:Fallback>
                <p:oleObj name="文档" r:id="rId3" imgW="8444230" imgH="349440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04813"/>
                        <a:ext cx="8432800" cy="349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1"/>
          <p:cNvGraphicFramePr>
            <a:graphicFrameLocks noChangeAspect="1"/>
          </p:cNvGraphicFramePr>
          <p:nvPr/>
        </p:nvGraphicFramePr>
        <p:xfrm>
          <a:off x="393700" y="3390900"/>
          <a:ext cx="8293100" cy="295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文档" r:id="rId5" imgW="8301355" imgH="2959735" progId="Word.Document.12">
                  <p:embed/>
                </p:oleObj>
              </mc:Choice>
              <mc:Fallback>
                <p:oleObj name="文档" r:id="rId5" imgW="8301355" imgH="295973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3390900"/>
                        <a:ext cx="8293100" cy="295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对象 1"/>
          <p:cNvGraphicFramePr>
            <a:graphicFrameLocks noChangeAspect="1"/>
          </p:cNvGraphicFramePr>
          <p:nvPr/>
        </p:nvGraphicFramePr>
        <p:xfrm>
          <a:off x="469900" y="482600"/>
          <a:ext cx="8293100" cy="562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文档" r:id="rId3" imgW="8301355" imgH="5640070" progId="Word.Document.12">
                  <p:embed/>
                </p:oleObj>
              </mc:Choice>
              <mc:Fallback>
                <p:oleObj name="文档" r:id="rId3" imgW="8301355" imgH="564007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482600"/>
                        <a:ext cx="8293100" cy="562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对象 1"/>
          <p:cNvGraphicFramePr>
            <a:graphicFrameLocks noChangeAspect="1"/>
          </p:cNvGraphicFramePr>
          <p:nvPr/>
        </p:nvGraphicFramePr>
        <p:xfrm>
          <a:off x="395288" y="404813"/>
          <a:ext cx="8293100" cy="585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文档" r:id="rId3" imgW="8301355" imgH="5864225" progId="Word.Document.12">
                  <p:embed/>
                </p:oleObj>
              </mc:Choice>
              <mc:Fallback>
                <p:oleObj name="文档" r:id="rId3" imgW="8301355" imgH="586422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04813"/>
                        <a:ext cx="8293100" cy="585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400" b="1" dirty="0" smtClean="0">
            <a:solidFill>
              <a:schemeClr val="accent2"/>
            </a:solidFill>
          </a:defRPr>
        </a:defPPr>
      </a:lstStyle>
      <a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a:style>
    </a:spDef>
    <a:txDef>
      <a:spPr>
        <a:noFill/>
      </a:spPr>
      <a:bodyPr wrap="none" rtlCol="0">
        <a:spAutoFit/>
      </a:bodyPr>
      <a:lstStyle>
        <a:defPPr>
          <a:defRPr sz="2400" b="1" dirty="0">
            <a:solidFill>
              <a:srgbClr val="0033CC"/>
            </a:solidFill>
            <a:latin typeface="+mn-lt"/>
            <a:ea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</Words>
  <Application>Microsoft Office PowerPoint</Application>
  <PresentationFormat>全屏显示(4:3)</PresentationFormat>
  <Paragraphs>26</Paragraphs>
  <Slides>30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8" baseType="lpstr">
      <vt:lpstr>楷体</vt:lpstr>
      <vt:lpstr>宋体</vt:lpstr>
      <vt:lpstr>微软雅黑</vt:lpstr>
      <vt:lpstr>Arial</vt:lpstr>
      <vt:lpstr>Calibri</vt:lpstr>
      <vt:lpstr>Times New Roman</vt:lpstr>
      <vt:lpstr>WWW.2PPT.COM
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2022-02-13T02:03:30Z</dcterms:created>
  <dcterms:modified xsi:type="dcterms:W3CDTF">2023-01-17T01:46:37Z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9C2903F9C38D49D49170EBF57D127761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