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9" r:id="rId3"/>
    <p:sldId id="260" r:id="rId4"/>
    <p:sldId id="262" r:id="rId5"/>
    <p:sldId id="258" r:id="rId6"/>
    <p:sldId id="263" r:id="rId7"/>
    <p:sldId id="267" r:id="rId8"/>
    <p:sldId id="264" r:id="rId9"/>
    <p:sldId id="265" r:id="rId10"/>
    <p:sldId id="268" r:id="rId11"/>
    <p:sldId id="266" r:id="rId12"/>
    <p:sldId id="269" r:id="rId13"/>
    <p:sldId id="273" r:id="rId14"/>
    <p:sldId id="270" r:id="rId15"/>
    <p:sldId id="272" r:id="rId16"/>
    <p:sldId id="27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115" d="100"/>
          <a:sy n="115" d="100"/>
        </p:scale>
        <p:origin x="144" y="102"/>
      </p:cViewPr>
      <p:guideLst>
        <p:guide orient="horz" pos="2160"/>
        <p:guide pos="3840"/>
      </p:guideLst>
    </p:cSldViewPr>
  </p:slideViewPr>
  <p:notesTextViewPr>
    <p:cViewPr>
      <p:scale>
        <a:sx n="1" d="1"/>
        <a:sy n="1" d="1"/>
      </p:scale>
      <p:origin x="0" y="0"/>
    </p:cViewPr>
  </p:notesTextViewPr>
  <p:sorterViewPr>
    <p:cViewPr>
      <p:scale>
        <a:sx n="100" d="100"/>
        <a:sy n="100" d="100"/>
      </p:scale>
      <p:origin x="0" y="-12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6C8C954-4A4A-495E-BCFA-E21EEFDFC56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066794-7280-49C4-A1A8-9B1F1D8B7D4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6C8C954-4A4A-495E-BCFA-E21EEFDFC56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066794-7280-49C4-A1A8-9B1F1D8B7D4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6C8C954-4A4A-495E-BCFA-E21EEFDFC56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066794-7280-49C4-A1A8-9B1F1D8B7D4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6C8C954-4A4A-495E-BCFA-E21EEFDFC56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066794-7280-49C4-A1A8-9B1F1D8B7D4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6C8C954-4A4A-495E-BCFA-E21EEFDFC56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066794-7280-49C4-A1A8-9B1F1D8B7D4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6C8C954-4A4A-495E-BCFA-E21EEFDFC56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066794-7280-49C4-A1A8-9B1F1D8B7D4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C8C954-4A4A-495E-BCFA-E21EEFDFC56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066794-7280-49C4-A1A8-9B1F1D8B7D4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C8C954-4A4A-495E-BCFA-E21EEFDFC56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066794-7280-49C4-A1A8-9B1F1D8B7D4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C8C954-4A4A-495E-BCFA-E21EEFDFC56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066794-7280-49C4-A1A8-9B1F1D8B7D4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C8C954-4A4A-495E-BCFA-E21EEFDFC56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066794-7280-49C4-A1A8-9B1F1D8B7D4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86C8C954-4A4A-495E-BCFA-E21EEFDFC56A}"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BB066794-7280-49C4-A1A8-9B1F1D8B7D4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L" panose="00020600040101010101" pitchFamily="18" charset="-122"/>
          <a:ea typeface="阿里巴巴普惠体 L"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L" panose="00020600040101010101" pitchFamily="18" charset="-122"/>
          <a:ea typeface="阿里巴巴普惠体 L"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L" panose="00020600040101010101" pitchFamily="18" charset="-122"/>
          <a:ea typeface="阿里巴巴普惠体 L"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组合 8"/>
          <p:cNvGrpSpPr/>
          <p:nvPr/>
        </p:nvGrpSpPr>
        <p:grpSpPr>
          <a:xfrm>
            <a:off x="2816087" y="2049243"/>
            <a:ext cx="6559826" cy="2098158"/>
            <a:chOff x="2816087" y="2049243"/>
            <a:chExt cx="6559826" cy="2098158"/>
          </a:xfrm>
        </p:grpSpPr>
        <p:sp>
          <p:nvSpPr>
            <p:cNvPr id="6" name="矩形: 圆角 5"/>
            <p:cNvSpPr/>
            <p:nvPr/>
          </p:nvSpPr>
          <p:spPr>
            <a:xfrm>
              <a:off x="4407408" y="3671913"/>
              <a:ext cx="3377184" cy="475488"/>
            </a:xfrm>
            <a:prstGeom prst="roundRect">
              <a:avLst/>
            </a:prstGeom>
            <a:solidFill>
              <a:srgbClr val="FF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nvGrpSpPr>
            <p:cNvPr id="5" name="组合 4"/>
            <p:cNvGrpSpPr/>
            <p:nvPr/>
          </p:nvGrpSpPr>
          <p:grpSpPr>
            <a:xfrm>
              <a:off x="2816087" y="2049243"/>
              <a:ext cx="6559826" cy="2096527"/>
              <a:chOff x="2816087" y="2049243"/>
              <a:chExt cx="6559826" cy="2096527"/>
            </a:xfrm>
          </p:grpSpPr>
          <p:sp>
            <p:nvSpPr>
              <p:cNvPr id="7" name="文本框 6"/>
              <p:cNvSpPr txBox="1"/>
              <p:nvPr/>
            </p:nvSpPr>
            <p:spPr>
              <a:xfrm>
                <a:off x="4486656" y="3684105"/>
                <a:ext cx="4108704" cy="461665"/>
              </a:xfrm>
              <a:prstGeom prst="rect">
                <a:avLst/>
              </a:prstGeom>
              <a:noFill/>
            </p:spPr>
            <p:txBody>
              <a:bodyPr wrap="square" rtlCol="0">
                <a:spAutoFit/>
              </a:bodyPr>
              <a:lstStyle/>
              <a:p>
                <a:r>
                  <a:rPr lang="zh-CN" altLang="en-US" sz="2400" dirty="0">
                    <a:solidFill>
                      <a:schemeClr val="bg1"/>
                    </a:solidFill>
                    <a:latin typeface="阿里巴巴普惠体 L" panose="00020600040101010101" pitchFamily="18" charset="-122"/>
                    <a:ea typeface="阿里巴巴普惠体 L" panose="00020600040101010101" pitchFamily="18" charset="-122"/>
                  </a:rPr>
                  <a:t>七夕和最爱的你在一起</a:t>
                </a:r>
              </a:p>
            </p:txBody>
          </p:sp>
          <p:sp>
            <p:nvSpPr>
              <p:cNvPr id="8" name="文本框 7"/>
              <p:cNvSpPr txBox="1"/>
              <p:nvPr/>
            </p:nvSpPr>
            <p:spPr>
              <a:xfrm>
                <a:off x="2816087" y="2049243"/>
                <a:ext cx="6559826" cy="1323439"/>
              </a:xfrm>
              <a:prstGeom prst="rect">
                <a:avLst/>
              </a:prstGeom>
              <a:noFill/>
            </p:spPr>
            <p:txBody>
              <a:bodyPr wrap="square" rtlCol="0">
                <a:normAutofit/>
              </a:bodyPr>
              <a:lstStyle/>
              <a:p>
                <a:pPr algn="ctr"/>
                <a:r>
                  <a:rPr lang="zh-CN" altLang="en-US" sz="8000" dirty="0">
                    <a:ln>
                      <a:solidFill>
                        <a:srgbClr val="FF9898"/>
                      </a:solidFill>
                    </a:ln>
                    <a:solidFill>
                      <a:schemeClr val="bg1"/>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遇见最美的你</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4000">
        <p:blinds dir="vert"/>
      </p:transition>
    </mc:Choice>
    <mc:Fallback xmlns="">
      <p:transition spd="slow"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组合 8"/>
          <p:cNvGrpSpPr/>
          <p:nvPr/>
        </p:nvGrpSpPr>
        <p:grpSpPr>
          <a:xfrm>
            <a:off x="3992880" y="682752"/>
            <a:ext cx="4206240" cy="4206240"/>
            <a:chOff x="3992880" y="682752"/>
            <a:chExt cx="4206240" cy="4206240"/>
          </a:xfrm>
        </p:grpSpPr>
        <p:sp>
          <p:nvSpPr>
            <p:cNvPr id="7" name="椭圆 6"/>
            <p:cNvSpPr/>
            <p:nvPr/>
          </p:nvSpPr>
          <p:spPr>
            <a:xfrm>
              <a:off x="3992880" y="682752"/>
              <a:ext cx="4206240" cy="420624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 name="椭圆 2"/>
            <p:cNvSpPr/>
            <p:nvPr/>
          </p:nvSpPr>
          <p:spPr>
            <a:xfrm>
              <a:off x="4374964" y="1081389"/>
              <a:ext cx="3442071" cy="344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4" name="矩形 3"/>
            <p:cNvSpPr/>
            <p:nvPr/>
          </p:nvSpPr>
          <p:spPr>
            <a:xfrm>
              <a:off x="6386372" y="1807778"/>
              <a:ext cx="668773" cy="110799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3</a:t>
              </a:r>
              <a:endParaRPr lang="zh-CN" altLang="en-US" sz="66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5" name="KSO_Shape"/>
            <p:cNvSpPr/>
            <p:nvPr>
              <p:custDataLst>
                <p:tags r:id="rId1"/>
              </p:custDataLst>
            </p:nvPr>
          </p:nvSpPr>
          <p:spPr>
            <a:xfrm flipH="1">
              <a:off x="4957292" y="2082992"/>
              <a:ext cx="1654589" cy="75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scene3d>
                <a:camera prst="orthographicFront"/>
                <a:lightRig rig="threePt" dir="t"/>
              </a:scene3d>
              <a:sp3d contourW="12700">
                <a:contourClr>
                  <a:srgbClr val="FFFFFF"/>
                </a:contourClr>
              </a:sp3d>
            </a:bodyPr>
            <a:lstStyle/>
            <a:p>
              <a:pPr algn="ctr">
                <a:defRPr/>
              </a:pPr>
              <a:r>
                <a:rPr lang="en-US" altLang="zh-CN" sz="4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Part</a:t>
              </a:r>
              <a:endParaRPr lang="zh-CN" altLang="en-US" sz="4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6" name="矩形 5"/>
            <p:cNvSpPr/>
            <p:nvPr/>
          </p:nvSpPr>
          <p:spPr>
            <a:xfrm>
              <a:off x="5009668" y="2885333"/>
              <a:ext cx="2242907" cy="707886"/>
            </a:xfrm>
            <a:prstGeom prst="rect">
              <a:avLst/>
            </a:prstGeom>
          </p:spPr>
          <p:txBody>
            <a:bodyPr wrap="square">
              <a:spAutoFit/>
            </a:bodyPr>
            <a:lstStyle/>
            <a:p>
              <a:pPr algn="dist"/>
              <a:r>
                <a:rPr lang="zh-CN" altLang="en-US" sz="40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费用预算</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i$1iḓé"/>
          <p:cNvGrpSpPr/>
          <p:nvPr/>
        </p:nvGrpSpPr>
        <p:grpSpPr>
          <a:xfrm>
            <a:off x="4302338" y="1685547"/>
            <a:ext cx="2141598" cy="1476548"/>
            <a:chOff x="3656701" y="1423482"/>
            <a:chExt cx="2826506" cy="1948765"/>
          </a:xfrm>
        </p:grpSpPr>
        <p:sp>
          <p:nvSpPr>
            <p:cNvPr id="6" name="îŝlîḓé"/>
            <p:cNvSpPr/>
            <p:nvPr/>
          </p:nvSpPr>
          <p:spPr>
            <a:xfrm rot="8100000">
              <a:off x="4463907" y="2715022"/>
              <a:ext cx="2019300" cy="657225"/>
            </a:xfrm>
            <a:prstGeom prst="triangle">
              <a:avLst/>
            </a:pr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sz="2000" b="1" i="1" dirty="0">
                <a:solidFill>
                  <a:schemeClr val="tx1"/>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7" name="ïṣļíḑè"/>
            <p:cNvSpPr/>
            <p:nvPr/>
          </p:nvSpPr>
          <p:spPr>
            <a:xfrm rot="13500000">
              <a:off x="3853404" y="1226779"/>
              <a:ext cx="1625894" cy="2019300"/>
            </a:xfrm>
            <a:prstGeom prst="homePlate">
              <a:avLst>
                <a:gd name="adj" fmla="val 30072"/>
              </a:avLst>
            </a:prstGeom>
            <a:solidFill>
              <a:srgbClr val="FDBFC3"/>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sz="2000" b="1" i="1" dirty="0">
                <a:solidFill>
                  <a:schemeClr val="tx1"/>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sp>
        <p:nvSpPr>
          <p:cNvPr id="8" name="íŝlîḍè"/>
          <p:cNvSpPr/>
          <p:nvPr/>
        </p:nvSpPr>
        <p:spPr>
          <a:xfrm rot="13500000" flipH="1">
            <a:off x="5879922" y="2664125"/>
            <a:ext cx="1529991" cy="497969"/>
          </a:xfrm>
          <a:prstGeom prst="triangl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9" name="î$ľíḍè"/>
          <p:cNvSpPr/>
          <p:nvPr/>
        </p:nvSpPr>
        <p:spPr>
          <a:xfrm rot="8100000" flipH="1">
            <a:off x="6640568" y="1536507"/>
            <a:ext cx="1231913" cy="1529991"/>
          </a:xfrm>
          <a:prstGeom prst="homePlate">
            <a:avLst>
              <a:gd name="adj" fmla="val 30072"/>
            </a:avLst>
          </a:prstGeom>
          <a:solidFill>
            <a:srgbClr val="FDBFC3"/>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sz="2000" b="1" i="1" dirty="0">
              <a:solidFill>
                <a:schemeClr val="tx1"/>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0" name="ïṡḻíḍe"/>
          <p:cNvSpPr/>
          <p:nvPr/>
        </p:nvSpPr>
        <p:spPr>
          <a:xfrm rot="13500000" flipV="1">
            <a:off x="4913945" y="3504213"/>
            <a:ext cx="1529991" cy="497969"/>
          </a:xfrm>
          <a:prstGeom prst="triangl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1" name="íś1îḓe"/>
          <p:cNvSpPr/>
          <p:nvPr/>
        </p:nvSpPr>
        <p:spPr>
          <a:xfrm rot="8100000" flipV="1">
            <a:off x="4451377" y="3599808"/>
            <a:ext cx="1231913" cy="1529991"/>
          </a:xfrm>
          <a:prstGeom prst="homePlate">
            <a:avLst>
              <a:gd name="adj" fmla="val 30072"/>
            </a:avLst>
          </a:prstGeom>
          <a:solidFill>
            <a:srgbClr val="FDBFC3"/>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sz="2000" b="1" i="1" dirty="0">
              <a:solidFill>
                <a:schemeClr val="tx1"/>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2" name="îṩļiḑê"/>
          <p:cNvSpPr/>
          <p:nvPr/>
        </p:nvSpPr>
        <p:spPr>
          <a:xfrm rot="8100000" flipH="1" flipV="1">
            <a:off x="5879922" y="3533574"/>
            <a:ext cx="1529991" cy="497969"/>
          </a:xfrm>
          <a:prstGeom prst="triangl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3" name="isļîḓe"/>
          <p:cNvSpPr/>
          <p:nvPr/>
        </p:nvSpPr>
        <p:spPr>
          <a:xfrm rot="13500000" flipH="1" flipV="1">
            <a:off x="6640568" y="3629169"/>
            <a:ext cx="1231913" cy="1529991"/>
          </a:xfrm>
          <a:prstGeom prst="homePlate">
            <a:avLst>
              <a:gd name="adj" fmla="val 30072"/>
            </a:avLst>
          </a:prstGeom>
          <a:solidFill>
            <a:srgbClr val="FDBFC3"/>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sz="2000" b="1" i="1" dirty="0">
              <a:solidFill>
                <a:schemeClr val="tx1"/>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4" name="TextBox 15"/>
          <p:cNvSpPr txBox="1">
            <a:spLocks noChangeArrowheads="1"/>
          </p:cNvSpPr>
          <p:nvPr/>
        </p:nvSpPr>
        <p:spPr bwMode="auto">
          <a:xfrm>
            <a:off x="1662241" y="1618098"/>
            <a:ext cx="21956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单击输入标题</a:t>
            </a:r>
            <a:endParaRPr lang="en-US" altLang="zh-CN"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a:p>
            <a:pPr algn="ctr">
              <a:lnSpc>
                <a:spcPct val="150000"/>
              </a:lnSpc>
            </a:pPr>
            <a:r>
              <a:rPr lang="zh-CN" altLang="en-US"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点击此处输入文字点击此处输入文字点击此处输入文字点击此处输入点击此处输入文字点击此处输入文字点击此处输入文字</a:t>
            </a:r>
            <a:endParaRPr lang="en-US" altLang="zh-CN"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5" name="心形 14"/>
          <p:cNvSpPr/>
          <p:nvPr/>
        </p:nvSpPr>
        <p:spPr>
          <a:xfrm>
            <a:off x="4842481" y="4149081"/>
            <a:ext cx="464023" cy="464023"/>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6" name="心形 15"/>
          <p:cNvSpPr/>
          <p:nvPr/>
        </p:nvSpPr>
        <p:spPr>
          <a:xfrm>
            <a:off x="4842481" y="2136634"/>
            <a:ext cx="464023" cy="464023"/>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7" name="心形 16"/>
          <p:cNvSpPr/>
          <p:nvPr/>
        </p:nvSpPr>
        <p:spPr>
          <a:xfrm>
            <a:off x="6986427" y="4149081"/>
            <a:ext cx="464023" cy="464023"/>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8" name="心形 17"/>
          <p:cNvSpPr/>
          <p:nvPr/>
        </p:nvSpPr>
        <p:spPr>
          <a:xfrm>
            <a:off x="6986427" y="2136634"/>
            <a:ext cx="464023" cy="464023"/>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9" name="TextBox 15"/>
          <p:cNvSpPr txBox="1">
            <a:spLocks noChangeArrowheads="1"/>
          </p:cNvSpPr>
          <p:nvPr/>
        </p:nvSpPr>
        <p:spPr bwMode="auto">
          <a:xfrm>
            <a:off x="1580630" y="3731526"/>
            <a:ext cx="21956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单击输入标题</a:t>
            </a:r>
            <a:endParaRPr lang="en-US" altLang="zh-CN"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a:p>
            <a:pPr algn="ctr">
              <a:lnSpc>
                <a:spcPct val="150000"/>
              </a:lnSpc>
            </a:pPr>
            <a:r>
              <a:rPr lang="zh-CN" altLang="en-US"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点击此处输入文字点击此处输入文字点击此处输入文字点击此处输入点击此处输入文字点击此处输入文字点击此处输入文字</a:t>
            </a:r>
            <a:endParaRPr lang="en-US" altLang="zh-CN"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0" name="TextBox 15"/>
          <p:cNvSpPr txBox="1">
            <a:spLocks noChangeArrowheads="1"/>
          </p:cNvSpPr>
          <p:nvPr/>
        </p:nvSpPr>
        <p:spPr bwMode="auto">
          <a:xfrm>
            <a:off x="8421080" y="1618098"/>
            <a:ext cx="217688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单击输入标题</a:t>
            </a:r>
            <a:endParaRPr lang="en-US" altLang="zh-CN"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a:p>
            <a:pPr algn="ctr">
              <a:lnSpc>
                <a:spcPct val="150000"/>
              </a:lnSpc>
            </a:pPr>
            <a:r>
              <a:rPr lang="zh-CN" altLang="en-US"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点击此处输入文字点击此处输入文字点击此处输入文字点击此处输入点击此处输入文字点击此处输入文字点击此处输入文字</a:t>
            </a:r>
            <a:endParaRPr lang="en-US" altLang="zh-CN"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1" name="TextBox 15"/>
          <p:cNvSpPr txBox="1">
            <a:spLocks noChangeArrowheads="1"/>
          </p:cNvSpPr>
          <p:nvPr/>
        </p:nvSpPr>
        <p:spPr bwMode="auto">
          <a:xfrm>
            <a:off x="8450573" y="3731526"/>
            <a:ext cx="217688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单击输入标题</a:t>
            </a:r>
            <a:endParaRPr lang="en-US" altLang="zh-CN"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a:p>
            <a:pPr algn="ctr">
              <a:lnSpc>
                <a:spcPct val="150000"/>
              </a:lnSpc>
            </a:pPr>
            <a:r>
              <a:rPr lang="zh-CN" altLang="en-US"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点击此处输入文字点击此处输入文字点击此处输入文字点击此处输入点击此处输入文字点击此处输入文字点击此处输入文字</a:t>
            </a:r>
            <a:endParaRPr lang="en-US" altLang="zh-CN"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animBg="1"/>
      <p:bldP spid="16" grpId="0" animBg="1"/>
      <p:bldP spid="17" grpId="0" animBg="1"/>
      <p:bldP spid="18" grpId="0" animBg="1"/>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îṧḻiḓe"/>
          <p:cNvSpPr/>
          <p:nvPr/>
        </p:nvSpPr>
        <p:spPr bwMode="auto">
          <a:xfrm>
            <a:off x="1609421" y="1392572"/>
            <a:ext cx="2748880" cy="4314529"/>
          </a:xfrm>
          <a:custGeom>
            <a:avLst/>
            <a:gdLst>
              <a:gd name="T0" fmla="*/ 637 w 671"/>
              <a:gd name="T1" fmla="*/ 0 h 1049"/>
              <a:gd name="T2" fmla="*/ 34 w 671"/>
              <a:gd name="T3" fmla="*/ 0 h 1049"/>
              <a:gd name="T4" fmla="*/ 0 w 671"/>
              <a:gd name="T5" fmla="*/ 34 h 1049"/>
              <a:gd name="T6" fmla="*/ 0 w 671"/>
              <a:gd name="T7" fmla="*/ 1015 h 1049"/>
              <a:gd name="T8" fmla="*/ 34 w 671"/>
              <a:gd name="T9" fmla="*/ 1049 h 1049"/>
              <a:gd name="T10" fmla="*/ 637 w 671"/>
              <a:gd name="T11" fmla="*/ 1049 h 1049"/>
              <a:gd name="T12" fmla="*/ 671 w 671"/>
              <a:gd name="T13" fmla="*/ 1015 h 1049"/>
              <a:gd name="T14" fmla="*/ 671 w 671"/>
              <a:gd name="T15" fmla="*/ 34 h 1049"/>
              <a:gd name="T16" fmla="*/ 637 w 67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1049">
                <a:moveTo>
                  <a:pt x="637" y="0"/>
                </a:moveTo>
                <a:cubicBezTo>
                  <a:pt x="34" y="0"/>
                  <a:pt x="34" y="0"/>
                  <a:pt x="34" y="0"/>
                </a:cubicBezTo>
                <a:cubicBezTo>
                  <a:pt x="15" y="0"/>
                  <a:pt x="0" y="15"/>
                  <a:pt x="0" y="34"/>
                </a:cubicBezTo>
                <a:cubicBezTo>
                  <a:pt x="0" y="1015"/>
                  <a:pt x="0" y="1015"/>
                  <a:pt x="0" y="1015"/>
                </a:cubicBezTo>
                <a:cubicBezTo>
                  <a:pt x="0" y="1034"/>
                  <a:pt x="15" y="1049"/>
                  <a:pt x="34" y="1049"/>
                </a:cubicBezTo>
                <a:cubicBezTo>
                  <a:pt x="637" y="1049"/>
                  <a:pt x="637" y="1049"/>
                  <a:pt x="637" y="1049"/>
                </a:cubicBezTo>
                <a:cubicBezTo>
                  <a:pt x="656" y="1049"/>
                  <a:pt x="671" y="1034"/>
                  <a:pt x="671" y="1015"/>
                </a:cubicBezTo>
                <a:cubicBezTo>
                  <a:pt x="671" y="34"/>
                  <a:pt x="671" y="34"/>
                  <a:pt x="671" y="34"/>
                </a:cubicBezTo>
                <a:cubicBezTo>
                  <a:pt x="671" y="15"/>
                  <a:pt x="656" y="0"/>
                  <a:pt x="637" y="0"/>
                </a:cubicBezTo>
                <a:close/>
              </a:path>
            </a:pathLst>
          </a:custGeom>
          <a:solidFill>
            <a:srgbClr val="FED6D9"/>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en-US" sz="2000" b="1" i="1"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5" name="îṧḻiḓe"/>
          <p:cNvSpPr/>
          <p:nvPr/>
        </p:nvSpPr>
        <p:spPr bwMode="auto">
          <a:xfrm>
            <a:off x="4746520" y="1392572"/>
            <a:ext cx="2748880" cy="4314529"/>
          </a:xfrm>
          <a:custGeom>
            <a:avLst/>
            <a:gdLst>
              <a:gd name="T0" fmla="*/ 637 w 671"/>
              <a:gd name="T1" fmla="*/ 0 h 1049"/>
              <a:gd name="T2" fmla="*/ 34 w 671"/>
              <a:gd name="T3" fmla="*/ 0 h 1049"/>
              <a:gd name="T4" fmla="*/ 0 w 671"/>
              <a:gd name="T5" fmla="*/ 34 h 1049"/>
              <a:gd name="T6" fmla="*/ 0 w 671"/>
              <a:gd name="T7" fmla="*/ 1015 h 1049"/>
              <a:gd name="T8" fmla="*/ 34 w 671"/>
              <a:gd name="T9" fmla="*/ 1049 h 1049"/>
              <a:gd name="T10" fmla="*/ 637 w 671"/>
              <a:gd name="T11" fmla="*/ 1049 h 1049"/>
              <a:gd name="T12" fmla="*/ 671 w 671"/>
              <a:gd name="T13" fmla="*/ 1015 h 1049"/>
              <a:gd name="T14" fmla="*/ 671 w 671"/>
              <a:gd name="T15" fmla="*/ 34 h 1049"/>
              <a:gd name="T16" fmla="*/ 637 w 67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1049">
                <a:moveTo>
                  <a:pt x="637" y="0"/>
                </a:moveTo>
                <a:cubicBezTo>
                  <a:pt x="34" y="0"/>
                  <a:pt x="34" y="0"/>
                  <a:pt x="34" y="0"/>
                </a:cubicBezTo>
                <a:cubicBezTo>
                  <a:pt x="15" y="0"/>
                  <a:pt x="0" y="15"/>
                  <a:pt x="0" y="34"/>
                </a:cubicBezTo>
                <a:cubicBezTo>
                  <a:pt x="0" y="1015"/>
                  <a:pt x="0" y="1015"/>
                  <a:pt x="0" y="1015"/>
                </a:cubicBezTo>
                <a:cubicBezTo>
                  <a:pt x="0" y="1034"/>
                  <a:pt x="15" y="1049"/>
                  <a:pt x="34" y="1049"/>
                </a:cubicBezTo>
                <a:cubicBezTo>
                  <a:pt x="637" y="1049"/>
                  <a:pt x="637" y="1049"/>
                  <a:pt x="637" y="1049"/>
                </a:cubicBezTo>
                <a:cubicBezTo>
                  <a:pt x="656" y="1049"/>
                  <a:pt x="671" y="1034"/>
                  <a:pt x="671" y="1015"/>
                </a:cubicBezTo>
                <a:cubicBezTo>
                  <a:pt x="671" y="34"/>
                  <a:pt x="671" y="34"/>
                  <a:pt x="671" y="34"/>
                </a:cubicBezTo>
                <a:cubicBezTo>
                  <a:pt x="671" y="15"/>
                  <a:pt x="656" y="0"/>
                  <a:pt x="637" y="0"/>
                </a:cubicBezTo>
                <a:close/>
              </a:path>
            </a:pathLst>
          </a:custGeom>
          <a:solidFill>
            <a:srgbClr val="FED6D9"/>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en-US" sz="2000" b="1" i="1"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6" name="îṧḻiḓe"/>
          <p:cNvSpPr/>
          <p:nvPr/>
        </p:nvSpPr>
        <p:spPr bwMode="auto">
          <a:xfrm>
            <a:off x="7897810" y="1392572"/>
            <a:ext cx="2748880" cy="4314529"/>
          </a:xfrm>
          <a:custGeom>
            <a:avLst/>
            <a:gdLst>
              <a:gd name="T0" fmla="*/ 637 w 671"/>
              <a:gd name="T1" fmla="*/ 0 h 1049"/>
              <a:gd name="T2" fmla="*/ 34 w 671"/>
              <a:gd name="T3" fmla="*/ 0 h 1049"/>
              <a:gd name="T4" fmla="*/ 0 w 671"/>
              <a:gd name="T5" fmla="*/ 34 h 1049"/>
              <a:gd name="T6" fmla="*/ 0 w 671"/>
              <a:gd name="T7" fmla="*/ 1015 h 1049"/>
              <a:gd name="T8" fmla="*/ 34 w 671"/>
              <a:gd name="T9" fmla="*/ 1049 h 1049"/>
              <a:gd name="T10" fmla="*/ 637 w 671"/>
              <a:gd name="T11" fmla="*/ 1049 h 1049"/>
              <a:gd name="T12" fmla="*/ 671 w 671"/>
              <a:gd name="T13" fmla="*/ 1015 h 1049"/>
              <a:gd name="T14" fmla="*/ 671 w 671"/>
              <a:gd name="T15" fmla="*/ 34 h 1049"/>
              <a:gd name="T16" fmla="*/ 637 w 67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1049">
                <a:moveTo>
                  <a:pt x="637" y="0"/>
                </a:moveTo>
                <a:cubicBezTo>
                  <a:pt x="34" y="0"/>
                  <a:pt x="34" y="0"/>
                  <a:pt x="34" y="0"/>
                </a:cubicBezTo>
                <a:cubicBezTo>
                  <a:pt x="15" y="0"/>
                  <a:pt x="0" y="15"/>
                  <a:pt x="0" y="34"/>
                </a:cubicBezTo>
                <a:cubicBezTo>
                  <a:pt x="0" y="1015"/>
                  <a:pt x="0" y="1015"/>
                  <a:pt x="0" y="1015"/>
                </a:cubicBezTo>
                <a:cubicBezTo>
                  <a:pt x="0" y="1034"/>
                  <a:pt x="15" y="1049"/>
                  <a:pt x="34" y="1049"/>
                </a:cubicBezTo>
                <a:cubicBezTo>
                  <a:pt x="637" y="1049"/>
                  <a:pt x="637" y="1049"/>
                  <a:pt x="637" y="1049"/>
                </a:cubicBezTo>
                <a:cubicBezTo>
                  <a:pt x="656" y="1049"/>
                  <a:pt x="671" y="1034"/>
                  <a:pt x="671" y="1015"/>
                </a:cubicBezTo>
                <a:cubicBezTo>
                  <a:pt x="671" y="34"/>
                  <a:pt x="671" y="34"/>
                  <a:pt x="671" y="34"/>
                </a:cubicBezTo>
                <a:cubicBezTo>
                  <a:pt x="671" y="15"/>
                  <a:pt x="656" y="0"/>
                  <a:pt x="637" y="0"/>
                </a:cubicBezTo>
                <a:close/>
              </a:path>
            </a:pathLst>
          </a:custGeom>
          <a:solidFill>
            <a:srgbClr val="FED6D9"/>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en-US" sz="2000" b="1" i="1"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pic>
        <p:nvPicPr>
          <p:cNvPr id="7" name="图片占位符 5"/>
          <p:cNvPicPr>
            <a:picLocks noChangeAspect="1"/>
          </p:cNvPicPr>
          <p:nvPr/>
        </p:nvPicPr>
        <p:blipFill>
          <a:blip r:embed="rId3" cstate="print">
            <a:extLst>
              <a:ext uri="{28A0092B-C50C-407E-A947-70E740481C1C}">
                <a14:useLocalDpi xmlns:a14="http://schemas.microsoft.com/office/drawing/2010/main" val="0"/>
              </a:ext>
            </a:extLst>
          </a:blip>
          <a:srcRect l="16657" r="16657"/>
          <a:stretch>
            <a:fillRect/>
          </a:stretch>
        </p:blipFill>
        <p:spPr>
          <a:xfrm>
            <a:off x="5308656" y="1798373"/>
            <a:ext cx="1662284" cy="1446963"/>
          </a:xfrm>
          <a:prstGeom prst="rect">
            <a:avLst/>
          </a:prstGeom>
        </p:spPr>
      </p:pic>
      <p:pic>
        <p:nvPicPr>
          <p:cNvPr id="8" name="图片占位符 4"/>
          <p:cNvPicPr>
            <a:picLocks noChangeAspect="1"/>
          </p:cNvPicPr>
          <p:nvPr/>
        </p:nvPicPr>
        <p:blipFill>
          <a:blip r:embed="rId4" cstate="print">
            <a:extLst>
              <a:ext uri="{28A0092B-C50C-407E-A947-70E740481C1C}">
                <a14:useLocalDpi xmlns:a14="http://schemas.microsoft.com/office/drawing/2010/main" val="0"/>
              </a:ext>
            </a:extLst>
          </a:blip>
          <a:srcRect l="16670" r="16670"/>
          <a:stretch>
            <a:fillRect/>
          </a:stretch>
        </p:blipFill>
        <p:spPr>
          <a:xfrm>
            <a:off x="2095984" y="1798373"/>
            <a:ext cx="1662284" cy="1446963"/>
          </a:xfrm>
          <a:prstGeom prst="rect">
            <a:avLst/>
          </a:prstGeom>
        </p:spPr>
      </p:pic>
      <p:pic>
        <p:nvPicPr>
          <p:cNvPr id="9" name="图片占位符 7"/>
          <p:cNvPicPr>
            <a:picLocks noChangeAspect="1"/>
          </p:cNvPicPr>
          <p:nvPr/>
        </p:nvPicPr>
        <p:blipFill>
          <a:blip r:embed="rId3" cstate="print">
            <a:extLst>
              <a:ext uri="{28A0092B-C50C-407E-A947-70E740481C1C}">
                <a14:useLocalDpi xmlns:a14="http://schemas.microsoft.com/office/drawing/2010/main" val="0"/>
              </a:ext>
            </a:extLst>
          </a:blip>
          <a:srcRect l="16657" r="16657"/>
          <a:stretch>
            <a:fillRect/>
          </a:stretch>
        </p:blipFill>
        <p:spPr>
          <a:xfrm>
            <a:off x="8441108" y="1798373"/>
            <a:ext cx="1662284" cy="1446963"/>
          </a:xfrm>
          <a:prstGeom prst="rect">
            <a:avLst/>
          </a:prstGeom>
        </p:spPr>
      </p:pic>
      <p:grpSp>
        <p:nvGrpSpPr>
          <p:cNvPr id="11" name="组合 10"/>
          <p:cNvGrpSpPr/>
          <p:nvPr/>
        </p:nvGrpSpPr>
        <p:grpSpPr>
          <a:xfrm>
            <a:off x="8718682" y="3229102"/>
            <a:ext cx="1384710" cy="1898486"/>
            <a:chOff x="7483990" y="3255961"/>
            <a:chExt cx="1384710" cy="1898486"/>
          </a:xfrm>
        </p:grpSpPr>
        <p:sp>
          <p:nvSpPr>
            <p:cNvPr id="12" name="矩形 11"/>
            <p:cNvSpPr/>
            <p:nvPr/>
          </p:nvSpPr>
          <p:spPr>
            <a:xfrm>
              <a:off x="7483990" y="3732519"/>
              <a:ext cx="1384710" cy="142192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18:00-23:00</a:t>
              </a:r>
            </a:p>
            <a:p>
              <a:pPr algn="just">
                <a:lnSpc>
                  <a:spcPct val="120000"/>
                </a:lnSpc>
              </a:pP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中小包欢唱</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3</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小时</a:t>
              </a:r>
            </a:p>
            <a:p>
              <a:pPr algn="just">
                <a:lnSpc>
                  <a:spcPct val="120000"/>
                </a:lnSpc>
              </a:pP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    </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张裕赤霞珠</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2</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瓶</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雪碧</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4</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听</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爆米花</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1</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份</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小吃</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4</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份</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纸巾</a:t>
              </a:r>
              <a:r>
                <a:rPr lang="en-US" altLang="zh-CN"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1</a:t>
              </a:r>
              <a:r>
                <a:rPr lang="zh-CN" altLang="en-US" sz="1200" dirty="0">
                  <a:solidFill>
                    <a:srgbClr val="8C4213"/>
                  </a:solidFill>
                  <a:latin typeface="阿里巴巴普惠体 L" panose="00020600040101010101" pitchFamily="18" charset="-122"/>
                  <a:ea typeface="阿里巴巴普惠体 L" panose="00020600040101010101" pitchFamily="18" charset="-122"/>
                  <a:sym typeface="微软雅黑" panose="020B0503020204020204" pitchFamily="34" charset="-122"/>
                </a:rPr>
                <a:t>盒</a:t>
              </a:r>
            </a:p>
          </p:txBody>
        </p:sp>
        <p:sp>
          <p:nvSpPr>
            <p:cNvPr id="13" name="矩形 12"/>
            <p:cNvSpPr/>
            <p:nvPr/>
          </p:nvSpPr>
          <p:spPr>
            <a:xfrm>
              <a:off x="7483990" y="3255961"/>
              <a:ext cx="1127740" cy="371705"/>
            </a:xfrm>
            <a:prstGeom prst="rect">
              <a:avLst/>
            </a:prstGeom>
            <a:solidFill>
              <a:srgbClr val="FA636E"/>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阿里巴巴普惠体 L" panose="00020600040101010101" pitchFamily="18" charset="-122"/>
                  <a:ea typeface="阿里巴巴普惠体 L" panose="00020600040101010101" pitchFamily="18" charset="-122"/>
                  <a:sym typeface="微软雅黑" panose="020B0503020204020204" pitchFamily="34" charset="-122"/>
                </a:rPr>
                <a:t>黄金场</a:t>
              </a:r>
            </a:p>
          </p:txBody>
        </p:sp>
      </p:grpSp>
      <p:grpSp>
        <p:nvGrpSpPr>
          <p:cNvPr id="14" name="组合 13"/>
          <p:cNvGrpSpPr/>
          <p:nvPr/>
        </p:nvGrpSpPr>
        <p:grpSpPr>
          <a:xfrm>
            <a:off x="1893361" y="3024677"/>
            <a:ext cx="1953512" cy="2426410"/>
            <a:chOff x="1893361" y="3024677"/>
            <a:chExt cx="1953512" cy="2426410"/>
          </a:xfrm>
        </p:grpSpPr>
        <p:grpSp>
          <p:nvGrpSpPr>
            <p:cNvPr id="15" name="组合 14"/>
            <p:cNvGrpSpPr/>
            <p:nvPr/>
          </p:nvGrpSpPr>
          <p:grpSpPr>
            <a:xfrm>
              <a:off x="2118933" y="3182953"/>
              <a:ext cx="1727940" cy="2268134"/>
              <a:chOff x="7235337" y="3352652"/>
              <a:chExt cx="1727940" cy="2268134"/>
            </a:xfrm>
          </p:grpSpPr>
          <p:sp>
            <p:nvSpPr>
              <p:cNvPr id="17" name="矩形 16"/>
              <p:cNvSpPr/>
              <p:nvPr/>
            </p:nvSpPr>
            <p:spPr>
              <a:xfrm>
                <a:off x="7235337" y="3755660"/>
                <a:ext cx="1727940" cy="186512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12:00-18:00</a:t>
                </a:r>
              </a:p>
              <a:p>
                <a:pPr algn="ctr">
                  <a:lnSpc>
                    <a:spcPct val="120000"/>
                  </a:lnSpc>
                </a:pP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中小包欢唱</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6</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小时</a:t>
                </a:r>
              </a:p>
              <a:p>
                <a:pPr algn="ctr">
                  <a:lnSpc>
                    <a:spcPct val="120000"/>
                  </a:lnSpc>
                </a:pP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   </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张裕赤霞珠</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1</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瓶</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雪碧</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2</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听</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爆米花</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1</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份</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小吃</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4</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份</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纸巾</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1</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盒 </a:t>
                </a:r>
              </a:p>
              <a:p>
                <a:pPr algn="ctr">
                  <a:lnSpc>
                    <a:spcPct val="120000"/>
                  </a:lnSpc>
                </a:pP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  其它包厢参加低销活动：大包</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398</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元、</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VIP598</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元、总统</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898</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元 </a:t>
                </a:r>
              </a:p>
            </p:txBody>
          </p:sp>
          <p:sp>
            <p:nvSpPr>
              <p:cNvPr id="18" name="矩形 17"/>
              <p:cNvSpPr/>
              <p:nvPr/>
            </p:nvSpPr>
            <p:spPr>
              <a:xfrm>
                <a:off x="7412175" y="3352652"/>
                <a:ext cx="1325530" cy="371705"/>
              </a:xfrm>
              <a:prstGeom prst="rect">
                <a:avLst/>
              </a:prstGeom>
              <a:solidFill>
                <a:srgbClr val="FA636E"/>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阿里巴巴普惠体 L" panose="00020600040101010101" pitchFamily="18" charset="-122"/>
                    <a:ea typeface="阿里巴巴普惠体 L" panose="00020600040101010101" pitchFamily="18" charset="-122"/>
                    <a:sym typeface="微软雅黑" panose="020B0503020204020204" pitchFamily="34" charset="-122"/>
                  </a:rPr>
                  <a:t>阳光场</a:t>
                </a:r>
              </a:p>
            </p:txBody>
          </p:sp>
        </p:gr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3361" y="3024677"/>
              <a:ext cx="727668" cy="610539"/>
            </a:xfrm>
            <a:prstGeom prst="rect">
              <a:avLst/>
            </a:prstGeom>
          </p:spPr>
        </p:pic>
      </p:grpSp>
      <p:grpSp>
        <p:nvGrpSpPr>
          <p:cNvPr id="19" name="组合 18"/>
          <p:cNvGrpSpPr/>
          <p:nvPr/>
        </p:nvGrpSpPr>
        <p:grpSpPr>
          <a:xfrm>
            <a:off x="5046504" y="3103882"/>
            <a:ext cx="1846991" cy="2057502"/>
            <a:chOff x="5046504" y="3103882"/>
            <a:chExt cx="1846991" cy="2057502"/>
          </a:xfrm>
        </p:grpSpPr>
        <p:grpSp>
          <p:nvGrpSpPr>
            <p:cNvPr id="20" name="组合 19"/>
            <p:cNvGrpSpPr/>
            <p:nvPr/>
          </p:nvGrpSpPr>
          <p:grpSpPr>
            <a:xfrm>
              <a:off x="5477338" y="3245336"/>
              <a:ext cx="1416157" cy="1916048"/>
              <a:chOff x="7412174" y="3335577"/>
              <a:chExt cx="1416157" cy="1916048"/>
            </a:xfrm>
          </p:grpSpPr>
          <p:sp>
            <p:nvSpPr>
              <p:cNvPr id="22" name="矩形 21"/>
              <p:cNvSpPr/>
              <p:nvPr/>
            </p:nvSpPr>
            <p:spPr>
              <a:xfrm>
                <a:off x="7448082" y="3829697"/>
                <a:ext cx="1380249" cy="142192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23:00-</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打烊</a:t>
                </a:r>
                <a:endPar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a:p>
                <a:pPr algn="just">
                  <a:lnSpc>
                    <a:spcPct val="120000"/>
                  </a:lnSpc>
                </a:pP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中小包欢唱</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6</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小时</a:t>
                </a:r>
              </a:p>
              <a:p>
                <a:pPr algn="just">
                  <a:lnSpc>
                    <a:spcPct val="120000"/>
                  </a:lnSpc>
                </a:pP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   </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张裕赤霞珠</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1</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瓶</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雪碧</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2</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听</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爆米花</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1</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份</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小吃</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4</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份</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纸巾</a:t>
                </a:r>
                <a:r>
                  <a:rPr lang="en-US" altLang="zh-CN"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1</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盒</a:t>
                </a:r>
              </a:p>
            </p:txBody>
          </p:sp>
          <p:sp>
            <p:nvSpPr>
              <p:cNvPr id="23" name="矩形 22"/>
              <p:cNvSpPr/>
              <p:nvPr/>
            </p:nvSpPr>
            <p:spPr>
              <a:xfrm>
                <a:off x="7412174" y="3335577"/>
                <a:ext cx="1325530" cy="371705"/>
              </a:xfrm>
              <a:prstGeom prst="rect">
                <a:avLst/>
              </a:prstGeom>
              <a:solidFill>
                <a:srgbClr val="FA636E"/>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阿里巴巴普惠体 L" panose="00020600040101010101" pitchFamily="18" charset="-122"/>
                    <a:ea typeface="阿里巴巴普惠体 L" panose="00020600040101010101" pitchFamily="18" charset="-122"/>
                    <a:sym typeface="微软雅黑" panose="020B0503020204020204" pitchFamily="34" charset="-122"/>
                  </a:rPr>
                  <a:t>午夜场</a:t>
                </a:r>
              </a:p>
            </p:txBody>
          </p:sp>
        </p:grpSp>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6504" y="3103882"/>
              <a:ext cx="727668" cy="610539"/>
            </a:xfrm>
            <a:prstGeom prst="rect">
              <a:avLst/>
            </a:prstGeom>
          </p:spPr>
        </p:pic>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5722" y="3103882"/>
            <a:ext cx="727668" cy="6105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组合 6"/>
          <p:cNvGrpSpPr/>
          <p:nvPr/>
        </p:nvGrpSpPr>
        <p:grpSpPr>
          <a:xfrm>
            <a:off x="3992880" y="682752"/>
            <a:ext cx="4206240" cy="4206240"/>
            <a:chOff x="3992880" y="682752"/>
            <a:chExt cx="4206240" cy="4206240"/>
          </a:xfrm>
        </p:grpSpPr>
        <p:sp>
          <p:nvSpPr>
            <p:cNvPr id="8" name="椭圆 7"/>
            <p:cNvSpPr/>
            <p:nvPr/>
          </p:nvSpPr>
          <p:spPr>
            <a:xfrm>
              <a:off x="3992880" y="682752"/>
              <a:ext cx="4206240" cy="420624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 name="椭圆 2"/>
            <p:cNvSpPr/>
            <p:nvPr/>
          </p:nvSpPr>
          <p:spPr>
            <a:xfrm>
              <a:off x="4374964" y="1081389"/>
              <a:ext cx="3442071" cy="344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4" name="矩形 3"/>
            <p:cNvSpPr/>
            <p:nvPr/>
          </p:nvSpPr>
          <p:spPr>
            <a:xfrm>
              <a:off x="6386372" y="1807778"/>
              <a:ext cx="668773" cy="110799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4</a:t>
              </a:r>
              <a:endParaRPr lang="zh-CN" altLang="en-US" sz="66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5" name="KSO_Shape"/>
            <p:cNvSpPr/>
            <p:nvPr>
              <p:custDataLst>
                <p:tags r:id="rId1"/>
              </p:custDataLst>
            </p:nvPr>
          </p:nvSpPr>
          <p:spPr>
            <a:xfrm flipH="1">
              <a:off x="4957292" y="2082992"/>
              <a:ext cx="1654589" cy="75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scene3d>
                <a:camera prst="orthographicFront"/>
                <a:lightRig rig="threePt" dir="t"/>
              </a:scene3d>
              <a:sp3d contourW="12700">
                <a:contourClr>
                  <a:srgbClr val="FFFFFF"/>
                </a:contourClr>
              </a:sp3d>
            </a:bodyPr>
            <a:lstStyle/>
            <a:p>
              <a:pPr algn="ctr">
                <a:defRPr/>
              </a:pPr>
              <a:r>
                <a:rPr lang="en-US" altLang="zh-CN" sz="4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Part</a:t>
              </a:r>
              <a:endParaRPr lang="zh-CN" altLang="en-US" sz="4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6" name="矩形 5"/>
            <p:cNvSpPr/>
            <p:nvPr/>
          </p:nvSpPr>
          <p:spPr>
            <a:xfrm>
              <a:off x="5009668" y="2885333"/>
              <a:ext cx="2242907" cy="707886"/>
            </a:xfrm>
            <a:prstGeom prst="rect">
              <a:avLst/>
            </a:prstGeom>
          </p:spPr>
          <p:txBody>
            <a:bodyPr wrap="square">
              <a:spAutoFit/>
            </a:bodyPr>
            <a:lstStyle/>
            <a:p>
              <a:pPr algn="dist"/>
              <a:r>
                <a:rPr lang="zh-CN" altLang="en-US" sz="40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效果预估</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Freeform 5"/>
          <p:cNvSpPr>
            <a:spLocks noEditPoints="1"/>
          </p:cNvSpPr>
          <p:nvPr/>
        </p:nvSpPr>
        <p:spPr bwMode="auto">
          <a:xfrm>
            <a:off x="3805718" y="1693731"/>
            <a:ext cx="2025650" cy="2334419"/>
          </a:xfrm>
          <a:custGeom>
            <a:avLst/>
            <a:gdLst>
              <a:gd name="T0" fmla="*/ 1275 w 2552"/>
              <a:gd name="T1" fmla="*/ 0 h 2941"/>
              <a:gd name="T2" fmla="*/ 0 w 2552"/>
              <a:gd name="T3" fmla="*/ 734 h 2941"/>
              <a:gd name="T4" fmla="*/ 0 w 2552"/>
              <a:gd name="T5" fmla="*/ 2210 h 2941"/>
              <a:gd name="T6" fmla="*/ 1275 w 2552"/>
              <a:gd name="T7" fmla="*/ 2941 h 2941"/>
              <a:gd name="T8" fmla="*/ 2552 w 2552"/>
              <a:gd name="T9" fmla="*/ 2210 h 2941"/>
              <a:gd name="T10" fmla="*/ 2552 w 2552"/>
              <a:gd name="T11" fmla="*/ 734 h 2941"/>
              <a:gd name="T12" fmla="*/ 1275 w 2552"/>
              <a:gd name="T13" fmla="*/ 0 h 2941"/>
              <a:gd name="T14" fmla="*/ 2391 w 2552"/>
              <a:gd name="T15" fmla="*/ 2117 h 2941"/>
              <a:gd name="T16" fmla="*/ 1275 w 2552"/>
              <a:gd name="T17" fmla="*/ 2757 h 2941"/>
              <a:gd name="T18" fmla="*/ 161 w 2552"/>
              <a:gd name="T19" fmla="*/ 2117 h 2941"/>
              <a:gd name="T20" fmla="*/ 161 w 2552"/>
              <a:gd name="T21" fmla="*/ 827 h 2941"/>
              <a:gd name="T22" fmla="*/ 1275 w 2552"/>
              <a:gd name="T23" fmla="*/ 187 h 2941"/>
              <a:gd name="T24" fmla="*/ 2391 w 2552"/>
              <a:gd name="T25" fmla="*/ 827 h 2941"/>
              <a:gd name="T26" fmla="*/ 2391 w 2552"/>
              <a:gd name="T27" fmla="*/ 2117 h 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2" h="2941">
                <a:moveTo>
                  <a:pt x="1275" y="0"/>
                </a:moveTo>
                <a:lnTo>
                  <a:pt x="0" y="734"/>
                </a:lnTo>
                <a:lnTo>
                  <a:pt x="0" y="2210"/>
                </a:lnTo>
                <a:lnTo>
                  <a:pt x="1275" y="2941"/>
                </a:lnTo>
                <a:lnTo>
                  <a:pt x="2552" y="2210"/>
                </a:lnTo>
                <a:lnTo>
                  <a:pt x="2552" y="734"/>
                </a:lnTo>
                <a:lnTo>
                  <a:pt x="1275" y="0"/>
                </a:lnTo>
                <a:close/>
                <a:moveTo>
                  <a:pt x="2391" y="2117"/>
                </a:moveTo>
                <a:lnTo>
                  <a:pt x="1275" y="2757"/>
                </a:lnTo>
                <a:lnTo>
                  <a:pt x="161" y="2117"/>
                </a:lnTo>
                <a:lnTo>
                  <a:pt x="161" y="827"/>
                </a:lnTo>
                <a:lnTo>
                  <a:pt x="1275" y="187"/>
                </a:lnTo>
                <a:lnTo>
                  <a:pt x="2391" y="827"/>
                </a:lnTo>
                <a:lnTo>
                  <a:pt x="2391" y="2117"/>
                </a:lnTo>
                <a:close/>
              </a:path>
            </a:pathLst>
          </a:custGeom>
          <a:solidFill>
            <a:schemeClr val="bg1"/>
          </a:solidFill>
          <a:ln w="15875" cap="flat">
            <a:noFill/>
            <a:prstDash val="solid"/>
            <a:miter lim="800000"/>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6" name="Freeform 5"/>
          <p:cNvSpPr>
            <a:spLocks noEditPoints="1"/>
          </p:cNvSpPr>
          <p:nvPr/>
        </p:nvSpPr>
        <p:spPr bwMode="auto">
          <a:xfrm>
            <a:off x="1221268" y="1693731"/>
            <a:ext cx="2025650" cy="2334419"/>
          </a:xfrm>
          <a:custGeom>
            <a:avLst/>
            <a:gdLst>
              <a:gd name="T0" fmla="*/ 1275 w 2552"/>
              <a:gd name="T1" fmla="*/ 0 h 2941"/>
              <a:gd name="T2" fmla="*/ 0 w 2552"/>
              <a:gd name="T3" fmla="*/ 734 h 2941"/>
              <a:gd name="T4" fmla="*/ 0 w 2552"/>
              <a:gd name="T5" fmla="*/ 2210 h 2941"/>
              <a:gd name="T6" fmla="*/ 1275 w 2552"/>
              <a:gd name="T7" fmla="*/ 2941 h 2941"/>
              <a:gd name="T8" fmla="*/ 2552 w 2552"/>
              <a:gd name="T9" fmla="*/ 2210 h 2941"/>
              <a:gd name="T10" fmla="*/ 2552 w 2552"/>
              <a:gd name="T11" fmla="*/ 734 h 2941"/>
              <a:gd name="T12" fmla="*/ 1275 w 2552"/>
              <a:gd name="T13" fmla="*/ 0 h 2941"/>
              <a:gd name="T14" fmla="*/ 2391 w 2552"/>
              <a:gd name="T15" fmla="*/ 2117 h 2941"/>
              <a:gd name="T16" fmla="*/ 1275 w 2552"/>
              <a:gd name="T17" fmla="*/ 2757 h 2941"/>
              <a:gd name="T18" fmla="*/ 161 w 2552"/>
              <a:gd name="T19" fmla="*/ 2117 h 2941"/>
              <a:gd name="T20" fmla="*/ 161 w 2552"/>
              <a:gd name="T21" fmla="*/ 827 h 2941"/>
              <a:gd name="T22" fmla="*/ 1275 w 2552"/>
              <a:gd name="T23" fmla="*/ 187 h 2941"/>
              <a:gd name="T24" fmla="*/ 2391 w 2552"/>
              <a:gd name="T25" fmla="*/ 827 h 2941"/>
              <a:gd name="T26" fmla="*/ 2391 w 2552"/>
              <a:gd name="T27" fmla="*/ 2117 h 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2" h="2941">
                <a:moveTo>
                  <a:pt x="1275" y="0"/>
                </a:moveTo>
                <a:lnTo>
                  <a:pt x="0" y="734"/>
                </a:lnTo>
                <a:lnTo>
                  <a:pt x="0" y="2210"/>
                </a:lnTo>
                <a:lnTo>
                  <a:pt x="1275" y="2941"/>
                </a:lnTo>
                <a:lnTo>
                  <a:pt x="2552" y="2210"/>
                </a:lnTo>
                <a:lnTo>
                  <a:pt x="2552" y="734"/>
                </a:lnTo>
                <a:lnTo>
                  <a:pt x="1275" y="0"/>
                </a:lnTo>
                <a:close/>
                <a:moveTo>
                  <a:pt x="2391" y="2117"/>
                </a:moveTo>
                <a:lnTo>
                  <a:pt x="1275" y="2757"/>
                </a:lnTo>
                <a:lnTo>
                  <a:pt x="161" y="2117"/>
                </a:lnTo>
                <a:lnTo>
                  <a:pt x="161" y="827"/>
                </a:lnTo>
                <a:lnTo>
                  <a:pt x="1275" y="187"/>
                </a:lnTo>
                <a:lnTo>
                  <a:pt x="2391" y="827"/>
                </a:lnTo>
                <a:lnTo>
                  <a:pt x="2391" y="2117"/>
                </a:lnTo>
                <a:close/>
              </a:path>
            </a:pathLst>
          </a:custGeom>
          <a:solidFill>
            <a:schemeClr val="bg1"/>
          </a:solidFill>
          <a:ln w="15875" cap="flat">
            <a:noFill/>
            <a:prstDash val="solid"/>
            <a:miter lim="800000"/>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7" name="Freeform 5"/>
          <p:cNvSpPr>
            <a:spLocks noEditPoints="1"/>
          </p:cNvSpPr>
          <p:nvPr/>
        </p:nvSpPr>
        <p:spPr bwMode="auto">
          <a:xfrm>
            <a:off x="6390168" y="1693731"/>
            <a:ext cx="2025650" cy="2334419"/>
          </a:xfrm>
          <a:custGeom>
            <a:avLst/>
            <a:gdLst>
              <a:gd name="T0" fmla="*/ 1275 w 2552"/>
              <a:gd name="T1" fmla="*/ 0 h 2941"/>
              <a:gd name="T2" fmla="*/ 0 w 2552"/>
              <a:gd name="T3" fmla="*/ 734 h 2941"/>
              <a:gd name="T4" fmla="*/ 0 w 2552"/>
              <a:gd name="T5" fmla="*/ 2210 h 2941"/>
              <a:gd name="T6" fmla="*/ 1275 w 2552"/>
              <a:gd name="T7" fmla="*/ 2941 h 2941"/>
              <a:gd name="T8" fmla="*/ 2552 w 2552"/>
              <a:gd name="T9" fmla="*/ 2210 h 2941"/>
              <a:gd name="T10" fmla="*/ 2552 w 2552"/>
              <a:gd name="T11" fmla="*/ 734 h 2941"/>
              <a:gd name="T12" fmla="*/ 1275 w 2552"/>
              <a:gd name="T13" fmla="*/ 0 h 2941"/>
              <a:gd name="T14" fmla="*/ 2391 w 2552"/>
              <a:gd name="T15" fmla="*/ 2117 h 2941"/>
              <a:gd name="T16" fmla="*/ 1275 w 2552"/>
              <a:gd name="T17" fmla="*/ 2757 h 2941"/>
              <a:gd name="T18" fmla="*/ 161 w 2552"/>
              <a:gd name="T19" fmla="*/ 2117 h 2941"/>
              <a:gd name="T20" fmla="*/ 161 w 2552"/>
              <a:gd name="T21" fmla="*/ 827 h 2941"/>
              <a:gd name="T22" fmla="*/ 1275 w 2552"/>
              <a:gd name="T23" fmla="*/ 187 h 2941"/>
              <a:gd name="T24" fmla="*/ 2391 w 2552"/>
              <a:gd name="T25" fmla="*/ 827 h 2941"/>
              <a:gd name="T26" fmla="*/ 2391 w 2552"/>
              <a:gd name="T27" fmla="*/ 2117 h 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2" h="2941">
                <a:moveTo>
                  <a:pt x="1275" y="0"/>
                </a:moveTo>
                <a:lnTo>
                  <a:pt x="0" y="734"/>
                </a:lnTo>
                <a:lnTo>
                  <a:pt x="0" y="2210"/>
                </a:lnTo>
                <a:lnTo>
                  <a:pt x="1275" y="2941"/>
                </a:lnTo>
                <a:lnTo>
                  <a:pt x="2552" y="2210"/>
                </a:lnTo>
                <a:lnTo>
                  <a:pt x="2552" y="734"/>
                </a:lnTo>
                <a:lnTo>
                  <a:pt x="1275" y="0"/>
                </a:lnTo>
                <a:close/>
                <a:moveTo>
                  <a:pt x="2391" y="2117"/>
                </a:moveTo>
                <a:lnTo>
                  <a:pt x="1275" y="2757"/>
                </a:lnTo>
                <a:lnTo>
                  <a:pt x="161" y="2117"/>
                </a:lnTo>
                <a:lnTo>
                  <a:pt x="161" y="827"/>
                </a:lnTo>
                <a:lnTo>
                  <a:pt x="1275" y="187"/>
                </a:lnTo>
                <a:lnTo>
                  <a:pt x="2391" y="827"/>
                </a:lnTo>
                <a:lnTo>
                  <a:pt x="2391" y="2117"/>
                </a:lnTo>
                <a:close/>
              </a:path>
            </a:pathLst>
          </a:custGeom>
          <a:solidFill>
            <a:schemeClr val="bg1"/>
          </a:solidFill>
          <a:ln w="15875" cap="flat">
            <a:noFill/>
            <a:prstDash val="solid"/>
            <a:miter lim="800000"/>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8" name="Freeform 5"/>
          <p:cNvSpPr>
            <a:spLocks noEditPoints="1"/>
          </p:cNvSpPr>
          <p:nvPr/>
        </p:nvSpPr>
        <p:spPr bwMode="auto">
          <a:xfrm>
            <a:off x="8974618" y="1693731"/>
            <a:ext cx="2025650" cy="2334419"/>
          </a:xfrm>
          <a:custGeom>
            <a:avLst/>
            <a:gdLst>
              <a:gd name="T0" fmla="*/ 1275 w 2552"/>
              <a:gd name="T1" fmla="*/ 0 h 2941"/>
              <a:gd name="T2" fmla="*/ 0 w 2552"/>
              <a:gd name="T3" fmla="*/ 734 h 2941"/>
              <a:gd name="T4" fmla="*/ 0 w 2552"/>
              <a:gd name="T5" fmla="*/ 2210 h 2941"/>
              <a:gd name="T6" fmla="*/ 1275 w 2552"/>
              <a:gd name="T7" fmla="*/ 2941 h 2941"/>
              <a:gd name="T8" fmla="*/ 2552 w 2552"/>
              <a:gd name="T9" fmla="*/ 2210 h 2941"/>
              <a:gd name="T10" fmla="*/ 2552 w 2552"/>
              <a:gd name="T11" fmla="*/ 734 h 2941"/>
              <a:gd name="T12" fmla="*/ 1275 w 2552"/>
              <a:gd name="T13" fmla="*/ 0 h 2941"/>
              <a:gd name="T14" fmla="*/ 2391 w 2552"/>
              <a:gd name="T15" fmla="*/ 2117 h 2941"/>
              <a:gd name="T16" fmla="*/ 1275 w 2552"/>
              <a:gd name="T17" fmla="*/ 2757 h 2941"/>
              <a:gd name="T18" fmla="*/ 161 w 2552"/>
              <a:gd name="T19" fmla="*/ 2117 h 2941"/>
              <a:gd name="T20" fmla="*/ 161 w 2552"/>
              <a:gd name="T21" fmla="*/ 827 h 2941"/>
              <a:gd name="T22" fmla="*/ 1275 w 2552"/>
              <a:gd name="T23" fmla="*/ 187 h 2941"/>
              <a:gd name="T24" fmla="*/ 2391 w 2552"/>
              <a:gd name="T25" fmla="*/ 827 h 2941"/>
              <a:gd name="T26" fmla="*/ 2391 w 2552"/>
              <a:gd name="T27" fmla="*/ 2117 h 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2" h="2941">
                <a:moveTo>
                  <a:pt x="1275" y="0"/>
                </a:moveTo>
                <a:lnTo>
                  <a:pt x="0" y="734"/>
                </a:lnTo>
                <a:lnTo>
                  <a:pt x="0" y="2210"/>
                </a:lnTo>
                <a:lnTo>
                  <a:pt x="1275" y="2941"/>
                </a:lnTo>
                <a:lnTo>
                  <a:pt x="2552" y="2210"/>
                </a:lnTo>
                <a:lnTo>
                  <a:pt x="2552" y="734"/>
                </a:lnTo>
                <a:lnTo>
                  <a:pt x="1275" y="0"/>
                </a:lnTo>
                <a:close/>
                <a:moveTo>
                  <a:pt x="2391" y="2117"/>
                </a:moveTo>
                <a:lnTo>
                  <a:pt x="1275" y="2757"/>
                </a:lnTo>
                <a:lnTo>
                  <a:pt x="161" y="2117"/>
                </a:lnTo>
                <a:lnTo>
                  <a:pt x="161" y="827"/>
                </a:lnTo>
                <a:lnTo>
                  <a:pt x="1275" y="187"/>
                </a:lnTo>
                <a:lnTo>
                  <a:pt x="2391" y="827"/>
                </a:lnTo>
                <a:lnTo>
                  <a:pt x="2391" y="2117"/>
                </a:lnTo>
                <a:close/>
              </a:path>
            </a:pathLst>
          </a:custGeom>
          <a:solidFill>
            <a:schemeClr val="bg1"/>
          </a:solidFill>
          <a:ln w="15875" cap="flat">
            <a:noFill/>
            <a:prstDash val="solid"/>
            <a:miter lim="800000"/>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9" name="Freeform 14"/>
          <p:cNvSpPr/>
          <p:nvPr/>
        </p:nvSpPr>
        <p:spPr bwMode="auto">
          <a:xfrm>
            <a:off x="2172018" y="3882738"/>
            <a:ext cx="125576" cy="144868"/>
          </a:xfrm>
          <a:custGeom>
            <a:avLst/>
            <a:gdLst>
              <a:gd name="T0" fmla="*/ 895 w 1790"/>
              <a:gd name="T1" fmla="*/ 0 h 2065"/>
              <a:gd name="T2" fmla="*/ 0 w 1790"/>
              <a:gd name="T3" fmla="*/ 515 h 2065"/>
              <a:gd name="T4" fmla="*/ 0 w 1790"/>
              <a:gd name="T5" fmla="*/ 1550 h 2065"/>
              <a:gd name="T6" fmla="*/ 895 w 1790"/>
              <a:gd name="T7" fmla="*/ 2065 h 2065"/>
              <a:gd name="T8" fmla="*/ 1790 w 1790"/>
              <a:gd name="T9" fmla="*/ 1550 h 2065"/>
              <a:gd name="T10" fmla="*/ 1790 w 1790"/>
              <a:gd name="T11" fmla="*/ 515 h 2065"/>
              <a:gd name="T12" fmla="*/ 895 w 1790"/>
              <a:gd name="T13" fmla="*/ 0 h 2065"/>
            </a:gdLst>
            <a:ahLst/>
            <a:cxnLst>
              <a:cxn ang="0">
                <a:pos x="T0" y="T1"/>
              </a:cxn>
              <a:cxn ang="0">
                <a:pos x="T2" y="T3"/>
              </a:cxn>
              <a:cxn ang="0">
                <a:pos x="T4" y="T5"/>
              </a:cxn>
              <a:cxn ang="0">
                <a:pos x="T6" y="T7"/>
              </a:cxn>
              <a:cxn ang="0">
                <a:pos x="T8" y="T9"/>
              </a:cxn>
              <a:cxn ang="0">
                <a:pos x="T10" y="T11"/>
              </a:cxn>
              <a:cxn ang="0">
                <a:pos x="T12" y="T13"/>
              </a:cxn>
            </a:cxnLst>
            <a:rect l="0" t="0" r="r" b="b"/>
            <a:pathLst>
              <a:path w="1790" h="2065">
                <a:moveTo>
                  <a:pt x="895" y="0"/>
                </a:moveTo>
                <a:lnTo>
                  <a:pt x="0" y="515"/>
                </a:lnTo>
                <a:lnTo>
                  <a:pt x="0" y="1550"/>
                </a:lnTo>
                <a:lnTo>
                  <a:pt x="895" y="2065"/>
                </a:lnTo>
                <a:lnTo>
                  <a:pt x="1790" y="1550"/>
                </a:lnTo>
                <a:lnTo>
                  <a:pt x="1790" y="515"/>
                </a:lnTo>
                <a:lnTo>
                  <a:pt x="895" y="0"/>
                </a:lnTo>
                <a:close/>
              </a:path>
            </a:pathLst>
          </a:custGeom>
          <a:solidFill>
            <a:srgbClr val="FDBFC3"/>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0" name="Freeform 15"/>
          <p:cNvSpPr/>
          <p:nvPr/>
        </p:nvSpPr>
        <p:spPr bwMode="auto">
          <a:xfrm>
            <a:off x="4755755" y="3882738"/>
            <a:ext cx="125576" cy="144868"/>
          </a:xfrm>
          <a:custGeom>
            <a:avLst/>
            <a:gdLst>
              <a:gd name="T0" fmla="*/ 895 w 1790"/>
              <a:gd name="T1" fmla="*/ 0 h 2065"/>
              <a:gd name="T2" fmla="*/ 0 w 1790"/>
              <a:gd name="T3" fmla="*/ 515 h 2065"/>
              <a:gd name="T4" fmla="*/ 0 w 1790"/>
              <a:gd name="T5" fmla="*/ 1550 h 2065"/>
              <a:gd name="T6" fmla="*/ 895 w 1790"/>
              <a:gd name="T7" fmla="*/ 2065 h 2065"/>
              <a:gd name="T8" fmla="*/ 1790 w 1790"/>
              <a:gd name="T9" fmla="*/ 1550 h 2065"/>
              <a:gd name="T10" fmla="*/ 1790 w 1790"/>
              <a:gd name="T11" fmla="*/ 515 h 2065"/>
              <a:gd name="T12" fmla="*/ 895 w 1790"/>
              <a:gd name="T13" fmla="*/ 0 h 2065"/>
            </a:gdLst>
            <a:ahLst/>
            <a:cxnLst>
              <a:cxn ang="0">
                <a:pos x="T0" y="T1"/>
              </a:cxn>
              <a:cxn ang="0">
                <a:pos x="T2" y="T3"/>
              </a:cxn>
              <a:cxn ang="0">
                <a:pos x="T4" y="T5"/>
              </a:cxn>
              <a:cxn ang="0">
                <a:pos x="T6" y="T7"/>
              </a:cxn>
              <a:cxn ang="0">
                <a:pos x="T8" y="T9"/>
              </a:cxn>
              <a:cxn ang="0">
                <a:pos x="T10" y="T11"/>
              </a:cxn>
              <a:cxn ang="0">
                <a:pos x="T12" y="T13"/>
              </a:cxn>
            </a:cxnLst>
            <a:rect l="0" t="0" r="r" b="b"/>
            <a:pathLst>
              <a:path w="1790" h="2065">
                <a:moveTo>
                  <a:pt x="895" y="0"/>
                </a:moveTo>
                <a:lnTo>
                  <a:pt x="0" y="515"/>
                </a:lnTo>
                <a:lnTo>
                  <a:pt x="0" y="1550"/>
                </a:lnTo>
                <a:lnTo>
                  <a:pt x="895" y="2065"/>
                </a:lnTo>
                <a:lnTo>
                  <a:pt x="1790" y="1550"/>
                </a:lnTo>
                <a:lnTo>
                  <a:pt x="1790" y="515"/>
                </a:lnTo>
                <a:lnTo>
                  <a:pt x="895" y="0"/>
                </a:lnTo>
                <a:close/>
              </a:path>
            </a:pathLst>
          </a:custGeom>
          <a:solidFill>
            <a:srgbClr val="FED6D9"/>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1" name="Freeform 16"/>
          <p:cNvSpPr/>
          <p:nvPr/>
        </p:nvSpPr>
        <p:spPr bwMode="auto">
          <a:xfrm>
            <a:off x="7347724" y="3882738"/>
            <a:ext cx="125576" cy="144868"/>
          </a:xfrm>
          <a:custGeom>
            <a:avLst/>
            <a:gdLst>
              <a:gd name="T0" fmla="*/ 895 w 1790"/>
              <a:gd name="T1" fmla="*/ 0 h 2065"/>
              <a:gd name="T2" fmla="*/ 0 w 1790"/>
              <a:gd name="T3" fmla="*/ 515 h 2065"/>
              <a:gd name="T4" fmla="*/ 0 w 1790"/>
              <a:gd name="T5" fmla="*/ 1550 h 2065"/>
              <a:gd name="T6" fmla="*/ 895 w 1790"/>
              <a:gd name="T7" fmla="*/ 2065 h 2065"/>
              <a:gd name="T8" fmla="*/ 1790 w 1790"/>
              <a:gd name="T9" fmla="*/ 1550 h 2065"/>
              <a:gd name="T10" fmla="*/ 1790 w 1790"/>
              <a:gd name="T11" fmla="*/ 515 h 2065"/>
              <a:gd name="T12" fmla="*/ 895 w 1790"/>
              <a:gd name="T13" fmla="*/ 0 h 2065"/>
            </a:gdLst>
            <a:ahLst/>
            <a:cxnLst>
              <a:cxn ang="0">
                <a:pos x="T0" y="T1"/>
              </a:cxn>
              <a:cxn ang="0">
                <a:pos x="T2" y="T3"/>
              </a:cxn>
              <a:cxn ang="0">
                <a:pos x="T4" y="T5"/>
              </a:cxn>
              <a:cxn ang="0">
                <a:pos x="T6" y="T7"/>
              </a:cxn>
              <a:cxn ang="0">
                <a:pos x="T8" y="T9"/>
              </a:cxn>
              <a:cxn ang="0">
                <a:pos x="T10" y="T11"/>
              </a:cxn>
              <a:cxn ang="0">
                <a:pos x="T12" y="T13"/>
              </a:cxn>
            </a:cxnLst>
            <a:rect l="0" t="0" r="r" b="b"/>
            <a:pathLst>
              <a:path w="1790" h="2065">
                <a:moveTo>
                  <a:pt x="895" y="0"/>
                </a:moveTo>
                <a:lnTo>
                  <a:pt x="0" y="515"/>
                </a:lnTo>
                <a:lnTo>
                  <a:pt x="0" y="1550"/>
                </a:lnTo>
                <a:lnTo>
                  <a:pt x="895" y="2065"/>
                </a:lnTo>
                <a:lnTo>
                  <a:pt x="1790" y="1550"/>
                </a:lnTo>
                <a:lnTo>
                  <a:pt x="1790" y="515"/>
                </a:lnTo>
                <a:lnTo>
                  <a:pt x="895" y="0"/>
                </a:lnTo>
                <a:close/>
              </a:path>
            </a:pathLst>
          </a:custGeom>
          <a:solidFill>
            <a:srgbClr val="FDBFC3"/>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2" name="Freeform 17"/>
          <p:cNvSpPr/>
          <p:nvPr/>
        </p:nvSpPr>
        <p:spPr bwMode="auto">
          <a:xfrm>
            <a:off x="9924655" y="3882738"/>
            <a:ext cx="125576" cy="144868"/>
          </a:xfrm>
          <a:custGeom>
            <a:avLst/>
            <a:gdLst>
              <a:gd name="T0" fmla="*/ 895 w 1790"/>
              <a:gd name="T1" fmla="*/ 0 h 2065"/>
              <a:gd name="T2" fmla="*/ 0 w 1790"/>
              <a:gd name="T3" fmla="*/ 515 h 2065"/>
              <a:gd name="T4" fmla="*/ 0 w 1790"/>
              <a:gd name="T5" fmla="*/ 1550 h 2065"/>
              <a:gd name="T6" fmla="*/ 895 w 1790"/>
              <a:gd name="T7" fmla="*/ 2065 h 2065"/>
              <a:gd name="T8" fmla="*/ 1790 w 1790"/>
              <a:gd name="T9" fmla="*/ 1550 h 2065"/>
              <a:gd name="T10" fmla="*/ 1790 w 1790"/>
              <a:gd name="T11" fmla="*/ 515 h 2065"/>
              <a:gd name="T12" fmla="*/ 895 w 1790"/>
              <a:gd name="T13" fmla="*/ 0 h 2065"/>
            </a:gdLst>
            <a:ahLst/>
            <a:cxnLst>
              <a:cxn ang="0">
                <a:pos x="T0" y="T1"/>
              </a:cxn>
              <a:cxn ang="0">
                <a:pos x="T2" y="T3"/>
              </a:cxn>
              <a:cxn ang="0">
                <a:pos x="T4" y="T5"/>
              </a:cxn>
              <a:cxn ang="0">
                <a:pos x="T6" y="T7"/>
              </a:cxn>
              <a:cxn ang="0">
                <a:pos x="T8" y="T9"/>
              </a:cxn>
              <a:cxn ang="0">
                <a:pos x="T10" y="T11"/>
              </a:cxn>
              <a:cxn ang="0">
                <a:pos x="T12" y="T13"/>
              </a:cxn>
            </a:cxnLst>
            <a:rect l="0" t="0" r="r" b="b"/>
            <a:pathLst>
              <a:path w="1790" h="2065">
                <a:moveTo>
                  <a:pt x="895" y="0"/>
                </a:moveTo>
                <a:lnTo>
                  <a:pt x="0" y="515"/>
                </a:lnTo>
                <a:lnTo>
                  <a:pt x="0" y="1550"/>
                </a:lnTo>
                <a:lnTo>
                  <a:pt x="895" y="2065"/>
                </a:lnTo>
                <a:lnTo>
                  <a:pt x="1790" y="1550"/>
                </a:lnTo>
                <a:lnTo>
                  <a:pt x="1790" y="515"/>
                </a:lnTo>
                <a:lnTo>
                  <a:pt x="895" y="0"/>
                </a:lnTo>
                <a:close/>
              </a:path>
            </a:pathLst>
          </a:custGeom>
          <a:solidFill>
            <a:srgbClr val="FED6D9"/>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3" name="Freeform 4"/>
          <p:cNvSpPr/>
          <p:nvPr/>
        </p:nvSpPr>
        <p:spPr bwMode="auto">
          <a:xfrm>
            <a:off x="1474617" y="1984785"/>
            <a:ext cx="1518953" cy="1752311"/>
          </a:xfrm>
          <a:custGeom>
            <a:avLst/>
            <a:gdLst>
              <a:gd name="T0" fmla="*/ 895 w 1790"/>
              <a:gd name="T1" fmla="*/ 0 h 2065"/>
              <a:gd name="T2" fmla="*/ 0 w 1790"/>
              <a:gd name="T3" fmla="*/ 515 h 2065"/>
              <a:gd name="T4" fmla="*/ 0 w 1790"/>
              <a:gd name="T5" fmla="*/ 1550 h 2065"/>
              <a:gd name="T6" fmla="*/ 895 w 1790"/>
              <a:gd name="T7" fmla="*/ 2065 h 2065"/>
              <a:gd name="T8" fmla="*/ 1790 w 1790"/>
              <a:gd name="T9" fmla="*/ 1550 h 2065"/>
              <a:gd name="T10" fmla="*/ 1790 w 1790"/>
              <a:gd name="T11" fmla="*/ 515 h 2065"/>
              <a:gd name="T12" fmla="*/ 895 w 1790"/>
              <a:gd name="T13" fmla="*/ 0 h 2065"/>
            </a:gdLst>
            <a:ahLst/>
            <a:cxnLst>
              <a:cxn ang="0">
                <a:pos x="T0" y="T1"/>
              </a:cxn>
              <a:cxn ang="0">
                <a:pos x="T2" y="T3"/>
              </a:cxn>
              <a:cxn ang="0">
                <a:pos x="T4" y="T5"/>
              </a:cxn>
              <a:cxn ang="0">
                <a:pos x="T6" y="T7"/>
              </a:cxn>
              <a:cxn ang="0">
                <a:pos x="T8" y="T9"/>
              </a:cxn>
              <a:cxn ang="0">
                <a:pos x="T10" y="T11"/>
              </a:cxn>
              <a:cxn ang="0">
                <a:pos x="T12" y="T13"/>
              </a:cxn>
            </a:cxnLst>
            <a:rect l="0" t="0" r="r" b="b"/>
            <a:pathLst>
              <a:path w="1790" h="2065">
                <a:moveTo>
                  <a:pt x="895" y="0"/>
                </a:moveTo>
                <a:lnTo>
                  <a:pt x="0" y="515"/>
                </a:lnTo>
                <a:lnTo>
                  <a:pt x="0" y="1550"/>
                </a:lnTo>
                <a:lnTo>
                  <a:pt x="895" y="2065"/>
                </a:lnTo>
                <a:lnTo>
                  <a:pt x="1790" y="1550"/>
                </a:lnTo>
                <a:lnTo>
                  <a:pt x="1790" y="515"/>
                </a:lnTo>
                <a:lnTo>
                  <a:pt x="895" y="0"/>
                </a:lnTo>
                <a:close/>
              </a:path>
            </a:pathLst>
          </a:custGeom>
          <a:solidFill>
            <a:srgbClr val="FDBFC3"/>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4" name="TextBox 26"/>
          <p:cNvSpPr txBox="1"/>
          <p:nvPr/>
        </p:nvSpPr>
        <p:spPr>
          <a:xfrm>
            <a:off x="1543715" y="2312104"/>
            <a:ext cx="1334833" cy="9233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cap="all" dirty="0">
                <a:solidFill>
                  <a:srgbClr val="FA636E"/>
                </a:solidFill>
                <a:latin typeface="阿里巴巴普惠体 L" panose="00020600040101010101" pitchFamily="18" charset="-122"/>
                <a:ea typeface="阿里巴巴普惠体 L" panose="00020600040101010101" pitchFamily="18" charset="-122"/>
                <a:cs typeface="Open Sans Semibold" panose="020B0706030804020204" pitchFamily="34" charset="0"/>
                <a:sym typeface="微软雅黑" panose="020B0503020204020204" pitchFamily="34" charset="-122"/>
              </a:rPr>
              <a:t>A</a:t>
            </a:r>
          </a:p>
        </p:txBody>
      </p:sp>
      <p:sp>
        <p:nvSpPr>
          <p:cNvPr id="15" name="Freeform 2"/>
          <p:cNvSpPr/>
          <p:nvPr/>
        </p:nvSpPr>
        <p:spPr bwMode="auto">
          <a:xfrm>
            <a:off x="4059067" y="1984785"/>
            <a:ext cx="1518953" cy="1752311"/>
          </a:xfrm>
          <a:custGeom>
            <a:avLst/>
            <a:gdLst>
              <a:gd name="T0" fmla="*/ 895 w 1790"/>
              <a:gd name="T1" fmla="*/ 0 h 2065"/>
              <a:gd name="T2" fmla="*/ 0 w 1790"/>
              <a:gd name="T3" fmla="*/ 515 h 2065"/>
              <a:gd name="T4" fmla="*/ 0 w 1790"/>
              <a:gd name="T5" fmla="*/ 1550 h 2065"/>
              <a:gd name="T6" fmla="*/ 895 w 1790"/>
              <a:gd name="T7" fmla="*/ 2065 h 2065"/>
              <a:gd name="T8" fmla="*/ 1790 w 1790"/>
              <a:gd name="T9" fmla="*/ 1550 h 2065"/>
              <a:gd name="T10" fmla="*/ 1790 w 1790"/>
              <a:gd name="T11" fmla="*/ 515 h 2065"/>
              <a:gd name="T12" fmla="*/ 895 w 1790"/>
              <a:gd name="T13" fmla="*/ 0 h 2065"/>
            </a:gdLst>
            <a:ahLst/>
            <a:cxnLst>
              <a:cxn ang="0">
                <a:pos x="T0" y="T1"/>
              </a:cxn>
              <a:cxn ang="0">
                <a:pos x="T2" y="T3"/>
              </a:cxn>
              <a:cxn ang="0">
                <a:pos x="T4" y="T5"/>
              </a:cxn>
              <a:cxn ang="0">
                <a:pos x="T6" y="T7"/>
              </a:cxn>
              <a:cxn ang="0">
                <a:pos x="T8" y="T9"/>
              </a:cxn>
              <a:cxn ang="0">
                <a:pos x="T10" y="T11"/>
              </a:cxn>
              <a:cxn ang="0">
                <a:pos x="T12" y="T13"/>
              </a:cxn>
            </a:cxnLst>
            <a:rect l="0" t="0" r="r" b="b"/>
            <a:pathLst>
              <a:path w="1790" h="2065">
                <a:moveTo>
                  <a:pt x="895" y="0"/>
                </a:moveTo>
                <a:lnTo>
                  <a:pt x="0" y="515"/>
                </a:lnTo>
                <a:lnTo>
                  <a:pt x="0" y="1550"/>
                </a:lnTo>
                <a:lnTo>
                  <a:pt x="895" y="2065"/>
                </a:lnTo>
                <a:lnTo>
                  <a:pt x="1790" y="1550"/>
                </a:lnTo>
                <a:lnTo>
                  <a:pt x="1790" y="515"/>
                </a:lnTo>
                <a:lnTo>
                  <a:pt x="895" y="0"/>
                </a:lnTo>
                <a:close/>
              </a:path>
            </a:pathLst>
          </a:custGeom>
          <a:solidFill>
            <a:srgbClr val="FED6D9"/>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6" name="TextBox 27"/>
          <p:cNvSpPr txBox="1"/>
          <p:nvPr/>
        </p:nvSpPr>
        <p:spPr>
          <a:xfrm>
            <a:off x="4126926" y="2312104"/>
            <a:ext cx="1334833" cy="9233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cap="all" dirty="0">
                <a:solidFill>
                  <a:srgbClr val="FA636E"/>
                </a:solidFill>
                <a:latin typeface="阿里巴巴普惠体 L" panose="00020600040101010101" pitchFamily="18" charset="-122"/>
                <a:ea typeface="阿里巴巴普惠体 L" panose="00020600040101010101" pitchFamily="18" charset="-122"/>
                <a:cs typeface="Open Sans Semibold" panose="020B0706030804020204" pitchFamily="34" charset="0"/>
                <a:sym typeface="微软雅黑" panose="020B0503020204020204" pitchFamily="34" charset="-122"/>
              </a:rPr>
              <a:t>B</a:t>
            </a:r>
          </a:p>
        </p:txBody>
      </p:sp>
      <p:sp>
        <p:nvSpPr>
          <p:cNvPr id="17" name="Freeform 6"/>
          <p:cNvSpPr/>
          <p:nvPr/>
        </p:nvSpPr>
        <p:spPr bwMode="auto">
          <a:xfrm>
            <a:off x="6643517" y="1984785"/>
            <a:ext cx="1518953" cy="1752311"/>
          </a:xfrm>
          <a:custGeom>
            <a:avLst/>
            <a:gdLst>
              <a:gd name="T0" fmla="*/ 895 w 1790"/>
              <a:gd name="T1" fmla="*/ 0 h 2065"/>
              <a:gd name="T2" fmla="*/ 0 w 1790"/>
              <a:gd name="T3" fmla="*/ 515 h 2065"/>
              <a:gd name="T4" fmla="*/ 0 w 1790"/>
              <a:gd name="T5" fmla="*/ 1550 h 2065"/>
              <a:gd name="T6" fmla="*/ 895 w 1790"/>
              <a:gd name="T7" fmla="*/ 2065 h 2065"/>
              <a:gd name="T8" fmla="*/ 1790 w 1790"/>
              <a:gd name="T9" fmla="*/ 1550 h 2065"/>
              <a:gd name="T10" fmla="*/ 1790 w 1790"/>
              <a:gd name="T11" fmla="*/ 515 h 2065"/>
              <a:gd name="T12" fmla="*/ 895 w 1790"/>
              <a:gd name="T13" fmla="*/ 0 h 2065"/>
            </a:gdLst>
            <a:ahLst/>
            <a:cxnLst>
              <a:cxn ang="0">
                <a:pos x="T0" y="T1"/>
              </a:cxn>
              <a:cxn ang="0">
                <a:pos x="T2" y="T3"/>
              </a:cxn>
              <a:cxn ang="0">
                <a:pos x="T4" y="T5"/>
              </a:cxn>
              <a:cxn ang="0">
                <a:pos x="T6" y="T7"/>
              </a:cxn>
              <a:cxn ang="0">
                <a:pos x="T8" y="T9"/>
              </a:cxn>
              <a:cxn ang="0">
                <a:pos x="T10" y="T11"/>
              </a:cxn>
              <a:cxn ang="0">
                <a:pos x="T12" y="T13"/>
              </a:cxn>
            </a:cxnLst>
            <a:rect l="0" t="0" r="r" b="b"/>
            <a:pathLst>
              <a:path w="1790" h="2065">
                <a:moveTo>
                  <a:pt x="895" y="0"/>
                </a:moveTo>
                <a:lnTo>
                  <a:pt x="0" y="515"/>
                </a:lnTo>
                <a:lnTo>
                  <a:pt x="0" y="1550"/>
                </a:lnTo>
                <a:lnTo>
                  <a:pt x="895" y="2065"/>
                </a:lnTo>
                <a:lnTo>
                  <a:pt x="1790" y="1550"/>
                </a:lnTo>
                <a:lnTo>
                  <a:pt x="1790" y="515"/>
                </a:lnTo>
                <a:lnTo>
                  <a:pt x="895" y="0"/>
                </a:lnTo>
                <a:close/>
              </a:path>
            </a:pathLst>
          </a:custGeom>
          <a:solidFill>
            <a:srgbClr val="FDBFC3"/>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8" name="TextBox 28"/>
          <p:cNvSpPr txBox="1"/>
          <p:nvPr/>
        </p:nvSpPr>
        <p:spPr>
          <a:xfrm>
            <a:off x="6743095" y="2312104"/>
            <a:ext cx="1334833" cy="9233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cap="all" dirty="0">
                <a:solidFill>
                  <a:srgbClr val="FA636E"/>
                </a:solidFill>
                <a:latin typeface="阿里巴巴普惠体 L" panose="00020600040101010101" pitchFamily="18" charset="-122"/>
                <a:ea typeface="阿里巴巴普惠体 L" panose="00020600040101010101" pitchFamily="18" charset="-122"/>
                <a:cs typeface="Open Sans Semibold" panose="020B0706030804020204" pitchFamily="34" charset="0"/>
                <a:sym typeface="微软雅黑" panose="020B0503020204020204" pitchFamily="34" charset="-122"/>
              </a:rPr>
              <a:t>C</a:t>
            </a:r>
          </a:p>
        </p:txBody>
      </p:sp>
      <p:sp>
        <p:nvSpPr>
          <p:cNvPr id="19" name="Freeform 8"/>
          <p:cNvSpPr/>
          <p:nvPr/>
        </p:nvSpPr>
        <p:spPr bwMode="auto">
          <a:xfrm>
            <a:off x="9227967" y="1984785"/>
            <a:ext cx="1518953" cy="1752311"/>
          </a:xfrm>
          <a:custGeom>
            <a:avLst/>
            <a:gdLst>
              <a:gd name="T0" fmla="*/ 895 w 1790"/>
              <a:gd name="T1" fmla="*/ 0 h 2065"/>
              <a:gd name="T2" fmla="*/ 0 w 1790"/>
              <a:gd name="T3" fmla="*/ 515 h 2065"/>
              <a:gd name="T4" fmla="*/ 0 w 1790"/>
              <a:gd name="T5" fmla="*/ 1550 h 2065"/>
              <a:gd name="T6" fmla="*/ 895 w 1790"/>
              <a:gd name="T7" fmla="*/ 2065 h 2065"/>
              <a:gd name="T8" fmla="*/ 1790 w 1790"/>
              <a:gd name="T9" fmla="*/ 1550 h 2065"/>
              <a:gd name="T10" fmla="*/ 1790 w 1790"/>
              <a:gd name="T11" fmla="*/ 515 h 2065"/>
              <a:gd name="T12" fmla="*/ 895 w 1790"/>
              <a:gd name="T13" fmla="*/ 0 h 2065"/>
            </a:gdLst>
            <a:ahLst/>
            <a:cxnLst>
              <a:cxn ang="0">
                <a:pos x="T0" y="T1"/>
              </a:cxn>
              <a:cxn ang="0">
                <a:pos x="T2" y="T3"/>
              </a:cxn>
              <a:cxn ang="0">
                <a:pos x="T4" y="T5"/>
              </a:cxn>
              <a:cxn ang="0">
                <a:pos x="T6" y="T7"/>
              </a:cxn>
              <a:cxn ang="0">
                <a:pos x="T8" y="T9"/>
              </a:cxn>
              <a:cxn ang="0">
                <a:pos x="T10" y="T11"/>
              </a:cxn>
              <a:cxn ang="0">
                <a:pos x="T12" y="T13"/>
              </a:cxn>
            </a:cxnLst>
            <a:rect l="0" t="0" r="r" b="b"/>
            <a:pathLst>
              <a:path w="1790" h="2065">
                <a:moveTo>
                  <a:pt x="895" y="0"/>
                </a:moveTo>
                <a:lnTo>
                  <a:pt x="0" y="515"/>
                </a:lnTo>
                <a:lnTo>
                  <a:pt x="0" y="1550"/>
                </a:lnTo>
                <a:lnTo>
                  <a:pt x="895" y="2065"/>
                </a:lnTo>
                <a:lnTo>
                  <a:pt x="1790" y="1550"/>
                </a:lnTo>
                <a:lnTo>
                  <a:pt x="1790" y="515"/>
                </a:lnTo>
                <a:lnTo>
                  <a:pt x="895" y="0"/>
                </a:lnTo>
                <a:close/>
              </a:path>
            </a:pathLst>
          </a:custGeom>
          <a:solidFill>
            <a:srgbClr val="FED6D9"/>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0" name="TextBox 29"/>
          <p:cNvSpPr txBox="1"/>
          <p:nvPr/>
        </p:nvSpPr>
        <p:spPr>
          <a:xfrm>
            <a:off x="9320026" y="2312104"/>
            <a:ext cx="1334833" cy="9233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cap="all" dirty="0">
                <a:solidFill>
                  <a:srgbClr val="FA636E"/>
                </a:solidFill>
                <a:latin typeface="阿里巴巴普惠体 L" panose="00020600040101010101" pitchFamily="18" charset="-122"/>
                <a:ea typeface="阿里巴巴普惠体 L" panose="00020600040101010101" pitchFamily="18" charset="-122"/>
                <a:cs typeface="Open Sans Semibold" panose="020B0706030804020204" pitchFamily="34" charset="0"/>
                <a:sym typeface="微软雅黑" panose="020B0503020204020204" pitchFamily="34" charset="-122"/>
              </a:rPr>
              <a:t>D</a:t>
            </a:r>
          </a:p>
        </p:txBody>
      </p:sp>
      <p:sp>
        <p:nvSpPr>
          <p:cNvPr id="21" name="TextBox 15"/>
          <p:cNvSpPr txBox="1">
            <a:spLocks noChangeArrowheads="1"/>
          </p:cNvSpPr>
          <p:nvPr/>
        </p:nvSpPr>
        <p:spPr bwMode="auto">
          <a:xfrm>
            <a:off x="1092618" y="4064415"/>
            <a:ext cx="20144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单击输入标题</a:t>
            </a:r>
            <a:endParaRPr lang="en-US" altLang="zh-CN"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a:p>
            <a:pPr algn="ctr"/>
            <a:r>
              <a:rPr lang="zh-CN" altLang="en-US"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点击此处输入文字点击此处输入文字点击此处输入文字点击此处输入点击此处输入文字点击此处输入文字点击此处输入</a:t>
            </a:r>
            <a:endParaRPr lang="en-US" altLang="zh-CN"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2" name="TextBox 15"/>
          <p:cNvSpPr txBox="1">
            <a:spLocks noChangeArrowheads="1"/>
          </p:cNvSpPr>
          <p:nvPr/>
        </p:nvSpPr>
        <p:spPr bwMode="auto">
          <a:xfrm>
            <a:off x="3787104" y="4064415"/>
            <a:ext cx="20144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单击输入标题</a:t>
            </a:r>
            <a:endParaRPr lang="en-US" altLang="zh-CN"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a:p>
            <a:pPr algn="ctr"/>
            <a:r>
              <a:rPr lang="zh-CN" altLang="en-US"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点击此处输入文字点击此处输入文字点击此处输入文字点击此处输入点击此处输入文字点击此处输入文字点击此处输入</a:t>
            </a:r>
            <a:endParaRPr lang="en-US" altLang="zh-CN"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3" name="TextBox 15"/>
          <p:cNvSpPr txBox="1">
            <a:spLocks noChangeArrowheads="1"/>
          </p:cNvSpPr>
          <p:nvPr/>
        </p:nvSpPr>
        <p:spPr bwMode="auto">
          <a:xfrm>
            <a:off x="6340486" y="4064415"/>
            <a:ext cx="20144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单击输入标题</a:t>
            </a:r>
            <a:endParaRPr lang="en-US" altLang="zh-CN"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a:p>
            <a:pPr algn="ctr"/>
            <a:r>
              <a:rPr lang="zh-CN" altLang="en-US"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点击此处输入文字点击此处输入文字点击此处输入文字点击此处输入点击此处输入文字点击此处输入文字点击此处输入</a:t>
            </a:r>
            <a:endParaRPr lang="en-US" altLang="zh-CN"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4" name="TextBox 15"/>
          <p:cNvSpPr txBox="1">
            <a:spLocks noChangeArrowheads="1"/>
          </p:cNvSpPr>
          <p:nvPr/>
        </p:nvSpPr>
        <p:spPr bwMode="auto">
          <a:xfrm>
            <a:off x="9034972" y="4064415"/>
            <a:ext cx="20144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单击输入标题</a:t>
            </a:r>
            <a:endParaRPr lang="en-US" altLang="zh-CN" sz="1600"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a:p>
            <a:pPr algn="ctr"/>
            <a:r>
              <a:rPr lang="zh-CN" altLang="en-US"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点击此处输入文字点击此处输入文字点击此处输入文字点击此处输入点击此处输入文字点击此处输入文字点击此处输入</a:t>
            </a:r>
            <a:endParaRPr lang="en-US" altLang="zh-CN" sz="11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0-#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0-#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0-#ppt_w/2"/>
                                          </p:val>
                                        </p:tav>
                                        <p:tav tm="100000">
                                          <p:val>
                                            <p:strVal val="#ppt_x"/>
                                          </p:val>
                                        </p:tav>
                                      </p:tavLst>
                                    </p:anim>
                                    <p:anim calcmode="lin" valueType="num">
                                      <p:cBhvr additive="base">
                                        <p:cTn id="80" dur="500" fill="hold"/>
                                        <p:tgtEl>
                                          <p:spTgt spid="23"/>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p:bldP spid="17" grpId="0" animBg="1"/>
      <p:bldP spid="18" grpId="0"/>
      <p:bldP spid="19" grpId="0" animBg="1"/>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组合 5"/>
          <p:cNvGrpSpPr/>
          <p:nvPr/>
        </p:nvGrpSpPr>
        <p:grpSpPr>
          <a:xfrm>
            <a:off x="2330621" y="3313955"/>
            <a:ext cx="893184" cy="893179"/>
            <a:chOff x="2153340" y="3742267"/>
            <a:chExt cx="893184" cy="893179"/>
          </a:xfrm>
        </p:grpSpPr>
        <p:sp>
          <p:nvSpPr>
            <p:cNvPr id="7" name="3"/>
            <p:cNvSpPr/>
            <p:nvPr/>
          </p:nvSpPr>
          <p:spPr>
            <a:xfrm rot="18900000">
              <a:off x="2153340" y="3742267"/>
              <a:ext cx="893184" cy="893179"/>
            </a:xfrm>
            <a:prstGeom prst="teardrop">
              <a:avLst/>
            </a:prstGeom>
            <a:solidFill>
              <a:srgbClr val="FA636E"/>
            </a:solidFill>
            <a:ln w="12700" cap="flat" cmpd="sng" algn="ctr">
              <a:noFill/>
              <a:prstDash val="solid"/>
              <a:miter lim="800000"/>
            </a:ln>
            <a:effectLst>
              <a:outerShdw blurRad="50800" dist="38100" dir="2700000" algn="tl" rotWithShape="0">
                <a:schemeClr val="lt1">
                  <a:alpha val="40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8" name="3"/>
            <p:cNvSpPr/>
            <p:nvPr/>
          </p:nvSpPr>
          <p:spPr>
            <a:xfrm>
              <a:off x="2290226" y="3881215"/>
              <a:ext cx="619412" cy="619408"/>
            </a:xfrm>
            <a:prstGeom prst="ellipse">
              <a:avLst/>
            </a:prstGeom>
            <a:solidFill>
              <a:sysClr val="window" lastClr="FFFFFF"/>
            </a:solidFill>
            <a:ln w="12700" cap="flat" cmpd="sng" algn="ctr">
              <a:noFill/>
              <a:prstDash val="solid"/>
              <a:miter lim="800000"/>
            </a:ln>
            <a:effectLst/>
          </p:spPr>
          <p:txBody>
            <a:bodyPr lIns="0" tIns="0" rIns="0" b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rgbClr val="FA636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rPr>
                <a:t>01</a:t>
              </a:r>
            </a:p>
          </p:txBody>
        </p:sp>
      </p:grpSp>
      <p:grpSp>
        <p:nvGrpSpPr>
          <p:cNvPr id="9" name="组合 8"/>
          <p:cNvGrpSpPr/>
          <p:nvPr/>
        </p:nvGrpSpPr>
        <p:grpSpPr>
          <a:xfrm>
            <a:off x="1949951" y="1654386"/>
            <a:ext cx="1522808" cy="1212979"/>
            <a:chOff x="1843059" y="1116536"/>
            <a:chExt cx="1522808" cy="1212979"/>
          </a:xfrm>
        </p:grpSpPr>
        <p:sp>
          <p:nvSpPr>
            <p:cNvPr id="10" name="心形 9"/>
            <p:cNvSpPr/>
            <p:nvPr/>
          </p:nvSpPr>
          <p:spPr>
            <a:xfrm>
              <a:off x="1843059" y="1116536"/>
              <a:ext cx="1522808" cy="1212979"/>
            </a:xfrm>
            <a:prstGeom prst="heart">
              <a:avLst/>
            </a:prstGeom>
            <a:solidFill>
              <a:srgbClr val="FDBFC3"/>
            </a:solidFill>
            <a:ln w="12700" cap="flat" cmpd="sng" algn="ctr">
              <a:noFill/>
              <a:prstDash val="solid"/>
              <a:miter lim="800000"/>
            </a:ln>
            <a:effectLst>
              <a:outerShdw blurRad="50800" dist="38100" dir="2700000" algn="tl" rotWithShape="0">
                <a:schemeClr val="lt1">
                  <a:alpha val="40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1" name="2"/>
            <p:cNvSpPr>
              <a:spLocks noEditPoints="1"/>
            </p:cNvSpPr>
            <p:nvPr/>
          </p:nvSpPr>
          <p:spPr bwMode="auto">
            <a:xfrm>
              <a:off x="2408039" y="1539072"/>
              <a:ext cx="383786" cy="367905"/>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ysClr val="window" lastClr="FFFFFF"/>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grpSp>
        <p:nvGrpSpPr>
          <p:cNvPr id="12" name="组合 11"/>
          <p:cNvGrpSpPr/>
          <p:nvPr/>
        </p:nvGrpSpPr>
        <p:grpSpPr>
          <a:xfrm>
            <a:off x="6728951" y="3313955"/>
            <a:ext cx="893184" cy="893179"/>
            <a:chOff x="6551670" y="3020208"/>
            <a:chExt cx="893184" cy="893179"/>
          </a:xfrm>
        </p:grpSpPr>
        <p:sp>
          <p:nvSpPr>
            <p:cNvPr id="13" name="2"/>
            <p:cNvSpPr/>
            <p:nvPr/>
          </p:nvSpPr>
          <p:spPr>
            <a:xfrm rot="18900000">
              <a:off x="6551670" y="3020208"/>
              <a:ext cx="893184" cy="893179"/>
            </a:xfrm>
            <a:prstGeom prst="teardrop">
              <a:avLst/>
            </a:prstGeom>
            <a:solidFill>
              <a:srgbClr val="FA636E"/>
            </a:solidFill>
            <a:ln w="12700" cap="flat" cmpd="sng" algn="ctr">
              <a:noFill/>
              <a:prstDash val="solid"/>
              <a:miter lim="800000"/>
            </a:ln>
            <a:effectLst>
              <a:outerShdw blurRad="76200" dist="38100" dir="2700000" algn="tl" rotWithShape="0">
                <a:schemeClr val="lt1">
                  <a:alpha val="40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A636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4" name="2"/>
            <p:cNvSpPr/>
            <p:nvPr/>
          </p:nvSpPr>
          <p:spPr>
            <a:xfrm>
              <a:off x="6688556" y="3159156"/>
              <a:ext cx="619412" cy="619408"/>
            </a:xfrm>
            <a:prstGeom prst="ellipse">
              <a:avLst/>
            </a:prstGeom>
            <a:solidFill>
              <a:sysClr val="window" lastClr="FFFFFF"/>
            </a:solidFill>
            <a:ln w="12700" cap="flat" cmpd="sng" algn="ctr">
              <a:noFill/>
              <a:prstDash val="solid"/>
              <a:miter lim="800000"/>
            </a:ln>
            <a:effectLst/>
          </p:spPr>
          <p:txBody>
            <a:bodyPr lIns="0" tIns="0" rIns="0" b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rgbClr val="FA636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rPr>
                <a:t>03</a:t>
              </a:r>
            </a:p>
          </p:txBody>
        </p:sp>
      </p:grpSp>
      <p:grpSp>
        <p:nvGrpSpPr>
          <p:cNvPr id="15" name="组合 14"/>
          <p:cNvGrpSpPr/>
          <p:nvPr/>
        </p:nvGrpSpPr>
        <p:grpSpPr>
          <a:xfrm>
            <a:off x="6348281" y="1654386"/>
            <a:ext cx="1522808" cy="1212979"/>
            <a:chOff x="6241389" y="1477565"/>
            <a:chExt cx="1522808" cy="1212979"/>
          </a:xfrm>
        </p:grpSpPr>
        <p:sp>
          <p:nvSpPr>
            <p:cNvPr id="16" name="心形 15"/>
            <p:cNvSpPr/>
            <p:nvPr/>
          </p:nvSpPr>
          <p:spPr>
            <a:xfrm>
              <a:off x="6241389" y="1477565"/>
              <a:ext cx="1522808" cy="1212979"/>
            </a:xfrm>
            <a:prstGeom prst="heart">
              <a:avLst/>
            </a:prstGeom>
            <a:solidFill>
              <a:srgbClr val="FDBFC3"/>
            </a:solidFill>
            <a:ln w="12700" cap="flat" cmpd="sng" algn="ctr">
              <a:noFill/>
              <a:prstDash val="solid"/>
              <a:miter lim="800000"/>
            </a:ln>
            <a:effectLst>
              <a:outerShdw blurRad="76200" dist="38100" dir="2700000" algn="tl" rotWithShape="0">
                <a:schemeClr val="lt1">
                  <a:alpha val="40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7" name="2"/>
            <p:cNvSpPr>
              <a:spLocks noEditPoints="1"/>
            </p:cNvSpPr>
            <p:nvPr/>
          </p:nvSpPr>
          <p:spPr bwMode="auto">
            <a:xfrm>
              <a:off x="6793376" y="1911778"/>
              <a:ext cx="418835" cy="418835"/>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ysClr val="window" lastClr="FFFFFF"/>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grpSp>
        <p:nvGrpSpPr>
          <p:cNvPr id="18" name="组合 17"/>
          <p:cNvGrpSpPr/>
          <p:nvPr/>
        </p:nvGrpSpPr>
        <p:grpSpPr>
          <a:xfrm>
            <a:off x="8928115" y="3313955"/>
            <a:ext cx="893184" cy="893179"/>
            <a:chOff x="8750834" y="2659179"/>
            <a:chExt cx="893184" cy="893179"/>
          </a:xfrm>
        </p:grpSpPr>
        <p:sp>
          <p:nvSpPr>
            <p:cNvPr id="19" name="2"/>
            <p:cNvSpPr/>
            <p:nvPr/>
          </p:nvSpPr>
          <p:spPr>
            <a:xfrm rot="18900000">
              <a:off x="8750834" y="2659179"/>
              <a:ext cx="893184" cy="893179"/>
            </a:xfrm>
            <a:prstGeom prst="teardrop">
              <a:avLst/>
            </a:prstGeom>
            <a:solidFill>
              <a:srgbClr val="FDBFC3"/>
            </a:solidFill>
            <a:ln w="12700" cap="flat" cmpd="sng" algn="ctr">
              <a:noFill/>
              <a:prstDash val="solid"/>
              <a:miter lim="800000"/>
            </a:ln>
            <a:effectLst>
              <a:outerShdw blurRad="76200" dist="38100" dir="2700000" algn="tl" rotWithShape="0">
                <a:schemeClr val="lt1">
                  <a:alpha val="40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A636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0" name="2"/>
            <p:cNvSpPr/>
            <p:nvPr/>
          </p:nvSpPr>
          <p:spPr>
            <a:xfrm>
              <a:off x="8887720" y="2798127"/>
              <a:ext cx="619412" cy="619408"/>
            </a:xfrm>
            <a:prstGeom prst="ellipse">
              <a:avLst/>
            </a:prstGeom>
            <a:solidFill>
              <a:sysClr val="window" lastClr="FFFFFF"/>
            </a:solidFill>
            <a:ln w="12700" cap="flat" cmpd="sng" algn="ctr">
              <a:noFill/>
              <a:prstDash val="solid"/>
              <a:miter lim="800000"/>
            </a:ln>
            <a:effectLst/>
          </p:spPr>
          <p:txBody>
            <a:bodyPr lIns="0" tIns="0" rIns="0" b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rgbClr val="FA636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rPr>
                <a:t>04</a:t>
              </a:r>
            </a:p>
          </p:txBody>
        </p:sp>
      </p:grpSp>
      <p:grpSp>
        <p:nvGrpSpPr>
          <p:cNvPr id="21" name="组合 20"/>
          <p:cNvGrpSpPr/>
          <p:nvPr/>
        </p:nvGrpSpPr>
        <p:grpSpPr>
          <a:xfrm>
            <a:off x="8547445" y="1654386"/>
            <a:ext cx="1522808" cy="1212979"/>
            <a:chOff x="8440553" y="1116536"/>
            <a:chExt cx="1522808" cy="1212979"/>
          </a:xfrm>
        </p:grpSpPr>
        <p:sp>
          <p:nvSpPr>
            <p:cNvPr id="22" name="心形 21"/>
            <p:cNvSpPr/>
            <p:nvPr/>
          </p:nvSpPr>
          <p:spPr>
            <a:xfrm>
              <a:off x="8440553" y="1116536"/>
              <a:ext cx="1522808" cy="1212979"/>
            </a:xfrm>
            <a:prstGeom prst="heart">
              <a:avLst/>
            </a:prstGeom>
            <a:solidFill>
              <a:srgbClr val="FA636E"/>
            </a:solidFill>
            <a:ln w="12700" cap="flat" cmpd="sng" algn="ctr">
              <a:noFill/>
              <a:prstDash val="solid"/>
              <a:miter lim="800000"/>
            </a:ln>
            <a:effectLst>
              <a:outerShdw blurRad="76200" dist="38100" dir="2700000" algn="tl" rotWithShape="0">
                <a:schemeClr val="lt1">
                  <a:alpha val="40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3" name="2"/>
            <p:cNvSpPr>
              <a:spLocks noEditPoints="1"/>
            </p:cNvSpPr>
            <p:nvPr/>
          </p:nvSpPr>
          <p:spPr bwMode="auto">
            <a:xfrm>
              <a:off x="9021387" y="1481399"/>
              <a:ext cx="361141" cy="511277"/>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ysClr val="window" lastClr="FFFFFF"/>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grpSp>
        <p:nvGrpSpPr>
          <p:cNvPr id="24" name="组合 23"/>
          <p:cNvGrpSpPr/>
          <p:nvPr/>
        </p:nvGrpSpPr>
        <p:grpSpPr>
          <a:xfrm>
            <a:off x="4529786" y="3313955"/>
            <a:ext cx="893184" cy="893179"/>
            <a:chOff x="4352505" y="3381237"/>
            <a:chExt cx="893184" cy="893179"/>
          </a:xfrm>
        </p:grpSpPr>
        <p:sp>
          <p:nvSpPr>
            <p:cNvPr id="25" name="2"/>
            <p:cNvSpPr/>
            <p:nvPr/>
          </p:nvSpPr>
          <p:spPr>
            <a:xfrm rot="18900000">
              <a:off x="4352505" y="3381237"/>
              <a:ext cx="893184" cy="893179"/>
            </a:xfrm>
            <a:prstGeom prst="teardrop">
              <a:avLst/>
            </a:prstGeom>
            <a:solidFill>
              <a:srgbClr val="FDBFC3"/>
            </a:solidFill>
            <a:ln w="12700" cap="flat" cmpd="sng" algn="ctr">
              <a:noFill/>
              <a:prstDash val="solid"/>
              <a:miter lim="800000"/>
            </a:ln>
            <a:effectLst>
              <a:outerShdw blurRad="76200" dist="38100" dir="2700000" algn="tl" rotWithShape="0">
                <a:schemeClr val="lt1">
                  <a:alpha val="40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6" name="2"/>
            <p:cNvSpPr/>
            <p:nvPr/>
          </p:nvSpPr>
          <p:spPr>
            <a:xfrm>
              <a:off x="4489391" y="3520185"/>
              <a:ext cx="619412" cy="619408"/>
            </a:xfrm>
            <a:prstGeom prst="ellipse">
              <a:avLst/>
            </a:prstGeom>
            <a:solidFill>
              <a:sysClr val="window" lastClr="FFFFFF"/>
            </a:solidFill>
            <a:ln w="12700" cap="flat" cmpd="sng" algn="ctr">
              <a:noFill/>
              <a:prstDash val="solid"/>
              <a:miter lim="800000"/>
            </a:ln>
            <a:effectLst/>
          </p:spPr>
          <p:txBody>
            <a:bodyPr lIns="0" tIns="0" rIns="0" b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rgbClr val="FA636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rPr>
                <a:t>02</a:t>
              </a:r>
            </a:p>
          </p:txBody>
        </p:sp>
      </p:grpSp>
      <p:grpSp>
        <p:nvGrpSpPr>
          <p:cNvPr id="27" name="组合 26"/>
          <p:cNvGrpSpPr/>
          <p:nvPr/>
        </p:nvGrpSpPr>
        <p:grpSpPr>
          <a:xfrm>
            <a:off x="4149116" y="1654386"/>
            <a:ext cx="1522808" cy="1212979"/>
            <a:chOff x="4042224" y="1838594"/>
            <a:chExt cx="1522808" cy="1212979"/>
          </a:xfrm>
        </p:grpSpPr>
        <p:sp>
          <p:nvSpPr>
            <p:cNvPr id="28" name="心形 27"/>
            <p:cNvSpPr/>
            <p:nvPr/>
          </p:nvSpPr>
          <p:spPr>
            <a:xfrm>
              <a:off x="4042224" y="1838594"/>
              <a:ext cx="1522808" cy="1212979"/>
            </a:xfrm>
            <a:prstGeom prst="heart">
              <a:avLst/>
            </a:prstGeom>
            <a:solidFill>
              <a:srgbClr val="FA636E"/>
            </a:solidFill>
            <a:ln w="12700" cap="flat" cmpd="sng" algn="ctr">
              <a:noFill/>
              <a:prstDash val="solid"/>
              <a:miter lim="800000"/>
            </a:ln>
            <a:effectLst>
              <a:outerShdw blurRad="76200" dist="38100" dir="2700000" algn="tl" rotWithShape="0">
                <a:schemeClr val="lt1">
                  <a:alpha val="40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9" name="2"/>
            <p:cNvSpPr>
              <a:spLocks noEditPoints="1"/>
            </p:cNvSpPr>
            <p:nvPr/>
          </p:nvSpPr>
          <p:spPr bwMode="auto">
            <a:xfrm>
              <a:off x="4679106" y="2285184"/>
              <a:ext cx="249045" cy="41902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ysClr val="window" lastClr="FFFFFF"/>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sp>
        <p:nvSpPr>
          <p:cNvPr id="30" name="1"/>
          <p:cNvSpPr/>
          <p:nvPr/>
        </p:nvSpPr>
        <p:spPr>
          <a:xfrm>
            <a:off x="1964239" y="4277901"/>
            <a:ext cx="1630357"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spc="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双击替换内容双击替换内容双击替换内容双击替换内容双击替换内容双击替换内容</a:t>
            </a:r>
          </a:p>
          <a:p>
            <a:pPr algn="ctr"/>
            <a:endParaRPr lang="zh-CN" altLang="en-US" sz="1200" spc="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31" name="1"/>
          <p:cNvSpPr/>
          <p:nvPr/>
        </p:nvSpPr>
        <p:spPr>
          <a:xfrm>
            <a:off x="4301868" y="4277901"/>
            <a:ext cx="1630357"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spc="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双击替换内容双击替换内容双击替换内容双击替换内容双击替换内容双击替换内容</a:t>
            </a:r>
          </a:p>
          <a:p>
            <a:pPr algn="ctr"/>
            <a:endParaRPr lang="zh-CN" altLang="en-US" sz="1200" spc="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32" name="1"/>
          <p:cNvSpPr/>
          <p:nvPr/>
        </p:nvSpPr>
        <p:spPr>
          <a:xfrm>
            <a:off x="6336612" y="4277901"/>
            <a:ext cx="1630357"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spc="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双击替换内容双击替换内容双击替换内容双击替换内容双击替换内容双击替换内容</a:t>
            </a:r>
          </a:p>
          <a:p>
            <a:pPr algn="ctr"/>
            <a:endParaRPr lang="zh-CN" altLang="en-US" sz="1200" spc="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33" name="1"/>
          <p:cNvSpPr/>
          <p:nvPr/>
        </p:nvSpPr>
        <p:spPr>
          <a:xfrm>
            <a:off x="8674241" y="4277901"/>
            <a:ext cx="1630357"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spc="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双击替换内容双击替换内容双击替换内容双击替换内容双击替换内容双击替换内容</a:t>
            </a:r>
          </a:p>
          <a:p>
            <a:pPr algn="ctr"/>
            <a:endParaRPr lang="zh-CN" altLang="en-US" sz="1200" spc="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0-#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0-#ppt_w/2"/>
                                          </p:val>
                                        </p:tav>
                                        <p:tav tm="100000">
                                          <p:val>
                                            <p:strVal val="#ppt_x"/>
                                          </p:val>
                                        </p:tav>
                                      </p:tavLst>
                                    </p:anim>
                                    <p:anim calcmode="lin" valueType="num">
                                      <p:cBhvr additive="base">
                                        <p:cTn id="48" dur="500" fill="hold"/>
                                        <p:tgtEl>
                                          <p:spTgt spid="3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0-#ppt_w/2"/>
                                          </p:val>
                                        </p:tav>
                                        <p:tav tm="100000">
                                          <p:val>
                                            <p:strVal val="#ppt_x"/>
                                          </p:val>
                                        </p:tav>
                                      </p:tavLst>
                                    </p:anim>
                                    <p:anim calcmode="lin" valueType="num">
                                      <p:cBhvr additive="base">
                                        <p:cTn id="5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2816087" y="2049243"/>
            <a:ext cx="6559826" cy="2376453"/>
            <a:chOff x="2816087" y="2049243"/>
            <a:chExt cx="6559826" cy="2376453"/>
          </a:xfrm>
        </p:grpSpPr>
        <p:sp>
          <p:nvSpPr>
            <p:cNvPr id="6" name="矩形: 圆角 5"/>
            <p:cNvSpPr/>
            <p:nvPr/>
          </p:nvSpPr>
          <p:spPr>
            <a:xfrm>
              <a:off x="4407408" y="3950208"/>
              <a:ext cx="3377184" cy="475488"/>
            </a:xfrm>
            <a:prstGeom prst="roundRect">
              <a:avLst/>
            </a:prstGeom>
            <a:solidFill>
              <a:srgbClr val="FF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7" name="文本框 6"/>
            <p:cNvSpPr txBox="1"/>
            <p:nvPr/>
          </p:nvSpPr>
          <p:spPr>
            <a:xfrm>
              <a:off x="4486656" y="3962400"/>
              <a:ext cx="4108704" cy="461665"/>
            </a:xfrm>
            <a:prstGeom prst="rect">
              <a:avLst/>
            </a:prstGeom>
            <a:noFill/>
          </p:spPr>
          <p:txBody>
            <a:bodyPr wrap="square" rtlCol="0">
              <a:spAutoFit/>
            </a:bodyPr>
            <a:lstStyle/>
            <a:p>
              <a:r>
                <a:rPr lang="zh-CN" altLang="en-US" sz="2400" dirty="0">
                  <a:solidFill>
                    <a:schemeClr val="bg1"/>
                  </a:solidFill>
                  <a:latin typeface="阿里巴巴普惠体 L" panose="00020600040101010101" pitchFamily="18" charset="-122"/>
                  <a:ea typeface="阿里巴巴普惠体 L" panose="00020600040101010101" pitchFamily="18" charset="-122"/>
                </a:rPr>
                <a:t>七夕和最爱的你在一起</a:t>
              </a:r>
            </a:p>
          </p:txBody>
        </p:sp>
        <p:sp>
          <p:nvSpPr>
            <p:cNvPr id="8" name="文本框 7"/>
            <p:cNvSpPr txBox="1"/>
            <p:nvPr/>
          </p:nvSpPr>
          <p:spPr>
            <a:xfrm>
              <a:off x="2816087" y="2049243"/>
              <a:ext cx="6559826" cy="1323439"/>
            </a:xfrm>
            <a:prstGeom prst="rect">
              <a:avLst/>
            </a:prstGeom>
            <a:noFill/>
          </p:spPr>
          <p:txBody>
            <a:bodyPr wrap="square" rtlCol="0">
              <a:normAutofit/>
            </a:bodyPr>
            <a:lstStyle/>
            <a:p>
              <a:pPr algn="ctr"/>
              <a:r>
                <a:rPr lang="zh-CN" altLang="en-US" sz="8000" dirty="0">
                  <a:ln>
                    <a:solidFill>
                      <a:srgbClr val="FF9898"/>
                    </a:solidFill>
                  </a:ln>
                  <a:solidFill>
                    <a:schemeClr val="bg1"/>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谢谢观看</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p:nvGrpSpPr>
        <p:grpSpPr>
          <a:xfrm>
            <a:off x="4736754" y="541891"/>
            <a:ext cx="3434123" cy="707886"/>
            <a:chOff x="4736754" y="541891"/>
            <a:chExt cx="3434123" cy="707886"/>
          </a:xfrm>
        </p:grpSpPr>
        <p:sp>
          <p:nvSpPr>
            <p:cNvPr id="3" name="Title 2"/>
            <p:cNvSpPr txBox="1"/>
            <p:nvPr/>
          </p:nvSpPr>
          <p:spPr>
            <a:xfrm>
              <a:off x="5988834" y="745497"/>
              <a:ext cx="2182043" cy="423544"/>
            </a:xfrm>
            <a:prstGeom prst="rect">
              <a:avLst/>
            </a:prstGeom>
          </p:spPr>
          <p:txBody>
            <a:bodyPr vert="horz" lIns="121920" tIns="60960" rIns="121920" bIns="60960" rtlCol="0" anchor="ctr">
              <a:normAutofit fontScale="92500" lnSpcReduction="20000"/>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en-US" altLang="zh-CN" sz="2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CONTENTS</a:t>
              </a:r>
              <a:endParaRPr lang="en-US" sz="2400" dirty="0">
                <a:solidFill>
                  <a:schemeClr val="bg1"/>
                </a:solidFill>
                <a:latin typeface="阿里巴巴普惠体 L" panose="00020600040101010101" pitchFamily="18" charset="-122"/>
                <a:ea typeface="阿里巴巴普惠体 L" panose="00020600040101010101" pitchFamily="18" charset="-122"/>
                <a:cs typeface="+mn-ea"/>
                <a:sym typeface="微软雅黑" panose="020B0503020204020204" pitchFamily="34" charset="-122"/>
              </a:endParaRPr>
            </a:p>
          </p:txBody>
        </p:sp>
        <p:sp>
          <p:nvSpPr>
            <p:cNvPr id="4" name="矩形 3"/>
            <p:cNvSpPr/>
            <p:nvPr/>
          </p:nvSpPr>
          <p:spPr>
            <a:xfrm>
              <a:off x="4736754" y="541891"/>
              <a:ext cx="1362874" cy="707886"/>
            </a:xfrm>
            <a:prstGeom prst="rect">
              <a:avLst/>
            </a:prstGeom>
          </p:spPr>
          <p:txBody>
            <a:bodyPr vert="horz" wrap="none">
              <a:spAutoFit/>
            </a:bodyPr>
            <a:lstStyle/>
            <a:p>
              <a:r>
                <a:rPr lang="zh-CN" altLang="en-US" sz="4000" b="1"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目 录</a:t>
              </a:r>
              <a:endParaRPr lang="zh-CN" altLang="en-US" sz="4000" b="1" dirty="0">
                <a:solidFill>
                  <a:schemeClr val="bg1"/>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grpSp>
        <p:nvGrpSpPr>
          <p:cNvPr id="5" name="组合 4"/>
          <p:cNvGrpSpPr/>
          <p:nvPr/>
        </p:nvGrpSpPr>
        <p:grpSpPr>
          <a:xfrm>
            <a:off x="2107473" y="2020440"/>
            <a:ext cx="3708111" cy="661064"/>
            <a:chOff x="6591869" y="1815152"/>
            <a:chExt cx="3708111" cy="661064"/>
          </a:xfrm>
        </p:grpSpPr>
        <p:sp>
          <p:nvSpPr>
            <p:cNvPr id="6" name="圆角矩形 91"/>
            <p:cNvSpPr/>
            <p:nvPr/>
          </p:nvSpPr>
          <p:spPr>
            <a:xfrm>
              <a:off x="6591869" y="1815152"/>
              <a:ext cx="3708111" cy="65509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7" name="圆角矩形 92"/>
            <p:cNvSpPr/>
            <p:nvPr/>
          </p:nvSpPr>
          <p:spPr>
            <a:xfrm>
              <a:off x="6591869" y="1821123"/>
              <a:ext cx="1009935" cy="6550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9" name="矩形 8"/>
            <p:cNvSpPr/>
            <p:nvPr/>
          </p:nvSpPr>
          <p:spPr>
            <a:xfrm>
              <a:off x="6897409" y="1850310"/>
              <a:ext cx="418704"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rgbClr val="FA636E"/>
                  </a:solidFill>
                  <a:latin typeface="阿里巴巴普惠体 L" panose="00020600040101010101" pitchFamily="18" charset="-122"/>
                  <a:ea typeface="阿里巴巴普惠体 L" panose="00020600040101010101" pitchFamily="18" charset="-122"/>
                  <a:sym typeface="微软雅黑" panose="020B0503020204020204" pitchFamily="34" charset="-122"/>
                </a:rPr>
                <a:t>1</a:t>
              </a:r>
              <a:endParaRPr lang="zh-CN" altLang="en-US" sz="3200" b="1" dirty="0">
                <a:solidFill>
                  <a:srgbClr val="FA636E"/>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0" name="矩形 9"/>
            <p:cNvSpPr/>
            <p:nvPr/>
          </p:nvSpPr>
          <p:spPr>
            <a:xfrm>
              <a:off x="8053901" y="1916240"/>
              <a:ext cx="1751416" cy="492430"/>
            </a:xfrm>
            <a:prstGeom prst="rect">
              <a:avLst/>
            </a:prstGeom>
          </p:spPr>
          <p:txBody>
            <a:bodyPr wrap="none" lIns="121908" tIns="60954" rIns="121908" bIns="6095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活 动 介 绍</a:t>
              </a:r>
            </a:p>
          </p:txBody>
        </p:sp>
      </p:grpSp>
      <p:grpSp>
        <p:nvGrpSpPr>
          <p:cNvPr id="11" name="组合 10"/>
          <p:cNvGrpSpPr/>
          <p:nvPr/>
        </p:nvGrpSpPr>
        <p:grpSpPr>
          <a:xfrm>
            <a:off x="2107473" y="3451963"/>
            <a:ext cx="3695919" cy="661064"/>
            <a:chOff x="6591869" y="1815152"/>
            <a:chExt cx="3695919" cy="661064"/>
          </a:xfrm>
        </p:grpSpPr>
        <p:sp>
          <p:nvSpPr>
            <p:cNvPr id="12" name="圆角矩形 86"/>
            <p:cNvSpPr/>
            <p:nvPr/>
          </p:nvSpPr>
          <p:spPr>
            <a:xfrm>
              <a:off x="6591869" y="1815152"/>
              <a:ext cx="3695919" cy="65509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3" name="圆角矩形 87"/>
            <p:cNvSpPr/>
            <p:nvPr/>
          </p:nvSpPr>
          <p:spPr>
            <a:xfrm>
              <a:off x="6591869" y="1821123"/>
              <a:ext cx="1009935" cy="6550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5" name="矩形 14"/>
            <p:cNvSpPr/>
            <p:nvPr/>
          </p:nvSpPr>
          <p:spPr>
            <a:xfrm>
              <a:off x="6897409" y="1850310"/>
              <a:ext cx="418704"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rgbClr val="FA636E"/>
                  </a:solidFill>
                  <a:latin typeface="阿里巴巴普惠体 L" panose="00020600040101010101" pitchFamily="18" charset="-122"/>
                  <a:ea typeface="阿里巴巴普惠体 L" panose="00020600040101010101" pitchFamily="18" charset="-122"/>
                  <a:sym typeface="微软雅黑" panose="020B0503020204020204" pitchFamily="34" charset="-122"/>
                </a:rPr>
                <a:t>3</a:t>
              </a:r>
              <a:endParaRPr lang="zh-CN" altLang="en-US" sz="3200" b="1" dirty="0">
                <a:solidFill>
                  <a:srgbClr val="FA636E"/>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6" name="矩形 15"/>
            <p:cNvSpPr/>
            <p:nvPr/>
          </p:nvSpPr>
          <p:spPr>
            <a:xfrm>
              <a:off x="8053901" y="1916240"/>
              <a:ext cx="1751416" cy="492430"/>
            </a:xfrm>
            <a:prstGeom prst="rect">
              <a:avLst/>
            </a:prstGeom>
          </p:spPr>
          <p:txBody>
            <a:bodyPr wrap="none" lIns="121908" tIns="60954" rIns="121908" bIns="6095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费 用 预 算</a:t>
              </a:r>
            </a:p>
          </p:txBody>
        </p:sp>
      </p:grpSp>
      <p:grpSp>
        <p:nvGrpSpPr>
          <p:cNvPr id="17" name="组合 16"/>
          <p:cNvGrpSpPr/>
          <p:nvPr/>
        </p:nvGrpSpPr>
        <p:grpSpPr>
          <a:xfrm>
            <a:off x="6331931" y="1990026"/>
            <a:ext cx="3616741" cy="661064"/>
            <a:chOff x="6591869" y="1815152"/>
            <a:chExt cx="3616741" cy="661064"/>
          </a:xfrm>
        </p:grpSpPr>
        <p:sp>
          <p:nvSpPr>
            <p:cNvPr id="18" name="圆角矩形 81"/>
            <p:cNvSpPr/>
            <p:nvPr/>
          </p:nvSpPr>
          <p:spPr>
            <a:xfrm>
              <a:off x="6591869" y="1815152"/>
              <a:ext cx="3616741" cy="65509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9" name="圆角矩形 82"/>
            <p:cNvSpPr/>
            <p:nvPr/>
          </p:nvSpPr>
          <p:spPr>
            <a:xfrm>
              <a:off x="6591869" y="1821123"/>
              <a:ext cx="1009935" cy="6550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1" name="矩形 20"/>
            <p:cNvSpPr/>
            <p:nvPr/>
          </p:nvSpPr>
          <p:spPr>
            <a:xfrm>
              <a:off x="6897409" y="1850310"/>
              <a:ext cx="418704"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rgbClr val="FA636E"/>
                  </a:solidFill>
                  <a:latin typeface="阿里巴巴普惠体 L" panose="00020600040101010101" pitchFamily="18" charset="-122"/>
                  <a:ea typeface="阿里巴巴普惠体 L" panose="00020600040101010101" pitchFamily="18" charset="-122"/>
                  <a:sym typeface="微软雅黑" panose="020B0503020204020204" pitchFamily="34" charset="-122"/>
                </a:rPr>
                <a:t>2</a:t>
              </a:r>
              <a:endParaRPr lang="zh-CN" altLang="en-US" sz="3200" b="1" dirty="0">
                <a:solidFill>
                  <a:srgbClr val="FA636E"/>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2" name="矩形 21"/>
            <p:cNvSpPr/>
            <p:nvPr/>
          </p:nvSpPr>
          <p:spPr>
            <a:xfrm>
              <a:off x="8008215" y="1916240"/>
              <a:ext cx="1842788" cy="492430"/>
            </a:xfrm>
            <a:prstGeom prst="rect">
              <a:avLst/>
            </a:prstGeom>
          </p:spPr>
          <p:txBody>
            <a:bodyPr wrap="none" lIns="121908" tIns="60954" rIns="121908" bIns="6095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活 动 内 容 </a:t>
              </a:r>
            </a:p>
          </p:txBody>
        </p:sp>
      </p:grpSp>
      <p:grpSp>
        <p:nvGrpSpPr>
          <p:cNvPr id="23" name="组合 22"/>
          <p:cNvGrpSpPr/>
          <p:nvPr/>
        </p:nvGrpSpPr>
        <p:grpSpPr>
          <a:xfrm>
            <a:off x="6331931" y="3456969"/>
            <a:ext cx="3641125" cy="661064"/>
            <a:chOff x="6591869" y="1815152"/>
            <a:chExt cx="3641125" cy="661064"/>
          </a:xfrm>
        </p:grpSpPr>
        <p:sp>
          <p:nvSpPr>
            <p:cNvPr id="24" name="圆角矩形 76"/>
            <p:cNvSpPr/>
            <p:nvPr/>
          </p:nvSpPr>
          <p:spPr>
            <a:xfrm>
              <a:off x="6591869" y="1815152"/>
              <a:ext cx="3641125" cy="65509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5" name="圆角矩形 77"/>
            <p:cNvSpPr/>
            <p:nvPr/>
          </p:nvSpPr>
          <p:spPr>
            <a:xfrm>
              <a:off x="6591869" y="1821123"/>
              <a:ext cx="1009935" cy="6550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7" name="矩形 26"/>
            <p:cNvSpPr/>
            <p:nvPr/>
          </p:nvSpPr>
          <p:spPr>
            <a:xfrm>
              <a:off x="6897409" y="1850310"/>
              <a:ext cx="418704"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rgbClr val="FA636E"/>
                  </a:solidFill>
                  <a:latin typeface="阿里巴巴普惠体 L" panose="00020600040101010101" pitchFamily="18" charset="-122"/>
                  <a:ea typeface="阿里巴巴普惠体 L" panose="00020600040101010101" pitchFamily="18" charset="-122"/>
                  <a:sym typeface="微软雅黑" panose="020B0503020204020204" pitchFamily="34" charset="-122"/>
                </a:rPr>
                <a:t>4</a:t>
              </a:r>
              <a:endParaRPr lang="zh-CN" altLang="en-US" sz="3200" b="1" dirty="0">
                <a:solidFill>
                  <a:srgbClr val="FA636E"/>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8" name="矩形 27"/>
            <p:cNvSpPr/>
            <p:nvPr/>
          </p:nvSpPr>
          <p:spPr>
            <a:xfrm>
              <a:off x="8053901" y="1916240"/>
              <a:ext cx="1751416" cy="492430"/>
            </a:xfrm>
            <a:prstGeom prst="rect">
              <a:avLst/>
            </a:prstGeom>
          </p:spPr>
          <p:txBody>
            <a:bodyPr wrap="none" lIns="121908" tIns="60954" rIns="121908" bIns="6095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效 果 预 估</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3992880" y="682752"/>
            <a:ext cx="4206240" cy="4206240"/>
            <a:chOff x="3992880" y="682752"/>
            <a:chExt cx="4206240" cy="4206240"/>
          </a:xfrm>
        </p:grpSpPr>
        <p:sp>
          <p:nvSpPr>
            <p:cNvPr id="10" name="椭圆 9"/>
            <p:cNvSpPr/>
            <p:nvPr/>
          </p:nvSpPr>
          <p:spPr>
            <a:xfrm>
              <a:off x="3992880" y="682752"/>
              <a:ext cx="4206240" cy="420624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6" name="椭圆 5"/>
            <p:cNvSpPr/>
            <p:nvPr/>
          </p:nvSpPr>
          <p:spPr>
            <a:xfrm>
              <a:off x="4374964" y="1081389"/>
              <a:ext cx="3442071" cy="344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7" name="矩形 6"/>
            <p:cNvSpPr/>
            <p:nvPr/>
          </p:nvSpPr>
          <p:spPr>
            <a:xfrm>
              <a:off x="6386372" y="1807778"/>
              <a:ext cx="668773" cy="110799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1</a:t>
              </a:r>
              <a:endParaRPr lang="zh-CN" altLang="en-US" sz="66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8" name="KSO_Shape"/>
            <p:cNvSpPr/>
            <p:nvPr>
              <p:custDataLst>
                <p:tags r:id="rId1"/>
              </p:custDataLst>
            </p:nvPr>
          </p:nvSpPr>
          <p:spPr>
            <a:xfrm flipH="1">
              <a:off x="4957292" y="2082992"/>
              <a:ext cx="1654589" cy="75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scene3d>
                <a:camera prst="orthographicFront"/>
                <a:lightRig rig="threePt" dir="t"/>
              </a:scene3d>
              <a:sp3d contourW="12700">
                <a:contourClr>
                  <a:srgbClr val="FFFFFF"/>
                </a:contourClr>
              </a:sp3d>
            </a:bodyPr>
            <a:lstStyle/>
            <a:p>
              <a:pPr algn="ctr">
                <a:defRPr/>
              </a:pPr>
              <a:r>
                <a:rPr lang="en-US" altLang="zh-CN" sz="4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Part</a:t>
              </a:r>
              <a:endParaRPr lang="zh-CN" altLang="en-US" sz="4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9" name="矩形 8"/>
            <p:cNvSpPr/>
            <p:nvPr/>
          </p:nvSpPr>
          <p:spPr>
            <a:xfrm>
              <a:off x="5009668" y="2885333"/>
              <a:ext cx="2242907" cy="707886"/>
            </a:xfrm>
            <a:prstGeom prst="rect">
              <a:avLst/>
            </a:prstGeom>
          </p:spPr>
          <p:txBody>
            <a:bodyPr wrap="square">
              <a:spAutoFit/>
            </a:bodyPr>
            <a:lstStyle/>
            <a:p>
              <a:pPr algn="dist"/>
              <a:r>
                <a:rPr lang="zh-CN" altLang="en-US" sz="40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活动介绍</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7"/>
          <p:cNvGrpSpPr/>
          <p:nvPr/>
        </p:nvGrpSpPr>
        <p:grpSpPr>
          <a:xfrm>
            <a:off x="7200711" y="1289151"/>
            <a:ext cx="4140791" cy="1781907"/>
            <a:chOff x="7227306" y="1450976"/>
            <a:chExt cx="4140791" cy="1781907"/>
          </a:xfrm>
        </p:grpSpPr>
        <p:sp>
          <p:nvSpPr>
            <p:cNvPr id="5" name="Rounded Rectangle 4"/>
            <p:cNvSpPr/>
            <p:nvPr/>
          </p:nvSpPr>
          <p:spPr>
            <a:xfrm>
              <a:off x="7227306" y="1450976"/>
              <a:ext cx="4140791" cy="1781907"/>
            </a:xfrm>
            <a:prstGeom prst="roundRect">
              <a:avLst>
                <a:gd name="adj" fmla="val 10540"/>
              </a:avLst>
            </a:prstGeom>
            <a:solidFill>
              <a:srgbClr val="FE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nvGrpSpPr>
            <p:cNvPr id="6" name="Group 23"/>
            <p:cNvGrpSpPr/>
            <p:nvPr/>
          </p:nvGrpSpPr>
          <p:grpSpPr>
            <a:xfrm>
              <a:off x="8349222" y="1630815"/>
              <a:ext cx="2804831" cy="1313983"/>
              <a:chOff x="2953370" y="1665128"/>
              <a:chExt cx="2804831" cy="1313983"/>
            </a:xfrm>
          </p:grpSpPr>
          <p:sp>
            <p:nvSpPr>
              <p:cNvPr id="7" name="Rectangle 24"/>
              <p:cNvSpPr/>
              <p:nvPr/>
            </p:nvSpPr>
            <p:spPr>
              <a:xfrm>
                <a:off x="2953371" y="1665128"/>
                <a:ext cx="205697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err="1">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单击此处添加标题</a:t>
                </a:r>
                <a:endParaRPr lang="en-US"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8" name="Rectangle 26"/>
              <p:cNvSpPr/>
              <p:nvPr/>
            </p:nvSpPr>
            <p:spPr>
              <a:xfrm>
                <a:off x="2953370" y="2148114"/>
                <a:ext cx="2804831"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您的内容打在这里，或者通过复制您的文本后，在此框中选择粘贴，并选择只保留文字。您的内容打在这里，或者通过复制您的文本后，在此框中</a:t>
                </a:r>
              </a:p>
            </p:txBody>
          </p:sp>
        </p:grpSp>
      </p:grpSp>
      <p:grpSp>
        <p:nvGrpSpPr>
          <p:cNvPr id="9" name="Group 9"/>
          <p:cNvGrpSpPr/>
          <p:nvPr/>
        </p:nvGrpSpPr>
        <p:grpSpPr>
          <a:xfrm>
            <a:off x="7200711" y="3323646"/>
            <a:ext cx="4140791" cy="1781907"/>
            <a:chOff x="7227306" y="3485471"/>
            <a:chExt cx="4140791" cy="1781907"/>
          </a:xfrm>
        </p:grpSpPr>
        <p:sp>
          <p:nvSpPr>
            <p:cNvPr id="10" name="Rounded Rectangle 16"/>
            <p:cNvSpPr/>
            <p:nvPr/>
          </p:nvSpPr>
          <p:spPr>
            <a:xfrm>
              <a:off x="7227306" y="3485471"/>
              <a:ext cx="4140791" cy="1781907"/>
            </a:xfrm>
            <a:prstGeom prst="roundRect">
              <a:avLst>
                <a:gd name="adj" fmla="val 10540"/>
              </a:avLst>
            </a:prstGeom>
            <a:solidFill>
              <a:srgbClr val="FE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nvGrpSpPr>
            <p:cNvPr id="11" name="Group 31"/>
            <p:cNvGrpSpPr/>
            <p:nvPr/>
          </p:nvGrpSpPr>
          <p:grpSpPr>
            <a:xfrm>
              <a:off x="8349221" y="3683079"/>
              <a:ext cx="2804831" cy="1305098"/>
              <a:chOff x="2953369" y="1665128"/>
              <a:chExt cx="2804831" cy="1305098"/>
            </a:xfrm>
          </p:grpSpPr>
          <p:sp>
            <p:nvSpPr>
              <p:cNvPr id="12" name="Rectangle 32"/>
              <p:cNvSpPr/>
              <p:nvPr/>
            </p:nvSpPr>
            <p:spPr>
              <a:xfrm>
                <a:off x="2953371" y="1665128"/>
                <a:ext cx="205697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err="1">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单击此处添加标题</a:t>
                </a:r>
                <a:endParaRPr lang="en-US"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3" name="Rectangle 34"/>
              <p:cNvSpPr/>
              <p:nvPr/>
            </p:nvSpPr>
            <p:spPr>
              <a:xfrm>
                <a:off x="2953369" y="2139229"/>
                <a:ext cx="2804831"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您的内容打在这里，或者通过复制您的文本后，在此框中选择粘贴，并选择只保留文字。您的内容打在这里，或者通过复制您的文本后，在此框中</a:t>
                </a:r>
              </a:p>
            </p:txBody>
          </p:sp>
        </p:grpSp>
      </p:grpSp>
      <p:grpSp>
        <p:nvGrpSpPr>
          <p:cNvPr id="14" name="Group 5"/>
          <p:cNvGrpSpPr/>
          <p:nvPr/>
        </p:nvGrpSpPr>
        <p:grpSpPr>
          <a:xfrm>
            <a:off x="1724533" y="1289150"/>
            <a:ext cx="4140791" cy="1781907"/>
            <a:chOff x="1750493" y="1450975"/>
            <a:chExt cx="4140791" cy="1781907"/>
          </a:xfrm>
        </p:grpSpPr>
        <p:sp>
          <p:nvSpPr>
            <p:cNvPr id="15" name="Rounded Rectangle 15"/>
            <p:cNvSpPr/>
            <p:nvPr/>
          </p:nvSpPr>
          <p:spPr>
            <a:xfrm>
              <a:off x="1750493" y="1450975"/>
              <a:ext cx="4140791" cy="1781907"/>
            </a:xfrm>
            <a:prstGeom prst="roundRect">
              <a:avLst>
                <a:gd name="adj" fmla="val 10540"/>
              </a:avLst>
            </a:prstGeom>
            <a:solidFill>
              <a:srgbClr val="FE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nvGrpSpPr>
            <p:cNvPr id="16" name="Group 22"/>
            <p:cNvGrpSpPr/>
            <p:nvPr/>
          </p:nvGrpSpPr>
          <p:grpSpPr>
            <a:xfrm>
              <a:off x="2872408" y="1630815"/>
              <a:ext cx="2804831" cy="1313983"/>
              <a:chOff x="2953369" y="1665128"/>
              <a:chExt cx="2804831" cy="1313983"/>
            </a:xfrm>
          </p:grpSpPr>
          <p:sp>
            <p:nvSpPr>
              <p:cNvPr id="17" name="Rectangle 19"/>
              <p:cNvSpPr/>
              <p:nvPr/>
            </p:nvSpPr>
            <p:spPr>
              <a:xfrm>
                <a:off x="2953371" y="1665128"/>
                <a:ext cx="205697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err="1">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单击此处添加标题</a:t>
                </a:r>
                <a:endParaRPr lang="en-US"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8" name="Rectangle 21"/>
              <p:cNvSpPr/>
              <p:nvPr/>
            </p:nvSpPr>
            <p:spPr>
              <a:xfrm>
                <a:off x="2953369" y="2148114"/>
                <a:ext cx="2804831"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您的内容打在这里，或者通过复制您的文本后，在此框中选择粘贴，并选择只保留文字。您的内容打在这里，或者通过复制您的文本后，在此框中</a:t>
                </a:r>
              </a:p>
            </p:txBody>
          </p:sp>
        </p:grpSp>
      </p:grpSp>
      <p:grpSp>
        <p:nvGrpSpPr>
          <p:cNvPr id="19" name="Group 8"/>
          <p:cNvGrpSpPr/>
          <p:nvPr/>
        </p:nvGrpSpPr>
        <p:grpSpPr>
          <a:xfrm>
            <a:off x="1724533" y="3323647"/>
            <a:ext cx="4140791" cy="1781907"/>
            <a:chOff x="1750493" y="3485472"/>
            <a:chExt cx="4140791" cy="1781907"/>
          </a:xfrm>
        </p:grpSpPr>
        <p:sp>
          <p:nvSpPr>
            <p:cNvPr id="20" name="Rounded Rectangle 14"/>
            <p:cNvSpPr/>
            <p:nvPr/>
          </p:nvSpPr>
          <p:spPr>
            <a:xfrm>
              <a:off x="1750493" y="3485472"/>
              <a:ext cx="4140791" cy="1781907"/>
            </a:xfrm>
            <a:prstGeom prst="roundRect">
              <a:avLst>
                <a:gd name="adj" fmla="val 10540"/>
              </a:avLst>
            </a:prstGeom>
            <a:solidFill>
              <a:srgbClr val="FE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nvGrpSpPr>
            <p:cNvPr id="21" name="Group 27"/>
            <p:cNvGrpSpPr/>
            <p:nvPr/>
          </p:nvGrpSpPr>
          <p:grpSpPr>
            <a:xfrm>
              <a:off x="2872408" y="3683079"/>
              <a:ext cx="2804831" cy="1144399"/>
              <a:chOff x="2953369" y="1665128"/>
              <a:chExt cx="2804831" cy="1144399"/>
            </a:xfrm>
          </p:grpSpPr>
          <p:sp>
            <p:nvSpPr>
              <p:cNvPr id="22" name="Rectangle 28"/>
              <p:cNvSpPr/>
              <p:nvPr/>
            </p:nvSpPr>
            <p:spPr>
              <a:xfrm>
                <a:off x="2953371" y="1665128"/>
                <a:ext cx="205697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err="1">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单击此处添加标题</a:t>
                </a:r>
                <a:endParaRPr lang="en-US" b="1"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3" name="Rectangle 30"/>
              <p:cNvSpPr/>
              <p:nvPr/>
            </p:nvSpPr>
            <p:spPr>
              <a:xfrm>
                <a:off x="2953369" y="2164984"/>
                <a:ext cx="2804831" cy="64454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err="1">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您的内容打在这里，或者通过复制您的文本后，在此框中选择粘贴，并选择只保留文字</a:t>
                </a:r>
                <a:r>
                  <a:rPr lang="en-GB"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输入网制作输入网制作</a:t>
                </a:r>
                <a:endParaRPr lang="en-GB"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950" y="1374920"/>
            <a:ext cx="1725165" cy="1655039"/>
          </a:xfrm>
          <a:prstGeom prst="ellipse">
            <a:avLst/>
          </a:prstGeom>
          <a:ln w="88900" cap="sq">
            <a:solidFill>
              <a:srgbClr val="FFFFFF"/>
            </a:solidFill>
            <a:miter lim="800000"/>
            <a:headEnd/>
            <a:tailEnd/>
          </a:ln>
          <a:effectLst>
            <a:outerShdw blurRad="254000" algn="tl" rotWithShape="0">
              <a:schemeClr val="lt1">
                <a:alpha val="43000"/>
              </a:schemeClr>
            </a:outerShdw>
          </a:effectLst>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548" y="3443067"/>
            <a:ext cx="1709965" cy="1605503"/>
          </a:xfrm>
          <a:prstGeom prst="ellipse">
            <a:avLst/>
          </a:prstGeom>
          <a:ln w="88900" cap="sq">
            <a:solidFill>
              <a:srgbClr val="FFFFFF"/>
            </a:solidFill>
            <a:miter lim="800000"/>
            <a:headEnd/>
            <a:tailEnd/>
          </a:ln>
          <a:effectLst>
            <a:outerShdw blurRad="254000" algn="tl" rotWithShape="0">
              <a:schemeClr val="lt1">
                <a:alpha val="43000"/>
              </a:schemeClr>
            </a:outerShdw>
          </a:effectLst>
        </p:spPr>
      </p:pic>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8217" y="1416017"/>
            <a:ext cx="1534751" cy="1528172"/>
          </a:xfrm>
          <a:prstGeom prst="ellipse">
            <a:avLst/>
          </a:prstGeom>
          <a:ln w="88900" cap="sq">
            <a:solidFill>
              <a:srgbClr val="FFFFFF"/>
            </a:solidFill>
            <a:miter lim="800000"/>
            <a:headEnd/>
            <a:tailEnd/>
          </a:ln>
          <a:effectLst>
            <a:outerShdw blurRad="254000" algn="tl" rotWithShape="0">
              <a:schemeClr val="lt1">
                <a:alpha val="43000"/>
              </a:schemeClr>
            </a:outerShdw>
          </a:effectLst>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26321">
            <a:off x="6558427" y="3419901"/>
            <a:ext cx="1652671" cy="1589395"/>
          </a:xfrm>
          <a:prstGeom prst="ellipse">
            <a:avLst/>
          </a:prstGeom>
          <a:ln w="88900" cap="sq">
            <a:solidFill>
              <a:srgbClr val="FFFFFF"/>
            </a:solidFill>
            <a:miter lim="800000"/>
            <a:headEnd/>
            <a:tailEnd/>
          </a:ln>
          <a:effectLst>
            <a:outerShdw blurRad="254000" algn="tl" rotWithShape="0">
              <a:schemeClr val="lt1">
                <a:alpha val="43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1155600" y="1914036"/>
            <a:ext cx="5499734" cy="3168005"/>
            <a:chOff x="1155600" y="1914036"/>
            <a:chExt cx="5499734" cy="3168005"/>
          </a:xfrm>
        </p:grpSpPr>
        <p:sp>
          <p:nvSpPr>
            <p:cNvPr id="5" name="îṧḻiḓe"/>
            <p:cNvSpPr/>
            <p:nvPr/>
          </p:nvSpPr>
          <p:spPr bwMode="auto">
            <a:xfrm rot="5400000">
              <a:off x="2305606" y="764030"/>
              <a:ext cx="3012300" cy="5312312"/>
            </a:xfrm>
            <a:custGeom>
              <a:avLst/>
              <a:gdLst>
                <a:gd name="T0" fmla="*/ 637 w 671"/>
                <a:gd name="T1" fmla="*/ 0 h 1049"/>
                <a:gd name="T2" fmla="*/ 34 w 671"/>
                <a:gd name="T3" fmla="*/ 0 h 1049"/>
                <a:gd name="T4" fmla="*/ 0 w 671"/>
                <a:gd name="T5" fmla="*/ 34 h 1049"/>
                <a:gd name="T6" fmla="*/ 0 w 671"/>
                <a:gd name="T7" fmla="*/ 1015 h 1049"/>
                <a:gd name="T8" fmla="*/ 34 w 671"/>
                <a:gd name="T9" fmla="*/ 1049 h 1049"/>
                <a:gd name="T10" fmla="*/ 637 w 671"/>
                <a:gd name="T11" fmla="*/ 1049 h 1049"/>
                <a:gd name="T12" fmla="*/ 671 w 671"/>
                <a:gd name="T13" fmla="*/ 1015 h 1049"/>
                <a:gd name="T14" fmla="*/ 671 w 671"/>
                <a:gd name="T15" fmla="*/ 34 h 1049"/>
                <a:gd name="T16" fmla="*/ 637 w 67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1049">
                  <a:moveTo>
                    <a:pt x="637" y="0"/>
                  </a:moveTo>
                  <a:cubicBezTo>
                    <a:pt x="34" y="0"/>
                    <a:pt x="34" y="0"/>
                    <a:pt x="34" y="0"/>
                  </a:cubicBezTo>
                  <a:cubicBezTo>
                    <a:pt x="15" y="0"/>
                    <a:pt x="0" y="15"/>
                    <a:pt x="0" y="34"/>
                  </a:cubicBezTo>
                  <a:cubicBezTo>
                    <a:pt x="0" y="1015"/>
                    <a:pt x="0" y="1015"/>
                    <a:pt x="0" y="1015"/>
                  </a:cubicBezTo>
                  <a:cubicBezTo>
                    <a:pt x="0" y="1034"/>
                    <a:pt x="15" y="1049"/>
                    <a:pt x="34" y="1049"/>
                  </a:cubicBezTo>
                  <a:cubicBezTo>
                    <a:pt x="637" y="1049"/>
                    <a:pt x="637" y="1049"/>
                    <a:pt x="637" y="1049"/>
                  </a:cubicBezTo>
                  <a:cubicBezTo>
                    <a:pt x="656" y="1049"/>
                    <a:pt x="671" y="1034"/>
                    <a:pt x="671" y="1015"/>
                  </a:cubicBezTo>
                  <a:cubicBezTo>
                    <a:pt x="671" y="34"/>
                    <a:pt x="671" y="34"/>
                    <a:pt x="671" y="34"/>
                  </a:cubicBezTo>
                  <a:cubicBezTo>
                    <a:pt x="671" y="15"/>
                    <a:pt x="656" y="0"/>
                    <a:pt x="637" y="0"/>
                  </a:cubicBezTo>
                  <a:close/>
                </a:path>
              </a:pathLst>
            </a:custGeom>
            <a:solidFill>
              <a:srgbClr val="FED6D9"/>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en-US" sz="2000" b="1" i="1"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6" name="îṧḻiḓe"/>
            <p:cNvSpPr/>
            <p:nvPr/>
          </p:nvSpPr>
          <p:spPr bwMode="auto">
            <a:xfrm rot="5400000">
              <a:off x="2493028" y="919735"/>
              <a:ext cx="3012300" cy="5312312"/>
            </a:xfrm>
            <a:custGeom>
              <a:avLst/>
              <a:gdLst>
                <a:gd name="T0" fmla="*/ 637 w 671"/>
                <a:gd name="T1" fmla="*/ 0 h 1049"/>
                <a:gd name="T2" fmla="*/ 34 w 671"/>
                <a:gd name="T3" fmla="*/ 0 h 1049"/>
                <a:gd name="T4" fmla="*/ 0 w 671"/>
                <a:gd name="T5" fmla="*/ 34 h 1049"/>
                <a:gd name="T6" fmla="*/ 0 w 671"/>
                <a:gd name="T7" fmla="*/ 1015 h 1049"/>
                <a:gd name="T8" fmla="*/ 34 w 671"/>
                <a:gd name="T9" fmla="*/ 1049 h 1049"/>
                <a:gd name="T10" fmla="*/ 637 w 671"/>
                <a:gd name="T11" fmla="*/ 1049 h 1049"/>
                <a:gd name="T12" fmla="*/ 671 w 671"/>
                <a:gd name="T13" fmla="*/ 1015 h 1049"/>
                <a:gd name="T14" fmla="*/ 671 w 671"/>
                <a:gd name="T15" fmla="*/ 34 h 1049"/>
                <a:gd name="T16" fmla="*/ 637 w 67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1049">
                  <a:moveTo>
                    <a:pt x="637" y="0"/>
                  </a:moveTo>
                  <a:cubicBezTo>
                    <a:pt x="34" y="0"/>
                    <a:pt x="34" y="0"/>
                    <a:pt x="34" y="0"/>
                  </a:cubicBezTo>
                  <a:cubicBezTo>
                    <a:pt x="15" y="0"/>
                    <a:pt x="0" y="15"/>
                    <a:pt x="0" y="34"/>
                  </a:cubicBezTo>
                  <a:cubicBezTo>
                    <a:pt x="0" y="1015"/>
                    <a:pt x="0" y="1015"/>
                    <a:pt x="0" y="1015"/>
                  </a:cubicBezTo>
                  <a:cubicBezTo>
                    <a:pt x="0" y="1034"/>
                    <a:pt x="15" y="1049"/>
                    <a:pt x="34" y="1049"/>
                  </a:cubicBezTo>
                  <a:cubicBezTo>
                    <a:pt x="637" y="1049"/>
                    <a:pt x="637" y="1049"/>
                    <a:pt x="637" y="1049"/>
                  </a:cubicBezTo>
                  <a:cubicBezTo>
                    <a:pt x="656" y="1049"/>
                    <a:pt x="671" y="1034"/>
                    <a:pt x="671" y="1015"/>
                  </a:cubicBezTo>
                  <a:cubicBezTo>
                    <a:pt x="671" y="34"/>
                    <a:pt x="671" y="34"/>
                    <a:pt x="671" y="34"/>
                  </a:cubicBezTo>
                  <a:cubicBezTo>
                    <a:pt x="671" y="15"/>
                    <a:pt x="656" y="0"/>
                    <a:pt x="637"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en-US" sz="2000" b="1" i="1"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grpSp>
        <p:nvGrpSpPr>
          <p:cNvPr id="7" name="组合 6"/>
          <p:cNvGrpSpPr/>
          <p:nvPr/>
        </p:nvGrpSpPr>
        <p:grpSpPr>
          <a:xfrm>
            <a:off x="6865175" y="1609533"/>
            <a:ext cx="3598260" cy="2538104"/>
            <a:chOff x="6865175" y="1609533"/>
            <a:chExt cx="3598260" cy="2538104"/>
          </a:xfrm>
        </p:grpSpPr>
        <p:sp>
          <p:nvSpPr>
            <p:cNvPr id="8" name="矩形 7"/>
            <p:cNvSpPr/>
            <p:nvPr/>
          </p:nvSpPr>
          <p:spPr>
            <a:xfrm rot="433570">
              <a:off x="6865175" y="1609533"/>
              <a:ext cx="3598260" cy="2538104"/>
            </a:xfrm>
            <a:prstGeom prst="rect">
              <a:avLst/>
            </a:prstGeom>
            <a:gradFill>
              <a:gsLst>
                <a:gs pos="1869">
                  <a:schemeClr val="bg1">
                    <a:lumMod val="95000"/>
                  </a:schemeClr>
                </a:gs>
                <a:gs pos="73000">
                  <a:schemeClr val="bg1"/>
                </a:gs>
                <a:gs pos="26200">
                  <a:srgbClr val="FCFCFC"/>
                </a:gs>
                <a:gs pos="100000">
                  <a:schemeClr val="bg1">
                    <a:lumMod val="95000"/>
                  </a:schemeClr>
                </a:gs>
              </a:gsLst>
              <a:lin ang="3000000" scaled="0"/>
            </a:gradFill>
            <a:ln>
              <a:noFill/>
            </a:ln>
            <a:effectLst>
              <a:outerShdw blurRad="444500" sx="102000" sy="102000" algn="ctr" rotWithShape="0">
                <a:schemeClr val="l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9817">
              <a:off x="7087914" y="1780708"/>
              <a:ext cx="3236263" cy="2273927"/>
            </a:xfrm>
            <a:prstGeom prst="rect">
              <a:avLst/>
            </a:prstGeom>
            <a:ln>
              <a:noFill/>
            </a:ln>
            <a:effectLst/>
          </p:spPr>
        </p:pic>
      </p:grpSp>
      <p:grpSp>
        <p:nvGrpSpPr>
          <p:cNvPr id="10" name="组合 9"/>
          <p:cNvGrpSpPr/>
          <p:nvPr/>
        </p:nvGrpSpPr>
        <p:grpSpPr>
          <a:xfrm>
            <a:off x="7854603" y="2850001"/>
            <a:ext cx="3488801" cy="2461020"/>
            <a:chOff x="7854603" y="2850001"/>
            <a:chExt cx="3488801" cy="2461020"/>
          </a:xfrm>
        </p:grpSpPr>
        <p:sp>
          <p:nvSpPr>
            <p:cNvPr id="11" name="矩形 10"/>
            <p:cNvSpPr/>
            <p:nvPr/>
          </p:nvSpPr>
          <p:spPr>
            <a:xfrm rot="20893568">
              <a:off x="7854603" y="2850001"/>
              <a:ext cx="3488801" cy="2461020"/>
            </a:xfrm>
            <a:prstGeom prst="rect">
              <a:avLst/>
            </a:prstGeom>
            <a:gradFill>
              <a:gsLst>
                <a:gs pos="1869">
                  <a:schemeClr val="bg1">
                    <a:lumMod val="95000"/>
                  </a:schemeClr>
                </a:gs>
                <a:gs pos="73000">
                  <a:schemeClr val="bg1"/>
                </a:gs>
                <a:gs pos="26200">
                  <a:srgbClr val="FCFCFC"/>
                </a:gs>
                <a:gs pos="100000">
                  <a:schemeClr val="bg1">
                    <a:lumMod val="95000"/>
                  </a:schemeClr>
                </a:gs>
              </a:gsLst>
              <a:lin ang="3000000" scaled="0"/>
            </a:gradFill>
            <a:ln>
              <a:noFill/>
            </a:ln>
            <a:effectLst>
              <a:outerShdw blurRad="444500" sx="102000" sy="102000" algn="ctr" rotWithShape="0">
                <a:schemeClr val="l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7488">
              <a:off x="7951533" y="3006661"/>
              <a:ext cx="3253869" cy="2130383"/>
            </a:xfrm>
            <a:prstGeom prst="rect">
              <a:avLst/>
            </a:prstGeom>
            <a:ln>
              <a:noFill/>
            </a:ln>
            <a:effectLst/>
          </p:spPr>
        </p:pic>
      </p:grpSp>
      <p:grpSp>
        <p:nvGrpSpPr>
          <p:cNvPr id="13" name="组合 12"/>
          <p:cNvGrpSpPr/>
          <p:nvPr/>
        </p:nvGrpSpPr>
        <p:grpSpPr>
          <a:xfrm>
            <a:off x="2332306" y="2631949"/>
            <a:ext cx="3688052" cy="400110"/>
            <a:chOff x="2698364" y="2299449"/>
            <a:chExt cx="3688052" cy="400110"/>
          </a:xfrm>
        </p:grpSpPr>
        <p:sp>
          <p:nvSpPr>
            <p:cNvPr id="14" name="TextBox 87"/>
            <p:cNvSpPr txBox="1"/>
            <p:nvPr/>
          </p:nvSpPr>
          <p:spPr>
            <a:xfrm>
              <a:off x="2698364" y="2299449"/>
              <a:ext cx="1851789" cy="400110"/>
            </a:xfrm>
            <a:prstGeom prst="rect">
              <a:avLst/>
            </a:prstGeom>
            <a:noFill/>
          </p:spPr>
          <p:txBody>
            <a:bodyPr wrap="none" rtlCol="0">
              <a:spAutoFit/>
            </a:bodyPr>
            <a:lstStyle/>
            <a:p>
              <a:r>
                <a:rPr lang="zh-CN" altLang="en-US" sz="2000" b="1" dirty="0">
                  <a:solidFill>
                    <a:srgbClr val="FA636E"/>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活动宣传时间</a:t>
              </a:r>
              <a:r>
                <a:rPr lang="en-US" altLang="zh-CN" sz="2000" b="1" dirty="0">
                  <a:solidFill>
                    <a:srgbClr val="FA636E"/>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a:t>
              </a:r>
              <a:endParaRPr lang="zh-CN" altLang="en-US" sz="2000" b="1" dirty="0">
                <a:solidFill>
                  <a:srgbClr val="FA636E"/>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endParaRPr>
            </a:p>
          </p:txBody>
        </p:sp>
        <p:sp>
          <p:nvSpPr>
            <p:cNvPr id="15" name="TextBox 87"/>
            <p:cNvSpPr txBox="1"/>
            <p:nvPr/>
          </p:nvSpPr>
          <p:spPr>
            <a:xfrm>
              <a:off x="4379456" y="2360298"/>
              <a:ext cx="2006960" cy="338554"/>
            </a:xfrm>
            <a:prstGeom prst="rect">
              <a:avLst/>
            </a:prstGeom>
            <a:noFill/>
          </p:spPr>
          <p:txBody>
            <a:bodyPr wrap="none" rtlCol="0">
              <a:spAutoFit/>
            </a:bodyPr>
            <a:lstStyle/>
            <a:p>
              <a:r>
                <a:rPr lang="en-US" altLang="zh-CN"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2019.2.1—2019.2.13</a:t>
              </a:r>
              <a:endParaRPr lang="zh-CN" altLang="en-US"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endParaRPr>
            </a:p>
          </p:txBody>
        </p:sp>
      </p:grpSp>
      <p:grpSp>
        <p:nvGrpSpPr>
          <p:cNvPr id="16" name="组合 15"/>
          <p:cNvGrpSpPr/>
          <p:nvPr/>
        </p:nvGrpSpPr>
        <p:grpSpPr>
          <a:xfrm>
            <a:off x="2332306" y="3385397"/>
            <a:ext cx="3800262" cy="400110"/>
            <a:chOff x="2698364" y="3213849"/>
            <a:chExt cx="3800262" cy="400110"/>
          </a:xfrm>
        </p:grpSpPr>
        <p:sp>
          <p:nvSpPr>
            <p:cNvPr id="17" name="TextBox 87"/>
            <p:cNvSpPr txBox="1"/>
            <p:nvPr/>
          </p:nvSpPr>
          <p:spPr>
            <a:xfrm>
              <a:off x="2698364" y="3213849"/>
              <a:ext cx="1851789" cy="400110"/>
            </a:xfrm>
            <a:prstGeom prst="rect">
              <a:avLst/>
            </a:prstGeom>
            <a:noFill/>
          </p:spPr>
          <p:txBody>
            <a:bodyPr wrap="none" rtlCol="0">
              <a:spAutoFit/>
            </a:bodyPr>
            <a:lstStyle/>
            <a:p>
              <a:r>
                <a:rPr lang="zh-CN" altLang="en-US" sz="2000" b="1" dirty="0">
                  <a:solidFill>
                    <a:srgbClr val="FA636E"/>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活动实施时间</a:t>
              </a:r>
              <a:r>
                <a:rPr lang="en-US" altLang="zh-CN" sz="2000" b="1" dirty="0">
                  <a:solidFill>
                    <a:srgbClr val="FA636E"/>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a:t>
              </a:r>
              <a:endParaRPr lang="zh-CN" altLang="en-US" sz="2000" b="1" dirty="0">
                <a:solidFill>
                  <a:srgbClr val="FA636E"/>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endParaRPr>
            </a:p>
          </p:txBody>
        </p:sp>
        <p:sp>
          <p:nvSpPr>
            <p:cNvPr id="18" name="TextBox 87"/>
            <p:cNvSpPr txBox="1"/>
            <p:nvPr/>
          </p:nvSpPr>
          <p:spPr>
            <a:xfrm>
              <a:off x="4379456" y="3268622"/>
              <a:ext cx="2119170" cy="338554"/>
            </a:xfrm>
            <a:prstGeom prst="rect">
              <a:avLst/>
            </a:prstGeom>
            <a:noFill/>
          </p:spPr>
          <p:txBody>
            <a:bodyPr wrap="none" rtlCol="0">
              <a:spAutoFit/>
            </a:bodyPr>
            <a:lstStyle/>
            <a:p>
              <a:r>
                <a:rPr lang="en-US" altLang="zh-CN"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2019.2.14—2019.2.15</a:t>
              </a:r>
              <a:endParaRPr lang="zh-CN" altLang="en-US"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endParaRPr>
            </a:p>
          </p:txBody>
        </p:sp>
      </p:grpSp>
      <p:sp>
        <p:nvSpPr>
          <p:cNvPr id="19" name="TextBox 87"/>
          <p:cNvSpPr txBox="1"/>
          <p:nvPr/>
        </p:nvSpPr>
        <p:spPr>
          <a:xfrm>
            <a:off x="2332306" y="4080447"/>
            <a:ext cx="4281659" cy="400110"/>
          </a:xfrm>
          <a:prstGeom prst="rect">
            <a:avLst/>
          </a:prstGeom>
          <a:noFill/>
        </p:spPr>
        <p:txBody>
          <a:bodyPr wrap="square" rtlCol="0">
            <a:spAutoFit/>
          </a:bodyPr>
          <a:lstStyle/>
          <a:p>
            <a:r>
              <a:rPr lang="zh-CN" altLang="en-US" sz="2000" b="1" dirty="0">
                <a:solidFill>
                  <a:srgbClr val="FA636E"/>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活动地点：</a:t>
            </a:r>
            <a:r>
              <a:rPr lang="en-US" altLang="zh-CN"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XX</a:t>
            </a:r>
            <a:r>
              <a:rPr lang="zh-CN" altLang="en-US"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省</a:t>
            </a:r>
            <a:r>
              <a:rPr lang="en-US" altLang="zh-CN"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XX</a:t>
            </a:r>
            <a:r>
              <a:rPr lang="zh-CN" altLang="en-US"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市</a:t>
            </a:r>
            <a:r>
              <a:rPr lang="en-US" altLang="zh-CN"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XX</a:t>
            </a:r>
            <a:r>
              <a:rPr lang="zh-CN" altLang="en-US"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区</a:t>
            </a:r>
            <a:r>
              <a:rPr lang="en-US" altLang="zh-CN"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XX</a:t>
            </a:r>
            <a:r>
              <a:rPr lang="zh-CN" altLang="en-US"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街道与</a:t>
            </a:r>
            <a:r>
              <a:rPr lang="en-US" altLang="zh-CN"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XX</a:t>
            </a:r>
            <a:endParaRPr lang="zh-CN" altLang="en-US" sz="16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endParaRPr>
          </a:p>
        </p:txBody>
      </p:sp>
      <p:grpSp>
        <p:nvGrpSpPr>
          <p:cNvPr id="20" name="组合 19"/>
          <p:cNvGrpSpPr/>
          <p:nvPr/>
        </p:nvGrpSpPr>
        <p:grpSpPr>
          <a:xfrm>
            <a:off x="1752081" y="2587477"/>
            <a:ext cx="443875" cy="443875"/>
            <a:chOff x="5546707" y="2879707"/>
            <a:chExt cx="1098586" cy="1098586"/>
          </a:xfrm>
        </p:grpSpPr>
        <p:sp>
          <p:nvSpPr>
            <p:cNvPr id="21" name="iSlîḑe"/>
            <p:cNvSpPr/>
            <p:nvPr/>
          </p:nvSpPr>
          <p:spPr>
            <a:xfrm>
              <a:off x="5546707" y="2879707"/>
              <a:ext cx="1098586" cy="1098586"/>
            </a:xfrm>
            <a:prstGeom prst="ellipse">
              <a:avLst/>
            </a:prstGeom>
            <a:solidFill>
              <a:srgbClr val="FA636E"/>
            </a:solidFill>
            <a:ln w="12700" cap="rnd">
              <a:solidFill>
                <a:srgbClr val="FA636E"/>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dirty="0">
                <a:solidFill>
                  <a:schemeClr val="tx1"/>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2" name="心形 21"/>
            <p:cNvSpPr/>
            <p:nvPr/>
          </p:nvSpPr>
          <p:spPr>
            <a:xfrm>
              <a:off x="5863988" y="3219226"/>
              <a:ext cx="464023" cy="464023"/>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grpSp>
        <p:nvGrpSpPr>
          <p:cNvPr id="23" name="组合 22"/>
          <p:cNvGrpSpPr/>
          <p:nvPr/>
        </p:nvGrpSpPr>
        <p:grpSpPr>
          <a:xfrm>
            <a:off x="1752081" y="3341632"/>
            <a:ext cx="443875" cy="443875"/>
            <a:chOff x="5546707" y="2879707"/>
            <a:chExt cx="1098586" cy="1098586"/>
          </a:xfrm>
        </p:grpSpPr>
        <p:sp>
          <p:nvSpPr>
            <p:cNvPr id="24" name="iSlîḑe"/>
            <p:cNvSpPr/>
            <p:nvPr/>
          </p:nvSpPr>
          <p:spPr>
            <a:xfrm>
              <a:off x="5546707" y="2879707"/>
              <a:ext cx="1098586" cy="1098586"/>
            </a:xfrm>
            <a:prstGeom prst="ellipse">
              <a:avLst/>
            </a:prstGeom>
            <a:solidFill>
              <a:srgbClr val="FA636E"/>
            </a:solidFill>
            <a:ln w="12700" cap="rnd">
              <a:solidFill>
                <a:srgbClr val="FA636E"/>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dirty="0">
                <a:solidFill>
                  <a:schemeClr val="tx1"/>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5" name="心形 24"/>
            <p:cNvSpPr/>
            <p:nvPr/>
          </p:nvSpPr>
          <p:spPr>
            <a:xfrm>
              <a:off x="5863988" y="3219226"/>
              <a:ext cx="464023" cy="464023"/>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grpSp>
        <p:nvGrpSpPr>
          <p:cNvPr id="26" name="组合 25"/>
          <p:cNvGrpSpPr/>
          <p:nvPr/>
        </p:nvGrpSpPr>
        <p:grpSpPr>
          <a:xfrm>
            <a:off x="1752081" y="4036682"/>
            <a:ext cx="443875" cy="443875"/>
            <a:chOff x="5546707" y="2879707"/>
            <a:chExt cx="1098586" cy="1098586"/>
          </a:xfrm>
        </p:grpSpPr>
        <p:sp>
          <p:nvSpPr>
            <p:cNvPr id="27" name="iSlîḑe"/>
            <p:cNvSpPr/>
            <p:nvPr/>
          </p:nvSpPr>
          <p:spPr>
            <a:xfrm>
              <a:off x="5546707" y="2879707"/>
              <a:ext cx="1098586" cy="1098586"/>
            </a:xfrm>
            <a:prstGeom prst="ellipse">
              <a:avLst/>
            </a:prstGeom>
            <a:solidFill>
              <a:srgbClr val="FA636E"/>
            </a:solidFill>
            <a:ln w="12700" cap="rnd">
              <a:solidFill>
                <a:srgbClr val="FA636E"/>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dirty="0">
                <a:solidFill>
                  <a:schemeClr val="tx1"/>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8" name="心形 27"/>
            <p:cNvSpPr/>
            <p:nvPr/>
          </p:nvSpPr>
          <p:spPr>
            <a:xfrm>
              <a:off x="5863988" y="3219226"/>
              <a:ext cx="464023" cy="464023"/>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118"/>
          <p:cNvSpPr txBox="1"/>
          <p:nvPr/>
        </p:nvSpPr>
        <p:spPr>
          <a:xfrm>
            <a:off x="1163471" y="3872495"/>
            <a:ext cx="3066859" cy="411977"/>
          </a:xfrm>
          <a:prstGeom prst="rect">
            <a:avLst/>
          </a:prstGeom>
        </p:spPr>
        <p:txBody>
          <a:bodyPr vert="horz" wrap="none" lIns="0">
            <a:noAutofit/>
          </a:bodyPr>
          <a:lstStyle/>
          <a:p>
            <a:pPr algn="ctr"/>
            <a:r>
              <a:rPr lang="zh-CN" altLang="en-US" sz="2000" b="1" kern="900"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标题文本预设</a:t>
            </a:r>
          </a:p>
        </p:txBody>
      </p:sp>
      <p:sp>
        <p:nvSpPr>
          <p:cNvPr id="6" name="TextBox 119"/>
          <p:cNvSpPr txBox="1"/>
          <p:nvPr/>
        </p:nvSpPr>
        <p:spPr>
          <a:xfrm>
            <a:off x="1936270" y="4289735"/>
            <a:ext cx="1666182" cy="585430"/>
          </a:xfrm>
          <a:prstGeom prst="rect">
            <a:avLst/>
          </a:prstGeom>
        </p:spPr>
        <p:txBody>
          <a:bodyPr vert="horz" wrap="square" lIns="0">
            <a:noAutofit/>
          </a:bodyPr>
          <a:lstStyle/>
          <a:p>
            <a:pPr lvl="0" algn="ct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此部分内容作为文字排版占位显示</a:t>
            </a:r>
            <a:b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b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（建议使用主题字体）</a:t>
            </a:r>
          </a:p>
        </p:txBody>
      </p:sp>
      <p:sp>
        <p:nvSpPr>
          <p:cNvPr id="7" name="TextBox 121"/>
          <p:cNvSpPr txBox="1"/>
          <p:nvPr/>
        </p:nvSpPr>
        <p:spPr>
          <a:xfrm>
            <a:off x="4776080" y="3768323"/>
            <a:ext cx="3066859" cy="411977"/>
          </a:xfrm>
          <a:prstGeom prst="rect">
            <a:avLst/>
          </a:prstGeom>
        </p:spPr>
        <p:txBody>
          <a:bodyPr vert="horz" wrap="none" lIns="0">
            <a:noAutofit/>
          </a:bodyPr>
          <a:lstStyle/>
          <a:p>
            <a:pPr algn="ctr"/>
            <a:r>
              <a:rPr lang="zh-CN" altLang="en-US" sz="2000" b="1" kern="900"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标题文本预设</a:t>
            </a:r>
          </a:p>
        </p:txBody>
      </p:sp>
      <p:sp>
        <p:nvSpPr>
          <p:cNvPr id="8" name="TextBox 122"/>
          <p:cNvSpPr txBox="1"/>
          <p:nvPr/>
        </p:nvSpPr>
        <p:spPr>
          <a:xfrm>
            <a:off x="5475732" y="4187093"/>
            <a:ext cx="1666182" cy="585430"/>
          </a:xfrm>
          <a:prstGeom prst="rect">
            <a:avLst/>
          </a:prstGeom>
        </p:spPr>
        <p:txBody>
          <a:bodyPr vert="horz" wrap="square" lIns="0">
            <a:noAutofit/>
          </a:bodyPr>
          <a:lstStyle/>
          <a:p>
            <a:pPr lvl="0" algn="ct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此部分内容作为文字排版占位显示</a:t>
            </a:r>
            <a:b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b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（建议使用主题字体）</a:t>
            </a:r>
          </a:p>
        </p:txBody>
      </p:sp>
      <p:sp>
        <p:nvSpPr>
          <p:cNvPr id="9" name="TextBox 124"/>
          <p:cNvSpPr txBox="1"/>
          <p:nvPr/>
        </p:nvSpPr>
        <p:spPr>
          <a:xfrm>
            <a:off x="8193837" y="3762990"/>
            <a:ext cx="3066859" cy="411977"/>
          </a:xfrm>
          <a:prstGeom prst="rect">
            <a:avLst/>
          </a:prstGeom>
        </p:spPr>
        <p:txBody>
          <a:bodyPr vert="horz" wrap="none" lIns="0">
            <a:noAutofit/>
          </a:bodyPr>
          <a:lstStyle/>
          <a:p>
            <a:pPr algn="ctr"/>
            <a:r>
              <a:rPr lang="zh-CN" altLang="en-US" sz="2000" b="1" kern="900"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标题文本预设</a:t>
            </a:r>
          </a:p>
        </p:txBody>
      </p:sp>
      <p:sp>
        <p:nvSpPr>
          <p:cNvPr id="10" name="TextBox 125"/>
          <p:cNvSpPr txBox="1"/>
          <p:nvPr/>
        </p:nvSpPr>
        <p:spPr>
          <a:xfrm>
            <a:off x="8821716" y="4187093"/>
            <a:ext cx="1666182" cy="585430"/>
          </a:xfrm>
          <a:prstGeom prst="rect">
            <a:avLst/>
          </a:prstGeom>
        </p:spPr>
        <p:txBody>
          <a:bodyPr vert="horz" wrap="square" lIns="0">
            <a:noAutofit/>
          </a:bodyPr>
          <a:lstStyle/>
          <a:p>
            <a:pPr lvl="0" algn="ct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此部分内容作为文字排版占位显示</a:t>
            </a:r>
            <a:b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br>
            <a:r>
              <a:rPr lang="zh-CN" altLang="en-US" sz="1200" dirty="0">
                <a:solidFill>
                  <a:srgbClr val="500D08"/>
                </a:solidFill>
                <a:latin typeface="阿里巴巴普惠体 L" panose="00020600040101010101" pitchFamily="18" charset="-122"/>
                <a:ea typeface="阿里巴巴普惠体 L" panose="00020600040101010101" pitchFamily="18" charset="-122"/>
                <a:sym typeface="微软雅黑" panose="020B0503020204020204" pitchFamily="34" charset="-122"/>
              </a:rPr>
              <a:t>（建议使用主题字体）</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553" y="1400846"/>
            <a:ext cx="2459277" cy="2079473"/>
          </a:xfrm>
          <a:prstGeom prst="round2DiagRect">
            <a:avLst>
              <a:gd name="adj1" fmla="val 0"/>
              <a:gd name="adj2" fmla="val 0"/>
            </a:avLst>
          </a:prstGeom>
          <a:ln w="88900" cap="sq">
            <a:solidFill>
              <a:srgbClr val="FFFFFF"/>
            </a:solidFill>
            <a:miter lim="800000"/>
            <a:headEnd/>
            <a:tailEnd/>
          </a:ln>
          <a:effectLst>
            <a:outerShdw blurRad="254000" algn="tl" rotWithShape="0">
              <a:schemeClr val="lt1">
                <a:alpha val="43000"/>
              </a:schemeClr>
            </a:outerShdw>
          </a:effectLst>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680" y="1400846"/>
            <a:ext cx="2627759" cy="2079473"/>
          </a:xfrm>
          <a:prstGeom prst="round2DiagRect">
            <a:avLst>
              <a:gd name="adj1" fmla="val 0"/>
              <a:gd name="adj2" fmla="val 0"/>
            </a:avLst>
          </a:prstGeom>
          <a:ln w="88900" cap="sq">
            <a:solidFill>
              <a:srgbClr val="FFFFFF"/>
            </a:solidFill>
            <a:miter lim="800000"/>
            <a:headEnd/>
            <a:tailEnd/>
          </a:ln>
          <a:effectLst>
            <a:outerShdw blurRad="254000" algn="tl" rotWithShape="0">
              <a:schemeClr val="lt1">
                <a:alpha val="43000"/>
              </a:schemeClr>
            </a:outerShdw>
          </a:effectLst>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9090" y="1400846"/>
            <a:ext cx="2289641" cy="2079473"/>
          </a:xfrm>
          <a:prstGeom prst="round2DiagRect">
            <a:avLst>
              <a:gd name="adj1" fmla="val 0"/>
              <a:gd name="adj2" fmla="val 0"/>
            </a:avLst>
          </a:prstGeom>
          <a:ln w="88900" cap="sq">
            <a:solidFill>
              <a:srgbClr val="FFFFFF"/>
            </a:solidFill>
            <a:miter lim="800000"/>
            <a:headEnd/>
            <a:tailEnd/>
          </a:ln>
          <a:effectLst>
            <a:outerShdw blurRad="254000" algn="tl" rotWithShape="0">
              <a:schemeClr val="lt1">
                <a:alpha val="43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组合 8"/>
          <p:cNvGrpSpPr/>
          <p:nvPr/>
        </p:nvGrpSpPr>
        <p:grpSpPr>
          <a:xfrm>
            <a:off x="3992880" y="682752"/>
            <a:ext cx="4206240" cy="4206240"/>
            <a:chOff x="3992880" y="682752"/>
            <a:chExt cx="4206240" cy="4206240"/>
          </a:xfrm>
        </p:grpSpPr>
        <p:sp>
          <p:nvSpPr>
            <p:cNvPr id="7" name="椭圆 6"/>
            <p:cNvSpPr/>
            <p:nvPr/>
          </p:nvSpPr>
          <p:spPr>
            <a:xfrm>
              <a:off x="3992880" y="682752"/>
              <a:ext cx="4206240" cy="420624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 name="椭圆 2"/>
            <p:cNvSpPr/>
            <p:nvPr/>
          </p:nvSpPr>
          <p:spPr>
            <a:xfrm>
              <a:off x="4374964" y="1081389"/>
              <a:ext cx="3442071" cy="344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4" name="矩形 3"/>
            <p:cNvSpPr/>
            <p:nvPr/>
          </p:nvSpPr>
          <p:spPr>
            <a:xfrm>
              <a:off x="6386372" y="1807778"/>
              <a:ext cx="668773" cy="110799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2</a:t>
              </a:r>
              <a:endParaRPr lang="zh-CN" altLang="en-US" sz="66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5" name="KSO_Shape"/>
            <p:cNvSpPr/>
            <p:nvPr>
              <p:custDataLst>
                <p:tags r:id="rId1"/>
              </p:custDataLst>
            </p:nvPr>
          </p:nvSpPr>
          <p:spPr>
            <a:xfrm flipH="1">
              <a:off x="4957292" y="2082992"/>
              <a:ext cx="1654589" cy="75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scene3d>
                <a:camera prst="orthographicFront"/>
                <a:lightRig rig="threePt" dir="t"/>
              </a:scene3d>
              <a:sp3d contourW="12700">
                <a:contourClr>
                  <a:srgbClr val="FFFFFF"/>
                </a:contourClr>
              </a:sp3d>
            </a:bodyPr>
            <a:lstStyle/>
            <a:p>
              <a:pPr algn="ctr">
                <a:defRPr/>
              </a:pPr>
              <a:r>
                <a:rPr lang="en-US" altLang="zh-CN" sz="4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Part</a:t>
              </a:r>
              <a:endParaRPr lang="zh-CN" altLang="en-US" sz="44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6" name="矩形 5"/>
            <p:cNvSpPr/>
            <p:nvPr/>
          </p:nvSpPr>
          <p:spPr>
            <a:xfrm>
              <a:off x="5009668" y="2885333"/>
              <a:ext cx="2242907" cy="707886"/>
            </a:xfrm>
            <a:prstGeom prst="rect">
              <a:avLst/>
            </a:prstGeom>
          </p:spPr>
          <p:txBody>
            <a:bodyPr wrap="square">
              <a:spAutoFit/>
            </a:bodyPr>
            <a:lstStyle/>
            <a:p>
              <a:pPr algn="dist"/>
              <a:r>
                <a:rPr lang="zh-CN" altLang="en-US" sz="4000" b="1" dirty="0">
                  <a:solidFill>
                    <a:srgbClr val="FF9898"/>
                  </a:solidFill>
                  <a:latin typeface="阿里巴巴普惠体 L" panose="00020600040101010101" pitchFamily="18" charset="-122"/>
                  <a:ea typeface="阿里巴巴普惠体 L" panose="00020600040101010101" pitchFamily="18" charset="-122"/>
                  <a:sym typeface="微软雅黑" panose="020B0503020204020204" pitchFamily="34" charset="-122"/>
                </a:rPr>
                <a:t>活动内容 </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1524715" y="1484853"/>
            <a:ext cx="9523585" cy="3949527"/>
            <a:chOff x="1155600" y="1914036"/>
            <a:chExt cx="5499734" cy="3168005"/>
          </a:xfrm>
        </p:grpSpPr>
        <p:sp>
          <p:nvSpPr>
            <p:cNvPr id="5" name="îṧḻiḓe"/>
            <p:cNvSpPr/>
            <p:nvPr/>
          </p:nvSpPr>
          <p:spPr bwMode="auto">
            <a:xfrm rot="5400000">
              <a:off x="2305606" y="764030"/>
              <a:ext cx="3012300" cy="5312312"/>
            </a:xfrm>
            <a:custGeom>
              <a:avLst/>
              <a:gdLst>
                <a:gd name="T0" fmla="*/ 637 w 671"/>
                <a:gd name="T1" fmla="*/ 0 h 1049"/>
                <a:gd name="T2" fmla="*/ 34 w 671"/>
                <a:gd name="T3" fmla="*/ 0 h 1049"/>
                <a:gd name="T4" fmla="*/ 0 w 671"/>
                <a:gd name="T5" fmla="*/ 34 h 1049"/>
                <a:gd name="T6" fmla="*/ 0 w 671"/>
                <a:gd name="T7" fmla="*/ 1015 h 1049"/>
                <a:gd name="T8" fmla="*/ 34 w 671"/>
                <a:gd name="T9" fmla="*/ 1049 h 1049"/>
                <a:gd name="T10" fmla="*/ 637 w 671"/>
                <a:gd name="T11" fmla="*/ 1049 h 1049"/>
                <a:gd name="T12" fmla="*/ 671 w 671"/>
                <a:gd name="T13" fmla="*/ 1015 h 1049"/>
                <a:gd name="T14" fmla="*/ 671 w 671"/>
                <a:gd name="T15" fmla="*/ 34 h 1049"/>
                <a:gd name="T16" fmla="*/ 637 w 67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1049">
                  <a:moveTo>
                    <a:pt x="637" y="0"/>
                  </a:moveTo>
                  <a:cubicBezTo>
                    <a:pt x="34" y="0"/>
                    <a:pt x="34" y="0"/>
                    <a:pt x="34" y="0"/>
                  </a:cubicBezTo>
                  <a:cubicBezTo>
                    <a:pt x="15" y="0"/>
                    <a:pt x="0" y="15"/>
                    <a:pt x="0" y="34"/>
                  </a:cubicBezTo>
                  <a:cubicBezTo>
                    <a:pt x="0" y="1015"/>
                    <a:pt x="0" y="1015"/>
                    <a:pt x="0" y="1015"/>
                  </a:cubicBezTo>
                  <a:cubicBezTo>
                    <a:pt x="0" y="1034"/>
                    <a:pt x="15" y="1049"/>
                    <a:pt x="34" y="1049"/>
                  </a:cubicBezTo>
                  <a:cubicBezTo>
                    <a:pt x="637" y="1049"/>
                    <a:pt x="637" y="1049"/>
                    <a:pt x="637" y="1049"/>
                  </a:cubicBezTo>
                  <a:cubicBezTo>
                    <a:pt x="656" y="1049"/>
                    <a:pt x="671" y="1034"/>
                    <a:pt x="671" y="1015"/>
                  </a:cubicBezTo>
                  <a:cubicBezTo>
                    <a:pt x="671" y="34"/>
                    <a:pt x="671" y="34"/>
                    <a:pt x="671" y="34"/>
                  </a:cubicBezTo>
                  <a:cubicBezTo>
                    <a:pt x="671" y="15"/>
                    <a:pt x="656" y="0"/>
                    <a:pt x="637" y="0"/>
                  </a:cubicBezTo>
                  <a:close/>
                </a:path>
              </a:pathLst>
            </a:custGeom>
            <a:solidFill>
              <a:srgbClr val="FED6D9"/>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en-US" sz="2000" b="1" i="1"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6" name="îṧḻiḓe"/>
            <p:cNvSpPr/>
            <p:nvPr/>
          </p:nvSpPr>
          <p:spPr bwMode="auto">
            <a:xfrm rot="5400000">
              <a:off x="2454964" y="881671"/>
              <a:ext cx="3012300" cy="5388440"/>
            </a:xfrm>
            <a:custGeom>
              <a:avLst/>
              <a:gdLst>
                <a:gd name="T0" fmla="*/ 637 w 671"/>
                <a:gd name="T1" fmla="*/ 0 h 1049"/>
                <a:gd name="T2" fmla="*/ 34 w 671"/>
                <a:gd name="T3" fmla="*/ 0 h 1049"/>
                <a:gd name="T4" fmla="*/ 0 w 671"/>
                <a:gd name="T5" fmla="*/ 34 h 1049"/>
                <a:gd name="T6" fmla="*/ 0 w 671"/>
                <a:gd name="T7" fmla="*/ 1015 h 1049"/>
                <a:gd name="T8" fmla="*/ 34 w 671"/>
                <a:gd name="T9" fmla="*/ 1049 h 1049"/>
                <a:gd name="T10" fmla="*/ 637 w 671"/>
                <a:gd name="T11" fmla="*/ 1049 h 1049"/>
                <a:gd name="T12" fmla="*/ 671 w 671"/>
                <a:gd name="T13" fmla="*/ 1015 h 1049"/>
                <a:gd name="T14" fmla="*/ 671 w 671"/>
                <a:gd name="T15" fmla="*/ 34 h 1049"/>
                <a:gd name="T16" fmla="*/ 637 w 67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1049">
                  <a:moveTo>
                    <a:pt x="637" y="0"/>
                  </a:moveTo>
                  <a:cubicBezTo>
                    <a:pt x="34" y="0"/>
                    <a:pt x="34" y="0"/>
                    <a:pt x="34" y="0"/>
                  </a:cubicBezTo>
                  <a:cubicBezTo>
                    <a:pt x="15" y="0"/>
                    <a:pt x="0" y="15"/>
                    <a:pt x="0" y="34"/>
                  </a:cubicBezTo>
                  <a:cubicBezTo>
                    <a:pt x="0" y="1015"/>
                    <a:pt x="0" y="1015"/>
                    <a:pt x="0" y="1015"/>
                  </a:cubicBezTo>
                  <a:cubicBezTo>
                    <a:pt x="0" y="1034"/>
                    <a:pt x="15" y="1049"/>
                    <a:pt x="34" y="1049"/>
                  </a:cubicBezTo>
                  <a:cubicBezTo>
                    <a:pt x="637" y="1049"/>
                    <a:pt x="637" y="1049"/>
                    <a:pt x="637" y="1049"/>
                  </a:cubicBezTo>
                  <a:cubicBezTo>
                    <a:pt x="656" y="1049"/>
                    <a:pt x="671" y="1034"/>
                    <a:pt x="671" y="1015"/>
                  </a:cubicBezTo>
                  <a:cubicBezTo>
                    <a:pt x="671" y="34"/>
                    <a:pt x="671" y="34"/>
                    <a:pt x="671" y="34"/>
                  </a:cubicBezTo>
                  <a:cubicBezTo>
                    <a:pt x="671" y="15"/>
                    <a:pt x="656" y="0"/>
                    <a:pt x="637"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en-US" sz="2000" b="1" i="1"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grpSp>
        <p:nvGrpSpPr>
          <p:cNvPr id="7" name="Group 118"/>
          <p:cNvGrpSpPr/>
          <p:nvPr/>
        </p:nvGrpSpPr>
        <p:grpSpPr bwMode="auto">
          <a:xfrm>
            <a:off x="2436645" y="2136625"/>
            <a:ext cx="8920927" cy="2533904"/>
            <a:chOff x="109931" y="2923888"/>
            <a:chExt cx="3804023" cy="2533818"/>
          </a:xfrm>
        </p:grpSpPr>
        <p:grpSp>
          <p:nvGrpSpPr>
            <p:cNvPr id="8" name="Group 119"/>
            <p:cNvGrpSpPr/>
            <p:nvPr/>
          </p:nvGrpSpPr>
          <p:grpSpPr bwMode="auto">
            <a:xfrm>
              <a:off x="109931" y="3538676"/>
              <a:ext cx="3804023" cy="1919030"/>
              <a:chOff x="109931" y="3538676"/>
              <a:chExt cx="3804023" cy="1919030"/>
            </a:xfrm>
          </p:grpSpPr>
          <p:sp>
            <p:nvSpPr>
              <p:cNvPr id="10" name="Rectangle 121"/>
              <p:cNvSpPr/>
              <p:nvPr/>
            </p:nvSpPr>
            <p:spPr>
              <a:xfrm>
                <a:off x="109931" y="3538676"/>
                <a:ext cx="3804023" cy="566290"/>
              </a:xfrm>
              <a:prstGeom prst="rect">
                <a:avLst/>
              </a:prstGeom>
            </p:spPr>
            <p:txBody>
              <a:bodyPr wrap="square">
                <a:spAutoFit/>
              </a:bodyPr>
              <a:lstStyle/>
              <a:p>
                <a:pPr defTabSz="1216660">
                  <a:spcBef>
                    <a:spcPct val="20000"/>
                  </a:spcBef>
                  <a:defRPr/>
                </a:pP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顾客到店开包厢，即送价值</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500</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元欢唱红包。</a:t>
                </a:r>
              </a:p>
              <a:p>
                <a:pPr defTabSz="1216660">
                  <a:spcBef>
                    <a:spcPct val="20000"/>
                  </a:spcBef>
                  <a:defRPr/>
                </a:pP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（阳光场</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3</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小时券</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1</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张、黄金场</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1</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小时券</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1</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张、午夜场</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3</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小时券</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1</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张、小吃券</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2</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张、果盘半价券</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2</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张</a:t>
                </a:r>
              </a:p>
            </p:txBody>
          </p:sp>
          <p:sp>
            <p:nvSpPr>
              <p:cNvPr id="11" name="TextBox 122"/>
              <p:cNvSpPr txBox="1"/>
              <p:nvPr/>
            </p:nvSpPr>
            <p:spPr>
              <a:xfrm>
                <a:off x="109931" y="4202021"/>
                <a:ext cx="3414587" cy="1255685"/>
              </a:xfrm>
              <a:prstGeom prst="rect">
                <a:avLst/>
              </a:prstGeom>
              <a:noFill/>
            </p:spPr>
            <p:txBody>
              <a:bodyPr wrap="square">
                <a:spAutoFit/>
              </a:bodyPr>
              <a:lstStyle/>
              <a:p>
                <a:pPr defTabSz="1216660">
                  <a:spcBef>
                    <a:spcPct val="20000"/>
                  </a:spcBef>
                  <a:defRPr/>
                </a:pP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活动时间：</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2019.2.14(12:00)-2019.2019.2.15(00:00)</a:t>
                </a:r>
              </a:p>
              <a:p>
                <a:pPr defTabSz="1216660">
                  <a:spcBef>
                    <a:spcPct val="20000"/>
                  </a:spcBef>
                  <a:defRPr/>
                </a:pP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活动地点：店</a:t>
                </a:r>
              </a:p>
              <a:p>
                <a:pPr defTabSz="1216660">
                  <a:spcBef>
                    <a:spcPct val="20000"/>
                  </a:spcBef>
                  <a:defRPr/>
                </a:pP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活动细则：到店顾客至前台开好包厢后，由前台收银当场派发欢唱红包和“爱的甜蜜礼物”，（早班礼物派发责任人为收银员王亚茹并负责信息登记，晚班礼物派发责任人为收银员李琳并负责信息登记，监督人为），活动结束后由负责把剩余礼品核对统计准确无误后，上交财务附带信息登记表</a:t>
                </a:r>
              </a:p>
            </p:txBody>
          </p:sp>
        </p:grpSp>
        <p:sp>
          <p:nvSpPr>
            <p:cNvPr id="9" name="TextBox 120"/>
            <p:cNvSpPr txBox="1"/>
            <p:nvPr/>
          </p:nvSpPr>
          <p:spPr>
            <a:xfrm>
              <a:off x="419873" y="2923888"/>
              <a:ext cx="1145065" cy="461649"/>
            </a:xfrm>
            <a:prstGeom prst="rect">
              <a:avLst/>
            </a:prstGeom>
            <a:noFill/>
          </p:spPr>
          <p:txBody>
            <a:bodyPr wrap="square">
              <a:spAutoFit/>
            </a:bodyPr>
            <a:lstStyle/>
            <a:p>
              <a:pPr algn="ctr"/>
              <a:r>
                <a:rPr lang="zh-CN" altLang="en-US" sz="2400" b="1" dirty="0">
                  <a:solidFill>
                    <a:srgbClr val="FA636E"/>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欢唱红包大赠送</a:t>
              </a:r>
            </a:p>
          </p:txBody>
        </p:sp>
      </p:gr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427" y="1850181"/>
            <a:ext cx="924364" cy="8041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4"/>
          <p:cNvGrpSpPr/>
          <p:nvPr/>
        </p:nvGrpSpPr>
        <p:grpSpPr>
          <a:xfrm>
            <a:off x="1886280" y="1104078"/>
            <a:ext cx="8188898" cy="4180715"/>
            <a:chOff x="1886280" y="1104078"/>
            <a:chExt cx="8188898" cy="4180715"/>
          </a:xfrm>
        </p:grpSpPr>
        <p:grpSp>
          <p:nvGrpSpPr>
            <p:cNvPr id="6" name="组合 5"/>
            <p:cNvGrpSpPr/>
            <p:nvPr/>
          </p:nvGrpSpPr>
          <p:grpSpPr>
            <a:xfrm>
              <a:off x="1886280" y="1104078"/>
              <a:ext cx="8188898" cy="4180715"/>
              <a:chOff x="1752056" y="1146294"/>
              <a:chExt cx="8188898" cy="4180715"/>
            </a:xfrm>
          </p:grpSpPr>
          <p:grpSp>
            <p:nvGrpSpPr>
              <p:cNvPr id="21" name="组合 20"/>
              <p:cNvGrpSpPr/>
              <p:nvPr/>
            </p:nvGrpSpPr>
            <p:grpSpPr>
              <a:xfrm>
                <a:off x="1767417" y="1662820"/>
                <a:ext cx="8173537" cy="3664189"/>
                <a:chOff x="1700305" y="1637653"/>
                <a:chExt cx="8173537" cy="3664189"/>
              </a:xfrm>
            </p:grpSpPr>
            <p:sp>
              <p:nvSpPr>
                <p:cNvPr id="23" name="矩形 22"/>
                <p:cNvSpPr/>
                <p:nvPr/>
              </p:nvSpPr>
              <p:spPr>
                <a:xfrm>
                  <a:off x="1700305" y="1803633"/>
                  <a:ext cx="3853207" cy="3498209"/>
                </a:xfrm>
                <a:prstGeom prst="rect">
                  <a:avLst/>
                </a:prstGeom>
                <a:solidFill>
                  <a:srgbClr val="FE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nvGrpSpPr>
                <p:cNvPr id="24" name="组合 23"/>
                <p:cNvGrpSpPr/>
                <p:nvPr/>
              </p:nvGrpSpPr>
              <p:grpSpPr>
                <a:xfrm>
                  <a:off x="5904614" y="1803633"/>
                  <a:ext cx="3969228" cy="3498209"/>
                  <a:chOff x="5904614" y="1803633"/>
                  <a:chExt cx="3969228" cy="3498209"/>
                </a:xfrm>
              </p:grpSpPr>
              <p:sp>
                <p:nvSpPr>
                  <p:cNvPr id="29" name="矩形 28"/>
                  <p:cNvSpPr/>
                  <p:nvPr/>
                </p:nvSpPr>
                <p:spPr>
                  <a:xfrm>
                    <a:off x="5904614" y="1803633"/>
                    <a:ext cx="3969228" cy="3498209"/>
                  </a:xfrm>
                  <a:prstGeom prst="rect">
                    <a:avLst/>
                  </a:prstGeom>
                  <a:solidFill>
                    <a:srgbClr val="FE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30" name="TextBox 122"/>
                  <p:cNvSpPr txBox="1"/>
                  <p:nvPr/>
                </p:nvSpPr>
                <p:spPr bwMode="auto">
                  <a:xfrm>
                    <a:off x="6429831" y="2311041"/>
                    <a:ext cx="3121096" cy="2579168"/>
                  </a:xfrm>
                  <a:prstGeom prst="rect">
                    <a:avLst/>
                  </a:prstGeom>
                  <a:noFill/>
                </p:spPr>
                <p:txBody>
                  <a:bodyPr wrap="square">
                    <a:spAutoFit/>
                  </a:bodyPr>
                  <a:lstStyle/>
                  <a:p>
                    <a:pPr defTabSz="1216660">
                      <a:spcBef>
                        <a:spcPct val="20000"/>
                      </a:spcBef>
                      <a:defRPr/>
                    </a:pPr>
                    <a:r>
                      <a:rPr lang="zh-CN" altLang="en-US" sz="1600" b="1"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活动时间：</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2019.2.14</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12</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00)--2019.2.15</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00</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00</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a:t>
                    </a:r>
                  </a:p>
                  <a:p>
                    <a:pPr defTabSz="1216660">
                      <a:spcBef>
                        <a:spcPct val="20000"/>
                      </a:spcBef>
                      <a:defRPr/>
                    </a:pPr>
                    <a:r>
                      <a:rPr lang="zh-CN" altLang="en-US" sz="1400" b="1"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活动地点：</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店</a:t>
                    </a:r>
                  </a:p>
                  <a:p>
                    <a:pPr defTabSz="1216660">
                      <a:spcBef>
                        <a:spcPct val="20000"/>
                      </a:spcBef>
                      <a:defRPr/>
                    </a:pPr>
                    <a:r>
                      <a:rPr lang="zh-CN" altLang="en-US" sz="1400" b="1"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活动细则：</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大厅安排一名接待员（早班、晚班）定位在指纹树旁边，当顾客步入大厅时主动提醒顾客参加活动并向顾客说明活动详情及细节，对在指纹树上留下指纹的顾客由接待员派发欢唱红包并做好信息登记，活动结束对礼包进行核对统计后由将剩余礼包上交财务附带信息登记表。</a:t>
                    </a:r>
                  </a:p>
                </p:txBody>
              </p:sp>
            </p:grpSp>
            <p:grpSp>
              <p:nvGrpSpPr>
                <p:cNvPr id="25" name="组合 24"/>
                <p:cNvGrpSpPr/>
                <p:nvPr/>
              </p:nvGrpSpPr>
              <p:grpSpPr>
                <a:xfrm>
                  <a:off x="2216169" y="1637653"/>
                  <a:ext cx="2863306" cy="572653"/>
                  <a:chOff x="1700305" y="1415747"/>
                  <a:chExt cx="2863306" cy="572653"/>
                </a:xfrm>
              </p:grpSpPr>
              <p:sp>
                <p:nvSpPr>
                  <p:cNvPr id="27" name="六边形 26"/>
                  <p:cNvSpPr/>
                  <p:nvPr/>
                </p:nvSpPr>
                <p:spPr>
                  <a:xfrm>
                    <a:off x="1700305" y="1415747"/>
                    <a:ext cx="2863306" cy="572653"/>
                  </a:xfrm>
                  <a:prstGeom prst="hexagon">
                    <a:avLst>
                      <a:gd name="adj" fmla="val 26771"/>
                      <a:gd name="vf" fmla="val 115470"/>
                    </a:avLst>
                  </a:prstGeom>
                  <a:solidFill>
                    <a:srgbClr val="FA636E"/>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kern="0" dirty="0">
                      <a:solidFill>
                        <a:sysClr val="window" lastClr="FFFFFF"/>
                      </a:solidFill>
                      <a:latin typeface="阿里巴巴普惠体 L" panose="00020600040101010101" pitchFamily="18" charset="-122"/>
                      <a:ea typeface="阿里巴巴普惠体 L" panose="00020600040101010101" pitchFamily="18" charset="-122"/>
                      <a:cs typeface="+mn-ea"/>
                      <a:sym typeface="微软雅黑" panose="020B0503020204020204" pitchFamily="34" charset="-122"/>
                    </a:endParaRPr>
                  </a:p>
                </p:txBody>
              </p:sp>
              <p:sp>
                <p:nvSpPr>
                  <p:cNvPr id="28" name="TextBox 120"/>
                  <p:cNvSpPr txBox="1"/>
                  <p:nvPr/>
                </p:nvSpPr>
                <p:spPr bwMode="auto">
                  <a:xfrm>
                    <a:off x="2178560" y="1467789"/>
                    <a:ext cx="2031324" cy="461665"/>
                  </a:xfrm>
                  <a:prstGeom prst="rect">
                    <a:avLst/>
                  </a:prstGeom>
                  <a:noFill/>
                </p:spPr>
                <p:txBody>
                  <a:bodyPr wrap="none">
                    <a:spAutoFit/>
                  </a:bodyPr>
                  <a:lstStyle/>
                  <a:p>
                    <a:pPr algn="ctr"/>
                    <a:r>
                      <a:rPr lang="zh-CN" altLang="en-US" sz="2400" b="1"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指尖上的浪漫</a:t>
                    </a:r>
                  </a:p>
                </p:txBody>
              </p:sp>
            </p:grpSp>
            <p:sp>
              <p:nvSpPr>
                <p:cNvPr id="26" name="Rectangle 121"/>
                <p:cNvSpPr/>
                <p:nvPr/>
              </p:nvSpPr>
              <p:spPr bwMode="auto">
                <a:xfrm>
                  <a:off x="2354255" y="2311041"/>
                  <a:ext cx="2767511" cy="2720745"/>
                </a:xfrm>
                <a:prstGeom prst="rect">
                  <a:avLst/>
                </a:prstGeom>
              </p:spPr>
              <p:txBody>
                <a:bodyPr wrap="square">
                  <a:spAutoFit/>
                </a:bodyPr>
                <a:lstStyle/>
                <a:p>
                  <a:pPr defTabSz="1216660">
                    <a:lnSpc>
                      <a:spcPct val="150000"/>
                    </a:lnSpc>
                    <a:spcBef>
                      <a:spcPct val="20000"/>
                    </a:spcBef>
                    <a:defRPr/>
                  </a:pP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现场提供一张指纹树</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KT</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板，放置几色印泥，前来消费的顾客在指纹树上印上自己的指纹。</a:t>
                  </a:r>
                </a:p>
                <a:p>
                  <a:pPr defTabSz="1216660">
                    <a:lnSpc>
                      <a:spcPct val="150000"/>
                    </a:lnSpc>
                    <a:spcBef>
                      <a:spcPct val="20000"/>
                    </a:spcBef>
                    <a:defRPr/>
                  </a:pP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爱人、恋人、朋友在情人节留作纪念。每批开包厢并留下指纹的顾客，赠欢唱红包</a:t>
                  </a:r>
                  <a:r>
                    <a:rPr lang="en-US" altLang="zh-CN"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1</a:t>
                  </a:r>
                  <a:r>
                    <a:rPr lang="zh-CN" altLang="en-US" sz="1400" dirty="0">
                      <a:solidFill>
                        <a:srgbClr val="500D08"/>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个。此活动主要是吸引眼球，增加大厅的气氛以及与顾客的互动性。</a:t>
                  </a:r>
                </a:p>
              </p:txBody>
            </p:sp>
          </p:gr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056" y="1146294"/>
                <a:ext cx="1365011" cy="1365011"/>
              </a:xfrm>
              <a:prstGeom prst="rect">
                <a:avLst/>
              </a:prstGeom>
            </p:spPr>
          </p:pic>
        </p:grpSp>
        <p:grpSp>
          <p:nvGrpSpPr>
            <p:cNvPr id="7" name="组合 6"/>
            <p:cNvGrpSpPr/>
            <p:nvPr/>
          </p:nvGrpSpPr>
          <p:grpSpPr>
            <a:xfrm>
              <a:off x="5529526" y="2631902"/>
              <a:ext cx="791460" cy="1807572"/>
              <a:chOff x="5307649" y="2336208"/>
              <a:chExt cx="1013743" cy="2315232"/>
            </a:xfrm>
          </p:grpSpPr>
          <p:grpSp>
            <p:nvGrpSpPr>
              <p:cNvPr id="8" name="组合 7"/>
              <p:cNvGrpSpPr/>
              <p:nvPr/>
            </p:nvGrpSpPr>
            <p:grpSpPr>
              <a:xfrm>
                <a:off x="5307649" y="2336208"/>
                <a:ext cx="1013743" cy="2315232"/>
                <a:chOff x="5307649" y="2336208"/>
                <a:chExt cx="1013743" cy="2315232"/>
              </a:xfrm>
              <a:solidFill>
                <a:schemeClr val="bg1"/>
              </a:solidFill>
            </p:grpSpPr>
            <p:sp>
              <p:nvSpPr>
                <p:cNvPr id="13" name="椭圆 12"/>
                <p:cNvSpPr/>
                <p:nvPr/>
              </p:nvSpPr>
              <p:spPr>
                <a:xfrm>
                  <a:off x="5307649" y="2336208"/>
                  <a:ext cx="153584" cy="1535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4" name="椭圆 13"/>
                <p:cNvSpPr/>
                <p:nvPr/>
              </p:nvSpPr>
              <p:spPr>
                <a:xfrm>
                  <a:off x="6167808" y="2336208"/>
                  <a:ext cx="153584" cy="1535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5" name="椭圆 14"/>
                <p:cNvSpPr/>
                <p:nvPr/>
              </p:nvSpPr>
              <p:spPr>
                <a:xfrm>
                  <a:off x="5307649" y="3040852"/>
                  <a:ext cx="153584" cy="1535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6" name="椭圆 15"/>
                <p:cNvSpPr/>
                <p:nvPr/>
              </p:nvSpPr>
              <p:spPr>
                <a:xfrm>
                  <a:off x="6167808" y="3040852"/>
                  <a:ext cx="153584" cy="1535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7" name="椭圆 16"/>
                <p:cNvSpPr/>
                <p:nvPr/>
              </p:nvSpPr>
              <p:spPr>
                <a:xfrm>
                  <a:off x="5307649" y="3668704"/>
                  <a:ext cx="153584" cy="1535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8" name="椭圆 17"/>
                <p:cNvSpPr/>
                <p:nvPr/>
              </p:nvSpPr>
              <p:spPr>
                <a:xfrm>
                  <a:off x="6167808" y="3668704"/>
                  <a:ext cx="153584" cy="1535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19" name="椭圆 18"/>
                <p:cNvSpPr/>
                <p:nvPr/>
              </p:nvSpPr>
              <p:spPr>
                <a:xfrm>
                  <a:off x="5307649" y="4497856"/>
                  <a:ext cx="153584" cy="1535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sp>
              <p:nvSpPr>
                <p:cNvPr id="20" name="椭圆 19"/>
                <p:cNvSpPr/>
                <p:nvPr/>
              </p:nvSpPr>
              <p:spPr>
                <a:xfrm>
                  <a:off x="6167808" y="4497856"/>
                  <a:ext cx="153584" cy="1535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sym typeface="微软雅黑" panose="020B0503020204020204" pitchFamily="34" charset="-122"/>
                  </a:endParaRPr>
                </a:p>
              </p:txBody>
            </p:sp>
          </p:grpSp>
          <p:cxnSp>
            <p:nvCxnSpPr>
              <p:cNvPr id="9" name="直接连接符 8"/>
              <p:cNvCxnSpPr>
                <a:stCxn id="13" idx="6"/>
                <a:endCxn id="14" idx="2"/>
              </p:cNvCxnSpPr>
              <p:nvPr/>
            </p:nvCxnSpPr>
            <p:spPr>
              <a:xfrm>
                <a:off x="5461233" y="2413000"/>
                <a:ext cx="7065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461233" y="3109287"/>
                <a:ext cx="7065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461233" y="3730072"/>
                <a:ext cx="7065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461233" y="4568971"/>
                <a:ext cx="7065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516132814"/>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6132814"/>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6132814"/>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MH" val="20170516132814"/>
  <p:tag name="MH_LIBRARY" val="GRAPHIC"/>
  <p:tag name="MH_ORDER" val="Shape"/>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930</Words>
  <Application>Microsoft Office PowerPoint</Application>
  <PresentationFormat>宽屏</PresentationFormat>
  <Paragraphs>98</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Open Sans Semibold</vt:lpstr>
      <vt:lpstr>阿里巴巴普惠体 H</vt:lpstr>
      <vt:lpstr>阿里巴巴普惠体 L</vt:lpstr>
      <vt:lpstr>阿里巴巴普惠体 R</vt:lpstr>
      <vt:lpstr>微软雅黑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www.bangongziyuan.com</cp:keywords>
  <dc:description>www.ppt818.com-提供资源下载</dc:description>
  <cp:lastModifiedBy>Windows 用户</cp:lastModifiedBy>
  <cp:revision>17</cp:revision>
  <dcterms:created xsi:type="dcterms:W3CDTF">2019-07-25T09:50:00Z</dcterms:created>
  <dcterms:modified xsi:type="dcterms:W3CDTF">2023-01-10T07:11:33Z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40F13060DB6849E5BC72EF9BB1113221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