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8" r:id="rId4"/>
    <p:sldId id="268" r:id="rId5"/>
    <p:sldId id="260" r:id="rId6"/>
    <p:sldId id="285" r:id="rId7"/>
    <p:sldId id="281" r:id="rId8"/>
    <p:sldId id="261" r:id="rId9"/>
    <p:sldId id="283" r:id="rId10"/>
    <p:sldId id="286" r:id="rId11"/>
    <p:sldId id="292" r:id="rId12"/>
    <p:sldId id="288" r:id="rId13"/>
    <p:sldId id="291" r:id="rId14"/>
    <p:sldId id="290" r:id="rId15"/>
    <p:sldId id="266" r:id="rId16"/>
    <p:sldId id="28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CA"/>
    <a:srgbClr val="FF3399"/>
    <a:srgbClr val="FFE8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66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E12B-0518-4450-9271-4DB42F4738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5B468-653D-4C6F-B3F4-15E7E66716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6A6B-4E8F-49C7-985E-C1D80E4CA393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5B468-653D-4C6F-B3F4-15E7E66716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5B468-653D-4C6F-B3F4-15E7E66716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6A6B-4E8F-49C7-985E-C1D80E4CA393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AD81-5083-43F8-8CC1-288713D1F53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7879287" y="6317590"/>
            <a:ext cx="539750" cy="121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" dirty="0">
                <a:solidFill>
                  <a:srgbClr val="FAC6CA"/>
                </a:solidFill>
                <a:latin typeface="Calibri" panose="020F0502020204030204"/>
                <a:ea typeface="宋体" panose="02010600030101010101" pitchFamily="2" charset="-122"/>
              </a:rPr>
              <a:t>第一</a:t>
            </a:r>
            <a:r>
              <a:rPr lang="en-US" altLang="zh-CN" sz="200" dirty="0">
                <a:solidFill>
                  <a:srgbClr val="FAC6CA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200" dirty="0">
                <a:solidFill>
                  <a:srgbClr val="FAC6CA"/>
                </a:solidFill>
                <a:latin typeface="Calibri" panose="020F0502020204030204"/>
                <a:ea typeface="宋体" panose="02010600030101010101" pitchFamily="2" charset="-122"/>
              </a:rPr>
              <a:t>模板网：</a:t>
            </a:r>
            <a:r>
              <a:rPr lang="en-US" altLang="zh-CN" sz="200" dirty="0" smtClean="0">
                <a:solidFill>
                  <a:srgbClr val="FAC6CA"/>
                </a:solidFill>
                <a:latin typeface="Calibri" panose="020F0502020204030204"/>
                <a:ea typeface="宋体" panose="02010600030101010101" pitchFamily="2" charset="-122"/>
              </a:rPr>
              <a:t> www.2ppt.com</a:t>
            </a:r>
            <a:endParaRPr lang="zh-CN" altLang="en-US" sz="200" dirty="0">
              <a:solidFill>
                <a:srgbClr val="FAC6C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8878-7512-49A2-AEEE-8CD3C24EBB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ED5B-AE7F-4C4B-94DD-2E3477BE7D4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-28575" y="0"/>
            <a:ext cx="12249150" cy="68498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18" Type="http://schemas.microsoft.com/office/2007/relationships/hdphoto" Target="../media/hdphoto5.wdp"/><Relationship Id="rId26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38.jpeg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36.jpe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24" Type="http://schemas.microsoft.com/office/2007/relationships/hdphoto" Target="../media/hdphoto8.wdp"/><Relationship Id="rId32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5.jpeg"/><Relationship Id="rId23" Type="http://schemas.openxmlformats.org/officeDocument/2006/relationships/image" Target="../media/image39.jpeg"/><Relationship Id="rId28" Type="http://schemas.openxmlformats.org/officeDocument/2006/relationships/image" Target="../media/image43.png"/><Relationship Id="rId10" Type="http://schemas.microsoft.com/office/2007/relationships/hdphoto" Target="../media/hdphoto1.wdp"/><Relationship Id="rId19" Type="http://schemas.openxmlformats.org/officeDocument/2006/relationships/image" Target="../media/image37.jpeg"/><Relationship Id="rId31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8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18" Type="http://schemas.microsoft.com/office/2007/relationships/hdphoto" Target="../media/hdphoto5.wdp"/><Relationship Id="rId26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38.jpeg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36.jpe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24" Type="http://schemas.microsoft.com/office/2007/relationships/hdphoto" Target="../media/hdphoto8.wdp"/><Relationship Id="rId32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5.jpeg"/><Relationship Id="rId23" Type="http://schemas.openxmlformats.org/officeDocument/2006/relationships/image" Target="../media/image39.jpeg"/><Relationship Id="rId28" Type="http://schemas.openxmlformats.org/officeDocument/2006/relationships/image" Target="../media/image43.png"/><Relationship Id="rId10" Type="http://schemas.microsoft.com/office/2007/relationships/hdphoto" Target="../media/hdphoto1.wdp"/><Relationship Id="rId19" Type="http://schemas.openxmlformats.org/officeDocument/2006/relationships/image" Target="../media/image37.jpeg"/><Relationship Id="rId31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8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6311" y="4061645"/>
            <a:ext cx="2985453" cy="2796355"/>
          </a:xfrm>
          <a:prstGeom prst="rect">
            <a:avLst/>
          </a:prstGeom>
        </p:spPr>
      </p:pic>
      <p:pic>
        <p:nvPicPr>
          <p:cNvPr id="5" name="图片 4" descr="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pic>
        <p:nvPicPr>
          <p:cNvPr id="9" name="图片 8" descr="三角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485" y="2118360"/>
            <a:ext cx="483235" cy="60833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520" y="4101407"/>
            <a:ext cx="5096510" cy="4089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842979" y="2493297"/>
            <a:ext cx="4349021" cy="43490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8394138">
            <a:off x="1215445" y="482253"/>
            <a:ext cx="2580778" cy="258077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09987" y="4153477"/>
            <a:ext cx="4762500" cy="10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rPr>
              <a:t>祝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rPr>
              <a:t>王多鱼</a:t>
            </a:r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rPr>
              <a:t>生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rPr>
              <a:t>日快乐</a:t>
            </a:r>
            <a:endParaRPr lang="en-US" altLang="zh-CN" sz="3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elawadee UI Semilight" panose="020B0402040204020203" pitchFamily="34" charset="-3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177" y="4197360"/>
            <a:ext cx="1657581" cy="1686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137627" y="992561"/>
            <a:ext cx="3098669" cy="24242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4670" y="1888544"/>
            <a:ext cx="5076867" cy="2455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0034648" y="4666691"/>
            <a:ext cx="2217647" cy="2494148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1231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33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88639" y="-177085"/>
            <a:ext cx="2728534" cy="268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 descr="PPECLOGO-eff-0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7491" y="-249554"/>
            <a:ext cx="2847974" cy="225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PPECLOGO-eff-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2896" y="2286001"/>
            <a:ext cx="49530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PECLOGO-eff-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1810" y="1649730"/>
            <a:ext cx="379096" cy="3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PPECLOGO-eff-5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6790" y="781051"/>
            <a:ext cx="168211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PC\Desktop\新建文件夹 (2)\1315366409396339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7568" y="1552712"/>
            <a:ext cx="4673890" cy="3112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6" descr="C:\Users\PC\Desktop\新建文件夹 (2)\2011102115223019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98674" y="3420538"/>
            <a:ext cx="2567857" cy="1925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8" descr="C:\Users\PC\Desktop\新建文件夹 (2)\2012101210560227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88415" y="2379567"/>
            <a:ext cx="3126043" cy="2081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9" descr="C:\Users\PC\Desktop\新建文件夹 (2)\135156830920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3554" y="346709"/>
            <a:ext cx="3787014" cy="2524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10" descr="C:\Users\PC\Desktop\新建文件夹 (2)\201184133712307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5339" y="1055892"/>
            <a:ext cx="4336030" cy="2912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11" descr="C:\Users\PC\Desktop\新建文件夹 (2)\2457331_120613769000_2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76834" y="1819780"/>
            <a:ext cx="3843680" cy="256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2" name="Picture 12" descr="C:\Users\PC\Desktop\新建文件夹 (2)\20100602023429_23468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39616" y="3835750"/>
            <a:ext cx="2975932" cy="2231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13" descr="C:\Users\PC\Desktop\新建文件夹 (2)\2011921102015527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1767" y="2512076"/>
            <a:ext cx="3783762" cy="283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2" descr="PPECLOGO-eff-0-1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810001" y="1539240"/>
            <a:ext cx="1002030" cy="76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PPECLOGO-eff-0-2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7966710" y="1518286"/>
            <a:ext cx="927736" cy="8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PPECLOGO-eff-0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7491" y="-249554"/>
            <a:ext cx="2847974" cy="225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PPECLOGO-eff-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2896" y="2286001"/>
            <a:ext cx="49530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PPECLOGO-eff-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1810" y="1649730"/>
            <a:ext cx="379096" cy="3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 descr="PPECLOGO-eff-0-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219701" y="2383156"/>
            <a:ext cx="186690" cy="1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 descr="PPECLOGO-eff-0-2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4863466" y="1236346"/>
            <a:ext cx="927734" cy="85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 descr="PPECLOGO-eff-5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6620" y="1451610"/>
            <a:ext cx="1739266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 descr="PPECLOGO-eff-5-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989196" y="1236346"/>
            <a:ext cx="2722244" cy="26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1" descr="PPECLOGO-eff-5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6790" y="781051"/>
            <a:ext cx="168211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2" descr="PPECLOGO-eff-0-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397116" y="2175511"/>
            <a:ext cx="493394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3" descr="PPECLOGO-eff-0-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527030" y="1223010"/>
            <a:ext cx="493396" cy="37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4" descr="PPECLOGO-eff2-1-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832611" y="1348740"/>
            <a:ext cx="1604010" cy="13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5" descr="PPECLOGO-eff2-1-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093720" y="1704976"/>
            <a:ext cx="413386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6" descr="PPECLOGO-eff2-1-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941946" y="1851660"/>
            <a:ext cx="664844" cy="85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7" descr="PPECLOGO-eff2-1-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8622030" y="1653540"/>
            <a:ext cx="340996" cy="28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8" descr="PPECLOGO-eff2-1-3"/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9100186" y="2070736"/>
            <a:ext cx="266700" cy="2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五角星 60"/>
          <p:cNvSpPr/>
          <p:nvPr/>
        </p:nvSpPr>
        <p:spPr>
          <a:xfrm rot="21146867">
            <a:off x="-4147287" y="5332001"/>
            <a:ext cx="2803462" cy="280346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2" name="五角星 61"/>
          <p:cNvSpPr/>
          <p:nvPr/>
        </p:nvSpPr>
        <p:spPr>
          <a:xfrm rot="21146867">
            <a:off x="-1207584" y="7564250"/>
            <a:ext cx="1160986" cy="1160986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3" name="五角星 62"/>
          <p:cNvSpPr/>
          <p:nvPr/>
        </p:nvSpPr>
        <p:spPr>
          <a:xfrm rot="21146867">
            <a:off x="295301" y="6876868"/>
            <a:ext cx="580493" cy="580493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4" name="五角星 63"/>
          <p:cNvSpPr/>
          <p:nvPr/>
        </p:nvSpPr>
        <p:spPr>
          <a:xfrm rot="21146867">
            <a:off x="-1261734" y="6550730"/>
            <a:ext cx="580493" cy="580493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5" name="五角星 64"/>
          <p:cNvSpPr/>
          <p:nvPr/>
        </p:nvSpPr>
        <p:spPr>
          <a:xfrm rot="21146867">
            <a:off x="-3040707" y="7391429"/>
            <a:ext cx="1160986" cy="1160986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6" name="五角星 65"/>
          <p:cNvSpPr/>
          <p:nvPr/>
        </p:nvSpPr>
        <p:spPr>
          <a:xfrm rot="21146867">
            <a:off x="-1780612" y="6970543"/>
            <a:ext cx="573648" cy="5736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2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decel="3200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61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4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4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9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8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54305 1.11111E-6 " pathEditMode="relative" rAng="0" ptsTypes="AA">
                                      <p:cBhvr>
                                        <p:cTn id="114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7743 1.11111E-6 " pathEditMode="relative" rAng="0" ptsTypes="AA">
                                      <p:cBhvr>
                                        <p:cTn id="123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16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16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17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17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1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1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18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42461 -7.40741E-7 " pathEditMode="relative" rAng="0" ptsTypes="AA">
                                      <p:cBhvr>
                                        <p:cTn id="18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9054" y="1433015"/>
            <a:ext cx="5424985" cy="5424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086221">
            <a:off x="91516" y="4843"/>
            <a:ext cx="3608338" cy="36083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1738312"/>
            <a:ext cx="6991350" cy="338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pic>
        <p:nvPicPr>
          <p:cNvPr id="8" name="图片 7" descr="波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6272530"/>
            <a:ext cx="944880" cy="164465"/>
          </a:xfrm>
          <a:prstGeom prst="rect">
            <a:avLst/>
          </a:prstGeom>
        </p:spPr>
      </p:pic>
      <p:pic>
        <p:nvPicPr>
          <p:cNvPr id="16" name="图片 15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8280">
            <a:off x="10790010" y="2221941"/>
            <a:ext cx="697684" cy="60193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128135" y="2539155"/>
            <a:ext cx="1105535" cy="694055"/>
            <a:chOff x="6501" y="3796"/>
            <a:chExt cx="1741" cy="1093"/>
          </a:xfrm>
        </p:grpSpPr>
        <p:sp>
          <p:nvSpPr>
            <p:cNvPr id="14" name="云"/>
            <p:cNvSpPr/>
            <p:nvPr/>
          </p:nvSpPr>
          <p:spPr>
            <a:xfrm>
              <a:off x="6501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02" y="3967"/>
              <a:ext cx="11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做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39105" y="2539155"/>
            <a:ext cx="1105535" cy="695325"/>
            <a:chOff x="8723" y="3796"/>
            <a:chExt cx="1741" cy="1095"/>
          </a:xfrm>
        </p:grpSpPr>
        <p:sp>
          <p:nvSpPr>
            <p:cNvPr id="18" name="云"/>
            <p:cNvSpPr/>
            <p:nvPr/>
          </p:nvSpPr>
          <p:spPr>
            <a:xfrm>
              <a:off x="8723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146" y="3970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游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49440" y="2539155"/>
            <a:ext cx="1105535" cy="694055"/>
            <a:chOff x="10944" y="3796"/>
            <a:chExt cx="1741" cy="1093"/>
          </a:xfrm>
        </p:grpSpPr>
        <p:sp>
          <p:nvSpPr>
            <p:cNvPr id="21" name="云"/>
            <p:cNvSpPr/>
            <p:nvPr/>
          </p:nvSpPr>
          <p:spPr>
            <a:xfrm>
              <a:off x="10944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83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戏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353238" y="3722295"/>
            <a:ext cx="37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Party</a:t>
            </a:r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开始啦！！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 t="-877"/>
          <a:stretch>
            <a:fillRect/>
          </a:stretch>
        </p:blipFill>
        <p:spPr>
          <a:xfrm>
            <a:off x="7627648" y="2044582"/>
            <a:ext cx="2297373" cy="38786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437393" y="3722295"/>
            <a:ext cx="2646408" cy="29763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381086">
            <a:off x="796458" y="426952"/>
            <a:ext cx="3108601" cy="31086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026464" y="3499295"/>
            <a:ext cx="2992705" cy="3327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9054" y="1433015"/>
            <a:ext cx="5424985" cy="5424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086221">
            <a:off x="91516" y="4843"/>
            <a:ext cx="3608338" cy="36083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1738312"/>
            <a:ext cx="6991350" cy="338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pic>
        <p:nvPicPr>
          <p:cNvPr id="8" name="图片 7" descr="波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6272530"/>
            <a:ext cx="944880" cy="164465"/>
          </a:xfrm>
          <a:prstGeom prst="rect">
            <a:avLst/>
          </a:prstGeom>
        </p:spPr>
      </p:pic>
      <p:pic>
        <p:nvPicPr>
          <p:cNvPr id="16" name="图片 15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8280">
            <a:off x="10790010" y="2221941"/>
            <a:ext cx="697684" cy="60193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128135" y="2539155"/>
            <a:ext cx="1105535" cy="694055"/>
            <a:chOff x="6501" y="3796"/>
            <a:chExt cx="1741" cy="1093"/>
          </a:xfrm>
        </p:grpSpPr>
        <p:sp>
          <p:nvSpPr>
            <p:cNvPr id="14" name="云"/>
            <p:cNvSpPr/>
            <p:nvPr/>
          </p:nvSpPr>
          <p:spPr>
            <a:xfrm>
              <a:off x="6501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02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结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39105" y="2539155"/>
            <a:ext cx="1105535" cy="695325"/>
            <a:chOff x="8723" y="3796"/>
            <a:chExt cx="1741" cy="1095"/>
          </a:xfrm>
        </p:grpSpPr>
        <p:sp>
          <p:nvSpPr>
            <p:cNvPr id="18" name="云"/>
            <p:cNvSpPr/>
            <p:nvPr/>
          </p:nvSpPr>
          <p:spPr>
            <a:xfrm>
              <a:off x="8723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146" y="3970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束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49440" y="2539155"/>
            <a:ext cx="1105535" cy="694055"/>
            <a:chOff x="10944" y="3796"/>
            <a:chExt cx="1741" cy="1093"/>
          </a:xfrm>
        </p:grpSpPr>
        <p:sp>
          <p:nvSpPr>
            <p:cNvPr id="21" name="云"/>
            <p:cNvSpPr/>
            <p:nvPr/>
          </p:nvSpPr>
          <p:spPr>
            <a:xfrm>
              <a:off x="10944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83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语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353238" y="3722295"/>
            <a:ext cx="37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有请</a:t>
            </a:r>
            <a:r>
              <a:rPr lang="en-US" altLang="zh-CN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</a:t>
            </a:r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讲话！！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 t="-877"/>
          <a:stretch>
            <a:fillRect/>
          </a:stretch>
        </p:blipFill>
        <p:spPr>
          <a:xfrm>
            <a:off x="7627648" y="2044582"/>
            <a:ext cx="2297373" cy="38786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437393" y="3722295"/>
            <a:ext cx="2646408" cy="29763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381086">
            <a:off x="796458" y="426952"/>
            <a:ext cx="3108601" cy="31086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026464" y="3499295"/>
            <a:ext cx="2992705" cy="3327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49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0655" y="1563644"/>
            <a:ext cx="6083743" cy="3922756"/>
          </a:xfrm>
          <a:prstGeom prst="rect">
            <a:avLst/>
          </a:prstGeom>
          <a:solidFill>
            <a:srgbClr val="FF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06982" y="1827675"/>
            <a:ext cx="5367252" cy="3416320"/>
            <a:chOff x="6798183" y="1678126"/>
            <a:chExt cx="4229607" cy="2277172"/>
          </a:xfrm>
        </p:grpSpPr>
        <p:sp>
          <p:nvSpPr>
            <p:cNvPr id="14" name="矩形 13"/>
            <p:cNvSpPr/>
            <p:nvPr/>
          </p:nvSpPr>
          <p:spPr>
            <a:xfrm>
              <a:off x="6798184" y="2030750"/>
              <a:ext cx="3368150" cy="2787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798183" y="1678126"/>
              <a:ext cx="4229607" cy="22771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今晚我们这里歌声阵阵，笑语片片，是友情和关爱让我们相聚相济，一起渡过这段难忘的时光；是</a:t>
              </a: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×××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提供这样一个平台，让我们彼此相识相知，让我们的友谊跟随着工作的升华，让阳光灿烂的日子永远伴随我们生命的每一天！让我们再一次祝福寿星们在未来的岁月里，风调雨顺，岁岁平安！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再次感谢各位领导出席今天的晚会！谢谢到场朋友的支持！谢谢台前幕后的同事为这台晚会付出辛勤的汗水！最后让我们再一次祝愿所有的朋友：生日快乐，天天快乐！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620019" y="3942152"/>
            <a:ext cx="3725580" cy="28965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638515" y="677670"/>
            <a:ext cx="2992705" cy="33275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 t="-877"/>
          <a:stretch>
            <a:fillRect/>
          </a:stretch>
        </p:blipFill>
        <p:spPr>
          <a:xfrm>
            <a:off x="-262061" y="-159648"/>
            <a:ext cx="3842161" cy="6486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pic>
        <p:nvPicPr>
          <p:cNvPr id="9" name="图片 8" descr="三角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485" y="2118360"/>
            <a:ext cx="483235" cy="608330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745" y="3887470"/>
            <a:ext cx="5096510" cy="408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48990" y="2796442"/>
            <a:ext cx="5494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403A39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感谢您的到来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14399" y="2118360"/>
            <a:ext cx="4739640" cy="4739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 t="-877"/>
          <a:stretch>
            <a:fillRect/>
          </a:stretch>
        </p:blipFill>
        <p:spPr>
          <a:xfrm>
            <a:off x="-262061" y="-159648"/>
            <a:ext cx="3842161" cy="64867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129909" y="4296410"/>
            <a:ext cx="2536268" cy="2820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65" y="-1756631"/>
            <a:ext cx="9399905" cy="8013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51231" y="2355612"/>
            <a:ext cx="777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403A39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生日会流程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38284" y="2355612"/>
            <a:ext cx="2041451" cy="75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领导寄语</a:t>
            </a:r>
            <a:endParaRPr lang="en-US" altLang="zh-CN" b="1" dirty="0">
              <a:solidFill>
                <a:srgbClr val="403A3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请张总对生日员工表示祝贺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16947" y="4286677"/>
            <a:ext cx="2579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员工致词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请员工代表对生日员工表示祝贺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2806" y="2365094"/>
            <a:ext cx="1329070" cy="75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寿星登场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上蛋糕、点蜡烛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3104707" y="3370094"/>
            <a:ext cx="7293934" cy="840242"/>
          </a:xfrm>
          <a:custGeom>
            <a:avLst/>
            <a:gdLst>
              <a:gd name="connsiteX0" fmla="*/ 0 w 7293934"/>
              <a:gd name="connsiteY0" fmla="*/ 840242 h 840242"/>
              <a:gd name="connsiteX1" fmla="*/ 733646 w 7293934"/>
              <a:gd name="connsiteY1" fmla="*/ 21535 h 840242"/>
              <a:gd name="connsiteX2" fmla="*/ 1701209 w 7293934"/>
              <a:gd name="connsiteY2" fmla="*/ 776446 h 840242"/>
              <a:gd name="connsiteX3" fmla="*/ 2647507 w 7293934"/>
              <a:gd name="connsiteY3" fmla="*/ 21535 h 840242"/>
              <a:gd name="connsiteX4" fmla="*/ 3742660 w 7293934"/>
              <a:gd name="connsiteY4" fmla="*/ 797711 h 840242"/>
              <a:gd name="connsiteX5" fmla="*/ 4625162 w 7293934"/>
              <a:gd name="connsiteY5" fmla="*/ 127860 h 840242"/>
              <a:gd name="connsiteX6" fmla="*/ 5624623 w 7293934"/>
              <a:gd name="connsiteY6" fmla="*/ 776446 h 840242"/>
              <a:gd name="connsiteX7" fmla="*/ 6443330 w 7293934"/>
              <a:gd name="connsiteY7" fmla="*/ 269 h 840242"/>
              <a:gd name="connsiteX8" fmla="*/ 7293934 w 7293934"/>
              <a:gd name="connsiteY8" fmla="*/ 680753 h 840242"/>
              <a:gd name="connsiteX9" fmla="*/ 7293934 w 7293934"/>
              <a:gd name="connsiteY9" fmla="*/ 680753 h 840242"/>
              <a:gd name="connsiteX10" fmla="*/ 7293934 w 7293934"/>
              <a:gd name="connsiteY10" fmla="*/ 680753 h 8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3934" h="840242">
                <a:moveTo>
                  <a:pt x="0" y="840242"/>
                </a:moveTo>
                <a:cubicBezTo>
                  <a:pt x="225055" y="436205"/>
                  <a:pt x="450111" y="32168"/>
                  <a:pt x="733646" y="21535"/>
                </a:cubicBezTo>
                <a:cubicBezTo>
                  <a:pt x="1017181" y="10902"/>
                  <a:pt x="1382232" y="776446"/>
                  <a:pt x="1701209" y="776446"/>
                </a:cubicBezTo>
                <a:cubicBezTo>
                  <a:pt x="2020186" y="776446"/>
                  <a:pt x="2307265" y="17991"/>
                  <a:pt x="2647507" y="21535"/>
                </a:cubicBezTo>
                <a:cubicBezTo>
                  <a:pt x="2987749" y="25079"/>
                  <a:pt x="3413051" y="779990"/>
                  <a:pt x="3742660" y="797711"/>
                </a:cubicBezTo>
                <a:cubicBezTo>
                  <a:pt x="4072269" y="815432"/>
                  <a:pt x="4311502" y="131404"/>
                  <a:pt x="4625162" y="127860"/>
                </a:cubicBezTo>
                <a:cubicBezTo>
                  <a:pt x="4938822" y="124316"/>
                  <a:pt x="5321595" y="797711"/>
                  <a:pt x="5624623" y="776446"/>
                </a:cubicBezTo>
                <a:cubicBezTo>
                  <a:pt x="5927651" y="755181"/>
                  <a:pt x="6165112" y="16218"/>
                  <a:pt x="6443330" y="269"/>
                </a:cubicBezTo>
                <a:cubicBezTo>
                  <a:pt x="6721548" y="-15680"/>
                  <a:pt x="7293934" y="680753"/>
                  <a:pt x="7293934" y="680753"/>
                </a:cubicBezTo>
                <a:lnTo>
                  <a:pt x="7293934" y="680753"/>
                </a:lnTo>
                <a:lnTo>
                  <a:pt x="7293934" y="680753"/>
                </a:lnTo>
              </a:path>
            </a:pathLst>
          </a:custGeom>
          <a:noFill/>
          <a:ln w="50800">
            <a:solidFill>
              <a:srgbClr val="FAC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糖果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00294" y="3286862"/>
            <a:ext cx="488315" cy="421640"/>
          </a:xfrm>
          <a:prstGeom prst="rect">
            <a:avLst/>
          </a:prstGeom>
        </p:spPr>
      </p:pic>
      <p:pic>
        <p:nvPicPr>
          <p:cNvPr id="25" name="图片 24" descr="糖果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40029" y="3904980"/>
            <a:ext cx="488315" cy="421640"/>
          </a:xfrm>
          <a:prstGeom prst="rect">
            <a:avLst/>
          </a:prstGeom>
        </p:spPr>
      </p:pic>
      <p:pic>
        <p:nvPicPr>
          <p:cNvPr id="9" name="图片 8" descr="糖果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62277" y="3193629"/>
            <a:ext cx="488315" cy="421640"/>
          </a:xfrm>
          <a:prstGeom prst="rect">
            <a:avLst/>
          </a:prstGeom>
        </p:spPr>
      </p:pic>
      <p:pic>
        <p:nvPicPr>
          <p:cNvPr id="11" name="图片 10" descr="糖果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18474" y="3926088"/>
            <a:ext cx="488315" cy="4216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606824" y="4282231"/>
            <a:ext cx="2579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赠送礼物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请领导颁发礼物</a:t>
            </a:r>
          </a:p>
        </p:txBody>
      </p:sp>
      <p:pic>
        <p:nvPicPr>
          <p:cNvPr id="27" name="图片 26" descr="糖果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13662" y="3206755"/>
            <a:ext cx="488315" cy="42164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106789" y="2396181"/>
            <a:ext cx="13235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合影留念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请领导合影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07234" y="4286677"/>
            <a:ext cx="2579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游戏环节</a:t>
            </a:r>
            <a:endParaRPr lang="en-US" altLang="zh-CN" b="1" dirty="0">
              <a:solidFill>
                <a:srgbClr val="403A3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Happy party</a:t>
            </a:r>
            <a:endParaRPr lang="zh-CN" altLang="en-US" sz="1200" dirty="0">
              <a:solidFill>
                <a:srgbClr val="403A3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0" name="图片 29" descr="糖果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96612" y="3871928"/>
            <a:ext cx="488315" cy="421640"/>
          </a:xfrm>
          <a:prstGeom prst="rect">
            <a:avLst/>
          </a:prstGeom>
        </p:spPr>
      </p:pic>
      <p:pic>
        <p:nvPicPr>
          <p:cNvPr id="31" name="图片 30" descr="糖果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72026" y="3181011"/>
            <a:ext cx="488315" cy="4216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8082341" y="2365094"/>
            <a:ext cx="2579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结束语</a:t>
            </a:r>
            <a:endParaRPr lang="en-US" altLang="zh-CN" b="1" dirty="0">
              <a:solidFill>
                <a:srgbClr val="403A3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403A3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主持人总结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527175" y="4286999"/>
            <a:ext cx="2538189" cy="268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24" grpId="0" animBg="1"/>
      <p:bldP spid="26" grpId="0"/>
      <p:bldP spid="28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82830" y="1330328"/>
            <a:ext cx="1802602" cy="49484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32597" y="4793096"/>
            <a:ext cx="7219337" cy="17989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785499" y="1501945"/>
            <a:ext cx="1298552" cy="4935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935239" y="136605"/>
            <a:ext cx="8192433" cy="2062294"/>
          </a:xfrm>
          <a:prstGeom prst="rect">
            <a:avLst/>
          </a:prstGeom>
        </p:spPr>
      </p:pic>
      <p:pic>
        <p:nvPicPr>
          <p:cNvPr id="5" name="图片 4" descr="边框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pic>
        <p:nvPicPr>
          <p:cNvPr id="6" name="图片 5" descr="糖果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525" y="1291590"/>
            <a:ext cx="855980" cy="738505"/>
          </a:xfrm>
          <a:prstGeom prst="rect">
            <a:avLst/>
          </a:prstGeom>
        </p:spPr>
      </p:pic>
      <p:pic>
        <p:nvPicPr>
          <p:cNvPr id="8" name="图片 7" descr="波浪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760" y="6272530"/>
            <a:ext cx="944880" cy="164465"/>
          </a:xfrm>
          <a:prstGeom prst="rect">
            <a:avLst/>
          </a:prstGeom>
        </p:spPr>
      </p:pic>
      <p:pic>
        <p:nvPicPr>
          <p:cNvPr id="16" name="图片 15" descr="糖果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68280">
            <a:off x="10790010" y="2221941"/>
            <a:ext cx="697684" cy="60193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29277" y="2616519"/>
            <a:ext cx="1105535" cy="694055"/>
            <a:chOff x="6501" y="3796"/>
            <a:chExt cx="1741" cy="1093"/>
          </a:xfrm>
        </p:grpSpPr>
        <p:sp>
          <p:nvSpPr>
            <p:cNvPr id="14" name="云"/>
            <p:cNvSpPr/>
            <p:nvPr/>
          </p:nvSpPr>
          <p:spPr>
            <a:xfrm>
              <a:off x="6501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02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40247" y="2616519"/>
            <a:ext cx="1105535" cy="695325"/>
            <a:chOff x="8723" y="3796"/>
            <a:chExt cx="1741" cy="1095"/>
          </a:xfrm>
        </p:grpSpPr>
        <p:sp>
          <p:nvSpPr>
            <p:cNvPr id="18" name="云"/>
            <p:cNvSpPr/>
            <p:nvPr/>
          </p:nvSpPr>
          <p:spPr>
            <a:xfrm>
              <a:off x="8723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146" y="3970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导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50582" y="2616519"/>
            <a:ext cx="1105535" cy="694055"/>
            <a:chOff x="10944" y="3796"/>
            <a:chExt cx="1741" cy="1093"/>
          </a:xfrm>
        </p:grpSpPr>
        <p:sp>
          <p:nvSpPr>
            <p:cNvPr id="21" name="云"/>
            <p:cNvSpPr/>
            <p:nvPr/>
          </p:nvSpPr>
          <p:spPr>
            <a:xfrm>
              <a:off x="10944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83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寄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255220" y="3448053"/>
            <a:ext cx="5672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尊敬的各位来宾，亲爱的伙伴们，大家晚上好！在这美丽的夜晚，在这欢聚的时刻，迎来我们公司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月份的员工生日。首先请允许我代表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的全体员工对大家的到来表示热烈的欢迎和衷心的感谢；同时要对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月份的寿星们表示深深的祝福！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618042" y="2576724"/>
            <a:ext cx="1105535" cy="694055"/>
            <a:chOff x="10944" y="3796"/>
            <a:chExt cx="1741" cy="1093"/>
          </a:xfrm>
        </p:grpSpPr>
        <p:sp>
          <p:nvSpPr>
            <p:cNvPr id="26" name="云"/>
            <p:cNvSpPr/>
            <p:nvPr/>
          </p:nvSpPr>
          <p:spPr>
            <a:xfrm>
              <a:off x="10944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383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语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0" cstate="screen"/>
          <a:srcRect l="14328" t="12836" r="13415" b="15766"/>
          <a:stretch>
            <a:fillRect/>
          </a:stretch>
        </p:blipFill>
        <p:spPr>
          <a:xfrm>
            <a:off x="9212525" y="3288443"/>
            <a:ext cx="2359730" cy="3303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2858" y="1411514"/>
            <a:ext cx="7509326" cy="4325257"/>
          </a:xfrm>
          <a:prstGeom prst="rect">
            <a:avLst/>
          </a:prstGeom>
          <a:solidFill>
            <a:srgbClr val="FFE8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94476" y="2080586"/>
            <a:ext cx="5386090" cy="310419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300" spc="300" dirty="0">
                <a:latin typeface="华康俪金黑W8" panose="020B0809000000000000" pitchFamily="49" charset="-122"/>
                <a:ea typeface="华康俪金黑W8" panose="020B0809000000000000" pitchFamily="49" charset="-122"/>
                <a:sym typeface="微软雅黑" panose="020B0503020204020204" pitchFamily="34" charset="-122"/>
              </a:rPr>
              <a:t>尊敬的各位来宾，亲爱的伙伴们，大家晚上好！在这美丽的夜晚，在这欢聚的时刻，迎来我们公司</a:t>
            </a:r>
            <a:r>
              <a:rPr lang="en-US" altLang="zh-CN" sz="1300" spc="300" dirty="0">
                <a:latin typeface="华康俪金黑W8" panose="020B0809000000000000" pitchFamily="49" charset="-122"/>
                <a:ea typeface="华康俪金黑W8" panose="020B0809000000000000" pitchFamily="49" charset="-122"/>
                <a:sym typeface="微软雅黑" panose="020B0503020204020204" pitchFamily="34" charset="-122"/>
              </a:rPr>
              <a:t>×</a:t>
            </a:r>
            <a:r>
              <a:rPr lang="zh-CN" altLang="en-US" sz="1300" spc="300" dirty="0">
                <a:latin typeface="华康俪金黑W8" panose="020B0809000000000000" pitchFamily="49" charset="-122"/>
                <a:ea typeface="华康俪金黑W8" panose="020B0809000000000000" pitchFamily="49" charset="-122"/>
                <a:sym typeface="微软雅黑" panose="020B0503020204020204" pitchFamily="34" charset="-122"/>
              </a:rPr>
              <a:t>月份的员工生日。首先请允许我代表</a:t>
            </a:r>
            <a:r>
              <a:rPr lang="en-US" altLang="zh-CN" sz="1300" spc="300" dirty="0">
                <a:latin typeface="华康俪金黑W8" panose="020B0809000000000000" pitchFamily="49" charset="-122"/>
                <a:ea typeface="华康俪金黑W8" panose="020B0809000000000000" pitchFamily="49" charset="-122"/>
                <a:sym typeface="微软雅黑" panose="020B0503020204020204" pitchFamily="34" charset="-122"/>
              </a:rPr>
              <a:t>×××</a:t>
            </a:r>
            <a:r>
              <a:rPr lang="zh-CN" altLang="en-US" sz="1300" spc="300" dirty="0">
                <a:latin typeface="华康俪金黑W8" panose="020B0809000000000000" pitchFamily="49" charset="-122"/>
                <a:ea typeface="华康俪金黑W8" panose="020B0809000000000000" pitchFamily="49" charset="-122"/>
                <a:sym typeface="微软雅黑" panose="020B0503020204020204" pitchFamily="34" charset="-122"/>
              </a:rPr>
              <a:t>的全体员工对大家的到来表示热烈的欢迎和衷心的感谢；同时要对</a:t>
            </a:r>
            <a:r>
              <a:rPr lang="en-US" altLang="zh-CN" sz="1300" spc="300" dirty="0">
                <a:latin typeface="华康俪金黑W8" panose="020B0809000000000000" pitchFamily="49" charset="-122"/>
                <a:ea typeface="华康俪金黑W8" panose="020B0809000000000000" pitchFamily="49" charset="-122"/>
                <a:sym typeface="微软雅黑" panose="020B0503020204020204" pitchFamily="34" charset="-122"/>
              </a:rPr>
              <a:t>×</a:t>
            </a:r>
            <a:r>
              <a:rPr lang="zh-CN" altLang="en-US" sz="1300" spc="300" dirty="0">
                <a:latin typeface="华康俪金黑W8" panose="020B0809000000000000" pitchFamily="49" charset="-122"/>
                <a:ea typeface="华康俪金黑W8" panose="020B0809000000000000" pitchFamily="49" charset="-122"/>
                <a:sym typeface="微软雅黑" panose="020B0503020204020204" pitchFamily="34" charset="-122"/>
              </a:rPr>
              <a:t>月份的寿星们表示深深的祝福。今天我们大家一起庆祝寿星们的生日，让我们点燃生日的蜡烛，唱起生日的赞歌，让寿星们在歌声中许下来年的愿望！并送上我们最美好的祝福！</a:t>
            </a:r>
          </a:p>
        </p:txBody>
      </p:sp>
      <p:sp>
        <p:nvSpPr>
          <p:cNvPr id="7" name="矩形 6"/>
          <p:cNvSpPr/>
          <p:nvPr/>
        </p:nvSpPr>
        <p:spPr>
          <a:xfrm>
            <a:off x="8080566" y="1951332"/>
            <a:ext cx="590957" cy="2210857"/>
          </a:xfrm>
          <a:prstGeom prst="rect">
            <a:avLst/>
          </a:prstGeom>
          <a:solidFill>
            <a:srgbClr val="FAC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80726" y="2073446"/>
            <a:ext cx="701731" cy="203203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800" b="1" spc="300" dirty="0">
                <a:latin typeface="汉仪小麦体简" panose="00020600040101010101" pitchFamily="18" charset="-122"/>
                <a:ea typeface="汉仪小麦体简" panose="00020600040101010101" pitchFamily="18" charset="-122"/>
                <a:sym typeface="微软雅黑" panose="020B0503020204020204" pitchFamily="34" charset="-122"/>
              </a:rPr>
              <a:t>致词内容</a:t>
            </a:r>
            <a:endParaRPr lang="zh-CN" altLang="en-US" sz="2800" b="1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71412" y="1301753"/>
            <a:ext cx="845782" cy="2867685"/>
            <a:chOff x="9549731" y="482146"/>
            <a:chExt cx="845782" cy="3843111"/>
          </a:xfrm>
        </p:grpSpPr>
        <p:sp>
          <p:nvSpPr>
            <p:cNvPr id="10" name="矩形 9"/>
            <p:cNvSpPr/>
            <p:nvPr/>
          </p:nvSpPr>
          <p:spPr>
            <a:xfrm>
              <a:off x="9549731" y="482146"/>
              <a:ext cx="817710" cy="38431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619916" y="567166"/>
              <a:ext cx="775597" cy="362137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3200" b="1" spc="300" dirty="0">
                  <a:latin typeface="汉仪小麦体简" panose="00020600040101010101" pitchFamily="18" charset="-122"/>
                  <a:ea typeface="汉仪小麦体简" panose="00020600040101010101" pitchFamily="18" charset="-122"/>
                  <a:sym typeface="微软雅黑" panose="020B0503020204020204" pitchFamily="34" charset="-122"/>
                </a:rPr>
                <a:t>员工致词</a:t>
              </a:r>
              <a:endParaRPr lang="zh-CN" altLang="en-US" sz="32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8945866">
            <a:off x="1839783" y="3190085"/>
            <a:ext cx="1598649" cy="32236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 t="7825" r="7866" b="61526"/>
          <a:stretch>
            <a:fillRect/>
          </a:stretch>
        </p:blipFill>
        <p:spPr>
          <a:xfrm rot="275295">
            <a:off x="-351236" y="-399958"/>
            <a:ext cx="6318580" cy="21019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12710" y="4551850"/>
            <a:ext cx="4057774" cy="1962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7825" r="7866" b="61526"/>
          <a:stretch>
            <a:fillRect/>
          </a:stretch>
        </p:blipFill>
        <p:spPr>
          <a:xfrm rot="275295">
            <a:off x="-351236" y="-399958"/>
            <a:ext cx="6318580" cy="210193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69151" y="2294412"/>
            <a:ext cx="5881729" cy="3381994"/>
            <a:chOff x="984143" y="1783773"/>
            <a:chExt cx="5881729" cy="338199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84143" y="1783773"/>
              <a:ext cx="5881729" cy="338199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081381" y="2422566"/>
              <a:ext cx="1278422" cy="196185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285796" y="2680185"/>
              <a:ext cx="1278422" cy="196185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64879" y="2438560"/>
              <a:ext cx="1278422" cy="196185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328970" y="3057983"/>
            <a:ext cx="4553585" cy="1039495"/>
          </a:xfrm>
          <a:prstGeom prst="rect">
            <a:avLst/>
          </a:prstGeom>
          <a:solidFill>
            <a:srgbClr val="FAC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>
              <a:lnSpc>
                <a:spcPct val="150000"/>
              </a:lnSpc>
            </a:pPr>
            <a:endParaRPr lang="zh-CN" altLang="en-US" sz="1400" dirty="0"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6533122" y="2949199"/>
            <a:ext cx="4145280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sym typeface="+mn-ea"/>
              </a:rPr>
              <a:t>有请寿星登场</a:t>
            </a:r>
          </a:p>
        </p:txBody>
      </p:sp>
      <p:pic>
        <p:nvPicPr>
          <p:cNvPr id="19" name="Picture 2" descr="E:\生日\sc\生日蜡烛.jpg"/>
          <p:cNvPicPr>
            <a:picLocks noChangeAspect="1" noChangeArrowheads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 bwMode="auto">
          <a:xfrm>
            <a:off x="7455693" y="3930126"/>
            <a:ext cx="3785195" cy="3181874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1231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0000"/>
            </a:gs>
            <a:gs pos="100000">
              <a:srgbClr val="C00000">
                <a:lumMod val="90000"/>
                <a:lumOff val="1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0034648" y="4666691"/>
            <a:ext cx="2217647" cy="2494148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1231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33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88639" y="-177085"/>
            <a:ext cx="2728534" cy="268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 descr="PPECLOGO-eff-0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7491" y="-249554"/>
            <a:ext cx="2847974" cy="225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PPECLOGO-eff-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2896" y="2286001"/>
            <a:ext cx="49530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PECLOGO-eff-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1810" y="1649730"/>
            <a:ext cx="379096" cy="3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PPECLOGO-eff-5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6790" y="781051"/>
            <a:ext cx="168211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PC\Desktop\新建文件夹 (2)\1315366409396339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7568" y="1552712"/>
            <a:ext cx="4673890" cy="3112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6" descr="C:\Users\PC\Desktop\新建文件夹 (2)\2011102115223019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98674" y="3420538"/>
            <a:ext cx="2567857" cy="1925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8" descr="C:\Users\PC\Desktop\新建文件夹 (2)\2012101210560227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88415" y="2379567"/>
            <a:ext cx="3126043" cy="2081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9" descr="C:\Users\PC\Desktop\新建文件夹 (2)\135156830920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3554" y="346709"/>
            <a:ext cx="3787014" cy="2524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10" descr="C:\Users\PC\Desktop\新建文件夹 (2)\201184133712307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5339" y="1055892"/>
            <a:ext cx="4336030" cy="2912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11" descr="C:\Users\PC\Desktop\新建文件夹 (2)\2457331_120613769000_2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76834" y="1819780"/>
            <a:ext cx="3843680" cy="256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2" name="Picture 12" descr="C:\Users\PC\Desktop\新建文件夹 (2)\20100602023429_23468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39616" y="3835750"/>
            <a:ext cx="2975932" cy="2231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13" descr="C:\Users\PC\Desktop\新建文件夹 (2)\2011921102015527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1767" y="2512076"/>
            <a:ext cx="3783762" cy="283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2" descr="PPECLOGO-eff-0-1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3810001" y="1539240"/>
            <a:ext cx="1002030" cy="76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PPECLOGO-eff-0-2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7966710" y="1518286"/>
            <a:ext cx="927736" cy="8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PPECLOGO-eff-0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7491" y="-249554"/>
            <a:ext cx="2847974" cy="225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PPECLOGO-eff-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2896" y="2286001"/>
            <a:ext cx="49530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PPECLOGO-eff-0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1810" y="1649730"/>
            <a:ext cx="379096" cy="3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 descr="PPECLOGO-eff-0-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219701" y="2383156"/>
            <a:ext cx="186690" cy="1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 descr="PPECLOGO-eff-0-2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4863466" y="1236346"/>
            <a:ext cx="927734" cy="85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 descr="PPECLOGO-eff-5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6620" y="1451610"/>
            <a:ext cx="1739266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 descr="PPECLOGO-eff-5-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989196" y="1236346"/>
            <a:ext cx="2722244" cy="26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1" descr="PPECLOGO-eff-5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6790" y="781051"/>
            <a:ext cx="168211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2" descr="PPECLOGO-eff-0-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397116" y="2175511"/>
            <a:ext cx="493394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3" descr="PPECLOGO-eff-0-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527030" y="1223010"/>
            <a:ext cx="493396" cy="37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4" descr="PPECLOGO-eff2-1-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832611" y="1348740"/>
            <a:ext cx="1604010" cy="13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5" descr="PPECLOGO-eff2-1-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093720" y="1704976"/>
            <a:ext cx="413386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6" descr="PPECLOGO-eff2-1-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941946" y="1851660"/>
            <a:ext cx="664844" cy="85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7" descr="PPECLOGO-eff2-1-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8622030" y="1653540"/>
            <a:ext cx="340996" cy="28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8" descr="PPECLOGO-eff2-1-3"/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9100186" y="2070736"/>
            <a:ext cx="266700" cy="2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五角星 60"/>
          <p:cNvSpPr/>
          <p:nvPr/>
        </p:nvSpPr>
        <p:spPr>
          <a:xfrm rot="21146867">
            <a:off x="-4147287" y="5332001"/>
            <a:ext cx="2803462" cy="2803462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2" name="五角星 61"/>
          <p:cNvSpPr/>
          <p:nvPr/>
        </p:nvSpPr>
        <p:spPr>
          <a:xfrm rot="21146867">
            <a:off x="-1207584" y="7564250"/>
            <a:ext cx="1160986" cy="1160986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3" name="五角星 62"/>
          <p:cNvSpPr/>
          <p:nvPr/>
        </p:nvSpPr>
        <p:spPr>
          <a:xfrm rot="21146867">
            <a:off x="295301" y="6876868"/>
            <a:ext cx="580493" cy="580493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4" name="五角星 63"/>
          <p:cNvSpPr/>
          <p:nvPr/>
        </p:nvSpPr>
        <p:spPr>
          <a:xfrm rot="21146867">
            <a:off x="-1261734" y="6550730"/>
            <a:ext cx="580493" cy="580493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5" name="五角星 64"/>
          <p:cNvSpPr/>
          <p:nvPr/>
        </p:nvSpPr>
        <p:spPr>
          <a:xfrm rot="21146867">
            <a:off x="-3040707" y="7391429"/>
            <a:ext cx="1160986" cy="1160986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  <p:sp>
        <p:nvSpPr>
          <p:cNvPr id="66" name="五角星 65"/>
          <p:cNvSpPr/>
          <p:nvPr/>
        </p:nvSpPr>
        <p:spPr>
          <a:xfrm rot="21146867">
            <a:off x="-1780612" y="6970543"/>
            <a:ext cx="573648" cy="573648"/>
          </a:xfrm>
          <a:prstGeom prst="star5">
            <a:avLst/>
          </a:prstGeom>
          <a:gradFill flip="none" rotWithShape="1">
            <a:gsLst>
              <a:gs pos="46000">
                <a:srgbClr val="FFFF00"/>
              </a:gs>
              <a:gs pos="2000">
                <a:srgbClr val="FFC000"/>
              </a:gs>
              <a:gs pos="95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828800">
              <a:srgbClr val="FFFF00">
                <a:alpha val="23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56 C 0.56389 -0.13611 1.57708 -0.82556 1.18611 -1.34028 C 0.79549 -1.85667 0.10694 -1.30472 0.79444 -0.48278 " pathEditMode="relative" rAng="0" ptsTypes="sss">
                                      <p:cBhvr>
                                        <p:cTn id="2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54" y="-92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decel="3200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61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2278 C 0.20469 0.01833 1.14375 -0.45055 1.18125 -1.26389 " pathEditMode="relative" rAng="0" ptsTypes="ss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97" y="-64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4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20834 -0.005 1.16129 -0.51584 1.19948 -1.40195 " pathEditMode="relative" rAng="0" ptsTypes="ss">
                                      <p:cBhvr>
                                        <p:cTn id="4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65" y="-70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4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44444E-6 C 0.19688 -0.005 1.09705 -0.51639 1.13316 -1.40306 " pathEditMode="relative" rAng="0" ptsTypes="ss">
                                      <p:cBhvr>
                                        <p:cTn id="5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9" y="-70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9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8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54305 1.11111E-6 " pathEditMode="relative" rAng="0" ptsTypes="AA">
                                      <p:cBhvr>
                                        <p:cTn id="114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7743 1.11111E-6 " pathEditMode="relative" rAng="0" ptsTypes="AA">
                                      <p:cBhvr>
                                        <p:cTn id="123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16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16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17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17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1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1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18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42461 -7.40741E-7 " pathEditMode="relative" rAng="0" ptsTypes="AA">
                                      <p:cBhvr>
                                        <p:cTn id="18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pic>
        <p:nvPicPr>
          <p:cNvPr id="8" name="图片 7" descr="波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6272530"/>
            <a:ext cx="944880" cy="1644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128135" y="2539155"/>
            <a:ext cx="1105535" cy="694055"/>
            <a:chOff x="6501" y="3796"/>
            <a:chExt cx="1741" cy="1093"/>
          </a:xfrm>
        </p:grpSpPr>
        <p:sp>
          <p:nvSpPr>
            <p:cNvPr id="14" name="云"/>
            <p:cNvSpPr/>
            <p:nvPr/>
          </p:nvSpPr>
          <p:spPr>
            <a:xfrm>
              <a:off x="6501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02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生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39105" y="2539155"/>
            <a:ext cx="1105535" cy="694055"/>
            <a:chOff x="8723" y="3796"/>
            <a:chExt cx="1741" cy="1093"/>
          </a:xfrm>
        </p:grpSpPr>
        <p:sp>
          <p:nvSpPr>
            <p:cNvPr id="18" name="云"/>
            <p:cNvSpPr/>
            <p:nvPr/>
          </p:nvSpPr>
          <p:spPr>
            <a:xfrm>
              <a:off x="8723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146" y="3970"/>
              <a:ext cx="11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日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49440" y="2539155"/>
            <a:ext cx="1105535" cy="694055"/>
            <a:chOff x="10944" y="3796"/>
            <a:chExt cx="1741" cy="1093"/>
          </a:xfrm>
        </p:grpSpPr>
        <p:sp>
          <p:nvSpPr>
            <p:cNvPr id="21" name="云"/>
            <p:cNvSpPr/>
            <p:nvPr/>
          </p:nvSpPr>
          <p:spPr>
            <a:xfrm>
              <a:off x="10944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83" y="3967"/>
              <a:ext cx="11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歌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633538" y="3722930"/>
            <a:ext cx="316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唱起生日歌送祝福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t="15883" r="18473" b="20037"/>
          <a:stretch>
            <a:fillRect/>
          </a:stretch>
        </p:blipFill>
        <p:spPr>
          <a:xfrm>
            <a:off x="-695343" y="2522908"/>
            <a:ext cx="5591136" cy="4394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117645" y="2522908"/>
            <a:ext cx="4095612" cy="43188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t="7825" r="7866" b="61526"/>
          <a:stretch>
            <a:fillRect/>
          </a:stretch>
        </p:blipFill>
        <p:spPr>
          <a:xfrm rot="275295">
            <a:off x="-351236" y="-399958"/>
            <a:ext cx="6318580" cy="2101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9054" y="1433015"/>
            <a:ext cx="5424985" cy="5424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086221">
            <a:off x="91516" y="4843"/>
            <a:ext cx="3608338" cy="36083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1738312"/>
            <a:ext cx="6991350" cy="338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pic>
        <p:nvPicPr>
          <p:cNvPr id="8" name="图片 7" descr="波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6272530"/>
            <a:ext cx="944880" cy="164465"/>
          </a:xfrm>
          <a:prstGeom prst="rect">
            <a:avLst/>
          </a:prstGeom>
        </p:spPr>
      </p:pic>
      <p:pic>
        <p:nvPicPr>
          <p:cNvPr id="16" name="图片 15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8280">
            <a:off x="10790010" y="2221941"/>
            <a:ext cx="697684" cy="60193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128135" y="2539155"/>
            <a:ext cx="1105535" cy="694055"/>
            <a:chOff x="6501" y="3796"/>
            <a:chExt cx="1741" cy="1093"/>
          </a:xfrm>
        </p:grpSpPr>
        <p:sp>
          <p:nvSpPr>
            <p:cNvPr id="14" name="云"/>
            <p:cNvSpPr/>
            <p:nvPr/>
          </p:nvSpPr>
          <p:spPr>
            <a:xfrm>
              <a:off x="6501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02" y="3967"/>
              <a:ext cx="11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发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39105" y="2539155"/>
            <a:ext cx="1105535" cy="695325"/>
            <a:chOff x="8723" y="3796"/>
            <a:chExt cx="1741" cy="1095"/>
          </a:xfrm>
        </p:grpSpPr>
        <p:sp>
          <p:nvSpPr>
            <p:cNvPr id="18" name="云"/>
            <p:cNvSpPr/>
            <p:nvPr/>
          </p:nvSpPr>
          <p:spPr>
            <a:xfrm>
              <a:off x="8723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146" y="3970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礼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49440" y="2539155"/>
            <a:ext cx="1105535" cy="694055"/>
            <a:chOff x="10944" y="3796"/>
            <a:chExt cx="1741" cy="1093"/>
          </a:xfrm>
        </p:grpSpPr>
        <p:sp>
          <p:nvSpPr>
            <p:cNvPr id="21" name="云"/>
            <p:cNvSpPr/>
            <p:nvPr/>
          </p:nvSpPr>
          <p:spPr>
            <a:xfrm>
              <a:off x="10944" y="3796"/>
              <a:ext cx="1741" cy="1093"/>
            </a:xfrm>
            <a:custGeom>
              <a:avLst/>
              <a:gdLst/>
              <a:ahLst/>
              <a:cxnLst/>
              <a:rect l="l" t="t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FAC6C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83" y="3967"/>
              <a:ext cx="11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403A39"/>
                  </a:solidFill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物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353238" y="3722295"/>
            <a:ext cx="37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领导为寿星赠发礼物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201762" y="554124"/>
            <a:ext cx="2992705" cy="33275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181438" y="4785614"/>
            <a:ext cx="1752831" cy="19044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screen"/>
          <a:srcRect t="-877"/>
          <a:stretch>
            <a:fillRect/>
          </a:stretch>
        </p:blipFill>
        <p:spPr>
          <a:xfrm>
            <a:off x="7627648" y="2044582"/>
            <a:ext cx="2297373" cy="38786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437393" y="3722295"/>
            <a:ext cx="2646408" cy="29763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712468" y="5210478"/>
            <a:ext cx="1752831" cy="190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温馨粉色员工生日会主题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宽屏</PresentationFormat>
  <Paragraphs>60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汉仪小麦体简</vt:lpstr>
      <vt:lpstr>华康俪金黑W8</vt:lpstr>
      <vt:lpstr>华康俪金黑W8(P)</vt:lpstr>
      <vt:lpstr>隶书</vt:lpstr>
      <vt:lpstr>宋体</vt:lpstr>
      <vt:lpstr>微软雅黑</vt:lpstr>
      <vt:lpstr>Arial</vt:lpstr>
      <vt:lpstr>Calibri</vt:lpstr>
      <vt:lpstr>Leelawadee UI Semilight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2022-03-04T03:56:40Z</dcterms:created>
  <dcterms:modified xsi:type="dcterms:W3CDTF">2023-01-10T07:11:37Z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E2BD6BD2E4D94E368628C32D3BEEEFB5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