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10" r:id="rId7"/>
    <p:sldId id="306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260" r:id="rId16"/>
    <p:sldId id="318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2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圆周角定理推论</a:t>
            </a:r>
            <a:r>
              <a:rPr lang="en-US" altLang="zh-CN" dirty="0" smtClean="0"/>
              <a:t>2</a:t>
            </a:r>
            <a:r>
              <a:rPr lang="zh-CN" altLang="zh-CN" dirty="0" smtClean="0"/>
              <a:t>及圆内接四边形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__5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__7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5" Type="http://schemas.openxmlformats.org/officeDocument/2006/relationships/package" Target="../embeddings/Microsoft_Word___9.docx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jpeg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__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jpeg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</p:spPr>
        <p:txBody>
          <a:bodyPr/>
          <a:lstStyle/>
          <a:p>
            <a:r>
              <a:rPr lang="zh-CN" altLang="en-US" sz="4100" dirty="0"/>
              <a:t>圆周角和圆心角的关系</a:t>
            </a:r>
            <a:endParaRPr lang="zh-CN" altLang="zh-CN" sz="4100" dirty="0"/>
          </a:p>
        </p:txBody>
      </p:sp>
      <p:sp>
        <p:nvSpPr>
          <p:cNvPr id="5" name="矩形 4"/>
          <p:cNvSpPr/>
          <p:nvPr/>
        </p:nvSpPr>
        <p:spPr>
          <a:xfrm>
            <a:off x="0" y="3335619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890201"/>
            <a:ext cx="9144000" cy="5770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3300" dirty="0"/>
              <a:t>第三章 圆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432314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14180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在边长为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的圆内接正方形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是对角线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交圆于点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写出图中现有的一对不全等的相似三角形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:(2)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7ZKXSE140.EPS" descr="id:214749600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584354" y="1296921"/>
            <a:ext cx="1731957" cy="1610696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64578" y="3462525"/>
          <a:ext cx="6620074" cy="1172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文档" r:id="rId4" imgW="3839210" imgH="681355" progId="Word.Document.12">
                  <p:embed/>
                </p:oleObj>
              </mc:Choice>
              <mc:Fallback>
                <p:oleObj name="文档" r:id="rId4" imgW="3839210" imgH="681355" progId="Word.Document.12">
                  <p:embed/>
                  <p:pic>
                    <p:nvPicPr>
                      <p:cNvPr id="0" name="图片 614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4578" y="3462525"/>
                        <a:ext cx="6620074" cy="1172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229903" y="1529228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96316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与直径相交于点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,tan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为半圆的中点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L143.EPS" descr="id:214749600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044970" y="1298447"/>
            <a:ext cx="1984231" cy="2070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5750" y="731004"/>
          <a:ext cx="6620074" cy="420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文档" r:id="rId3" imgW="3839210" imgH="2437130" progId="Word.Document.12">
                  <p:embed/>
                </p:oleObj>
              </mc:Choice>
              <mc:Fallback>
                <p:oleObj name="文档" r:id="rId3" imgW="3839210" imgH="2437130" progId="Word.Document.12">
                  <p:embed/>
                  <p:pic>
                    <p:nvPicPr>
                      <p:cNvPr id="0" name="图片 717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731004"/>
                        <a:ext cx="6620074" cy="4201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09145"/>
            <a:ext cx="8572500" cy="10885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请写出三个不同类型的正确结论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CDB=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试找出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之间的一种关系式并给出证明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7ZKXSE141.EPS" descr="id:214749601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019213" y="2020432"/>
            <a:ext cx="1876352" cy="2116298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877696" y="933351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文档" r:id="rId4" imgW="4918075" imgH="199390" progId="Word.Document.12">
                  <p:embed/>
                </p:oleObj>
              </mc:Choice>
              <mc:Fallback>
                <p:oleObj name="文档" r:id="rId4" imgW="4918075" imgH="199390" progId="Word.Document.12">
                  <p:embed/>
                  <p:pic>
                    <p:nvPicPr>
                      <p:cNvPr id="0" name="图片 819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7696" y="933351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653877"/>
            <a:ext cx="8572500" cy="37256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不同类型的正确结论不唯一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以下答案供参考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BE=CE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       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⑦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+BE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=OB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⑧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baseline="-250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=BC×OE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⑨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是等腰三角形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⑩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BOE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的关系式主要有如下两种形式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写出其中一种即可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为圆的内接四边形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CDB+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CDB-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OD=OB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ODB&gt;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-1198806" y="1005889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文档" r:id="rId3" imgW="3839210" imgH="187325" progId="Word.Document.12">
                  <p:embed/>
                </p:oleObj>
              </mc:Choice>
              <mc:Fallback>
                <p:oleObj name="文档" r:id="rId3" imgW="3839210" imgH="187325" progId="Word.Document.12">
                  <p:embed/>
                  <p:pic>
                    <p:nvPicPr>
                      <p:cNvPr id="0" name="图片 92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198806" y="1005889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50295" y="4240768"/>
          <a:ext cx="6620074" cy="80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文档" r:id="rId5" imgW="3839210" imgH="469265" progId="Word.Document.12">
                  <p:embed/>
                </p:oleObj>
              </mc:Choice>
              <mc:Fallback>
                <p:oleObj name="文档" r:id="rId5" imgW="3839210" imgH="469265" progId="Word.Document.12">
                  <p:embed/>
                  <p:pic>
                    <p:nvPicPr>
                      <p:cNvPr id="0" name="图片 92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295" y="4240768"/>
                        <a:ext cx="6620074" cy="806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45847"/>
            <a:ext cx="8572500" cy="37256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的两组对边的延长线分别交于点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请你用含有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的代数式表示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8ZKXSL322.EPS" descr="id:214749602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105892" y="1210110"/>
            <a:ext cx="2315963" cy="2215069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676201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DCE=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内接于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ADF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为圆的内接四边形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CEF+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CEF+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CEF+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CFE+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455750" y="4613008"/>
          <a:ext cx="4973759" cy="40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文档" r:id="rId3" imgW="3839210" imgH="313690" progId="Word.Document.12">
                  <p:embed/>
                </p:oleObj>
              </mc:Choice>
              <mc:Fallback>
                <p:oleObj name="文档" r:id="rId3" imgW="3839210" imgH="313690" progId="Word.Document.12">
                  <p:embed/>
                  <p:pic>
                    <p:nvPicPr>
                      <p:cNvPr id="0" name="图片 102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5750" y="4613008"/>
                        <a:ext cx="4973759" cy="404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15674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圆周角定理推论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9ZKXSL136.EPS" descr="id:214749590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572000" y="1402168"/>
            <a:ext cx="1702676" cy="1438742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19758" y="2152145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4" imgW="4918075" imgH="397510" progId="Word.Document.12">
                  <p:embed/>
                </p:oleObj>
              </mc:Choice>
              <mc:Fallback>
                <p:oleObj name="文档" r:id="rId4" imgW="4918075" imgH="397510" progId="Word.Document.12">
                  <p:embed/>
                  <p:pic>
                    <p:nvPicPr>
                      <p:cNvPr id="0" name="图片 103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758" y="2152145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285750" y="2859118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A.75°	B.72°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C.70°	D.65°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L137.EPS" descr="id:2147495910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865154" y="3244059"/>
            <a:ext cx="1621246" cy="144313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93654" y="1132709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879492" y="2948883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1094044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9ZKXSL138.EPS" descr="id:214749591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366734" y="1796304"/>
            <a:ext cx="2198493" cy="193061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89798" y="1467655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74936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圆内接四边形的性质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A.55°	B.110°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C.125°	D.70°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9ZKXSL139.EPS" descr="id:214749593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039864" y="1363027"/>
            <a:ext cx="1746080" cy="1570710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3016112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淮安中考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A.70°	B.80°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C.110°	D.140°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18ZKXSJ147.EPS" descr="id:214749593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230331" y="3379062"/>
            <a:ext cx="1555613" cy="157555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322279" y="1065558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18584" y="3404780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8ZKXSL317.EPS" descr="id:214749594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89689" y="1970386"/>
            <a:ext cx="1826222" cy="210150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935727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为圆内接四边形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则此平行四边形是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淮安中考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在圆内接四边形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的度数之比为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53350" y="997733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64268" y="1657816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331577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过原点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且与两坐标轴分别交于点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(0,3),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是第三象限内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BMO=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ABMO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是圆内接四边形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BMO=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(0,3),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267653" y="1363851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档" r:id="rId3" imgW="3839210" imgH="187325" progId="Word.Document.12">
                  <p:embed/>
                </p:oleObj>
              </mc:Choice>
              <mc:Fallback>
                <p:oleObj name="文档" r:id="rId3" imgW="3839210" imgH="187325" progId="Word.Document.12">
                  <p:embed/>
                  <p:pic>
                    <p:nvPicPr>
                      <p:cNvPr id="0" name="图片 205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7653" y="1363851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19ZKXSL140.EPS" descr="id:214749595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058292" y="1818550"/>
            <a:ext cx="1767896" cy="163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36674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圆内接四边形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是由四个全等的等腰梯形组成的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A.15°	B.30°	C.45°	D.60°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安顺中考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经过原点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(0,2),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轴左侧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优弧上的一点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7ZKXSE138.EPS" descr="id:214749596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572000" y="1100801"/>
            <a:ext cx="1891862" cy="1657909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03993" y="3990030"/>
          <a:ext cx="6620074" cy="850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文档" r:id="rId4" imgW="3839210" imgH="494030" progId="Word.Document.12">
                  <p:embed/>
                </p:oleObj>
              </mc:Choice>
              <mc:Fallback>
                <p:oleObj name="文档" r:id="rId4" imgW="3839210" imgH="494030" progId="Word.Document.12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993" y="3990030"/>
                        <a:ext cx="6620074" cy="850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9ZKXSL141.EPS" descr="id:2147495973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4220526" y="3103470"/>
            <a:ext cx="1841315" cy="165543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177611" y="1100801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67490" y="3103470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285750" y="707791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凉山州中考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内接于半径为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24709" y="1058920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文档" r:id="rId3" imgW="3839210" imgH="176530" progId="Word.Document.12">
                  <p:embed/>
                </p:oleObj>
              </mc:Choice>
              <mc:Fallback>
                <p:oleObj name="文档" r:id="rId3" imgW="3839210" imgH="176530" progId="Word.Document.12">
                  <p:embed/>
                  <p:pic>
                    <p:nvPicPr>
                      <p:cNvPr id="0" name="图片 410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709" y="1058920"/>
                        <a:ext cx="6620074" cy="3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7ZKXSE143.EPS" descr="id:214749598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414631" y="1196284"/>
            <a:ext cx="1535741" cy="1574201"/>
          </a:xfrm>
          <a:prstGeom prst="rect">
            <a:avLst/>
          </a:prstGeom>
        </p:spPr>
      </p:pic>
      <p:sp>
        <p:nvSpPr>
          <p:cNvPr id="10" name="矩形 9"/>
          <p:cNvSpPr>
            <a:spLocks noChangeAspect="1"/>
          </p:cNvSpPr>
          <p:nvPr/>
        </p:nvSpPr>
        <p:spPr>
          <a:xfrm>
            <a:off x="285750" y="2765185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南京中考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27°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1" name="18ZKXSL319.EPS" descr="id:2147495987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343242" y="3467444"/>
            <a:ext cx="1504654" cy="147557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798670" y="3137961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5751" y="998773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文档" r:id="rId3" imgW="4918075" imgH="397510" progId="Word.Document.12">
                  <p:embed/>
                </p:oleObj>
              </mc:Choice>
              <mc:Fallback>
                <p:oleObj name="文档" r:id="rId3" imgW="4918075" imgH="397510" progId="Word.Document.12">
                  <p:embed/>
                  <p:pic>
                    <p:nvPicPr>
                      <p:cNvPr id="0" name="图片 51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1" y="998773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18ZKXSL320.EPS" descr="id:214749599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069759" y="1683292"/>
            <a:ext cx="2361461" cy="239571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07055" y="1349605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931</Words>
  <Application>Microsoft Office PowerPoint</Application>
  <PresentationFormat>全屏显示(16:9)</PresentationFormat>
  <Paragraphs>103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Microsoft Yi Baiti</vt:lpstr>
      <vt:lpstr>Segoe UI Symbol</vt:lpstr>
      <vt:lpstr>Times New Roman</vt:lpstr>
      <vt:lpstr>WWW.2PPT.COM
</vt:lpstr>
      <vt:lpstr>文档</vt:lpstr>
      <vt:lpstr>圆周角和圆心角的关系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2023-01-17T01:47:37Z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D2E4F2DE7F0743068E1B0FD592C1CEF1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