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7" r:id="rId2"/>
    <p:sldId id="258" r:id="rId3"/>
    <p:sldId id="259" r:id="rId4"/>
    <p:sldId id="288" r:id="rId5"/>
    <p:sldId id="284" r:id="rId6"/>
    <p:sldId id="291" r:id="rId7"/>
    <p:sldId id="287" r:id="rId8"/>
    <p:sldId id="285" r:id="rId9"/>
    <p:sldId id="264" r:id="rId10"/>
    <p:sldId id="265" r:id="rId11"/>
    <p:sldId id="281" r:id="rId12"/>
    <p:sldId id="260" r:id="rId13"/>
    <p:sldId id="297" r:id="rId14"/>
    <p:sldId id="298" r:id="rId15"/>
    <p:sldId id="261" r:id="rId16"/>
    <p:sldId id="292" r:id="rId17"/>
    <p:sldId id="270" r:id="rId18"/>
    <p:sldId id="299" r:id="rId19"/>
    <p:sldId id="272" r:id="rId20"/>
    <p:sldId id="273" r:id="rId21"/>
    <p:sldId id="286" r:id="rId22"/>
    <p:sldId id="300" r:id="rId23"/>
    <p:sldId id="274" r:id="rId24"/>
    <p:sldId id="293" r:id="rId25"/>
    <p:sldId id="277" r:id="rId26"/>
    <p:sldId id="263" r:id="rId27"/>
    <p:sldId id="278" r:id="rId28"/>
    <p:sldId id="301" r:id="rId29"/>
    <p:sldId id="280" r:id="rId30"/>
  </p:sldIdLst>
  <p:sldSz cx="12192000" cy="6858000"/>
  <p:notesSz cx="6858000" cy="9144000"/>
  <p:custDataLst>
    <p:tags r:id="rId32"/>
  </p:custDataLst>
  <p:defaultTextStyle>
    <a:defPPr>
      <a:defRPr lang="zh-CN"/>
    </a:defPPr>
    <a:lvl1pPr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EFFFF"/>
    <a:srgbClr val="4D9972"/>
    <a:srgbClr val="40805E"/>
    <a:srgbClr val="D14C51"/>
    <a:srgbClr val="008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102"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9200" eaLnBrk="1" fontAlgn="auto" hangingPunct="1">
              <a:spcBef>
                <a:spcPts val="0"/>
              </a:spcBef>
              <a:spcAft>
                <a:spcPts val="0"/>
              </a:spcAft>
              <a:defRPr/>
            </a:pPr>
            <a:endParaRPr lang="zh-CN" altLang="en-US"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930"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pic>
        <p:nvPicPr>
          <p:cNvPr id="7" name="图片 6" descr="2ppt"/>
          <p:cNvPicPr>
            <a:picLocks noChangeAspect="1"/>
          </p:cNvPicPr>
          <p:nvPr userDrawn="1"/>
        </p:nvPicPr>
        <p:blipFill>
          <a:blip r:embed="rId2"/>
          <a:stretch>
            <a:fillRect/>
          </a:stretch>
        </p:blipFill>
        <p:spPr>
          <a:xfrm>
            <a:off x="635" y="0"/>
            <a:ext cx="1219073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 name="矩形 10"/>
          <p:cNvSpPr/>
          <p:nvPr userDrawn="1"/>
        </p:nvSpPr>
        <p:spPr>
          <a:xfrm>
            <a:off x="0" y="1"/>
            <a:ext cx="12192000" cy="685799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
        <p:nvSpPr>
          <p:cNvPr id="3" name="Subtitle 2"/>
          <p:cNvSpPr>
            <a:spLocks noGrp="1"/>
          </p:cNvSpPr>
          <p:nvPr>
            <p:ph type="subTitle" idx="1" hasCustomPrompt="1"/>
          </p:nvPr>
        </p:nvSpPr>
        <p:spPr>
          <a:xfrm>
            <a:off x="1619533" y="5592229"/>
            <a:ext cx="6554651" cy="627596"/>
          </a:xfrm>
          <a:noFill/>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
        <p:nvSpPr>
          <p:cNvPr id="2" name="Title 1"/>
          <p:cNvSpPr>
            <a:spLocks noGrp="1"/>
          </p:cNvSpPr>
          <p:nvPr>
            <p:ph type="ctrTitle"/>
          </p:nvPr>
        </p:nvSpPr>
        <p:spPr>
          <a:xfrm>
            <a:off x="1619533" y="2377977"/>
            <a:ext cx="6554651" cy="3105181"/>
          </a:xfrm>
          <a:noFill/>
        </p:spPr>
        <p:txBody>
          <a:bodyPr anchor="ctr">
            <a:normAutofit/>
          </a:bodyPr>
          <a:lstStyle>
            <a:lvl1pPr algn="ctr">
              <a:lnSpc>
                <a:spcPct val="150000"/>
              </a:lnSpc>
              <a:defRPr sz="4400" b="1" i="0">
                <a:ln w="3175">
                  <a:noFill/>
                </a:ln>
                <a:solidFill>
                  <a:schemeClr val="accent1"/>
                </a:solidFill>
                <a:effectLst/>
              </a:defRPr>
            </a:lvl1pPr>
          </a:lstStyle>
          <a:p>
            <a:r>
              <a:rPr lang="zh-CN" altLang="en-US" dirty="0"/>
              <a:t>单击此处编辑母版标题样式</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8" name="矩形 7"/>
          <p:cNvSpPr/>
          <p:nvPr userDrawn="1"/>
        </p:nvSpPr>
        <p:spPr>
          <a:xfrm>
            <a:off x="0" y="1"/>
            <a:ext cx="12192000" cy="685799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Date Placeholder 3"/>
          <p:cNvSpPr>
            <a:spLocks noGrp="1"/>
          </p:cNvSpPr>
          <p:nvPr userDrawn="1">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12" name="Footer Placeholder 4"/>
          <p:cNvSpPr>
            <a:spLocks noGrp="1"/>
          </p:cNvSpPr>
          <p:nvPr userDrawn="1">
            <p:ph type="ftr" sz="quarter" idx="11"/>
          </p:nvPr>
        </p:nvSpPr>
        <p:spPr/>
        <p:txBody>
          <a:bodyPr/>
          <a:lstStyle>
            <a:lvl1pPr>
              <a:defRPr/>
            </a:lvl1pPr>
          </a:lstStyle>
          <a:p>
            <a:endParaRPr lang="zh-CN" altLang="en-US"/>
          </a:p>
        </p:txBody>
      </p:sp>
      <p:sp>
        <p:nvSpPr>
          <p:cNvPr id="13" name="Slide Number Placeholder 5"/>
          <p:cNvSpPr>
            <a:spLocks noGrp="1"/>
          </p:cNvSpPr>
          <p:nvPr userDrawn="1">
            <p:ph type="sldNum" sz="quarter" idx="12"/>
          </p:nvPr>
        </p:nvSpPr>
        <p:spPr/>
        <p:txBody>
          <a:bodyPr/>
          <a:lstStyle>
            <a:lvl1pPr>
              <a:defRPr/>
            </a:lvl1pPr>
          </a:lstStyle>
          <a:p>
            <a:fld id="{3E3CA578-6D8C-4084-809D-66D25A20E1A2}" type="slidenum">
              <a:rPr lang="zh-CN" altLang="en-US" smtClean="0"/>
              <a:t>‹#›</a:t>
            </a:fld>
            <a:endParaRPr lang="zh-CN" altLang="en-US"/>
          </a:p>
        </p:txBody>
      </p:sp>
      <p:sp>
        <p:nvSpPr>
          <p:cNvPr id="2" name="Title 1"/>
          <p:cNvSpPr>
            <a:spLocks noGrp="1"/>
          </p:cNvSpPr>
          <p:nvPr userDrawn="1">
            <p:ph type="title"/>
          </p:nvPr>
        </p:nvSpPr>
        <p:spPr>
          <a:xfrm>
            <a:off x="1523997" y="2144859"/>
            <a:ext cx="6705600" cy="2863507"/>
          </a:xfrm>
        </p:spPr>
        <p:txBody>
          <a:bodyPr anchor="ctr"/>
          <a:lstStyle>
            <a:lvl1pPr algn="ctr">
              <a:lnSpc>
                <a:spcPct val="150000"/>
              </a:lnSpc>
              <a:defRPr sz="4800" b="0">
                <a:ln>
                  <a:noFill/>
                </a:ln>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userDrawn="1">
            <p:ph type="body" idx="1" hasCustomPrompt="1"/>
          </p:nvPr>
        </p:nvSpPr>
        <p:spPr>
          <a:xfrm>
            <a:off x="1523998" y="5106790"/>
            <a:ext cx="6710118" cy="738960"/>
          </a:xfrm>
        </p:spPr>
        <p:txBody>
          <a:bodyPr/>
          <a:lstStyle>
            <a:lvl1pPr marL="0" indent="0" algn="ctr">
              <a:lnSpc>
                <a:spcPct val="150000"/>
              </a:lnSpc>
              <a:buNone/>
              <a:defRPr sz="2800">
                <a:ln>
                  <a:noFill/>
                </a:ln>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
        <p:nvSpPr>
          <p:cNvPr id="6" name="矩形 5"/>
          <p:cNvSpPr/>
          <p:nvPr userDrawn="1"/>
        </p:nvSpPr>
        <p:spPr>
          <a:xfrm>
            <a:off x="0" y="1"/>
            <a:ext cx="12192000" cy="685799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2023-01-11</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7" name="Text Placeholder 2"/>
          <p:cNvSpPr>
            <a:spLocks noGrp="1"/>
          </p:cNvSpPr>
          <p:nvPr>
            <p:ph type="body" idx="1"/>
          </p:nvPr>
        </p:nvSpPr>
        <p:spPr bwMode="auto">
          <a:xfrm>
            <a:off x="754063" y="1426303"/>
            <a:ext cx="10680700" cy="493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200"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t>2023-01-11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200"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9200"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t>‹#›</a:t>
            </a:fld>
            <a:endParaRPr lang="zh-CN" altLang="en-US"/>
          </a:p>
        </p:txBody>
      </p:sp>
      <p:sp>
        <p:nvSpPr>
          <p:cNvPr id="1031" name="Title Placeholder 1"/>
          <p:cNvSpPr>
            <a:spLocks noGrp="1"/>
          </p:cNvSpPr>
          <p:nvPr>
            <p:ph type="title"/>
          </p:nvPr>
        </p:nvSpPr>
        <p:spPr bwMode="auto">
          <a:xfrm>
            <a:off x="792163" y="209550"/>
            <a:ext cx="9999662" cy="100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b="1" kern="1200">
          <a:ln>
            <a:noFill/>
          </a:ln>
          <a:solidFill>
            <a:schemeClr val="accent1"/>
          </a:solidFill>
          <a:effectLst/>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Layout" Target="../slideLayouts/slideLayout6.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Layout" Target="../slideLayouts/slideLayout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slide" Target="slide3.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20.xml"/><Relationship Id="rId5" Type="http://schemas.openxmlformats.org/officeDocument/2006/relationships/tags" Target="../tags/tag71.xml"/><Relationship Id="rId10" Type="http://schemas.openxmlformats.org/officeDocument/2006/relationships/slideLayout" Target="../slideLayouts/slideLayout6.xml"/><Relationship Id="rId4" Type="http://schemas.openxmlformats.org/officeDocument/2006/relationships/tags" Target="../tags/tag70.xml"/><Relationship Id="rId9" Type="http://schemas.openxmlformats.org/officeDocument/2006/relationships/tags" Target="../tags/tag7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28.xml"/><Relationship Id="rId4"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notesSlide" Target="../notesSlides/notesSlide5.xml"/><Relationship Id="rId5" Type="http://schemas.openxmlformats.org/officeDocument/2006/relationships/tags" Target="../tags/tag31.xml"/><Relationship Id="rId10" Type="http://schemas.openxmlformats.org/officeDocument/2006/relationships/slideLayout" Target="../slideLayouts/slideLayout6.xml"/><Relationship Id="rId4" Type="http://schemas.openxmlformats.org/officeDocument/2006/relationships/tags" Target="../tags/tag30.xml"/><Relationship Id="rId9" Type="http://schemas.openxmlformats.org/officeDocument/2006/relationships/tags" Target="../tags/tag35.xml"/></Relationships>
</file>

<file path=ppt/slides/_rels/slide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10" Type="http://schemas.openxmlformats.org/officeDocument/2006/relationships/notesSlide" Target="../notesSlides/notesSlide9.xml"/><Relationship Id="rId4" Type="http://schemas.openxmlformats.org/officeDocument/2006/relationships/tags" Target="../tags/tag46.xml"/><Relationship Id="rId9"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r>
              <a:rPr lang="zh-CN" altLang="en-US" smtClean="0"/>
              <a:t>汇报人：</a:t>
            </a:r>
            <a:r>
              <a:rPr lang="en-US" altLang="zh-CN" smtClean="0"/>
              <a:t>PPT818</a:t>
            </a:r>
            <a:endParaRPr lang="en-US" altLang="zh-CN" dirty="0"/>
          </a:p>
        </p:txBody>
      </p:sp>
      <p:sp>
        <p:nvSpPr>
          <p:cNvPr id="6146" name="标题 5"/>
          <p:cNvSpPr>
            <a:spLocks noGrp="1"/>
          </p:cNvSpPr>
          <p:nvPr>
            <p:ph type="ctrTitle"/>
          </p:nvPr>
        </p:nvSpPr>
        <p:spPr/>
        <p:txBody>
          <a:bodyPr>
            <a:normAutofit/>
          </a:bodyPr>
          <a:lstStyle/>
          <a:p>
            <a:r>
              <a:rPr lang="en-US" altLang="zh-CN" sz="4800" dirty="0">
                <a:latin typeface="+mj-ea"/>
              </a:rPr>
              <a:t>3.8</a:t>
            </a:r>
            <a:r>
              <a:rPr lang="zh-CN" altLang="en-US" sz="4800" dirty="0">
                <a:latin typeface="+mj-ea"/>
              </a:rPr>
              <a:t>女王节</a:t>
            </a:r>
            <a:r>
              <a:rPr lang="en-US" altLang="zh-CN" sz="4800" dirty="0">
                <a:latin typeface="+mj-ea"/>
              </a:rPr>
              <a:t/>
            </a:r>
            <a:br>
              <a:rPr lang="en-US" altLang="zh-CN" sz="4800" dirty="0">
                <a:latin typeface="+mj-ea"/>
              </a:rPr>
            </a:br>
            <a:r>
              <a:rPr lang="zh-CN" altLang="en-US" sz="4800" dirty="0">
                <a:latin typeface="+mj-ea"/>
              </a:rPr>
              <a:t>唯美小清新模板</a:t>
            </a:r>
          </a:p>
        </p:txBody>
      </p:sp>
      <p:pic>
        <p:nvPicPr>
          <p:cNvPr id="2" name="59f7d4cd6083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49675" y="-533400"/>
            <a:ext cx="609600" cy="609600"/>
          </a:xfrm>
          <a:prstGeom prst="rect">
            <a:avLst/>
          </a:prstGeom>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请输入第二章大标题</a:t>
            </a:r>
            <a:endParaRPr lang="zh-CN" altLang="en-US" dirty="0"/>
          </a:p>
        </p:txBody>
      </p:sp>
      <p:sp>
        <p:nvSpPr>
          <p:cNvPr id="9219" name="文本占位符 2"/>
          <p:cNvSpPr>
            <a:spLocks noGrp="1"/>
          </p:cNvSpPr>
          <p:nvPr>
            <p:ph type="body" idx="1"/>
          </p:nvPr>
        </p:nvSpPr>
        <p:spPr/>
        <p:txBody>
          <a:bodyPr/>
          <a:lstStyle/>
          <a:p>
            <a:r>
              <a:rPr lang="zh-CN" altLang="en-US"/>
              <a:t>请输入第二章说明小标题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MH_SubTitle_2"/>
          <p:cNvSpPr/>
          <p:nvPr/>
        </p:nvSpPr>
        <p:spPr>
          <a:xfrm>
            <a:off x="1753500" y="2193086"/>
            <a:ext cx="1602644" cy="1602644"/>
          </a:xfrm>
          <a:prstGeom prst="diamond">
            <a:avLst/>
          </a:prstGeom>
          <a:solidFill>
            <a:schemeClr val="accent1"/>
          </a:solidFill>
          <a:ln w="9525">
            <a:noFill/>
            <a:miter/>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dirty="0">
                <a:solidFill>
                  <a:srgbClr val="FFFFFF"/>
                </a:solidFill>
                <a:latin typeface="微软雅黑" panose="020B0503020204020204" charset="-122"/>
                <a:ea typeface="微软雅黑" panose="020B0503020204020204" charset="-122"/>
              </a:rPr>
              <a:t>文本</a:t>
            </a:r>
          </a:p>
        </p:txBody>
      </p:sp>
      <p:sp>
        <p:nvSpPr>
          <p:cNvPr id="32" name="MH_SubTitle_4"/>
          <p:cNvSpPr/>
          <p:nvPr/>
        </p:nvSpPr>
        <p:spPr>
          <a:xfrm>
            <a:off x="1753500" y="3806807"/>
            <a:ext cx="1602644" cy="1604491"/>
          </a:xfrm>
          <a:prstGeom prst="diamond">
            <a:avLst/>
          </a:prstGeom>
          <a:solidFill>
            <a:schemeClr val="accent1"/>
          </a:solidFill>
          <a:ln w="9525">
            <a:noFill/>
            <a:miter/>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dirty="0">
                <a:solidFill>
                  <a:srgbClr val="FFFFFF"/>
                </a:solidFill>
                <a:latin typeface="微软雅黑" panose="020B0503020204020204" charset="-122"/>
                <a:ea typeface="微软雅黑" panose="020B0503020204020204" charset="-122"/>
              </a:rPr>
              <a:t>文本</a:t>
            </a:r>
          </a:p>
        </p:txBody>
      </p:sp>
      <p:sp>
        <p:nvSpPr>
          <p:cNvPr id="38" name="MH_SubTitle_3"/>
          <p:cNvSpPr/>
          <p:nvPr/>
        </p:nvSpPr>
        <p:spPr>
          <a:xfrm>
            <a:off x="928176" y="2999947"/>
            <a:ext cx="1604490" cy="1604490"/>
          </a:xfrm>
          <a:prstGeom prst="diamond">
            <a:avLst/>
          </a:prstGeom>
          <a:solidFill>
            <a:schemeClr val="accent1"/>
          </a:solidFill>
          <a:ln w="9525">
            <a:noFill/>
            <a:miter/>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dirty="0">
                <a:solidFill>
                  <a:srgbClr val="FFFFFF"/>
                </a:solidFill>
                <a:latin typeface="微软雅黑" panose="020B0503020204020204" charset="-122"/>
                <a:ea typeface="微软雅黑" panose="020B0503020204020204" charset="-122"/>
              </a:rPr>
              <a:t>文本</a:t>
            </a:r>
          </a:p>
        </p:txBody>
      </p:sp>
      <p:sp>
        <p:nvSpPr>
          <p:cNvPr id="44" name="MH_SubTitle_1"/>
          <p:cNvSpPr/>
          <p:nvPr/>
        </p:nvSpPr>
        <p:spPr>
          <a:xfrm>
            <a:off x="2580671" y="2049069"/>
            <a:ext cx="3506245" cy="3504398"/>
          </a:xfrm>
          <a:prstGeom prst="diamond">
            <a:avLst/>
          </a:prstGeom>
          <a:solidFill>
            <a:schemeClr val="accent1">
              <a:lumMod val="75000"/>
            </a:schemeClr>
          </a:solidFill>
          <a:ln w="9525">
            <a:noFill/>
            <a:miter/>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sz="4000" b="1" dirty="0">
                <a:solidFill>
                  <a:schemeClr val="bg1"/>
                </a:solidFill>
                <a:latin typeface="微软雅黑" panose="020B0503020204020204" charset="-122"/>
                <a:ea typeface="微软雅黑" panose="020B0503020204020204" charset="-122"/>
              </a:rPr>
              <a:t>文本</a:t>
            </a:r>
          </a:p>
        </p:txBody>
      </p:sp>
      <p:sp>
        <p:nvSpPr>
          <p:cNvPr id="47" name="MH_SubTitle_2"/>
          <p:cNvSpPr/>
          <p:nvPr/>
        </p:nvSpPr>
        <p:spPr>
          <a:xfrm flipH="1">
            <a:off x="8835857" y="2193086"/>
            <a:ext cx="1602644" cy="1602644"/>
          </a:xfrm>
          <a:prstGeom prst="diamond">
            <a:avLst/>
          </a:prstGeom>
          <a:solidFill>
            <a:schemeClr val="accent1"/>
          </a:solidFill>
          <a:ln w="9525">
            <a:noFill/>
            <a:miter/>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dirty="0">
                <a:solidFill>
                  <a:srgbClr val="FFFFFF"/>
                </a:solidFill>
                <a:latin typeface="微软雅黑" panose="020B0503020204020204" charset="-122"/>
                <a:ea typeface="微软雅黑" panose="020B0503020204020204" charset="-122"/>
              </a:rPr>
              <a:t>文本</a:t>
            </a:r>
          </a:p>
        </p:txBody>
      </p:sp>
      <p:sp>
        <p:nvSpPr>
          <p:cNvPr id="48" name="MH_SubTitle_4"/>
          <p:cNvSpPr/>
          <p:nvPr/>
        </p:nvSpPr>
        <p:spPr>
          <a:xfrm flipH="1">
            <a:off x="8835857" y="3806807"/>
            <a:ext cx="1602644" cy="1604491"/>
          </a:xfrm>
          <a:prstGeom prst="diamond">
            <a:avLst/>
          </a:prstGeom>
          <a:solidFill>
            <a:schemeClr val="accent1"/>
          </a:solidFill>
          <a:ln w="9525">
            <a:noFill/>
            <a:miter/>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dirty="0">
                <a:solidFill>
                  <a:srgbClr val="FFFFFF"/>
                </a:solidFill>
                <a:latin typeface="微软雅黑" panose="020B0503020204020204" charset="-122"/>
                <a:ea typeface="微软雅黑" panose="020B0503020204020204" charset="-122"/>
              </a:rPr>
              <a:t>文本</a:t>
            </a:r>
          </a:p>
        </p:txBody>
      </p:sp>
      <p:sp>
        <p:nvSpPr>
          <p:cNvPr id="49" name="MH_SubTitle_3"/>
          <p:cNvSpPr/>
          <p:nvPr/>
        </p:nvSpPr>
        <p:spPr>
          <a:xfrm flipH="1">
            <a:off x="9659335" y="2999947"/>
            <a:ext cx="1604490" cy="1604490"/>
          </a:xfrm>
          <a:prstGeom prst="diamond">
            <a:avLst/>
          </a:prstGeom>
          <a:solidFill>
            <a:schemeClr val="accent1"/>
          </a:solidFill>
          <a:ln w="9525">
            <a:noFill/>
            <a:miter/>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dirty="0">
                <a:solidFill>
                  <a:srgbClr val="FFFFFF"/>
                </a:solidFill>
                <a:latin typeface="微软雅黑" panose="020B0503020204020204" charset="-122"/>
                <a:ea typeface="微软雅黑" panose="020B0503020204020204" charset="-122"/>
              </a:rPr>
              <a:t>文本</a:t>
            </a:r>
          </a:p>
        </p:txBody>
      </p:sp>
      <p:sp>
        <p:nvSpPr>
          <p:cNvPr id="50" name="MH_SubTitle_1"/>
          <p:cNvSpPr/>
          <p:nvPr/>
        </p:nvSpPr>
        <p:spPr>
          <a:xfrm flipH="1">
            <a:off x="6105085" y="2049069"/>
            <a:ext cx="3506245" cy="3504398"/>
          </a:xfrm>
          <a:prstGeom prst="diamond">
            <a:avLst/>
          </a:prstGeom>
          <a:solidFill>
            <a:schemeClr val="accent1">
              <a:lumMod val="75000"/>
            </a:schemeClr>
          </a:solidFill>
          <a:ln w="9525">
            <a:noFill/>
            <a:miter/>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sz="4000" b="1" dirty="0">
                <a:solidFill>
                  <a:schemeClr val="bg1"/>
                </a:solidFill>
                <a:latin typeface="微软雅黑" panose="020B0503020204020204" charset="-122"/>
                <a:ea typeface="微软雅黑" panose="020B0503020204020204" charset="-122"/>
              </a:rPr>
              <a:t>文本</a:t>
            </a:r>
          </a:p>
        </p:txBody>
      </p:sp>
      <p:sp>
        <p:nvSpPr>
          <p:cNvPr id="51" name="矩形 50"/>
          <p:cNvSpPr/>
          <p:nvPr/>
        </p:nvSpPr>
        <p:spPr>
          <a:xfrm>
            <a:off x="1327133" y="5564544"/>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52" name="矩形 51"/>
          <p:cNvSpPr/>
          <p:nvPr/>
        </p:nvSpPr>
        <p:spPr>
          <a:xfrm>
            <a:off x="6912005" y="5564544"/>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1" name="任意多边形 34"/>
          <p:cNvSpPr/>
          <p:nvPr>
            <p:custDataLst>
              <p:tags r:id="rId1"/>
            </p:custDataLst>
          </p:nvPr>
        </p:nvSpPr>
        <p:spPr>
          <a:xfrm>
            <a:off x="5489843" y="3339793"/>
            <a:ext cx="866313" cy="1584632"/>
          </a:xfrm>
          <a:custGeom>
            <a:avLst/>
            <a:gdLst>
              <a:gd name="connsiteX0" fmla="*/ 177032 w 1097031"/>
              <a:gd name="connsiteY0" fmla="*/ 0 h 2006654"/>
              <a:gd name="connsiteX1" fmla="*/ 354063 w 1097031"/>
              <a:gd name="connsiteY1" fmla="*/ 379061 h 2006654"/>
              <a:gd name="connsiteX2" fmla="*/ 265547 w 1097031"/>
              <a:gd name="connsiteY2" fmla="*/ 379061 h 2006654"/>
              <a:gd name="connsiteX3" fmla="*/ 265547 w 1097031"/>
              <a:gd name="connsiteY3" fmla="*/ 1340800 h 2006654"/>
              <a:gd name="connsiteX4" fmla="*/ 1003131 w 1097031"/>
              <a:gd name="connsiteY4" fmla="*/ 1340800 h 2006654"/>
              <a:gd name="connsiteX5" fmla="*/ 1003131 w 1097031"/>
              <a:gd name="connsiteY5" fmla="*/ 1341682 h 2006654"/>
              <a:gd name="connsiteX6" fmla="*/ 1006610 w 1097031"/>
              <a:gd name="connsiteY6" fmla="*/ 1340846 h 2006654"/>
              <a:gd name="connsiteX7" fmla="*/ 1053735 w 1097031"/>
              <a:gd name="connsiteY7" fmla="*/ 1355327 h 2006654"/>
              <a:gd name="connsiteX8" fmla="*/ 1096838 w 1097031"/>
              <a:gd name="connsiteY8" fmla="*/ 1440035 h 2006654"/>
              <a:gd name="connsiteX9" fmla="*/ 1095862 w 1097031"/>
              <a:gd name="connsiteY9" fmla="*/ 1439973 h 2006654"/>
              <a:gd name="connsiteX10" fmla="*/ 1095862 w 1097031"/>
              <a:gd name="connsiteY10" fmla="*/ 2006654 h 2006654"/>
              <a:gd name="connsiteX11" fmla="*/ 910401 w 1097031"/>
              <a:gd name="connsiteY11" fmla="*/ 2006654 h 2006654"/>
              <a:gd name="connsiteX12" fmla="*/ 910401 w 1097031"/>
              <a:gd name="connsiteY12" fmla="*/ 1527287 h 2006654"/>
              <a:gd name="connsiteX13" fmla="*/ 177617 w 1097031"/>
              <a:gd name="connsiteY13" fmla="*/ 1527287 h 2006654"/>
              <a:gd name="connsiteX14" fmla="*/ 177617 w 1097031"/>
              <a:gd name="connsiteY14" fmla="*/ 1525868 h 2006654"/>
              <a:gd name="connsiteX15" fmla="*/ 168907 w 1097031"/>
              <a:gd name="connsiteY15" fmla="*/ 1526311 h 2006654"/>
              <a:gd name="connsiteX16" fmla="*/ 89706 w 1097031"/>
              <a:gd name="connsiteY16" fmla="*/ 1423069 h 2006654"/>
              <a:gd name="connsiteX17" fmla="*/ 90992 w 1097031"/>
              <a:gd name="connsiteY17" fmla="*/ 1419113 h 2006654"/>
              <a:gd name="connsiteX18" fmla="*/ 88516 w 1097031"/>
              <a:gd name="connsiteY18" fmla="*/ 1419113 h 2006654"/>
              <a:gd name="connsiteX19" fmla="*/ 88516 w 1097031"/>
              <a:gd name="connsiteY19" fmla="*/ 379061 h 2006654"/>
              <a:gd name="connsiteX20" fmla="*/ 0 w 1097031"/>
              <a:gd name="connsiteY20" fmla="*/ 379061 h 200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00665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006654"/>
                </a:lnTo>
                <a:lnTo>
                  <a:pt x="910401" y="200665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32" name="任意多边形 35"/>
          <p:cNvSpPr/>
          <p:nvPr>
            <p:custDataLst>
              <p:tags r:id="rId2"/>
            </p:custDataLst>
          </p:nvPr>
        </p:nvSpPr>
        <p:spPr>
          <a:xfrm>
            <a:off x="5204015" y="2993791"/>
            <a:ext cx="866313" cy="1930634"/>
          </a:xfrm>
          <a:custGeom>
            <a:avLst/>
            <a:gdLst>
              <a:gd name="connsiteX0" fmla="*/ 177032 w 1097031"/>
              <a:gd name="connsiteY0" fmla="*/ 0 h 2444804"/>
              <a:gd name="connsiteX1" fmla="*/ 354063 w 1097031"/>
              <a:gd name="connsiteY1" fmla="*/ 379061 h 2444804"/>
              <a:gd name="connsiteX2" fmla="*/ 265547 w 1097031"/>
              <a:gd name="connsiteY2" fmla="*/ 379061 h 2444804"/>
              <a:gd name="connsiteX3" fmla="*/ 265547 w 1097031"/>
              <a:gd name="connsiteY3" fmla="*/ 1340800 h 2444804"/>
              <a:gd name="connsiteX4" fmla="*/ 1003131 w 1097031"/>
              <a:gd name="connsiteY4" fmla="*/ 1340800 h 2444804"/>
              <a:gd name="connsiteX5" fmla="*/ 1003131 w 1097031"/>
              <a:gd name="connsiteY5" fmla="*/ 1341682 h 2444804"/>
              <a:gd name="connsiteX6" fmla="*/ 1006610 w 1097031"/>
              <a:gd name="connsiteY6" fmla="*/ 1340846 h 2444804"/>
              <a:gd name="connsiteX7" fmla="*/ 1053735 w 1097031"/>
              <a:gd name="connsiteY7" fmla="*/ 1355327 h 2444804"/>
              <a:gd name="connsiteX8" fmla="*/ 1096838 w 1097031"/>
              <a:gd name="connsiteY8" fmla="*/ 1440035 h 2444804"/>
              <a:gd name="connsiteX9" fmla="*/ 1095862 w 1097031"/>
              <a:gd name="connsiteY9" fmla="*/ 1439973 h 2444804"/>
              <a:gd name="connsiteX10" fmla="*/ 1095862 w 1097031"/>
              <a:gd name="connsiteY10" fmla="*/ 2444804 h 2444804"/>
              <a:gd name="connsiteX11" fmla="*/ 910401 w 1097031"/>
              <a:gd name="connsiteY11" fmla="*/ 2444804 h 2444804"/>
              <a:gd name="connsiteX12" fmla="*/ 910401 w 1097031"/>
              <a:gd name="connsiteY12" fmla="*/ 1527287 h 2444804"/>
              <a:gd name="connsiteX13" fmla="*/ 177617 w 1097031"/>
              <a:gd name="connsiteY13" fmla="*/ 1527287 h 2444804"/>
              <a:gd name="connsiteX14" fmla="*/ 177617 w 1097031"/>
              <a:gd name="connsiteY14" fmla="*/ 1525868 h 2444804"/>
              <a:gd name="connsiteX15" fmla="*/ 168907 w 1097031"/>
              <a:gd name="connsiteY15" fmla="*/ 1526311 h 2444804"/>
              <a:gd name="connsiteX16" fmla="*/ 89706 w 1097031"/>
              <a:gd name="connsiteY16" fmla="*/ 1423069 h 2444804"/>
              <a:gd name="connsiteX17" fmla="*/ 90992 w 1097031"/>
              <a:gd name="connsiteY17" fmla="*/ 1419113 h 2444804"/>
              <a:gd name="connsiteX18" fmla="*/ 88516 w 1097031"/>
              <a:gd name="connsiteY18" fmla="*/ 1419113 h 2444804"/>
              <a:gd name="connsiteX19" fmla="*/ 88516 w 1097031"/>
              <a:gd name="connsiteY19" fmla="*/ 379061 h 2444804"/>
              <a:gd name="connsiteX20" fmla="*/ 0 w 1097031"/>
              <a:gd name="connsiteY20" fmla="*/ 379061 h 24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4448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444804"/>
                </a:lnTo>
                <a:lnTo>
                  <a:pt x="910401" y="24448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33" name="任意多边形 33"/>
          <p:cNvSpPr/>
          <p:nvPr>
            <p:custDataLst>
              <p:tags r:id="rId3"/>
            </p:custDataLst>
          </p:nvPr>
        </p:nvSpPr>
        <p:spPr>
          <a:xfrm>
            <a:off x="5780086" y="2723007"/>
            <a:ext cx="866313" cy="2201418"/>
          </a:xfrm>
          <a:custGeom>
            <a:avLst/>
            <a:gdLst>
              <a:gd name="connsiteX0" fmla="*/ 177032 w 1097031"/>
              <a:gd name="connsiteY0" fmla="*/ 0 h 2787704"/>
              <a:gd name="connsiteX1" fmla="*/ 354063 w 1097031"/>
              <a:gd name="connsiteY1" fmla="*/ 379061 h 2787704"/>
              <a:gd name="connsiteX2" fmla="*/ 265547 w 1097031"/>
              <a:gd name="connsiteY2" fmla="*/ 379061 h 2787704"/>
              <a:gd name="connsiteX3" fmla="*/ 265547 w 1097031"/>
              <a:gd name="connsiteY3" fmla="*/ 1340800 h 2787704"/>
              <a:gd name="connsiteX4" fmla="*/ 1003131 w 1097031"/>
              <a:gd name="connsiteY4" fmla="*/ 1340800 h 2787704"/>
              <a:gd name="connsiteX5" fmla="*/ 1003131 w 1097031"/>
              <a:gd name="connsiteY5" fmla="*/ 1341682 h 2787704"/>
              <a:gd name="connsiteX6" fmla="*/ 1006610 w 1097031"/>
              <a:gd name="connsiteY6" fmla="*/ 1340846 h 2787704"/>
              <a:gd name="connsiteX7" fmla="*/ 1053735 w 1097031"/>
              <a:gd name="connsiteY7" fmla="*/ 1355327 h 2787704"/>
              <a:gd name="connsiteX8" fmla="*/ 1096838 w 1097031"/>
              <a:gd name="connsiteY8" fmla="*/ 1440035 h 2787704"/>
              <a:gd name="connsiteX9" fmla="*/ 1095862 w 1097031"/>
              <a:gd name="connsiteY9" fmla="*/ 1439973 h 2787704"/>
              <a:gd name="connsiteX10" fmla="*/ 1095862 w 1097031"/>
              <a:gd name="connsiteY10" fmla="*/ 2787704 h 2787704"/>
              <a:gd name="connsiteX11" fmla="*/ 910401 w 1097031"/>
              <a:gd name="connsiteY11" fmla="*/ 2787704 h 2787704"/>
              <a:gd name="connsiteX12" fmla="*/ 910401 w 1097031"/>
              <a:gd name="connsiteY12" fmla="*/ 1527287 h 2787704"/>
              <a:gd name="connsiteX13" fmla="*/ 177617 w 1097031"/>
              <a:gd name="connsiteY13" fmla="*/ 1527287 h 2787704"/>
              <a:gd name="connsiteX14" fmla="*/ 177617 w 1097031"/>
              <a:gd name="connsiteY14" fmla="*/ 1525868 h 2787704"/>
              <a:gd name="connsiteX15" fmla="*/ 168907 w 1097031"/>
              <a:gd name="connsiteY15" fmla="*/ 1526311 h 2787704"/>
              <a:gd name="connsiteX16" fmla="*/ 89706 w 1097031"/>
              <a:gd name="connsiteY16" fmla="*/ 1423069 h 2787704"/>
              <a:gd name="connsiteX17" fmla="*/ 90992 w 1097031"/>
              <a:gd name="connsiteY17" fmla="*/ 1419113 h 2787704"/>
              <a:gd name="connsiteX18" fmla="*/ 88516 w 1097031"/>
              <a:gd name="connsiteY18" fmla="*/ 1419113 h 2787704"/>
              <a:gd name="connsiteX19" fmla="*/ 88516 w 1097031"/>
              <a:gd name="connsiteY19" fmla="*/ 379061 h 2787704"/>
              <a:gd name="connsiteX20" fmla="*/ 0 w 1097031"/>
              <a:gd name="connsiteY20" fmla="*/ 379061 h 278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7877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787704"/>
                </a:lnTo>
                <a:lnTo>
                  <a:pt x="910401" y="27877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34" name="任意多边形 32"/>
          <p:cNvSpPr/>
          <p:nvPr>
            <p:custDataLst>
              <p:tags r:id="rId4"/>
            </p:custDataLst>
          </p:nvPr>
        </p:nvSpPr>
        <p:spPr>
          <a:xfrm>
            <a:off x="6121673" y="3031400"/>
            <a:ext cx="866313" cy="1893025"/>
          </a:xfrm>
          <a:custGeom>
            <a:avLst/>
            <a:gdLst>
              <a:gd name="connsiteX0" fmla="*/ 177032 w 1097031"/>
              <a:gd name="connsiteY0" fmla="*/ 0 h 2397179"/>
              <a:gd name="connsiteX1" fmla="*/ 354063 w 1097031"/>
              <a:gd name="connsiteY1" fmla="*/ 379061 h 2397179"/>
              <a:gd name="connsiteX2" fmla="*/ 265547 w 1097031"/>
              <a:gd name="connsiteY2" fmla="*/ 379061 h 2397179"/>
              <a:gd name="connsiteX3" fmla="*/ 265547 w 1097031"/>
              <a:gd name="connsiteY3" fmla="*/ 1340800 h 2397179"/>
              <a:gd name="connsiteX4" fmla="*/ 1003131 w 1097031"/>
              <a:gd name="connsiteY4" fmla="*/ 1340800 h 2397179"/>
              <a:gd name="connsiteX5" fmla="*/ 1003131 w 1097031"/>
              <a:gd name="connsiteY5" fmla="*/ 1341682 h 2397179"/>
              <a:gd name="connsiteX6" fmla="*/ 1006610 w 1097031"/>
              <a:gd name="connsiteY6" fmla="*/ 1340846 h 2397179"/>
              <a:gd name="connsiteX7" fmla="*/ 1053735 w 1097031"/>
              <a:gd name="connsiteY7" fmla="*/ 1355327 h 2397179"/>
              <a:gd name="connsiteX8" fmla="*/ 1096838 w 1097031"/>
              <a:gd name="connsiteY8" fmla="*/ 1440035 h 2397179"/>
              <a:gd name="connsiteX9" fmla="*/ 1095862 w 1097031"/>
              <a:gd name="connsiteY9" fmla="*/ 1439973 h 2397179"/>
              <a:gd name="connsiteX10" fmla="*/ 1095862 w 1097031"/>
              <a:gd name="connsiteY10" fmla="*/ 2397179 h 2397179"/>
              <a:gd name="connsiteX11" fmla="*/ 910401 w 1097031"/>
              <a:gd name="connsiteY11" fmla="*/ 2397179 h 2397179"/>
              <a:gd name="connsiteX12" fmla="*/ 910401 w 1097031"/>
              <a:gd name="connsiteY12" fmla="*/ 1527287 h 2397179"/>
              <a:gd name="connsiteX13" fmla="*/ 177617 w 1097031"/>
              <a:gd name="connsiteY13" fmla="*/ 1527287 h 2397179"/>
              <a:gd name="connsiteX14" fmla="*/ 177617 w 1097031"/>
              <a:gd name="connsiteY14" fmla="*/ 1525868 h 2397179"/>
              <a:gd name="connsiteX15" fmla="*/ 168907 w 1097031"/>
              <a:gd name="connsiteY15" fmla="*/ 1526311 h 2397179"/>
              <a:gd name="connsiteX16" fmla="*/ 89706 w 1097031"/>
              <a:gd name="connsiteY16" fmla="*/ 1423069 h 2397179"/>
              <a:gd name="connsiteX17" fmla="*/ 90992 w 1097031"/>
              <a:gd name="connsiteY17" fmla="*/ 1419113 h 2397179"/>
              <a:gd name="connsiteX18" fmla="*/ 88516 w 1097031"/>
              <a:gd name="connsiteY18" fmla="*/ 1419113 h 2397179"/>
              <a:gd name="connsiteX19" fmla="*/ 88516 w 1097031"/>
              <a:gd name="connsiteY19" fmla="*/ 379061 h 2397179"/>
              <a:gd name="connsiteX20" fmla="*/ 0 w 1097031"/>
              <a:gd name="connsiteY20" fmla="*/ 379061 h 239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397179">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397179"/>
                </a:lnTo>
                <a:lnTo>
                  <a:pt x="910401" y="2397179"/>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35" name="矩形 34"/>
          <p:cNvSpPr/>
          <p:nvPr/>
        </p:nvSpPr>
        <p:spPr>
          <a:xfrm>
            <a:off x="1596000" y="4924426"/>
            <a:ext cx="9000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6"/>
          <p:cNvSpPr/>
          <p:nvPr/>
        </p:nvSpPr>
        <p:spPr>
          <a:xfrm>
            <a:off x="1804564" y="5172437"/>
            <a:ext cx="3791797"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7" name="圆角矩形 37"/>
          <p:cNvSpPr/>
          <p:nvPr/>
        </p:nvSpPr>
        <p:spPr>
          <a:xfrm>
            <a:off x="6595639" y="5172437"/>
            <a:ext cx="3791797"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8" name="圆角矩形 39"/>
          <p:cNvSpPr/>
          <p:nvPr/>
        </p:nvSpPr>
        <p:spPr>
          <a:xfrm>
            <a:off x="1804564" y="5768105"/>
            <a:ext cx="3791797"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9" name="圆角矩形 40"/>
          <p:cNvSpPr/>
          <p:nvPr/>
        </p:nvSpPr>
        <p:spPr>
          <a:xfrm>
            <a:off x="6595639" y="5768105"/>
            <a:ext cx="3791797"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40" name="矩形 39"/>
          <p:cNvSpPr/>
          <p:nvPr/>
        </p:nvSpPr>
        <p:spPr>
          <a:xfrm>
            <a:off x="4200102" y="1915329"/>
            <a:ext cx="3791797" cy="59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accent1"/>
                </a:solidFill>
                <a:latin typeface="+mj-ea"/>
                <a:ea typeface="+mj-ea"/>
              </a:rPr>
              <a:t>请在此输入您的小标题</a:t>
            </a:r>
            <a:endParaRPr lang="zh-CN" altLang="zh-CN" sz="2000" dirty="0">
              <a:solidFill>
                <a:schemeClr val="accent1"/>
              </a:solidFill>
              <a:latin typeface="+mj-ea"/>
              <a:ea typeface="+mj-ea"/>
            </a:endParaRPr>
          </a:p>
        </p:txBody>
      </p:sp>
      <p:sp>
        <p:nvSpPr>
          <p:cNvPr id="41" name="KSO_Shape"/>
          <p:cNvSpPr/>
          <p:nvPr/>
        </p:nvSpPr>
        <p:spPr bwMode="auto">
          <a:xfrm>
            <a:off x="3092127" y="3699023"/>
            <a:ext cx="1216670" cy="835447"/>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2" name="KSO_Shape"/>
          <p:cNvSpPr/>
          <p:nvPr/>
        </p:nvSpPr>
        <p:spPr bwMode="auto">
          <a:xfrm>
            <a:off x="7883202" y="3702065"/>
            <a:ext cx="1216670" cy="829363"/>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宋体" panose="02010600030101010101" pitchFamily="2" charset="-122"/>
            </a:endParaRPr>
          </a:p>
        </p:txBody>
      </p:sp>
    </p:spTree>
  </p:cSld>
  <p:clrMapOvr>
    <a:masterClrMapping/>
  </p:clrMapOvr>
  <p:transition spd="slow"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矩形 12"/>
          <p:cNvSpPr/>
          <p:nvPr/>
        </p:nvSpPr>
        <p:spPr>
          <a:xfrm>
            <a:off x="4347936" y="4038573"/>
            <a:ext cx="355615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47996" y="4645273"/>
            <a:ext cx="3538311" cy="15868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zh-CN" altLang="en-US" sz="1600" dirty="0">
                <a:ln w="3175">
                  <a:noFill/>
                </a:ln>
                <a:solidFill>
                  <a:srgbClr val="FEFFFF"/>
                </a:solidFill>
              </a:rPr>
              <a:t>请输入文本请输入文本请输入文本请输入文本请输入文本请输入文本</a:t>
            </a:r>
            <a:endParaRPr lang="zh-CN" altLang="en-US" sz="1600" dirty="0">
              <a:solidFill>
                <a:srgbClr val="FEFFFF"/>
              </a:solidFill>
            </a:endParaRPr>
          </a:p>
        </p:txBody>
      </p:sp>
      <p:sp>
        <p:nvSpPr>
          <p:cNvPr id="15" name="矩形 14"/>
          <p:cNvSpPr/>
          <p:nvPr/>
        </p:nvSpPr>
        <p:spPr>
          <a:xfrm>
            <a:off x="8130150" y="1904661"/>
            <a:ext cx="355615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147996" y="4383551"/>
            <a:ext cx="3538311"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147996" y="6457835"/>
            <a:ext cx="3538311"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130449" y="2120891"/>
            <a:ext cx="3773645" cy="1692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20" name="KSO_Shape"/>
          <p:cNvSpPr/>
          <p:nvPr/>
        </p:nvSpPr>
        <p:spPr bwMode="auto">
          <a:xfrm>
            <a:off x="5153735" y="4433681"/>
            <a:ext cx="1944560" cy="1403324"/>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rgbClr val="FE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KSO_Shape"/>
          <p:cNvSpPr/>
          <p:nvPr/>
        </p:nvSpPr>
        <p:spPr bwMode="auto">
          <a:xfrm>
            <a:off x="9199336" y="2189722"/>
            <a:ext cx="1417786" cy="1623418"/>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2" name="矩形 11"/>
          <p:cNvSpPr/>
          <p:nvPr/>
        </p:nvSpPr>
        <p:spPr>
          <a:xfrm>
            <a:off x="452339" y="4383551"/>
            <a:ext cx="3773645" cy="1692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17" name="Freeform 5"/>
          <p:cNvSpPr/>
          <p:nvPr/>
        </p:nvSpPr>
        <p:spPr bwMode="auto">
          <a:xfrm>
            <a:off x="1702574" y="2526403"/>
            <a:ext cx="1273175" cy="881224"/>
          </a:xfrm>
          <a:custGeom>
            <a:avLst/>
            <a:gdLst>
              <a:gd name="T0" fmla="*/ 1906 w 1910"/>
              <a:gd name="T1" fmla="*/ 67 h 1322"/>
              <a:gd name="T2" fmla="*/ 1900 w 1910"/>
              <a:gd name="T3" fmla="*/ 49 h 1322"/>
              <a:gd name="T4" fmla="*/ 1886 w 1910"/>
              <a:gd name="T5" fmla="*/ 30 h 1322"/>
              <a:gd name="T6" fmla="*/ 1872 w 1910"/>
              <a:gd name="T7" fmla="*/ 17 h 1322"/>
              <a:gd name="T8" fmla="*/ 1859 w 1910"/>
              <a:gd name="T9" fmla="*/ 8 h 1322"/>
              <a:gd name="T10" fmla="*/ 1840 w 1910"/>
              <a:gd name="T11" fmla="*/ 2 h 1322"/>
              <a:gd name="T12" fmla="*/ 1819 w 1910"/>
              <a:gd name="T13" fmla="*/ 0 h 1322"/>
              <a:gd name="T14" fmla="*/ 1230 w 1910"/>
              <a:gd name="T15" fmla="*/ 0 h 1322"/>
              <a:gd name="T16" fmla="*/ 1212 w 1910"/>
              <a:gd name="T17" fmla="*/ 3 h 1322"/>
              <a:gd name="T18" fmla="*/ 1188 w 1910"/>
              <a:gd name="T19" fmla="*/ 13 h 1322"/>
              <a:gd name="T20" fmla="*/ 1174 w 1910"/>
              <a:gd name="T21" fmla="*/ 25 h 1322"/>
              <a:gd name="T22" fmla="*/ 1158 w 1910"/>
              <a:gd name="T23" fmla="*/ 42 h 1322"/>
              <a:gd name="T24" fmla="*/ 1004 w 1910"/>
              <a:gd name="T25" fmla="*/ 347 h 1322"/>
              <a:gd name="T26" fmla="*/ 673 w 1910"/>
              <a:gd name="T27" fmla="*/ 1004 h 1322"/>
              <a:gd name="T28" fmla="*/ 649 w 1910"/>
              <a:gd name="T29" fmla="*/ 999 h 1322"/>
              <a:gd name="T30" fmla="*/ 253 w 1910"/>
              <a:gd name="T31" fmla="*/ 203 h 1322"/>
              <a:gd name="T32" fmla="*/ 277 w 1910"/>
              <a:gd name="T33" fmla="*/ 181 h 1322"/>
              <a:gd name="T34" fmla="*/ 605 w 1910"/>
              <a:gd name="T35" fmla="*/ 186 h 1322"/>
              <a:gd name="T36" fmla="*/ 635 w 1910"/>
              <a:gd name="T37" fmla="*/ 214 h 1322"/>
              <a:gd name="T38" fmla="*/ 756 w 1910"/>
              <a:gd name="T39" fmla="*/ 49 h 1322"/>
              <a:gd name="T40" fmla="*/ 748 w 1910"/>
              <a:gd name="T41" fmla="*/ 39 h 1322"/>
              <a:gd name="T42" fmla="*/ 728 w 1910"/>
              <a:gd name="T43" fmla="*/ 17 h 1322"/>
              <a:gd name="T44" fmla="*/ 714 w 1910"/>
              <a:gd name="T45" fmla="*/ 8 h 1322"/>
              <a:gd name="T46" fmla="*/ 689 w 1910"/>
              <a:gd name="T47" fmla="*/ 2 h 1322"/>
              <a:gd name="T48" fmla="*/ 675 w 1910"/>
              <a:gd name="T49" fmla="*/ 0 h 1322"/>
              <a:gd name="T50" fmla="*/ 88 w 1910"/>
              <a:gd name="T51" fmla="*/ 0 h 1322"/>
              <a:gd name="T52" fmla="*/ 63 w 1910"/>
              <a:gd name="T53" fmla="*/ 5 h 1322"/>
              <a:gd name="T54" fmla="*/ 50 w 1910"/>
              <a:gd name="T55" fmla="*/ 9 h 1322"/>
              <a:gd name="T56" fmla="*/ 31 w 1910"/>
              <a:gd name="T57" fmla="*/ 22 h 1322"/>
              <a:gd name="T58" fmla="*/ 20 w 1910"/>
              <a:gd name="T59" fmla="*/ 36 h 1322"/>
              <a:gd name="T60" fmla="*/ 6 w 1910"/>
              <a:gd name="T61" fmla="*/ 59 h 1322"/>
              <a:gd name="T62" fmla="*/ 1 w 1910"/>
              <a:gd name="T63" fmla="*/ 76 h 1322"/>
              <a:gd name="T64" fmla="*/ 1 w 1910"/>
              <a:gd name="T65" fmla="*/ 93 h 1322"/>
              <a:gd name="T66" fmla="*/ 3 w 1910"/>
              <a:gd name="T67" fmla="*/ 112 h 1322"/>
              <a:gd name="T68" fmla="*/ 10 w 1910"/>
              <a:gd name="T69" fmla="*/ 130 h 1322"/>
              <a:gd name="T70" fmla="*/ 596 w 1910"/>
              <a:gd name="T71" fmla="*/ 1292 h 1322"/>
              <a:gd name="T72" fmla="*/ 635 w 1910"/>
              <a:gd name="T73" fmla="*/ 1318 h 1322"/>
              <a:gd name="T74" fmla="*/ 653 w 1910"/>
              <a:gd name="T75" fmla="*/ 1322 h 1322"/>
              <a:gd name="T76" fmla="*/ 672 w 1910"/>
              <a:gd name="T77" fmla="*/ 1322 h 1322"/>
              <a:gd name="T78" fmla="*/ 693 w 1910"/>
              <a:gd name="T79" fmla="*/ 1316 h 1322"/>
              <a:gd name="T80" fmla="*/ 731 w 1910"/>
              <a:gd name="T81" fmla="*/ 1292 h 1322"/>
              <a:gd name="T82" fmla="*/ 1124 w 1910"/>
              <a:gd name="T83" fmla="*/ 512 h 1322"/>
              <a:gd name="T84" fmla="*/ 1288 w 1910"/>
              <a:gd name="T85" fmla="*/ 197 h 1322"/>
              <a:gd name="T86" fmla="*/ 1328 w 1910"/>
              <a:gd name="T87" fmla="*/ 181 h 1322"/>
              <a:gd name="T88" fmla="*/ 1656 w 1910"/>
              <a:gd name="T89" fmla="*/ 191 h 1322"/>
              <a:gd name="T90" fmla="*/ 1655 w 1910"/>
              <a:gd name="T91" fmla="*/ 214 h 1322"/>
              <a:gd name="T92" fmla="*/ 1245 w 1910"/>
              <a:gd name="T93" fmla="*/ 1008 h 1322"/>
              <a:gd name="T94" fmla="*/ 1082 w 1910"/>
              <a:gd name="T95" fmla="*/ 700 h 1322"/>
              <a:gd name="T96" fmla="*/ 1178 w 1910"/>
              <a:gd name="T97" fmla="*/ 1292 h 1322"/>
              <a:gd name="T98" fmla="*/ 1218 w 1910"/>
              <a:gd name="T99" fmla="*/ 1318 h 1322"/>
              <a:gd name="T100" fmla="*/ 1237 w 1910"/>
              <a:gd name="T101" fmla="*/ 1322 h 1322"/>
              <a:gd name="T102" fmla="*/ 1255 w 1910"/>
              <a:gd name="T103" fmla="*/ 1322 h 1322"/>
              <a:gd name="T104" fmla="*/ 1278 w 1910"/>
              <a:gd name="T105" fmla="*/ 1316 h 1322"/>
              <a:gd name="T106" fmla="*/ 1315 w 1910"/>
              <a:gd name="T107" fmla="*/ 1292 h 1322"/>
              <a:gd name="T108" fmla="*/ 1902 w 1910"/>
              <a:gd name="T109" fmla="*/ 129 h 1322"/>
              <a:gd name="T110" fmla="*/ 1906 w 1910"/>
              <a:gd name="T111" fmla="*/ 112 h 1322"/>
              <a:gd name="T112" fmla="*/ 1910 w 1910"/>
              <a:gd name="T113" fmla="*/ 9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10" h="1322">
                <a:moveTo>
                  <a:pt x="1910" y="86"/>
                </a:moveTo>
                <a:lnTo>
                  <a:pt x="1910" y="86"/>
                </a:lnTo>
                <a:lnTo>
                  <a:pt x="1908" y="76"/>
                </a:lnTo>
                <a:lnTo>
                  <a:pt x="1908" y="76"/>
                </a:lnTo>
                <a:lnTo>
                  <a:pt x="1906" y="67"/>
                </a:lnTo>
                <a:lnTo>
                  <a:pt x="1906" y="67"/>
                </a:lnTo>
                <a:lnTo>
                  <a:pt x="1903" y="59"/>
                </a:lnTo>
                <a:lnTo>
                  <a:pt x="1903" y="59"/>
                </a:lnTo>
                <a:lnTo>
                  <a:pt x="1900" y="49"/>
                </a:lnTo>
                <a:lnTo>
                  <a:pt x="1900" y="49"/>
                </a:lnTo>
                <a:lnTo>
                  <a:pt x="1896" y="43"/>
                </a:lnTo>
                <a:lnTo>
                  <a:pt x="1896" y="43"/>
                </a:lnTo>
                <a:lnTo>
                  <a:pt x="1891" y="34"/>
                </a:lnTo>
                <a:lnTo>
                  <a:pt x="1891" y="34"/>
                </a:lnTo>
                <a:lnTo>
                  <a:pt x="1886" y="30"/>
                </a:lnTo>
                <a:lnTo>
                  <a:pt x="1886" y="30"/>
                </a:lnTo>
                <a:lnTo>
                  <a:pt x="1879" y="22"/>
                </a:lnTo>
                <a:lnTo>
                  <a:pt x="1879" y="22"/>
                </a:lnTo>
                <a:lnTo>
                  <a:pt x="1872" y="17"/>
                </a:lnTo>
                <a:lnTo>
                  <a:pt x="1872" y="17"/>
                </a:lnTo>
                <a:lnTo>
                  <a:pt x="1863" y="10"/>
                </a:lnTo>
                <a:lnTo>
                  <a:pt x="1863" y="10"/>
                </a:lnTo>
                <a:lnTo>
                  <a:pt x="1860" y="9"/>
                </a:lnTo>
                <a:lnTo>
                  <a:pt x="1860" y="9"/>
                </a:lnTo>
                <a:lnTo>
                  <a:pt x="1859" y="8"/>
                </a:lnTo>
                <a:lnTo>
                  <a:pt x="1859" y="8"/>
                </a:lnTo>
                <a:lnTo>
                  <a:pt x="1846" y="5"/>
                </a:lnTo>
                <a:lnTo>
                  <a:pt x="1846" y="5"/>
                </a:lnTo>
                <a:lnTo>
                  <a:pt x="1840" y="2"/>
                </a:lnTo>
                <a:lnTo>
                  <a:pt x="1840" y="2"/>
                </a:lnTo>
                <a:lnTo>
                  <a:pt x="1830" y="0"/>
                </a:lnTo>
                <a:lnTo>
                  <a:pt x="1830" y="0"/>
                </a:lnTo>
                <a:lnTo>
                  <a:pt x="1823" y="0"/>
                </a:lnTo>
                <a:lnTo>
                  <a:pt x="1823" y="0"/>
                </a:lnTo>
                <a:lnTo>
                  <a:pt x="1819" y="0"/>
                </a:lnTo>
                <a:lnTo>
                  <a:pt x="1819" y="0"/>
                </a:lnTo>
                <a:lnTo>
                  <a:pt x="1235" y="0"/>
                </a:lnTo>
                <a:lnTo>
                  <a:pt x="1235" y="0"/>
                </a:lnTo>
                <a:lnTo>
                  <a:pt x="1235" y="0"/>
                </a:lnTo>
                <a:lnTo>
                  <a:pt x="1230" y="0"/>
                </a:lnTo>
                <a:lnTo>
                  <a:pt x="1230" y="0"/>
                </a:lnTo>
                <a:lnTo>
                  <a:pt x="1220" y="2"/>
                </a:lnTo>
                <a:lnTo>
                  <a:pt x="1220" y="2"/>
                </a:lnTo>
                <a:lnTo>
                  <a:pt x="1212" y="3"/>
                </a:lnTo>
                <a:lnTo>
                  <a:pt x="1212" y="3"/>
                </a:lnTo>
                <a:lnTo>
                  <a:pt x="1203" y="6"/>
                </a:lnTo>
                <a:lnTo>
                  <a:pt x="1203" y="6"/>
                </a:lnTo>
                <a:lnTo>
                  <a:pt x="1197" y="9"/>
                </a:lnTo>
                <a:lnTo>
                  <a:pt x="1197" y="9"/>
                </a:lnTo>
                <a:lnTo>
                  <a:pt x="1188" y="13"/>
                </a:lnTo>
                <a:lnTo>
                  <a:pt x="1188" y="13"/>
                </a:lnTo>
                <a:lnTo>
                  <a:pt x="1181" y="17"/>
                </a:lnTo>
                <a:lnTo>
                  <a:pt x="1181" y="17"/>
                </a:lnTo>
                <a:lnTo>
                  <a:pt x="1174" y="25"/>
                </a:lnTo>
                <a:lnTo>
                  <a:pt x="1174" y="25"/>
                </a:lnTo>
                <a:lnTo>
                  <a:pt x="1168" y="30"/>
                </a:lnTo>
                <a:lnTo>
                  <a:pt x="1168" y="30"/>
                </a:lnTo>
                <a:lnTo>
                  <a:pt x="1161" y="37"/>
                </a:lnTo>
                <a:lnTo>
                  <a:pt x="1161" y="37"/>
                </a:lnTo>
                <a:lnTo>
                  <a:pt x="1158" y="42"/>
                </a:lnTo>
                <a:lnTo>
                  <a:pt x="1158" y="42"/>
                </a:lnTo>
                <a:lnTo>
                  <a:pt x="1155" y="49"/>
                </a:lnTo>
                <a:lnTo>
                  <a:pt x="1155" y="49"/>
                </a:lnTo>
                <a:lnTo>
                  <a:pt x="1004" y="347"/>
                </a:lnTo>
                <a:lnTo>
                  <a:pt x="1004" y="347"/>
                </a:lnTo>
                <a:lnTo>
                  <a:pt x="839" y="679"/>
                </a:lnTo>
                <a:lnTo>
                  <a:pt x="839" y="679"/>
                </a:lnTo>
                <a:lnTo>
                  <a:pt x="680" y="994"/>
                </a:lnTo>
                <a:lnTo>
                  <a:pt x="680" y="994"/>
                </a:lnTo>
                <a:lnTo>
                  <a:pt x="673" y="1004"/>
                </a:lnTo>
                <a:lnTo>
                  <a:pt x="668" y="1008"/>
                </a:lnTo>
                <a:lnTo>
                  <a:pt x="663" y="1008"/>
                </a:lnTo>
                <a:lnTo>
                  <a:pt x="656" y="1007"/>
                </a:lnTo>
                <a:lnTo>
                  <a:pt x="653" y="1004"/>
                </a:lnTo>
                <a:lnTo>
                  <a:pt x="649" y="999"/>
                </a:lnTo>
                <a:lnTo>
                  <a:pt x="648" y="994"/>
                </a:lnTo>
                <a:lnTo>
                  <a:pt x="256" y="214"/>
                </a:lnTo>
                <a:lnTo>
                  <a:pt x="256" y="214"/>
                </a:lnTo>
                <a:lnTo>
                  <a:pt x="253" y="210"/>
                </a:lnTo>
                <a:lnTo>
                  <a:pt x="253" y="203"/>
                </a:lnTo>
                <a:lnTo>
                  <a:pt x="251" y="197"/>
                </a:lnTo>
                <a:lnTo>
                  <a:pt x="253" y="191"/>
                </a:lnTo>
                <a:lnTo>
                  <a:pt x="257" y="186"/>
                </a:lnTo>
                <a:lnTo>
                  <a:pt x="265" y="183"/>
                </a:lnTo>
                <a:lnTo>
                  <a:pt x="277" y="181"/>
                </a:lnTo>
                <a:lnTo>
                  <a:pt x="277" y="181"/>
                </a:lnTo>
                <a:lnTo>
                  <a:pt x="581" y="181"/>
                </a:lnTo>
                <a:lnTo>
                  <a:pt x="581" y="181"/>
                </a:lnTo>
                <a:lnTo>
                  <a:pt x="595" y="183"/>
                </a:lnTo>
                <a:lnTo>
                  <a:pt x="605" y="186"/>
                </a:lnTo>
                <a:lnTo>
                  <a:pt x="615" y="191"/>
                </a:lnTo>
                <a:lnTo>
                  <a:pt x="622" y="197"/>
                </a:lnTo>
                <a:lnTo>
                  <a:pt x="629" y="203"/>
                </a:lnTo>
                <a:lnTo>
                  <a:pt x="632" y="210"/>
                </a:lnTo>
                <a:lnTo>
                  <a:pt x="635" y="214"/>
                </a:lnTo>
                <a:lnTo>
                  <a:pt x="827" y="598"/>
                </a:lnTo>
                <a:lnTo>
                  <a:pt x="930" y="394"/>
                </a:lnTo>
                <a:lnTo>
                  <a:pt x="756" y="49"/>
                </a:lnTo>
                <a:lnTo>
                  <a:pt x="756" y="49"/>
                </a:lnTo>
                <a:lnTo>
                  <a:pt x="756" y="49"/>
                </a:lnTo>
                <a:lnTo>
                  <a:pt x="756" y="49"/>
                </a:lnTo>
                <a:lnTo>
                  <a:pt x="752" y="42"/>
                </a:lnTo>
                <a:lnTo>
                  <a:pt x="752" y="42"/>
                </a:lnTo>
                <a:lnTo>
                  <a:pt x="748" y="39"/>
                </a:lnTo>
                <a:lnTo>
                  <a:pt x="748" y="39"/>
                </a:lnTo>
                <a:lnTo>
                  <a:pt x="740" y="28"/>
                </a:lnTo>
                <a:lnTo>
                  <a:pt x="740" y="28"/>
                </a:lnTo>
                <a:lnTo>
                  <a:pt x="737" y="25"/>
                </a:lnTo>
                <a:lnTo>
                  <a:pt x="737" y="25"/>
                </a:lnTo>
                <a:lnTo>
                  <a:pt x="728" y="17"/>
                </a:lnTo>
                <a:lnTo>
                  <a:pt x="728" y="17"/>
                </a:lnTo>
                <a:lnTo>
                  <a:pt x="723" y="13"/>
                </a:lnTo>
                <a:lnTo>
                  <a:pt x="723" y="13"/>
                </a:lnTo>
                <a:lnTo>
                  <a:pt x="714" y="8"/>
                </a:lnTo>
                <a:lnTo>
                  <a:pt x="714" y="8"/>
                </a:lnTo>
                <a:lnTo>
                  <a:pt x="708" y="6"/>
                </a:lnTo>
                <a:lnTo>
                  <a:pt x="708" y="6"/>
                </a:lnTo>
                <a:lnTo>
                  <a:pt x="697" y="3"/>
                </a:lnTo>
                <a:lnTo>
                  <a:pt x="697" y="3"/>
                </a:lnTo>
                <a:lnTo>
                  <a:pt x="689" y="2"/>
                </a:lnTo>
                <a:lnTo>
                  <a:pt x="689" y="2"/>
                </a:lnTo>
                <a:lnTo>
                  <a:pt x="680" y="0"/>
                </a:lnTo>
                <a:lnTo>
                  <a:pt x="680" y="0"/>
                </a:lnTo>
                <a:lnTo>
                  <a:pt x="675" y="0"/>
                </a:lnTo>
                <a:lnTo>
                  <a:pt x="675" y="0"/>
                </a:lnTo>
                <a:lnTo>
                  <a:pt x="91" y="0"/>
                </a:lnTo>
                <a:lnTo>
                  <a:pt x="91" y="0"/>
                </a:lnTo>
                <a:lnTo>
                  <a:pt x="91" y="0"/>
                </a:lnTo>
                <a:lnTo>
                  <a:pt x="88" y="0"/>
                </a:lnTo>
                <a:lnTo>
                  <a:pt x="88" y="0"/>
                </a:lnTo>
                <a:lnTo>
                  <a:pt x="79" y="0"/>
                </a:lnTo>
                <a:lnTo>
                  <a:pt x="79" y="0"/>
                </a:lnTo>
                <a:lnTo>
                  <a:pt x="70" y="2"/>
                </a:lnTo>
                <a:lnTo>
                  <a:pt x="70" y="2"/>
                </a:lnTo>
                <a:lnTo>
                  <a:pt x="63" y="5"/>
                </a:lnTo>
                <a:lnTo>
                  <a:pt x="63" y="5"/>
                </a:lnTo>
                <a:lnTo>
                  <a:pt x="53" y="8"/>
                </a:lnTo>
                <a:lnTo>
                  <a:pt x="53" y="8"/>
                </a:lnTo>
                <a:lnTo>
                  <a:pt x="50" y="9"/>
                </a:lnTo>
                <a:lnTo>
                  <a:pt x="50" y="9"/>
                </a:lnTo>
                <a:lnTo>
                  <a:pt x="46" y="10"/>
                </a:lnTo>
                <a:lnTo>
                  <a:pt x="46" y="10"/>
                </a:lnTo>
                <a:lnTo>
                  <a:pt x="37" y="17"/>
                </a:lnTo>
                <a:lnTo>
                  <a:pt x="37" y="17"/>
                </a:lnTo>
                <a:lnTo>
                  <a:pt x="31" y="22"/>
                </a:lnTo>
                <a:lnTo>
                  <a:pt x="31" y="22"/>
                </a:lnTo>
                <a:lnTo>
                  <a:pt x="24" y="30"/>
                </a:lnTo>
                <a:lnTo>
                  <a:pt x="24" y="30"/>
                </a:lnTo>
                <a:lnTo>
                  <a:pt x="20" y="36"/>
                </a:lnTo>
                <a:lnTo>
                  <a:pt x="20" y="36"/>
                </a:lnTo>
                <a:lnTo>
                  <a:pt x="13" y="43"/>
                </a:lnTo>
                <a:lnTo>
                  <a:pt x="13" y="43"/>
                </a:lnTo>
                <a:lnTo>
                  <a:pt x="10" y="49"/>
                </a:lnTo>
                <a:lnTo>
                  <a:pt x="10" y="49"/>
                </a:lnTo>
                <a:lnTo>
                  <a:pt x="6" y="59"/>
                </a:lnTo>
                <a:lnTo>
                  <a:pt x="6" y="59"/>
                </a:lnTo>
                <a:lnTo>
                  <a:pt x="4" y="67"/>
                </a:lnTo>
                <a:lnTo>
                  <a:pt x="4" y="67"/>
                </a:lnTo>
                <a:lnTo>
                  <a:pt x="1" y="76"/>
                </a:lnTo>
                <a:lnTo>
                  <a:pt x="1" y="76"/>
                </a:lnTo>
                <a:lnTo>
                  <a:pt x="1" y="86"/>
                </a:lnTo>
                <a:lnTo>
                  <a:pt x="1" y="86"/>
                </a:lnTo>
                <a:lnTo>
                  <a:pt x="0" y="90"/>
                </a:lnTo>
                <a:lnTo>
                  <a:pt x="0" y="90"/>
                </a:lnTo>
                <a:lnTo>
                  <a:pt x="1" y="93"/>
                </a:lnTo>
                <a:lnTo>
                  <a:pt x="1" y="93"/>
                </a:lnTo>
                <a:lnTo>
                  <a:pt x="1" y="102"/>
                </a:lnTo>
                <a:lnTo>
                  <a:pt x="1" y="102"/>
                </a:lnTo>
                <a:lnTo>
                  <a:pt x="3" y="112"/>
                </a:lnTo>
                <a:lnTo>
                  <a:pt x="3" y="112"/>
                </a:lnTo>
                <a:lnTo>
                  <a:pt x="6" y="120"/>
                </a:lnTo>
                <a:lnTo>
                  <a:pt x="6" y="120"/>
                </a:lnTo>
                <a:lnTo>
                  <a:pt x="9" y="129"/>
                </a:lnTo>
                <a:lnTo>
                  <a:pt x="9" y="129"/>
                </a:lnTo>
                <a:lnTo>
                  <a:pt x="10" y="130"/>
                </a:lnTo>
                <a:lnTo>
                  <a:pt x="10" y="130"/>
                </a:lnTo>
                <a:lnTo>
                  <a:pt x="579" y="1265"/>
                </a:lnTo>
                <a:lnTo>
                  <a:pt x="579" y="1265"/>
                </a:lnTo>
                <a:lnTo>
                  <a:pt x="586" y="1279"/>
                </a:lnTo>
                <a:lnTo>
                  <a:pt x="596" y="1292"/>
                </a:lnTo>
                <a:lnTo>
                  <a:pt x="609" y="1303"/>
                </a:lnTo>
                <a:lnTo>
                  <a:pt x="622" y="1312"/>
                </a:lnTo>
                <a:lnTo>
                  <a:pt x="622" y="1312"/>
                </a:lnTo>
                <a:lnTo>
                  <a:pt x="635" y="1318"/>
                </a:lnTo>
                <a:lnTo>
                  <a:pt x="635" y="1318"/>
                </a:lnTo>
                <a:lnTo>
                  <a:pt x="635" y="1318"/>
                </a:lnTo>
                <a:lnTo>
                  <a:pt x="635" y="1318"/>
                </a:lnTo>
                <a:lnTo>
                  <a:pt x="649" y="1321"/>
                </a:lnTo>
                <a:lnTo>
                  <a:pt x="649" y="1321"/>
                </a:lnTo>
                <a:lnTo>
                  <a:pt x="653" y="1322"/>
                </a:lnTo>
                <a:lnTo>
                  <a:pt x="653" y="1322"/>
                </a:lnTo>
                <a:lnTo>
                  <a:pt x="665" y="1322"/>
                </a:lnTo>
                <a:lnTo>
                  <a:pt x="665" y="1322"/>
                </a:lnTo>
                <a:lnTo>
                  <a:pt x="672" y="1322"/>
                </a:lnTo>
                <a:lnTo>
                  <a:pt x="672" y="1322"/>
                </a:lnTo>
                <a:lnTo>
                  <a:pt x="680" y="1321"/>
                </a:lnTo>
                <a:lnTo>
                  <a:pt x="680" y="1321"/>
                </a:lnTo>
                <a:lnTo>
                  <a:pt x="691" y="1318"/>
                </a:lnTo>
                <a:lnTo>
                  <a:pt x="691" y="1318"/>
                </a:lnTo>
                <a:lnTo>
                  <a:pt x="693" y="1316"/>
                </a:lnTo>
                <a:lnTo>
                  <a:pt x="693" y="1316"/>
                </a:lnTo>
                <a:lnTo>
                  <a:pt x="705" y="1312"/>
                </a:lnTo>
                <a:lnTo>
                  <a:pt x="705" y="1312"/>
                </a:lnTo>
                <a:lnTo>
                  <a:pt x="719" y="1303"/>
                </a:lnTo>
                <a:lnTo>
                  <a:pt x="731" y="1292"/>
                </a:lnTo>
                <a:lnTo>
                  <a:pt x="740" y="1279"/>
                </a:lnTo>
                <a:lnTo>
                  <a:pt x="748" y="1265"/>
                </a:lnTo>
                <a:lnTo>
                  <a:pt x="954" y="851"/>
                </a:lnTo>
                <a:lnTo>
                  <a:pt x="954" y="853"/>
                </a:lnTo>
                <a:lnTo>
                  <a:pt x="1124" y="512"/>
                </a:lnTo>
                <a:lnTo>
                  <a:pt x="1125" y="514"/>
                </a:lnTo>
                <a:lnTo>
                  <a:pt x="1275" y="214"/>
                </a:lnTo>
                <a:lnTo>
                  <a:pt x="1275" y="214"/>
                </a:lnTo>
                <a:lnTo>
                  <a:pt x="1278" y="210"/>
                </a:lnTo>
                <a:lnTo>
                  <a:pt x="1288" y="197"/>
                </a:lnTo>
                <a:lnTo>
                  <a:pt x="1297" y="191"/>
                </a:lnTo>
                <a:lnTo>
                  <a:pt x="1305" y="186"/>
                </a:lnTo>
                <a:lnTo>
                  <a:pt x="1317" y="183"/>
                </a:lnTo>
                <a:lnTo>
                  <a:pt x="1328" y="181"/>
                </a:lnTo>
                <a:lnTo>
                  <a:pt x="1328" y="181"/>
                </a:lnTo>
                <a:lnTo>
                  <a:pt x="1635" y="181"/>
                </a:lnTo>
                <a:lnTo>
                  <a:pt x="1635" y="181"/>
                </a:lnTo>
                <a:lnTo>
                  <a:pt x="1646" y="183"/>
                </a:lnTo>
                <a:lnTo>
                  <a:pt x="1653" y="186"/>
                </a:lnTo>
                <a:lnTo>
                  <a:pt x="1656" y="191"/>
                </a:lnTo>
                <a:lnTo>
                  <a:pt x="1658" y="197"/>
                </a:lnTo>
                <a:lnTo>
                  <a:pt x="1658" y="203"/>
                </a:lnTo>
                <a:lnTo>
                  <a:pt x="1656" y="210"/>
                </a:lnTo>
                <a:lnTo>
                  <a:pt x="1655" y="214"/>
                </a:lnTo>
                <a:lnTo>
                  <a:pt x="1655" y="214"/>
                </a:lnTo>
                <a:lnTo>
                  <a:pt x="1264" y="994"/>
                </a:lnTo>
                <a:lnTo>
                  <a:pt x="1264" y="994"/>
                </a:lnTo>
                <a:lnTo>
                  <a:pt x="1257" y="1004"/>
                </a:lnTo>
                <a:lnTo>
                  <a:pt x="1251" y="1008"/>
                </a:lnTo>
                <a:lnTo>
                  <a:pt x="1245" y="1008"/>
                </a:lnTo>
                <a:lnTo>
                  <a:pt x="1241" y="1007"/>
                </a:lnTo>
                <a:lnTo>
                  <a:pt x="1235" y="1004"/>
                </a:lnTo>
                <a:lnTo>
                  <a:pt x="1233" y="999"/>
                </a:lnTo>
                <a:lnTo>
                  <a:pt x="1230" y="994"/>
                </a:lnTo>
                <a:lnTo>
                  <a:pt x="1082" y="700"/>
                </a:lnTo>
                <a:lnTo>
                  <a:pt x="981" y="904"/>
                </a:lnTo>
                <a:lnTo>
                  <a:pt x="1163" y="1265"/>
                </a:lnTo>
                <a:lnTo>
                  <a:pt x="1163" y="1265"/>
                </a:lnTo>
                <a:lnTo>
                  <a:pt x="1168" y="1279"/>
                </a:lnTo>
                <a:lnTo>
                  <a:pt x="1178" y="1292"/>
                </a:lnTo>
                <a:lnTo>
                  <a:pt x="1191" y="1303"/>
                </a:lnTo>
                <a:lnTo>
                  <a:pt x="1207" y="1312"/>
                </a:lnTo>
                <a:lnTo>
                  <a:pt x="1207" y="1312"/>
                </a:lnTo>
                <a:lnTo>
                  <a:pt x="1218" y="1318"/>
                </a:lnTo>
                <a:lnTo>
                  <a:pt x="1218" y="1318"/>
                </a:lnTo>
                <a:lnTo>
                  <a:pt x="1218" y="1318"/>
                </a:lnTo>
                <a:lnTo>
                  <a:pt x="1218" y="1318"/>
                </a:lnTo>
                <a:lnTo>
                  <a:pt x="1233" y="1321"/>
                </a:lnTo>
                <a:lnTo>
                  <a:pt x="1233" y="1321"/>
                </a:lnTo>
                <a:lnTo>
                  <a:pt x="1237" y="1322"/>
                </a:lnTo>
                <a:lnTo>
                  <a:pt x="1237" y="1322"/>
                </a:lnTo>
                <a:lnTo>
                  <a:pt x="1248" y="1322"/>
                </a:lnTo>
                <a:lnTo>
                  <a:pt x="1248" y="1322"/>
                </a:lnTo>
                <a:lnTo>
                  <a:pt x="1255" y="1322"/>
                </a:lnTo>
                <a:lnTo>
                  <a:pt x="1255" y="1322"/>
                </a:lnTo>
                <a:lnTo>
                  <a:pt x="1262" y="1321"/>
                </a:lnTo>
                <a:lnTo>
                  <a:pt x="1262" y="1321"/>
                </a:lnTo>
                <a:lnTo>
                  <a:pt x="1275" y="1318"/>
                </a:lnTo>
                <a:lnTo>
                  <a:pt x="1275" y="1318"/>
                </a:lnTo>
                <a:lnTo>
                  <a:pt x="1278" y="1316"/>
                </a:lnTo>
                <a:lnTo>
                  <a:pt x="1278" y="1316"/>
                </a:lnTo>
                <a:lnTo>
                  <a:pt x="1288" y="1312"/>
                </a:lnTo>
                <a:lnTo>
                  <a:pt x="1288" y="1312"/>
                </a:lnTo>
                <a:lnTo>
                  <a:pt x="1302" y="1303"/>
                </a:lnTo>
                <a:lnTo>
                  <a:pt x="1315" y="1292"/>
                </a:lnTo>
                <a:lnTo>
                  <a:pt x="1324" y="1279"/>
                </a:lnTo>
                <a:lnTo>
                  <a:pt x="1332" y="1265"/>
                </a:lnTo>
                <a:lnTo>
                  <a:pt x="1900" y="130"/>
                </a:lnTo>
                <a:lnTo>
                  <a:pt x="1900" y="130"/>
                </a:lnTo>
                <a:lnTo>
                  <a:pt x="1902" y="129"/>
                </a:lnTo>
                <a:lnTo>
                  <a:pt x="1902" y="129"/>
                </a:lnTo>
                <a:lnTo>
                  <a:pt x="1904" y="120"/>
                </a:lnTo>
                <a:lnTo>
                  <a:pt x="1904" y="120"/>
                </a:lnTo>
                <a:lnTo>
                  <a:pt x="1906" y="112"/>
                </a:lnTo>
                <a:lnTo>
                  <a:pt x="1906" y="112"/>
                </a:lnTo>
                <a:lnTo>
                  <a:pt x="1908" y="102"/>
                </a:lnTo>
                <a:lnTo>
                  <a:pt x="1908" y="102"/>
                </a:lnTo>
                <a:lnTo>
                  <a:pt x="1910" y="93"/>
                </a:lnTo>
                <a:lnTo>
                  <a:pt x="1910" y="93"/>
                </a:lnTo>
                <a:lnTo>
                  <a:pt x="1910" y="90"/>
                </a:lnTo>
                <a:lnTo>
                  <a:pt x="1910" y="90"/>
                </a:lnTo>
                <a:lnTo>
                  <a:pt x="1910" y="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endParaRPr>
          </a:p>
        </p:txBody>
      </p:sp>
    </p:spTree>
  </p:cSld>
  <p:clrMapOvr>
    <a:masterClrMapping/>
  </p:clrMapOvr>
  <p:transition spd="slow"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圆角矩形 19"/>
          <p:cNvSpPr/>
          <p:nvPr/>
        </p:nvSpPr>
        <p:spPr>
          <a:xfrm>
            <a:off x="4684386" y="4433490"/>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2" name="圆角矩形 20"/>
          <p:cNvSpPr/>
          <p:nvPr/>
        </p:nvSpPr>
        <p:spPr>
          <a:xfrm>
            <a:off x="774536" y="4433490"/>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8" name="圆角矩形 21"/>
          <p:cNvSpPr/>
          <p:nvPr/>
        </p:nvSpPr>
        <p:spPr>
          <a:xfrm>
            <a:off x="4684386" y="2318939"/>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44" name="圆角矩形 22"/>
          <p:cNvSpPr/>
          <p:nvPr/>
        </p:nvSpPr>
        <p:spPr>
          <a:xfrm>
            <a:off x="774536" y="2318939"/>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47" name="Oval 15"/>
          <p:cNvSpPr>
            <a:spLocks noChangeArrowheads="1"/>
          </p:cNvSpPr>
          <p:nvPr/>
        </p:nvSpPr>
        <p:spPr bwMode="auto">
          <a:xfrm>
            <a:off x="564986" y="2234740"/>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48" name="KSO_Shape"/>
          <p:cNvSpPr/>
          <p:nvPr/>
        </p:nvSpPr>
        <p:spPr bwMode="auto">
          <a:xfrm>
            <a:off x="751510" y="2441825"/>
            <a:ext cx="210335" cy="17913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p:spPr>
        <p:txBody>
          <a:bodyPr/>
          <a:lstStyle/>
          <a:p>
            <a:endParaRPr lang="zh-CN" altLang="en-US" dirty="0"/>
          </a:p>
        </p:txBody>
      </p:sp>
      <p:sp>
        <p:nvSpPr>
          <p:cNvPr id="49" name="Oval 23"/>
          <p:cNvSpPr>
            <a:spLocks noChangeArrowheads="1"/>
          </p:cNvSpPr>
          <p:nvPr/>
        </p:nvSpPr>
        <p:spPr bwMode="auto">
          <a:xfrm>
            <a:off x="4509768" y="2234740"/>
            <a:ext cx="587350"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50" name="Oval 15"/>
          <p:cNvSpPr>
            <a:spLocks noChangeArrowheads="1"/>
          </p:cNvSpPr>
          <p:nvPr/>
        </p:nvSpPr>
        <p:spPr bwMode="auto">
          <a:xfrm>
            <a:off x="564986" y="4334682"/>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51" name="KSO_Shape"/>
          <p:cNvSpPr/>
          <p:nvPr/>
        </p:nvSpPr>
        <p:spPr bwMode="auto">
          <a:xfrm>
            <a:off x="693169" y="4495077"/>
            <a:ext cx="327015" cy="272512"/>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FFFFFF"/>
          </a:solidFill>
          <a:ln>
            <a:noFill/>
          </a:ln>
        </p:spPr>
        <p:txBody>
          <a:bodyPr/>
          <a:lstStyle/>
          <a:p>
            <a:endParaRPr lang="zh-CN" altLang="en-US"/>
          </a:p>
        </p:txBody>
      </p:sp>
      <p:sp>
        <p:nvSpPr>
          <p:cNvPr id="52" name="Oval 23"/>
          <p:cNvSpPr>
            <a:spLocks noChangeArrowheads="1"/>
          </p:cNvSpPr>
          <p:nvPr/>
        </p:nvSpPr>
        <p:spPr bwMode="auto">
          <a:xfrm>
            <a:off x="4509768" y="4334682"/>
            <a:ext cx="587350"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53" name="KSO_Shape"/>
          <p:cNvSpPr/>
          <p:nvPr/>
        </p:nvSpPr>
        <p:spPr bwMode="auto">
          <a:xfrm>
            <a:off x="4684386" y="4533509"/>
            <a:ext cx="238115" cy="19565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FFFFFF"/>
          </a:solidFill>
          <a:ln>
            <a:noFill/>
          </a:ln>
        </p:spPr>
        <p:txBody>
          <a:bodyPr/>
          <a:lstStyle/>
          <a:p>
            <a:endParaRPr lang="zh-CN" altLang="en-US"/>
          </a:p>
        </p:txBody>
      </p:sp>
      <p:sp>
        <p:nvSpPr>
          <p:cNvPr id="54" name="矩形 53"/>
          <p:cNvSpPr/>
          <p:nvPr/>
        </p:nvSpPr>
        <p:spPr>
          <a:xfrm>
            <a:off x="674120" y="2878313"/>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55" name="矩形 54"/>
          <p:cNvSpPr/>
          <p:nvPr/>
        </p:nvSpPr>
        <p:spPr>
          <a:xfrm>
            <a:off x="4603020" y="2878313"/>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56" name="矩形 55"/>
          <p:cNvSpPr/>
          <p:nvPr/>
        </p:nvSpPr>
        <p:spPr>
          <a:xfrm>
            <a:off x="674120" y="4989275"/>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57" name="矩形 56"/>
          <p:cNvSpPr/>
          <p:nvPr/>
        </p:nvSpPr>
        <p:spPr>
          <a:xfrm>
            <a:off x="4603020" y="4989275"/>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58" name="KSO_Shape"/>
          <p:cNvSpPr/>
          <p:nvPr/>
        </p:nvSpPr>
        <p:spPr>
          <a:xfrm>
            <a:off x="4684386" y="2450235"/>
            <a:ext cx="238115" cy="162315"/>
          </a:xfrm>
          <a:custGeom>
            <a:avLst/>
            <a:gdLst/>
            <a:ahLst/>
            <a:cxnLst/>
            <a:rect l="l" t="t" r="r" b="b"/>
            <a:pathLst>
              <a:path w="1690322" h="1152128">
                <a:moveTo>
                  <a:pt x="826556" y="1149986"/>
                </a:moveTo>
                <a:lnTo>
                  <a:pt x="889752" y="1149986"/>
                </a:lnTo>
                <a:cubicBezTo>
                  <a:pt x="889500" y="1150690"/>
                  <a:pt x="889449" y="1151409"/>
                  <a:pt x="889399" y="1152128"/>
                </a:cubicBezTo>
                <a:lnTo>
                  <a:pt x="826226" y="1152128"/>
                </a:lnTo>
                <a:close/>
                <a:moveTo>
                  <a:pt x="1243612" y="747450"/>
                </a:moveTo>
                <a:cubicBezTo>
                  <a:pt x="1477312" y="740021"/>
                  <a:pt x="1674794" y="919019"/>
                  <a:pt x="1690322" y="1152128"/>
                </a:cubicBezTo>
                <a:lnTo>
                  <a:pt x="1626622" y="1152128"/>
                </a:lnTo>
                <a:cubicBezTo>
                  <a:pt x="1611628" y="955005"/>
                  <a:pt x="1443876" y="804288"/>
                  <a:pt x="1245620" y="810590"/>
                </a:cubicBezTo>
                <a:cubicBezTo>
                  <a:pt x="1189595" y="812371"/>
                  <a:pt x="1136798" y="826511"/>
                  <a:pt x="1090488" y="851592"/>
                </a:cubicBezTo>
                <a:cubicBezTo>
                  <a:pt x="1079087" y="833319"/>
                  <a:pt x="1065672" y="816545"/>
                  <a:pt x="1049512" y="802255"/>
                </a:cubicBezTo>
                <a:cubicBezTo>
                  <a:pt x="1106685" y="768739"/>
                  <a:pt x="1172955" y="749696"/>
                  <a:pt x="1243612" y="747450"/>
                </a:cubicBezTo>
                <a:close/>
                <a:moveTo>
                  <a:pt x="562417" y="606836"/>
                </a:moveTo>
                <a:cubicBezTo>
                  <a:pt x="877321" y="596825"/>
                  <a:pt x="1143423" y="838020"/>
                  <a:pt x="1164346" y="1152128"/>
                </a:cubicBezTo>
                <a:lnTo>
                  <a:pt x="1078512" y="1152128"/>
                </a:lnTo>
                <a:cubicBezTo>
                  <a:pt x="1058307" y="886510"/>
                  <a:pt x="832267" y="683424"/>
                  <a:pt x="565122" y="691915"/>
                </a:cubicBezTo>
                <a:cubicBezTo>
                  <a:pt x="308709" y="700066"/>
                  <a:pt x="102467" y="900340"/>
                  <a:pt x="85124" y="1152128"/>
                </a:cubicBezTo>
                <a:lnTo>
                  <a:pt x="0" y="1152128"/>
                </a:lnTo>
                <a:cubicBezTo>
                  <a:pt x="17286" y="854342"/>
                  <a:pt x="260044" y="616447"/>
                  <a:pt x="562417" y="606836"/>
                </a:cubicBezTo>
                <a:close/>
                <a:moveTo>
                  <a:pt x="1257403" y="357877"/>
                </a:moveTo>
                <a:cubicBezTo>
                  <a:pt x="1175548" y="357877"/>
                  <a:pt x="1109192" y="424234"/>
                  <a:pt x="1109192" y="506089"/>
                </a:cubicBezTo>
                <a:cubicBezTo>
                  <a:pt x="1109192" y="587944"/>
                  <a:pt x="1175548" y="654300"/>
                  <a:pt x="1257403" y="654300"/>
                </a:cubicBezTo>
                <a:cubicBezTo>
                  <a:pt x="1339258" y="654300"/>
                  <a:pt x="1405614" y="587944"/>
                  <a:pt x="1405614" y="506089"/>
                </a:cubicBezTo>
                <a:cubicBezTo>
                  <a:pt x="1405614" y="424234"/>
                  <a:pt x="1339258" y="357877"/>
                  <a:pt x="1257403" y="357877"/>
                </a:cubicBezTo>
                <a:close/>
                <a:moveTo>
                  <a:pt x="1257403" y="297099"/>
                </a:moveTo>
                <a:cubicBezTo>
                  <a:pt x="1372825" y="297099"/>
                  <a:pt x="1466393" y="390667"/>
                  <a:pt x="1466393" y="506089"/>
                </a:cubicBezTo>
                <a:cubicBezTo>
                  <a:pt x="1466393" y="621511"/>
                  <a:pt x="1372825" y="715079"/>
                  <a:pt x="1257403" y="715079"/>
                </a:cubicBezTo>
                <a:cubicBezTo>
                  <a:pt x="1141981" y="715079"/>
                  <a:pt x="1048414" y="621511"/>
                  <a:pt x="1048414" y="506089"/>
                </a:cubicBezTo>
                <a:cubicBezTo>
                  <a:pt x="1048414" y="390667"/>
                  <a:pt x="1141981" y="297099"/>
                  <a:pt x="1257403" y="297099"/>
                </a:cubicBezTo>
                <a:close/>
                <a:moveTo>
                  <a:pt x="580999" y="81897"/>
                </a:moveTo>
                <a:cubicBezTo>
                  <a:pt x="470702" y="81897"/>
                  <a:pt x="381289" y="171311"/>
                  <a:pt x="381289" y="281608"/>
                </a:cubicBezTo>
                <a:cubicBezTo>
                  <a:pt x="381289" y="391906"/>
                  <a:pt x="470702" y="481318"/>
                  <a:pt x="580999" y="481318"/>
                </a:cubicBezTo>
                <a:cubicBezTo>
                  <a:pt x="691297" y="481318"/>
                  <a:pt x="780710" y="391906"/>
                  <a:pt x="780710" y="281608"/>
                </a:cubicBezTo>
                <a:cubicBezTo>
                  <a:pt x="780710" y="171311"/>
                  <a:pt x="691297" y="81897"/>
                  <a:pt x="580999" y="81897"/>
                </a:cubicBezTo>
                <a:close/>
                <a:moveTo>
                  <a:pt x="580999" y="0"/>
                </a:moveTo>
                <a:cubicBezTo>
                  <a:pt x="736527" y="0"/>
                  <a:pt x="862607" y="126080"/>
                  <a:pt x="862607" y="281608"/>
                </a:cubicBezTo>
                <a:cubicBezTo>
                  <a:pt x="862607" y="437136"/>
                  <a:pt x="736527" y="563216"/>
                  <a:pt x="580999" y="563216"/>
                </a:cubicBezTo>
                <a:cubicBezTo>
                  <a:pt x="425471" y="563216"/>
                  <a:pt x="299392" y="437136"/>
                  <a:pt x="299392" y="281608"/>
                </a:cubicBezTo>
                <a:cubicBezTo>
                  <a:pt x="299392" y="126080"/>
                  <a:pt x="425471" y="0"/>
                  <a:pt x="580999" y="0"/>
                </a:cubicBezTo>
                <a:close/>
              </a:path>
            </a:pathLst>
          </a:custGeom>
          <a:solidFill>
            <a:srgbClr val="FFFFFF"/>
          </a:solidFill>
          <a:ln>
            <a:noFill/>
          </a:ln>
        </p:spPr>
        <p:txBody>
          <a:bodyPr/>
          <a:lstStyle/>
          <a:p>
            <a:endParaRPr lang="zh-CN" altLang="en-US">
              <a:solidFill>
                <a:schemeClr val="tx1"/>
              </a:solidFill>
              <a:latin typeface="Calibri" panose="020F0502020204030204" pitchFamily="34" charset="0"/>
              <a:ea typeface="幼圆" panose="02010509060101010101" pitchFamily="49" charset="-122"/>
            </a:endParaRPr>
          </a:p>
        </p:txBody>
      </p:sp>
      <p:sp>
        <p:nvSpPr>
          <p:cNvPr id="59" name="KSO_Shape"/>
          <p:cNvSpPr/>
          <p:nvPr/>
        </p:nvSpPr>
        <p:spPr bwMode="auto">
          <a:xfrm>
            <a:off x="9326879" y="1748110"/>
            <a:ext cx="2047337" cy="3241165"/>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0" name="Rectangle 41"/>
          <p:cNvSpPr>
            <a:spLocks noChangeArrowheads="1"/>
          </p:cNvSpPr>
          <p:nvPr/>
        </p:nvSpPr>
        <p:spPr bwMode="auto">
          <a:xfrm>
            <a:off x="8970046" y="5481456"/>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Tree>
  </p:cSld>
  <p:clrMapOvr>
    <a:masterClrMapping/>
  </p:clrMapOvr>
  <p:transition spd="slow"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15" name="MH_Other_3"/>
          <p:cNvSpPr/>
          <p:nvPr>
            <p:custDataLst>
              <p:tags r:id="rId1"/>
            </p:custDataLst>
          </p:nvPr>
        </p:nvSpPr>
        <p:spPr bwMode="auto">
          <a:xfrm>
            <a:off x="2014535" y="3302000"/>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6" name="MH_Other_4"/>
          <p:cNvSpPr/>
          <p:nvPr>
            <p:custDataLst>
              <p:tags r:id="rId2"/>
            </p:custDataLst>
          </p:nvPr>
        </p:nvSpPr>
        <p:spPr bwMode="auto">
          <a:xfrm>
            <a:off x="2695574" y="3302000"/>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r>
              <a:rPr lang="en-US" altLang="zh-CN" kern="0" dirty="0">
                <a:solidFill>
                  <a:srgbClr val="FFFFFF"/>
                </a:solidFill>
                <a:latin typeface="+mj-ea"/>
                <a:ea typeface="+mj-ea"/>
              </a:rPr>
              <a:t>A</a:t>
            </a:r>
            <a:endParaRPr lang="zh-CN" altLang="en-US" kern="0" dirty="0">
              <a:solidFill>
                <a:srgbClr val="FFFFFF"/>
              </a:solidFill>
              <a:latin typeface="+mj-ea"/>
              <a:ea typeface="+mj-ea"/>
            </a:endParaRPr>
          </a:p>
        </p:txBody>
      </p:sp>
      <p:sp>
        <p:nvSpPr>
          <p:cNvPr id="17" name="MH_Other_3"/>
          <p:cNvSpPr/>
          <p:nvPr>
            <p:custDataLst>
              <p:tags r:id="rId3"/>
            </p:custDataLst>
          </p:nvPr>
        </p:nvSpPr>
        <p:spPr bwMode="auto">
          <a:xfrm>
            <a:off x="3376611" y="3302000"/>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8" name="MH_Other_4"/>
          <p:cNvSpPr/>
          <p:nvPr>
            <p:custDataLst>
              <p:tags r:id="rId4"/>
            </p:custDataLst>
          </p:nvPr>
        </p:nvSpPr>
        <p:spPr bwMode="auto">
          <a:xfrm>
            <a:off x="4057650" y="3302000"/>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B</a:t>
            </a:r>
            <a:endParaRPr lang="zh-CN" altLang="en-US" kern="0" dirty="0">
              <a:solidFill>
                <a:srgbClr val="FFFFFF"/>
              </a:solidFill>
              <a:latin typeface="+mj-ea"/>
              <a:ea typeface="+mj-ea"/>
            </a:endParaRPr>
          </a:p>
        </p:txBody>
      </p:sp>
      <p:sp>
        <p:nvSpPr>
          <p:cNvPr id="19" name="MH_Other_3"/>
          <p:cNvSpPr/>
          <p:nvPr>
            <p:custDataLst>
              <p:tags r:id="rId5"/>
            </p:custDataLst>
          </p:nvPr>
        </p:nvSpPr>
        <p:spPr bwMode="auto">
          <a:xfrm>
            <a:off x="4738687" y="3302000"/>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0" name="MH_Other_4"/>
          <p:cNvSpPr/>
          <p:nvPr>
            <p:custDataLst>
              <p:tags r:id="rId6"/>
            </p:custDataLst>
          </p:nvPr>
        </p:nvSpPr>
        <p:spPr bwMode="auto">
          <a:xfrm>
            <a:off x="5419726" y="3302000"/>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C</a:t>
            </a:r>
            <a:endParaRPr lang="zh-CN" altLang="en-US" kern="0" dirty="0">
              <a:solidFill>
                <a:srgbClr val="FFFFFF"/>
              </a:solidFill>
              <a:latin typeface="+mj-ea"/>
              <a:ea typeface="+mj-ea"/>
            </a:endParaRPr>
          </a:p>
        </p:txBody>
      </p:sp>
      <p:sp>
        <p:nvSpPr>
          <p:cNvPr id="21" name="MH_Other_3"/>
          <p:cNvSpPr/>
          <p:nvPr>
            <p:custDataLst>
              <p:tags r:id="rId7"/>
            </p:custDataLst>
          </p:nvPr>
        </p:nvSpPr>
        <p:spPr bwMode="auto">
          <a:xfrm>
            <a:off x="6100763" y="3302000"/>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2" name="MH_Other_4"/>
          <p:cNvSpPr/>
          <p:nvPr>
            <p:custDataLst>
              <p:tags r:id="rId8"/>
            </p:custDataLst>
          </p:nvPr>
        </p:nvSpPr>
        <p:spPr bwMode="auto">
          <a:xfrm>
            <a:off x="6781802" y="3302000"/>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D</a:t>
            </a:r>
            <a:endParaRPr lang="zh-CN" altLang="en-US" kern="0" dirty="0">
              <a:solidFill>
                <a:srgbClr val="FFFFFF"/>
              </a:solidFill>
              <a:latin typeface="+mj-ea"/>
              <a:ea typeface="+mj-ea"/>
            </a:endParaRPr>
          </a:p>
        </p:txBody>
      </p:sp>
      <p:sp>
        <p:nvSpPr>
          <p:cNvPr id="23" name="MH_Other_3"/>
          <p:cNvSpPr/>
          <p:nvPr>
            <p:custDataLst>
              <p:tags r:id="rId9"/>
            </p:custDataLst>
          </p:nvPr>
        </p:nvSpPr>
        <p:spPr bwMode="auto">
          <a:xfrm>
            <a:off x="7462839" y="3302000"/>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4" name="MH_Other_4"/>
          <p:cNvSpPr/>
          <p:nvPr>
            <p:custDataLst>
              <p:tags r:id="rId10"/>
            </p:custDataLst>
          </p:nvPr>
        </p:nvSpPr>
        <p:spPr bwMode="auto">
          <a:xfrm>
            <a:off x="8143878" y="3302000"/>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E</a:t>
            </a:r>
            <a:endParaRPr lang="zh-CN" altLang="en-US" kern="0" dirty="0">
              <a:solidFill>
                <a:srgbClr val="FFFFFF"/>
              </a:solidFill>
              <a:latin typeface="+mj-ea"/>
              <a:ea typeface="+mj-ea"/>
            </a:endParaRPr>
          </a:p>
        </p:txBody>
      </p:sp>
      <p:sp>
        <p:nvSpPr>
          <p:cNvPr id="25" name="MH_Other_3"/>
          <p:cNvSpPr/>
          <p:nvPr>
            <p:custDataLst>
              <p:tags r:id="rId11"/>
            </p:custDataLst>
          </p:nvPr>
        </p:nvSpPr>
        <p:spPr bwMode="auto">
          <a:xfrm>
            <a:off x="8824915" y="3302000"/>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6" name="MH_Other_4"/>
          <p:cNvSpPr/>
          <p:nvPr>
            <p:custDataLst>
              <p:tags r:id="rId12"/>
            </p:custDataLst>
          </p:nvPr>
        </p:nvSpPr>
        <p:spPr bwMode="auto">
          <a:xfrm>
            <a:off x="9505954" y="3302000"/>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F</a:t>
            </a:r>
            <a:endParaRPr lang="zh-CN" altLang="en-US" kern="0" dirty="0">
              <a:solidFill>
                <a:srgbClr val="FFFFFF"/>
              </a:solidFill>
              <a:latin typeface="+mj-ea"/>
              <a:ea typeface="+mj-ea"/>
            </a:endParaRPr>
          </a:p>
        </p:txBody>
      </p:sp>
      <p:sp>
        <p:nvSpPr>
          <p:cNvPr id="27" name="矩形 26"/>
          <p:cNvSpPr/>
          <p:nvPr/>
        </p:nvSpPr>
        <p:spPr>
          <a:xfrm>
            <a:off x="1972803" y="1952625"/>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
        <p:nvSpPr>
          <p:cNvPr id="28" name="矩形 27"/>
          <p:cNvSpPr/>
          <p:nvPr/>
        </p:nvSpPr>
        <p:spPr>
          <a:xfrm>
            <a:off x="4696955" y="1952625"/>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
        <p:nvSpPr>
          <p:cNvPr id="29" name="矩形 28"/>
          <p:cNvSpPr/>
          <p:nvPr/>
        </p:nvSpPr>
        <p:spPr>
          <a:xfrm>
            <a:off x="7421107" y="1952625"/>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
        <p:nvSpPr>
          <p:cNvPr id="30" name="矩形 29"/>
          <p:cNvSpPr/>
          <p:nvPr/>
        </p:nvSpPr>
        <p:spPr>
          <a:xfrm>
            <a:off x="3348036" y="455930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
        <p:nvSpPr>
          <p:cNvPr id="31" name="矩形 30"/>
          <p:cNvSpPr/>
          <p:nvPr/>
        </p:nvSpPr>
        <p:spPr>
          <a:xfrm>
            <a:off x="6072188" y="455930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
        <p:nvSpPr>
          <p:cNvPr id="32" name="矩形 31"/>
          <p:cNvSpPr/>
          <p:nvPr/>
        </p:nvSpPr>
        <p:spPr>
          <a:xfrm>
            <a:off x="8796340" y="455930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Tree>
  </p:cSld>
  <p:clrMapOvr>
    <a:masterClrMapping/>
  </p:clrMapOvr>
  <p:transition spd="slow"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4" name="任意多边形: 形状 23"/>
          <p:cNvSpPr/>
          <p:nvPr/>
        </p:nvSpPr>
        <p:spPr>
          <a:xfrm flipH="1">
            <a:off x="1021588" y="2840410"/>
            <a:ext cx="1133441" cy="2559624"/>
          </a:xfrm>
          <a:custGeom>
            <a:avLst/>
            <a:gdLst>
              <a:gd name="connsiteX0" fmla="*/ 908775 w 1133441"/>
              <a:gd name="connsiteY0" fmla="*/ 0 h 2559624"/>
              <a:gd name="connsiteX1" fmla="*/ 999401 w 1133441"/>
              <a:gd name="connsiteY1" fmla="*/ 130660 h 2559624"/>
              <a:gd name="connsiteX2" fmla="*/ 635115 w 1133441"/>
              <a:gd name="connsiteY2" fmla="*/ 1505873 h 2559624"/>
              <a:gd name="connsiteX3" fmla="*/ 635984 w 1133441"/>
              <a:gd name="connsiteY3" fmla="*/ 1507391 h 2559624"/>
              <a:gd name="connsiteX4" fmla="*/ 310292 w 1133441"/>
              <a:gd name="connsiteY4" fmla="*/ 2427854 h 2559624"/>
              <a:gd name="connsiteX5" fmla="*/ 155325 w 1133441"/>
              <a:gd name="connsiteY5" fmla="*/ 2368302 h 2559624"/>
              <a:gd name="connsiteX6" fmla="*/ 153057 w 1133441"/>
              <a:gd name="connsiteY6" fmla="*/ 2374921 h 2559624"/>
              <a:gd name="connsiteX7" fmla="*/ 80098 w 1133441"/>
              <a:gd name="connsiteY7" fmla="*/ 2559624 h 2559624"/>
              <a:gd name="connsiteX8" fmla="*/ 498349 w 1133441"/>
              <a:gd name="connsiteY8" fmla="*/ 1294897 h 2559624"/>
              <a:gd name="connsiteX9" fmla="*/ 497185 w 1133441"/>
              <a:gd name="connsiteY9" fmla="*/ 1292863 h 2559624"/>
              <a:gd name="connsiteX10" fmla="*/ 772833 w 1133441"/>
              <a:gd name="connsiteY10" fmla="*/ 260354 h 2559624"/>
              <a:gd name="connsiteX11" fmla="*/ 733314 w 1133441"/>
              <a:gd name="connsiteY11" fmla="*/ 203492 h 255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41" h="2559624">
                <a:moveTo>
                  <a:pt x="908775" y="0"/>
                </a:moveTo>
                <a:lnTo>
                  <a:pt x="999401" y="130660"/>
                </a:lnTo>
                <a:cubicBezTo>
                  <a:pt x="1275098" y="612288"/>
                  <a:pt x="1111827" y="1225126"/>
                  <a:pt x="635115" y="1505873"/>
                </a:cubicBezTo>
                <a:lnTo>
                  <a:pt x="635984" y="1507391"/>
                </a:lnTo>
                <a:cubicBezTo>
                  <a:pt x="312477" y="1696125"/>
                  <a:pt x="180158" y="2088275"/>
                  <a:pt x="310292" y="2427854"/>
                </a:cubicBezTo>
                <a:cubicBezTo>
                  <a:pt x="315217" y="2417997"/>
                  <a:pt x="165898" y="2360810"/>
                  <a:pt x="155325" y="2368302"/>
                </a:cubicBezTo>
                <a:lnTo>
                  <a:pt x="153057" y="2374921"/>
                </a:lnTo>
                <a:cubicBezTo>
                  <a:pt x="139720" y="2407487"/>
                  <a:pt x="75724" y="2548553"/>
                  <a:pt x="80098" y="2559624"/>
                </a:cubicBezTo>
                <a:cubicBezTo>
                  <a:pt x="-115849" y="2098467"/>
                  <a:pt x="56844" y="1554175"/>
                  <a:pt x="498349" y="1294897"/>
                </a:cubicBezTo>
                <a:lnTo>
                  <a:pt x="497185" y="1292863"/>
                </a:lnTo>
                <a:cubicBezTo>
                  <a:pt x="856628" y="1083164"/>
                  <a:pt x="980048" y="622346"/>
                  <a:pt x="772833" y="260354"/>
                </a:cubicBezTo>
                <a:lnTo>
                  <a:pt x="733314" y="2034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21588" y="2031288"/>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6" name="矩形 25"/>
          <p:cNvSpPr/>
          <p:nvPr/>
        </p:nvSpPr>
        <p:spPr>
          <a:xfrm>
            <a:off x="3426558" y="2179378"/>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文本框 26"/>
          <p:cNvSpPr txBox="1"/>
          <p:nvPr/>
        </p:nvSpPr>
        <p:spPr>
          <a:xfrm>
            <a:off x="2818874" y="2193365"/>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28" name="KSO_Shape"/>
          <p:cNvSpPr/>
          <p:nvPr/>
        </p:nvSpPr>
        <p:spPr bwMode="auto">
          <a:xfrm>
            <a:off x="1390371" y="2441690"/>
            <a:ext cx="568641" cy="485401"/>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9" name="矩形 28"/>
          <p:cNvSpPr/>
          <p:nvPr/>
        </p:nvSpPr>
        <p:spPr>
          <a:xfrm>
            <a:off x="3426558" y="4131008"/>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0" name="文本框 29"/>
          <p:cNvSpPr txBox="1"/>
          <p:nvPr/>
        </p:nvSpPr>
        <p:spPr>
          <a:xfrm>
            <a:off x="2818874" y="4144995"/>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31" name="타원 108"/>
          <p:cNvSpPr/>
          <p:nvPr/>
        </p:nvSpPr>
        <p:spPr>
          <a:xfrm>
            <a:off x="354842" y="5753886"/>
            <a:ext cx="3259615" cy="5851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accent1"/>
                </a:solidFill>
                <a:latin typeface="+mj-ea"/>
                <a:ea typeface="+mj-ea"/>
              </a:rPr>
              <a:t>请输入您的小标题</a:t>
            </a:r>
            <a:endParaRPr lang="ko-KR" altLang="en-US" sz="2000" b="1" dirty="0">
              <a:solidFill>
                <a:schemeClr val="accent1"/>
              </a:solidFill>
              <a:latin typeface="+mj-ea"/>
              <a:ea typeface="+mj-ea"/>
            </a:endParaRPr>
          </a:p>
        </p:txBody>
      </p:sp>
      <p:sp>
        <p:nvSpPr>
          <p:cNvPr id="32" name="矩形 31"/>
          <p:cNvSpPr/>
          <p:nvPr/>
        </p:nvSpPr>
        <p:spPr>
          <a:xfrm>
            <a:off x="7708237" y="2799643"/>
            <a:ext cx="4151667" cy="2388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3" name="KSO_Shape"/>
          <p:cNvSpPr/>
          <p:nvPr/>
        </p:nvSpPr>
        <p:spPr bwMode="auto">
          <a:xfrm flipH="1">
            <a:off x="7100553" y="3124627"/>
            <a:ext cx="451786" cy="1738402"/>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请输入第三章大标题</a:t>
            </a:r>
            <a:endParaRPr lang="zh-CN" altLang="en-US" dirty="0"/>
          </a:p>
        </p:txBody>
      </p:sp>
      <p:sp>
        <p:nvSpPr>
          <p:cNvPr id="9219" name="文本占位符 2"/>
          <p:cNvSpPr>
            <a:spLocks noGrp="1"/>
          </p:cNvSpPr>
          <p:nvPr>
            <p:ph type="body" idx="1"/>
          </p:nvPr>
        </p:nvSpPr>
        <p:spPr/>
        <p:txBody>
          <a:bodyPr/>
          <a:lstStyle/>
          <a:p>
            <a:r>
              <a:rPr lang="zh-CN" altLang="en-US"/>
              <a:t>请输入第三章说明小标题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9" name="Freeform 5"/>
          <p:cNvSpPr/>
          <p:nvPr/>
        </p:nvSpPr>
        <p:spPr bwMode="auto">
          <a:xfrm>
            <a:off x="1091366" y="3975942"/>
            <a:ext cx="1609610" cy="1775418"/>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chemeClr val="accent1"/>
          </a:solidFill>
          <a:ln w="9525">
            <a:noFill/>
            <a:round/>
          </a:ln>
          <a:effectLst>
            <a:outerShdw blurRad="50800" dist="38100" dir="16200000" rotWithShape="0">
              <a:prstClr val="black">
                <a:alpha val="40000"/>
              </a:prst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30" name="Freeform 7"/>
          <p:cNvSpPr/>
          <p:nvPr/>
        </p:nvSpPr>
        <p:spPr bwMode="auto">
          <a:xfrm>
            <a:off x="1902074" y="3989514"/>
            <a:ext cx="798903" cy="1761845"/>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chemeClr val="accent1">
              <a:lumMod val="20000"/>
              <a:lumOff val="80000"/>
              <a:alpha val="5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31" name="TextBox 82"/>
          <p:cNvSpPr txBox="1"/>
          <p:nvPr/>
        </p:nvSpPr>
        <p:spPr>
          <a:xfrm>
            <a:off x="1375929" y="5914419"/>
            <a:ext cx="1042447" cy="369332"/>
          </a:xfrm>
          <a:prstGeom prst="rect">
            <a:avLst/>
          </a:prstGeom>
          <a:noFill/>
        </p:spPr>
        <p:txBody>
          <a:bodyPr wrap="square" rtlCol="0" anchor="ctr">
            <a:spAutoFit/>
          </a:bodyPr>
          <a:lstStyle/>
          <a:p>
            <a:pPr algn="ctr"/>
            <a:r>
              <a:rPr lang="zh-CN" altLang="en-US" sz="1800" dirty="0">
                <a:latin typeface="+mj-ea"/>
                <a:ea typeface="+mj-ea"/>
              </a:rPr>
              <a:t>文本</a:t>
            </a:r>
            <a:endParaRPr lang="en-US" sz="1800" dirty="0">
              <a:latin typeface="+mj-ea"/>
              <a:ea typeface="+mj-ea"/>
            </a:endParaRPr>
          </a:p>
        </p:txBody>
      </p:sp>
      <p:sp>
        <p:nvSpPr>
          <p:cNvPr id="32" name="矩形 31"/>
          <p:cNvSpPr/>
          <p:nvPr/>
        </p:nvSpPr>
        <p:spPr>
          <a:xfrm flipH="1">
            <a:off x="3037676" y="4221338"/>
            <a:ext cx="4390063" cy="169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33" name="Freeform 5"/>
          <p:cNvSpPr/>
          <p:nvPr/>
        </p:nvSpPr>
        <p:spPr bwMode="auto">
          <a:xfrm>
            <a:off x="5098390" y="1913529"/>
            <a:ext cx="1609610" cy="1775418"/>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chemeClr val="accent1"/>
          </a:solidFill>
          <a:ln w="9525">
            <a:noFill/>
            <a:round/>
          </a:ln>
          <a:effectLst>
            <a:outerShdw blurRad="50800" dist="38100" dir="16200000" rotWithShape="0">
              <a:prstClr val="black">
                <a:alpha val="40000"/>
              </a:prst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40" name="Freeform 7"/>
          <p:cNvSpPr/>
          <p:nvPr/>
        </p:nvSpPr>
        <p:spPr bwMode="auto">
          <a:xfrm>
            <a:off x="5909098" y="1927101"/>
            <a:ext cx="798903" cy="1761845"/>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chemeClr val="accent1">
              <a:lumMod val="20000"/>
              <a:lumOff val="80000"/>
              <a:alpha val="5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41" name="TextBox 82"/>
          <p:cNvSpPr txBox="1"/>
          <p:nvPr/>
        </p:nvSpPr>
        <p:spPr>
          <a:xfrm>
            <a:off x="5382953" y="3852006"/>
            <a:ext cx="1042447" cy="369332"/>
          </a:xfrm>
          <a:prstGeom prst="rect">
            <a:avLst/>
          </a:prstGeom>
          <a:noFill/>
        </p:spPr>
        <p:txBody>
          <a:bodyPr wrap="square" rtlCol="0" anchor="ctr">
            <a:spAutoFit/>
          </a:bodyPr>
          <a:lstStyle/>
          <a:p>
            <a:pPr algn="ctr"/>
            <a:r>
              <a:rPr lang="zh-CN" altLang="en-US" sz="1800" dirty="0">
                <a:latin typeface="+mj-ea"/>
                <a:ea typeface="+mj-ea"/>
              </a:rPr>
              <a:t>文本</a:t>
            </a:r>
            <a:endParaRPr lang="en-US" sz="1800" dirty="0">
              <a:latin typeface="+mj-ea"/>
              <a:ea typeface="+mj-ea"/>
            </a:endParaRPr>
          </a:p>
        </p:txBody>
      </p:sp>
      <p:sp>
        <p:nvSpPr>
          <p:cNvPr id="42" name="矩形 41"/>
          <p:cNvSpPr/>
          <p:nvPr/>
        </p:nvSpPr>
        <p:spPr>
          <a:xfrm flipH="1">
            <a:off x="7044700" y="2158925"/>
            <a:ext cx="4390063" cy="169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4" name="矩形 23"/>
          <p:cNvSpPr/>
          <p:nvPr/>
        </p:nvSpPr>
        <p:spPr>
          <a:xfrm>
            <a:off x="792163" y="2350252"/>
            <a:ext cx="1472454" cy="1341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矩形 24"/>
          <p:cNvSpPr/>
          <p:nvPr/>
        </p:nvSpPr>
        <p:spPr>
          <a:xfrm>
            <a:off x="2729663" y="4128866"/>
            <a:ext cx="1472454" cy="1341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KSO_Shape"/>
          <p:cNvSpPr/>
          <p:nvPr/>
        </p:nvSpPr>
        <p:spPr bwMode="auto">
          <a:xfrm>
            <a:off x="3126644" y="4520903"/>
            <a:ext cx="678493" cy="557494"/>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FFFFFF"/>
          </a:solidFill>
          <a:ln>
            <a:noFill/>
          </a:ln>
        </p:spPr>
        <p:txBody>
          <a:bodyPr/>
          <a:lstStyle/>
          <a:p>
            <a:endParaRPr lang="zh-CN" altLang="en-US"/>
          </a:p>
        </p:txBody>
      </p:sp>
      <p:sp>
        <p:nvSpPr>
          <p:cNvPr id="30" name="矩形 29"/>
          <p:cNvSpPr/>
          <p:nvPr/>
        </p:nvSpPr>
        <p:spPr>
          <a:xfrm>
            <a:off x="2729663" y="2350252"/>
            <a:ext cx="1472454" cy="1341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KSO_Shape"/>
          <p:cNvSpPr/>
          <p:nvPr/>
        </p:nvSpPr>
        <p:spPr bwMode="auto">
          <a:xfrm>
            <a:off x="3102441" y="2657587"/>
            <a:ext cx="726898" cy="726898"/>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2" name="矩形 31"/>
          <p:cNvSpPr/>
          <p:nvPr/>
        </p:nvSpPr>
        <p:spPr>
          <a:xfrm>
            <a:off x="792163" y="4080578"/>
            <a:ext cx="1472454" cy="1341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KSO_Shape"/>
          <p:cNvSpPr/>
          <p:nvPr/>
        </p:nvSpPr>
        <p:spPr>
          <a:xfrm>
            <a:off x="1269432" y="2753148"/>
            <a:ext cx="517918" cy="535777"/>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FFFFFF"/>
          </a:solidFill>
          <a:ln w="9525">
            <a:noFill/>
            <a:round/>
          </a:ln>
        </p:spPr>
        <p:txBody>
          <a:bodyPr vert="horz" wrap="square" lIns="91440" tIns="45720" rIns="91440" bIns="45720" numCol="1" anchor="t" anchorCtr="0" compatLnSpc="1"/>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914400" eaLnBrk="1" fontAlgn="auto" hangingPunct="1">
              <a:spcBef>
                <a:spcPts val="0"/>
              </a:spcBef>
              <a:spcAft>
                <a:spcPts val="0"/>
              </a:spcAft>
            </a:pPr>
            <a:endParaRPr lang="zh-CN" altLang="en-US" sz="1800" kern="0">
              <a:solidFill>
                <a:sysClr val="windowText" lastClr="000000"/>
              </a:solidFill>
              <a:latin typeface="Calibri" panose="020F0502020204030204"/>
            </a:endParaRPr>
          </a:p>
        </p:txBody>
      </p:sp>
      <p:sp>
        <p:nvSpPr>
          <p:cNvPr id="49" name="KSO_Shape"/>
          <p:cNvSpPr/>
          <p:nvPr/>
        </p:nvSpPr>
        <p:spPr bwMode="auto">
          <a:xfrm>
            <a:off x="1184945" y="4407917"/>
            <a:ext cx="686891" cy="686891"/>
          </a:xfrm>
          <a:custGeom>
            <a:avLst/>
            <a:gdLst>
              <a:gd name="T0" fmla="*/ 1665347 w 2276475"/>
              <a:gd name="T1" fmla="*/ 841942 h 2276475"/>
              <a:gd name="T2" fmla="*/ 1695902 w 2276475"/>
              <a:gd name="T3" fmla="*/ 899243 h 2276475"/>
              <a:gd name="T4" fmla="*/ 1676772 w 2276475"/>
              <a:gd name="T5" fmla="*/ 962379 h 2276475"/>
              <a:gd name="T6" fmla="*/ 1619649 w 2276475"/>
              <a:gd name="T7" fmla="*/ 993151 h 2276475"/>
              <a:gd name="T8" fmla="*/ 1556149 w 2276475"/>
              <a:gd name="T9" fmla="*/ 974051 h 2276475"/>
              <a:gd name="T10" fmla="*/ 1525329 w 2276475"/>
              <a:gd name="T11" fmla="*/ 916751 h 2276475"/>
              <a:gd name="T12" fmla="*/ 1544459 w 2276475"/>
              <a:gd name="T13" fmla="*/ 853614 h 2276475"/>
              <a:gd name="T14" fmla="*/ 1601848 w 2276475"/>
              <a:gd name="T15" fmla="*/ 822842 h 2276475"/>
              <a:gd name="T16" fmla="*/ 892720 w 2276475"/>
              <a:gd name="T17" fmla="*/ 924611 h 2276475"/>
              <a:gd name="T18" fmla="*/ 799728 w 2276475"/>
              <a:gd name="T19" fmla="*/ 714470 h 2276475"/>
              <a:gd name="T20" fmla="*/ 839316 w 2276475"/>
              <a:gd name="T21" fmla="*/ 796667 h 2276475"/>
              <a:gd name="T22" fmla="*/ 801854 w 2276475"/>
              <a:gd name="T23" fmla="*/ 926478 h 2276475"/>
              <a:gd name="T24" fmla="*/ 634469 w 2276475"/>
              <a:gd name="T25" fmla="*/ 1048575 h 2276475"/>
              <a:gd name="T26" fmla="*/ 778473 w 2276475"/>
              <a:gd name="T27" fmla="*/ 856518 h 2276475"/>
              <a:gd name="T28" fmla="*/ 767314 w 2276475"/>
              <a:gd name="T29" fmla="*/ 760756 h 2276475"/>
              <a:gd name="T30" fmla="*/ 665555 w 2276475"/>
              <a:gd name="T31" fmla="*/ 751445 h 2276475"/>
              <a:gd name="T32" fmla="*/ 678042 w 2276475"/>
              <a:gd name="T33" fmla="*/ 694786 h 2276475"/>
              <a:gd name="T34" fmla="*/ 1310715 w 2276475"/>
              <a:gd name="T35" fmla="*/ 813778 h 2276475"/>
              <a:gd name="T36" fmla="*/ 1397931 w 2276475"/>
              <a:gd name="T37" fmla="*/ 804995 h 2276475"/>
              <a:gd name="T38" fmla="*/ 1449359 w 2276475"/>
              <a:gd name="T39" fmla="*/ 864347 h 2276475"/>
              <a:gd name="T40" fmla="*/ 1404558 w 2276475"/>
              <a:gd name="T41" fmla="*/ 907464 h 2276475"/>
              <a:gd name="T42" fmla="*/ 1370362 w 2276475"/>
              <a:gd name="T43" fmla="*/ 853967 h 2276475"/>
              <a:gd name="T44" fmla="*/ 1295604 w 2276475"/>
              <a:gd name="T45" fmla="*/ 872066 h 2276475"/>
              <a:gd name="T46" fmla="*/ 395199 w 2276475"/>
              <a:gd name="T47" fmla="*/ 499761 h 2276475"/>
              <a:gd name="T48" fmla="*/ 462659 w 2276475"/>
              <a:gd name="T49" fmla="*/ 938864 h 2276475"/>
              <a:gd name="T50" fmla="*/ 354033 w 2276475"/>
              <a:gd name="T51" fmla="*/ 990931 h 2276475"/>
              <a:gd name="T52" fmla="*/ 497452 w 2276475"/>
              <a:gd name="T53" fmla="*/ 1186177 h 2276475"/>
              <a:gd name="T54" fmla="*/ 798633 w 2276475"/>
              <a:gd name="T55" fmla="*/ 1479710 h 2276475"/>
              <a:gd name="T56" fmla="*/ 946035 w 2276475"/>
              <a:gd name="T57" fmla="*/ 1558605 h 2276475"/>
              <a:gd name="T58" fmla="*/ 995967 w 2276475"/>
              <a:gd name="T59" fmla="*/ 1430034 h 2276475"/>
              <a:gd name="T60" fmla="*/ 1420382 w 2276475"/>
              <a:gd name="T61" fmla="*/ 1537885 h 2276475"/>
              <a:gd name="T62" fmla="*/ 1382667 w 2276475"/>
              <a:gd name="T63" fmla="*/ 1902609 h 2276475"/>
              <a:gd name="T64" fmla="*/ 1091049 w 2276475"/>
              <a:gd name="T65" fmla="*/ 1858513 h 2276475"/>
              <a:gd name="T66" fmla="*/ 793852 w 2276475"/>
              <a:gd name="T67" fmla="*/ 1745085 h 2276475"/>
              <a:gd name="T68" fmla="*/ 461597 w 2276475"/>
              <a:gd name="T69" fmla="*/ 1522212 h 2276475"/>
              <a:gd name="T70" fmla="*/ 192819 w 2276475"/>
              <a:gd name="T71" fmla="*/ 1204505 h 2276475"/>
              <a:gd name="T72" fmla="*/ 55774 w 2276475"/>
              <a:gd name="T73" fmla="*/ 893440 h 2276475"/>
              <a:gd name="T74" fmla="*/ 531 w 2276475"/>
              <a:gd name="T75" fmla="*/ 575734 h 2276475"/>
              <a:gd name="T76" fmla="*/ 39307 w 2276475"/>
              <a:gd name="T77" fmla="*/ 485947 h 2276475"/>
              <a:gd name="T78" fmla="*/ 1085346 w 2276475"/>
              <a:gd name="T79" fmla="*/ 221054 h 2276475"/>
              <a:gd name="T80" fmla="*/ 1123871 w 2276475"/>
              <a:gd name="T81" fmla="*/ 272864 h 2276475"/>
              <a:gd name="T82" fmla="*/ 1114306 w 2276475"/>
              <a:gd name="T83" fmla="*/ 338755 h 2276475"/>
              <a:gd name="T84" fmla="*/ 1062496 w 2276475"/>
              <a:gd name="T85" fmla="*/ 377280 h 2276475"/>
              <a:gd name="T86" fmla="*/ 996340 w 2276475"/>
              <a:gd name="T87" fmla="*/ 367715 h 2276475"/>
              <a:gd name="T88" fmla="*/ 957814 w 2276475"/>
              <a:gd name="T89" fmla="*/ 315905 h 2276475"/>
              <a:gd name="T90" fmla="*/ 967645 w 2276475"/>
              <a:gd name="T91" fmla="*/ 249748 h 2276475"/>
              <a:gd name="T92" fmla="*/ 1019454 w 2276475"/>
              <a:gd name="T93" fmla="*/ 211223 h 2276475"/>
              <a:gd name="T94" fmla="*/ 1252615 w 2276475"/>
              <a:gd name="T95" fmla="*/ 30831 h 2276475"/>
              <a:gd name="T96" fmla="*/ 1561933 w 2276475"/>
              <a:gd name="T97" fmla="*/ 184188 h 2276475"/>
              <a:gd name="T98" fmla="*/ 1793656 w 2276475"/>
              <a:gd name="T99" fmla="*/ 453693 h 2276475"/>
              <a:gd name="T100" fmla="*/ 1898623 w 2276475"/>
              <a:gd name="T101" fmla="*/ 778215 h 2276475"/>
              <a:gd name="T102" fmla="*/ 1874440 w 2276475"/>
              <a:gd name="T103" fmla="*/ 1115229 h 2276475"/>
              <a:gd name="T104" fmla="*/ 1720844 w 2276475"/>
              <a:gd name="T105" fmla="*/ 1424603 h 2276475"/>
              <a:gd name="T106" fmla="*/ 1665571 w 2276475"/>
              <a:gd name="T107" fmla="*/ 1264335 h 2276475"/>
              <a:gd name="T108" fmla="*/ 1761236 w 2276475"/>
              <a:gd name="T109" fmla="*/ 991374 h 2276475"/>
              <a:gd name="T110" fmla="*/ 1747684 w 2276475"/>
              <a:gd name="T111" fmla="*/ 705922 h 2276475"/>
              <a:gd name="T112" fmla="*/ 1624648 w 2276475"/>
              <a:gd name="T113" fmla="*/ 441467 h 2276475"/>
              <a:gd name="T114" fmla="*/ 1401428 w 2276475"/>
              <a:gd name="T115" fmla="*/ 239471 h 2276475"/>
              <a:gd name="T116" fmla="*/ 1128516 w 2276475"/>
              <a:gd name="T117" fmla="*/ 143789 h 2276475"/>
              <a:gd name="T118" fmla="*/ 842849 w 2276475"/>
              <a:gd name="T119" fmla="*/ 157344 h 2276475"/>
              <a:gd name="T120" fmla="*/ 578705 w 2276475"/>
              <a:gd name="T121" fmla="*/ 280668 h 2276475"/>
              <a:gd name="T122" fmla="*/ 552930 w 2276475"/>
              <a:gd name="T123" fmla="*/ 133690 h 2276475"/>
              <a:gd name="T124" fmla="*/ 873408 w 2276475"/>
              <a:gd name="T125" fmla="*/ 12492 h 2276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2276475">
                <a:moveTo>
                  <a:pt x="1919288" y="982662"/>
                </a:moveTo>
                <a:lnTo>
                  <a:pt x="1924685" y="982662"/>
                </a:lnTo>
                <a:lnTo>
                  <a:pt x="1929765" y="982662"/>
                </a:lnTo>
                <a:lnTo>
                  <a:pt x="1935480" y="983296"/>
                </a:lnTo>
                <a:lnTo>
                  <a:pt x="1940560" y="983930"/>
                </a:lnTo>
                <a:lnTo>
                  <a:pt x="1945323" y="984564"/>
                </a:lnTo>
                <a:lnTo>
                  <a:pt x="1950403" y="986149"/>
                </a:lnTo>
                <a:lnTo>
                  <a:pt x="1955165" y="987100"/>
                </a:lnTo>
                <a:lnTo>
                  <a:pt x="1959610" y="989002"/>
                </a:lnTo>
                <a:lnTo>
                  <a:pt x="1964373" y="990904"/>
                </a:lnTo>
                <a:lnTo>
                  <a:pt x="1969135" y="992489"/>
                </a:lnTo>
                <a:lnTo>
                  <a:pt x="1973580" y="995025"/>
                </a:lnTo>
                <a:lnTo>
                  <a:pt x="1977708" y="997245"/>
                </a:lnTo>
                <a:lnTo>
                  <a:pt x="1981835" y="1000415"/>
                </a:lnTo>
                <a:lnTo>
                  <a:pt x="1985963" y="1003268"/>
                </a:lnTo>
                <a:lnTo>
                  <a:pt x="1990090" y="1006121"/>
                </a:lnTo>
                <a:lnTo>
                  <a:pt x="1993583" y="1009291"/>
                </a:lnTo>
                <a:lnTo>
                  <a:pt x="1997075" y="1012778"/>
                </a:lnTo>
                <a:lnTo>
                  <a:pt x="2000568" y="1016265"/>
                </a:lnTo>
                <a:lnTo>
                  <a:pt x="2003743" y="1020069"/>
                </a:lnTo>
                <a:lnTo>
                  <a:pt x="2006918" y="1023873"/>
                </a:lnTo>
                <a:lnTo>
                  <a:pt x="2009775" y="1027994"/>
                </a:lnTo>
                <a:lnTo>
                  <a:pt x="2012315" y="1031799"/>
                </a:lnTo>
                <a:lnTo>
                  <a:pt x="2014855" y="1036237"/>
                </a:lnTo>
                <a:lnTo>
                  <a:pt x="2017078" y="1040675"/>
                </a:lnTo>
                <a:lnTo>
                  <a:pt x="2019300" y="1045430"/>
                </a:lnTo>
                <a:lnTo>
                  <a:pt x="2020888" y="1049868"/>
                </a:lnTo>
                <a:lnTo>
                  <a:pt x="2022475" y="1054623"/>
                </a:lnTo>
                <a:lnTo>
                  <a:pt x="2023745" y="1059695"/>
                </a:lnTo>
                <a:lnTo>
                  <a:pt x="2025016" y="1064451"/>
                </a:lnTo>
                <a:lnTo>
                  <a:pt x="2025968" y="1069523"/>
                </a:lnTo>
                <a:lnTo>
                  <a:pt x="2026603" y="1074595"/>
                </a:lnTo>
                <a:lnTo>
                  <a:pt x="2026920" y="1079984"/>
                </a:lnTo>
                <a:lnTo>
                  <a:pt x="2027238" y="1085056"/>
                </a:lnTo>
                <a:lnTo>
                  <a:pt x="2026920" y="1090445"/>
                </a:lnTo>
                <a:lnTo>
                  <a:pt x="2026603" y="1095517"/>
                </a:lnTo>
                <a:lnTo>
                  <a:pt x="2025968" y="1100590"/>
                </a:lnTo>
                <a:lnTo>
                  <a:pt x="2025016" y="1105662"/>
                </a:lnTo>
                <a:lnTo>
                  <a:pt x="2023745" y="1110417"/>
                </a:lnTo>
                <a:lnTo>
                  <a:pt x="2022475" y="1115489"/>
                </a:lnTo>
                <a:lnTo>
                  <a:pt x="2020888" y="1120244"/>
                </a:lnTo>
                <a:lnTo>
                  <a:pt x="2019300" y="1124682"/>
                </a:lnTo>
                <a:lnTo>
                  <a:pt x="2017078" y="1129437"/>
                </a:lnTo>
                <a:lnTo>
                  <a:pt x="2014855" y="1133876"/>
                </a:lnTo>
                <a:lnTo>
                  <a:pt x="2012315" y="1138314"/>
                </a:lnTo>
                <a:lnTo>
                  <a:pt x="2009775" y="1142118"/>
                </a:lnTo>
                <a:lnTo>
                  <a:pt x="2006918" y="1146239"/>
                </a:lnTo>
                <a:lnTo>
                  <a:pt x="2003743" y="1150043"/>
                </a:lnTo>
                <a:lnTo>
                  <a:pt x="2000568" y="1153847"/>
                </a:lnTo>
                <a:lnTo>
                  <a:pt x="1997075" y="1157334"/>
                </a:lnTo>
                <a:lnTo>
                  <a:pt x="1993583" y="1160821"/>
                </a:lnTo>
                <a:lnTo>
                  <a:pt x="1990090" y="1163991"/>
                </a:lnTo>
                <a:lnTo>
                  <a:pt x="1985963" y="1166845"/>
                </a:lnTo>
                <a:lnTo>
                  <a:pt x="1981835" y="1169698"/>
                </a:lnTo>
                <a:lnTo>
                  <a:pt x="1977708" y="1172234"/>
                </a:lnTo>
                <a:lnTo>
                  <a:pt x="1973580" y="1175087"/>
                </a:lnTo>
                <a:lnTo>
                  <a:pt x="1969135" y="1176989"/>
                </a:lnTo>
                <a:lnTo>
                  <a:pt x="1964373" y="1179208"/>
                </a:lnTo>
                <a:lnTo>
                  <a:pt x="1959610" y="1181110"/>
                </a:lnTo>
                <a:lnTo>
                  <a:pt x="1955165" y="1182695"/>
                </a:lnTo>
                <a:lnTo>
                  <a:pt x="1950403" y="1183963"/>
                </a:lnTo>
                <a:lnTo>
                  <a:pt x="1945323" y="1185231"/>
                </a:lnTo>
                <a:lnTo>
                  <a:pt x="1940560" y="1186182"/>
                </a:lnTo>
                <a:lnTo>
                  <a:pt x="1935480" y="1186816"/>
                </a:lnTo>
                <a:lnTo>
                  <a:pt x="1929765" y="1187450"/>
                </a:lnTo>
                <a:lnTo>
                  <a:pt x="1924685" y="1187450"/>
                </a:lnTo>
                <a:lnTo>
                  <a:pt x="1919288" y="1187450"/>
                </a:lnTo>
                <a:lnTo>
                  <a:pt x="1914208" y="1186816"/>
                </a:lnTo>
                <a:lnTo>
                  <a:pt x="1909128" y="1186182"/>
                </a:lnTo>
                <a:lnTo>
                  <a:pt x="1904048" y="1185231"/>
                </a:lnTo>
                <a:lnTo>
                  <a:pt x="1898968" y="1183963"/>
                </a:lnTo>
                <a:lnTo>
                  <a:pt x="1894205" y="1182695"/>
                </a:lnTo>
                <a:lnTo>
                  <a:pt x="1889443" y="1181110"/>
                </a:lnTo>
                <a:lnTo>
                  <a:pt x="1884680" y="1179208"/>
                </a:lnTo>
                <a:lnTo>
                  <a:pt x="1880235" y="1176989"/>
                </a:lnTo>
                <a:lnTo>
                  <a:pt x="1875790" y="1175087"/>
                </a:lnTo>
                <a:lnTo>
                  <a:pt x="1871663" y="1172234"/>
                </a:lnTo>
                <a:lnTo>
                  <a:pt x="1867218" y="1169698"/>
                </a:lnTo>
                <a:lnTo>
                  <a:pt x="1863090" y="1166845"/>
                </a:lnTo>
                <a:lnTo>
                  <a:pt x="1859598" y="1163991"/>
                </a:lnTo>
                <a:lnTo>
                  <a:pt x="1855788" y="1160821"/>
                </a:lnTo>
                <a:lnTo>
                  <a:pt x="1852295" y="1157334"/>
                </a:lnTo>
                <a:lnTo>
                  <a:pt x="1848803" y="1153847"/>
                </a:lnTo>
                <a:lnTo>
                  <a:pt x="1845628" y="1150043"/>
                </a:lnTo>
                <a:lnTo>
                  <a:pt x="1842453" y="1146239"/>
                </a:lnTo>
                <a:lnTo>
                  <a:pt x="1839913" y="1142118"/>
                </a:lnTo>
                <a:lnTo>
                  <a:pt x="1837055" y="1138314"/>
                </a:lnTo>
                <a:lnTo>
                  <a:pt x="1834515" y="1133876"/>
                </a:lnTo>
                <a:lnTo>
                  <a:pt x="1832293" y="1129437"/>
                </a:lnTo>
                <a:lnTo>
                  <a:pt x="1830388" y="1124682"/>
                </a:lnTo>
                <a:lnTo>
                  <a:pt x="1828483" y="1120244"/>
                </a:lnTo>
                <a:lnTo>
                  <a:pt x="1826578" y="1115489"/>
                </a:lnTo>
                <a:lnTo>
                  <a:pt x="1825308" y="1110417"/>
                </a:lnTo>
                <a:lnTo>
                  <a:pt x="1824038" y="1105662"/>
                </a:lnTo>
                <a:lnTo>
                  <a:pt x="1823403" y="1100590"/>
                </a:lnTo>
                <a:lnTo>
                  <a:pt x="1822768" y="1095517"/>
                </a:lnTo>
                <a:lnTo>
                  <a:pt x="1822450" y="1090445"/>
                </a:lnTo>
                <a:lnTo>
                  <a:pt x="1822450" y="1085056"/>
                </a:lnTo>
                <a:lnTo>
                  <a:pt x="1822450" y="1079984"/>
                </a:lnTo>
                <a:lnTo>
                  <a:pt x="1822768" y="1074595"/>
                </a:lnTo>
                <a:lnTo>
                  <a:pt x="1823403" y="1069523"/>
                </a:lnTo>
                <a:lnTo>
                  <a:pt x="1824038" y="1064451"/>
                </a:lnTo>
                <a:lnTo>
                  <a:pt x="1825308" y="1059695"/>
                </a:lnTo>
                <a:lnTo>
                  <a:pt x="1826578" y="1054623"/>
                </a:lnTo>
                <a:lnTo>
                  <a:pt x="1828483" y="1049868"/>
                </a:lnTo>
                <a:lnTo>
                  <a:pt x="1830388" y="1045430"/>
                </a:lnTo>
                <a:lnTo>
                  <a:pt x="1832293" y="1040675"/>
                </a:lnTo>
                <a:lnTo>
                  <a:pt x="1834515" y="1036237"/>
                </a:lnTo>
                <a:lnTo>
                  <a:pt x="1837055" y="1031799"/>
                </a:lnTo>
                <a:lnTo>
                  <a:pt x="1839913" y="1027994"/>
                </a:lnTo>
                <a:lnTo>
                  <a:pt x="1842453" y="1023873"/>
                </a:lnTo>
                <a:lnTo>
                  <a:pt x="1845628" y="1020069"/>
                </a:lnTo>
                <a:lnTo>
                  <a:pt x="1848803" y="1016265"/>
                </a:lnTo>
                <a:lnTo>
                  <a:pt x="1852295" y="1012778"/>
                </a:lnTo>
                <a:lnTo>
                  <a:pt x="1855788" y="1009291"/>
                </a:lnTo>
                <a:lnTo>
                  <a:pt x="1859598" y="1006121"/>
                </a:lnTo>
                <a:lnTo>
                  <a:pt x="1863090" y="1003268"/>
                </a:lnTo>
                <a:lnTo>
                  <a:pt x="1867218" y="1000415"/>
                </a:lnTo>
                <a:lnTo>
                  <a:pt x="1871663" y="997245"/>
                </a:lnTo>
                <a:lnTo>
                  <a:pt x="1875790" y="995025"/>
                </a:lnTo>
                <a:lnTo>
                  <a:pt x="1880235" y="992489"/>
                </a:lnTo>
                <a:lnTo>
                  <a:pt x="1884680" y="990904"/>
                </a:lnTo>
                <a:lnTo>
                  <a:pt x="1889443" y="989002"/>
                </a:lnTo>
                <a:lnTo>
                  <a:pt x="1894205" y="987100"/>
                </a:lnTo>
                <a:lnTo>
                  <a:pt x="1898968" y="986149"/>
                </a:lnTo>
                <a:lnTo>
                  <a:pt x="1904048" y="984564"/>
                </a:lnTo>
                <a:lnTo>
                  <a:pt x="1909128" y="983930"/>
                </a:lnTo>
                <a:lnTo>
                  <a:pt x="1914208" y="983296"/>
                </a:lnTo>
                <a:lnTo>
                  <a:pt x="1919288" y="982662"/>
                </a:lnTo>
                <a:close/>
                <a:moveTo>
                  <a:pt x="1278280" y="917675"/>
                </a:moveTo>
                <a:lnTo>
                  <a:pt x="1116821" y="1122393"/>
                </a:lnTo>
                <a:lnTo>
                  <a:pt x="1278280" y="1122393"/>
                </a:lnTo>
                <a:lnTo>
                  <a:pt x="1278280" y="917675"/>
                </a:lnTo>
                <a:close/>
                <a:moveTo>
                  <a:pt x="1281129" y="835025"/>
                </a:moveTo>
                <a:lnTo>
                  <a:pt x="1340014" y="835025"/>
                </a:lnTo>
                <a:lnTo>
                  <a:pt x="1340014" y="1122393"/>
                </a:lnTo>
                <a:lnTo>
                  <a:pt x="1397000" y="1122393"/>
                </a:lnTo>
                <a:lnTo>
                  <a:pt x="1397000" y="1178659"/>
                </a:lnTo>
                <a:lnTo>
                  <a:pt x="1340014" y="1178659"/>
                </a:lnTo>
                <a:lnTo>
                  <a:pt x="1340014" y="1358900"/>
                </a:lnTo>
                <a:lnTo>
                  <a:pt x="1278280" y="1358900"/>
                </a:lnTo>
                <a:lnTo>
                  <a:pt x="1278280" y="1178659"/>
                </a:lnTo>
                <a:lnTo>
                  <a:pt x="1066800" y="1178659"/>
                </a:lnTo>
                <a:lnTo>
                  <a:pt x="1066800" y="1104910"/>
                </a:lnTo>
                <a:lnTo>
                  <a:pt x="1281129" y="835025"/>
                </a:lnTo>
                <a:close/>
                <a:moveTo>
                  <a:pt x="860108" y="823912"/>
                </a:moveTo>
                <a:lnTo>
                  <a:pt x="868680" y="824230"/>
                </a:lnTo>
                <a:lnTo>
                  <a:pt x="876618" y="824548"/>
                </a:lnTo>
                <a:lnTo>
                  <a:pt x="884555" y="825501"/>
                </a:lnTo>
                <a:lnTo>
                  <a:pt x="892175" y="826455"/>
                </a:lnTo>
                <a:lnTo>
                  <a:pt x="899478" y="828044"/>
                </a:lnTo>
                <a:lnTo>
                  <a:pt x="906463" y="829316"/>
                </a:lnTo>
                <a:lnTo>
                  <a:pt x="913448" y="831541"/>
                </a:lnTo>
                <a:lnTo>
                  <a:pt x="920433" y="833766"/>
                </a:lnTo>
                <a:lnTo>
                  <a:pt x="926465" y="836309"/>
                </a:lnTo>
                <a:lnTo>
                  <a:pt x="932815" y="839170"/>
                </a:lnTo>
                <a:lnTo>
                  <a:pt x="938848" y="842667"/>
                </a:lnTo>
                <a:lnTo>
                  <a:pt x="944880" y="845845"/>
                </a:lnTo>
                <a:lnTo>
                  <a:pt x="950278" y="849978"/>
                </a:lnTo>
                <a:lnTo>
                  <a:pt x="955675" y="853792"/>
                </a:lnTo>
                <a:lnTo>
                  <a:pt x="960755" y="858243"/>
                </a:lnTo>
                <a:lnTo>
                  <a:pt x="965518" y="863011"/>
                </a:lnTo>
                <a:lnTo>
                  <a:pt x="970280" y="868097"/>
                </a:lnTo>
                <a:lnTo>
                  <a:pt x="974725" y="873183"/>
                </a:lnTo>
                <a:lnTo>
                  <a:pt x="978535" y="878587"/>
                </a:lnTo>
                <a:lnTo>
                  <a:pt x="982345" y="884309"/>
                </a:lnTo>
                <a:lnTo>
                  <a:pt x="985520" y="890030"/>
                </a:lnTo>
                <a:lnTo>
                  <a:pt x="989013" y="896070"/>
                </a:lnTo>
                <a:lnTo>
                  <a:pt x="991870" y="902428"/>
                </a:lnTo>
                <a:lnTo>
                  <a:pt x="994410" y="909103"/>
                </a:lnTo>
                <a:lnTo>
                  <a:pt x="996633" y="915461"/>
                </a:lnTo>
                <a:lnTo>
                  <a:pt x="998220" y="922454"/>
                </a:lnTo>
                <a:lnTo>
                  <a:pt x="999808" y="929447"/>
                </a:lnTo>
                <a:lnTo>
                  <a:pt x="1001395" y="936758"/>
                </a:lnTo>
                <a:lnTo>
                  <a:pt x="1002348" y="944387"/>
                </a:lnTo>
                <a:lnTo>
                  <a:pt x="1002983" y="952017"/>
                </a:lnTo>
                <a:lnTo>
                  <a:pt x="1003618" y="959963"/>
                </a:lnTo>
                <a:lnTo>
                  <a:pt x="1003935" y="968546"/>
                </a:lnTo>
                <a:lnTo>
                  <a:pt x="1003618" y="983487"/>
                </a:lnTo>
                <a:lnTo>
                  <a:pt x="1002665" y="990798"/>
                </a:lnTo>
                <a:lnTo>
                  <a:pt x="1002030" y="998109"/>
                </a:lnTo>
                <a:lnTo>
                  <a:pt x="1000760" y="1004784"/>
                </a:lnTo>
                <a:lnTo>
                  <a:pt x="999808" y="1011778"/>
                </a:lnTo>
                <a:lnTo>
                  <a:pt x="998855" y="1018453"/>
                </a:lnTo>
                <a:lnTo>
                  <a:pt x="997268" y="1025129"/>
                </a:lnTo>
                <a:lnTo>
                  <a:pt x="993775" y="1037844"/>
                </a:lnTo>
                <a:lnTo>
                  <a:pt x="989330" y="1050241"/>
                </a:lnTo>
                <a:lnTo>
                  <a:pt x="984568" y="1062002"/>
                </a:lnTo>
                <a:lnTo>
                  <a:pt x="979170" y="1073128"/>
                </a:lnTo>
                <a:lnTo>
                  <a:pt x="972503" y="1084572"/>
                </a:lnTo>
                <a:lnTo>
                  <a:pt x="965518" y="1095697"/>
                </a:lnTo>
                <a:lnTo>
                  <a:pt x="958215" y="1107141"/>
                </a:lnTo>
                <a:lnTo>
                  <a:pt x="950278" y="1118267"/>
                </a:lnTo>
                <a:lnTo>
                  <a:pt x="941388" y="1129710"/>
                </a:lnTo>
                <a:lnTo>
                  <a:pt x="932815" y="1141154"/>
                </a:lnTo>
                <a:lnTo>
                  <a:pt x="923925" y="1151962"/>
                </a:lnTo>
                <a:lnTo>
                  <a:pt x="914400" y="1162770"/>
                </a:lnTo>
                <a:lnTo>
                  <a:pt x="898843" y="1181207"/>
                </a:lnTo>
                <a:lnTo>
                  <a:pt x="882333" y="1199326"/>
                </a:lnTo>
                <a:lnTo>
                  <a:pt x="865188" y="1218398"/>
                </a:lnTo>
                <a:lnTo>
                  <a:pt x="847090" y="1237471"/>
                </a:lnTo>
                <a:lnTo>
                  <a:pt x="813435" y="1272120"/>
                </a:lnTo>
                <a:lnTo>
                  <a:pt x="787400" y="1298503"/>
                </a:lnTo>
                <a:lnTo>
                  <a:pt x="1023938" y="1298503"/>
                </a:lnTo>
                <a:lnTo>
                  <a:pt x="1023938" y="1358900"/>
                </a:lnTo>
                <a:lnTo>
                  <a:pt x="727075" y="1358900"/>
                </a:lnTo>
                <a:lnTo>
                  <a:pt x="727075" y="1285153"/>
                </a:lnTo>
                <a:lnTo>
                  <a:pt x="758190" y="1253047"/>
                </a:lnTo>
                <a:lnTo>
                  <a:pt x="787400" y="1221895"/>
                </a:lnTo>
                <a:lnTo>
                  <a:pt x="801688" y="1206637"/>
                </a:lnTo>
                <a:lnTo>
                  <a:pt x="815340" y="1191061"/>
                </a:lnTo>
                <a:lnTo>
                  <a:pt x="829310" y="1175485"/>
                </a:lnTo>
                <a:lnTo>
                  <a:pt x="842963" y="1158955"/>
                </a:lnTo>
                <a:lnTo>
                  <a:pt x="856298" y="1142743"/>
                </a:lnTo>
                <a:lnTo>
                  <a:pt x="868363" y="1127803"/>
                </a:lnTo>
                <a:lnTo>
                  <a:pt x="879158" y="1113181"/>
                </a:lnTo>
                <a:lnTo>
                  <a:pt x="889000" y="1099830"/>
                </a:lnTo>
                <a:lnTo>
                  <a:pt x="897890" y="1087115"/>
                </a:lnTo>
                <a:lnTo>
                  <a:pt x="905828" y="1075035"/>
                </a:lnTo>
                <a:lnTo>
                  <a:pt x="912495" y="1063910"/>
                </a:lnTo>
                <a:lnTo>
                  <a:pt x="917893" y="1053738"/>
                </a:lnTo>
                <a:lnTo>
                  <a:pt x="922655" y="1043566"/>
                </a:lnTo>
                <a:lnTo>
                  <a:pt x="926465" y="1033711"/>
                </a:lnTo>
                <a:lnTo>
                  <a:pt x="930275" y="1023539"/>
                </a:lnTo>
                <a:lnTo>
                  <a:pt x="932815" y="1013367"/>
                </a:lnTo>
                <a:lnTo>
                  <a:pt x="935038" y="1003195"/>
                </a:lnTo>
                <a:lnTo>
                  <a:pt x="936625" y="993023"/>
                </a:lnTo>
                <a:lnTo>
                  <a:pt x="937578" y="982215"/>
                </a:lnTo>
                <a:lnTo>
                  <a:pt x="937895" y="971725"/>
                </a:lnTo>
                <a:lnTo>
                  <a:pt x="937578" y="961553"/>
                </a:lnTo>
                <a:lnTo>
                  <a:pt x="936308" y="951381"/>
                </a:lnTo>
                <a:lnTo>
                  <a:pt x="935355" y="946613"/>
                </a:lnTo>
                <a:lnTo>
                  <a:pt x="934085" y="942162"/>
                </a:lnTo>
                <a:lnTo>
                  <a:pt x="933133" y="937712"/>
                </a:lnTo>
                <a:lnTo>
                  <a:pt x="931545" y="933898"/>
                </a:lnTo>
                <a:lnTo>
                  <a:pt x="928053" y="925633"/>
                </a:lnTo>
                <a:lnTo>
                  <a:pt x="923925" y="918322"/>
                </a:lnTo>
                <a:lnTo>
                  <a:pt x="921703" y="915143"/>
                </a:lnTo>
                <a:lnTo>
                  <a:pt x="919480" y="911964"/>
                </a:lnTo>
                <a:lnTo>
                  <a:pt x="916940" y="909103"/>
                </a:lnTo>
                <a:lnTo>
                  <a:pt x="914083" y="905924"/>
                </a:lnTo>
                <a:lnTo>
                  <a:pt x="908368" y="901156"/>
                </a:lnTo>
                <a:lnTo>
                  <a:pt x="902018" y="897024"/>
                </a:lnTo>
                <a:lnTo>
                  <a:pt x="895350" y="893209"/>
                </a:lnTo>
                <a:lnTo>
                  <a:pt x="888048" y="890348"/>
                </a:lnTo>
                <a:lnTo>
                  <a:pt x="880745" y="887805"/>
                </a:lnTo>
                <a:lnTo>
                  <a:pt x="872490" y="886216"/>
                </a:lnTo>
                <a:lnTo>
                  <a:pt x="864235" y="885262"/>
                </a:lnTo>
                <a:lnTo>
                  <a:pt x="855345" y="884944"/>
                </a:lnTo>
                <a:lnTo>
                  <a:pt x="847090" y="885262"/>
                </a:lnTo>
                <a:lnTo>
                  <a:pt x="838518" y="886216"/>
                </a:lnTo>
                <a:lnTo>
                  <a:pt x="829628" y="887805"/>
                </a:lnTo>
                <a:lnTo>
                  <a:pt x="820738" y="889713"/>
                </a:lnTo>
                <a:lnTo>
                  <a:pt x="812165" y="892256"/>
                </a:lnTo>
                <a:lnTo>
                  <a:pt x="803593" y="895116"/>
                </a:lnTo>
                <a:lnTo>
                  <a:pt x="795338" y="897977"/>
                </a:lnTo>
                <a:lnTo>
                  <a:pt x="787400" y="901792"/>
                </a:lnTo>
                <a:lnTo>
                  <a:pt x="780415" y="904653"/>
                </a:lnTo>
                <a:lnTo>
                  <a:pt x="773748" y="908149"/>
                </a:lnTo>
                <a:lnTo>
                  <a:pt x="767398" y="911964"/>
                </a:lnTo>
                <a:lnTo>
                  <a:pt x="761048" y="915778"/>
                </a:lnTo>
                <a:lnTo>
                  <a:pt x="749935" y="924043"/>
                </a:lnTo>
                <a:lnTo>
                  <a:pt x="740728" y="930401"/>
                </a:lnTo>
                <a:lnTo>
                  <a:pt x="736918" y="930401"/>
                </a:lnTo>
                <a:lnTo>
                  <a:pt x="736918" y="855700"/>
                </a:lnTo>
                <a:lnTo>
                  <a:pt x="742633" y="853157"/>
                </a:lnTo>
                <a:lnTo>
                  <a:pt x="748030" y="850296"/>
                </a:lnTo>
                <a:lnTo>
                  <a:pt x="761048" y="845210"/>
                </a:lnTo>
                <a:lnTo>
                  <a:pt x="775970" y="839806"/>
                </a:lnTo>
                <a:lnTo>
                  <a:pt x="792798" y="834402"/>
                </a:lnTo>
                <a:lnTo>
                  <a:pt x="801688" y="831859"/>
                </a:lnTo>
                <a:lnTo>
                  <a:pt x="810260" y="830269"/>
                </a:lnTo>
                <a:lnTo>
                  <a:pt x="819150" y="828362"/>
                </a:lnTo>
                <a:lnTo>
                  <a:pt x="827405" y="826773"/>
                </a:lnTo>
                <a:lnTo>
                  <a:pt x="835660" y="825819"/>
                </a:lnTo>
                <a:lnTo>
                  <a:pt x="844233" y="824548"/>
                </a:lnTo>
                <a:lnTo>
                  <a:pt x="852170" y="824230"/>
                </a:lnTo>
                <a:lnTo>
                  <a:pt x="860108" y="823912"/>
                </a:lnTo>
                <a:close/>
                <a:moveTo>
                  <a:pt x="1458913" y="811212"/>
                </a:moveTo>
                <a:lnTo>
                  <a:pt x="1519103" y="811212"/>
                </a:lnTo>
                <a:lnTo>
                  <a:pt x="1519103" y="1009359"/>
                </a:lnTo>
                <a:lnTo>
                  <a:pt x="1526072" y="1002998"/>
                </a:lnTo>
                <a:lnTo>
                  <a:pt x="1532725" y="996955"/>
                </a:lnTo>
                <a:lnTo>
                  <a:pt x="1539694" y="991230"/>
                </a:lnTo>
                <a:lnTo>
                  <a:pt x="1546030" y="986142"/>
                </a:lnTo>
                <a:lnTo>
                  <a:pt x="1552999" y="981370"/>
                </a:lnTo>
                <a:lnTo>
                  <a:pt x="1559652" y="976600"/>
                </a:lnTo>
                <a:lnTo>
                  <a:pt x="1566304" y="972465"/>
                </a:lnTo>
                <a:lnTo>
                  <a:pt x="1572640" y="968966"/>
                </a:lnTo>
                <a:lnTo>
                  <a:pt x="1579292" y="965786"/>
                </a:lnTo>
                <a:lnTo>
                  <a:pt x="1586262" y="962605"/>
                </a:lnTo>
                <a:lnTo>
                  <a:pt x="1592914" y="960061"/>
                </a:lnTo>
                <a:lnTo>
                  <a:pt x="1599884" y="958471"/>
                </a:lnTo>
                <a:lnTo>
                  <a:pt x="1606853" y="956880"/>
                </a:lnTo>
                <a:lnTo>
                  <a:pt x="1614139" y="955926"/>
                </a:lnTo>
                <a:lnTo>
                  <a:pt x="1621109" y="954972"/>
                </a:lnTo>
                <a:lnTo>
                  <a:pt x="1628711" y="954654"/>
                </a:lnTo>
                <a:lnTo>
                  <a:pt x="1635364" y="954972"/>
                </a:lnTo>
                <a:lnTo>
                  <a:pt x="1641383" y="955608"/>
                </a:lnTo>
                <a:lnTo>
                  <a:pt x="1647719" y="956244"/>
                </a:lnTo>
                <a:lnTo>
                  <a:pt x="1653738" y="957198"/>
                </a:lnTo>
                <a:lnTo>
                  <a:pt x="1659757" y="958471"/>
                </a:lnTo>
                <a:lnTo>
                  <a:pt x="1665142" y="960061"/>
                </a:lnTo>
                <a:lnTo>
                  <a:pt x="1670527" y="961969"/>
                </a:lnTo>
                <a:lnTo>
                  <a:pt x="1675913" y="964196"/>
                </a:lnTo>
                <a:lnTo>
                  <a:pt x="1680981" y="966740"/>
                </a:lnTo>
                <a:lnTo>
                  <a:pt x="1685733" y="969602"/>
                </a:lnTo>
                <a:lnTo>
                  <a:pt x="1690485" y="973101"/>
                </a:lnTo>
                <a:lnTo>
                  <a:pt x="1695237" y="976282"/>
                </a:lnTo>
                <a:lnTo>
                  <a:pt x="1699672" y="979780"/>
                </a:lnTo>
                <a:lnTo>
                  <a:pt x="1703473" y="983915"/>
                </a:lnTo>
                <a:lnTo>
                  <a:pt x="1707592" y="988368"/>
                </a:lnTo>
                <a:lnTo>
                  <a:pt x="1711710" y="993139"/>
                </a:lnTo>
                <a:lnTo>
                  <a:pt x="1715195" y="997909"/>
                </a:lnTo>
                <a:lnTo>
                  <a:pt x="1718362" y="1002998"/>
                </a:lnTo>
                <a:lnTo>
                  <a:pt x="1721847" y="1008405"/>
                </a:lnTo>
                <a:lnTo>
                  <a:pt x="1724698" y="1014130"/>
                </a:lnTo>
                <a:lnTo>
                  <a:pt x="1727233" y="1020173"/>
                </a:lnTo>
                <a:lnTo>
                  <a:pt x="1729767" y="1026216"/>
                </a:lnTo>
                <a:lnTo>
                  <a:pt x="1731984" y="1032895"/>
                </a:lnTo>
                <a:lnTo>
                  <a:pt x="1734202" y="1039893"/>
                </a:lnTo>
                <a:lnTo>
                  <a:pt x="1736103" y="1046572"/>
                </a:lnTo>
                <a:lnTo>
                  <a:pt x="1737370" y="1053887"/>
                </a:lnTo>
                <a:lnTo>
                  <a:pt x="1738637" y="1061838"/>
                </a:lnTo>
                <a:lnTo>
                  <a:pt x="1739587" y="1069790"/>
                </a:lnTo>
                <a:lnTo>
                  <a:pt x="1740221" y="1077741"/>
                </a:lnTo>
                <a:lnTo>
                  <a:pt x="1741171" y="1086010"/>
                </a:lnTo>
                <a:lnTo>
                  <a:pt x="1741488" y="1094916"/>
                </a:lnTo>
                <a:lnTo>
                  <a:pt x="1741488" y="1103821"/>
                </a:lnTo>
                <a:lnTo>
                  <a:pt x="1741488" y="1358900"/>
                </a:lnTo>
                <a:lnTo>
                  <a:pt x="1680981" y="1358900"/>
                </a:lnTo>
                <a:lnTo>
                  <a:pt x="1680981" y="1134991"/>
                </a:lnTo>
                <a:lnTo>
                  <a:pt x="1680665" y="1121632"/>
                </a:lnTo>
                <a:lnTo>
                  <a:pt x="1680348" y="1108910"/>
                </a:lnTo>
                <a:lnTo>
                  <a:pt x="1679714" y="1096506"/>
                </a:lnTo>
                <a:lnTo>
                  <a:pt x="1678447" y="1084420"/>
                </a:lnTo>
                <a:lnTo>
                  <a:pt x="1677180" y="1073288"/>
                </a:lnTo>
                <a:lnTo>
                  <a:pt x="1675279" y="1063428"/>
                </a:lnTo>
                <a:lnTo>
                  <a:pt x="1672428" y="1054841"/>
                </a:lnTo>
                <a:lnTo>
                  <a:pt x="1670844" y="1050706"/>
                </a:lnTo>
                <a:lnTo>
                  <a:pt x="1669577" y="1047208"/>
                </a:lnTo>
                <a:lnTo>
                  <a:pt x="1667360" y="1043391"/>
                </a:lnTo>
                <a:lnTo>
                  <a:pt x="1665459" y="1040211"/>
                </a:lnTo>
                <a:lnTo>
                  <a:pt x="1662925" y="1036712"/>
                </a:lnTo>
                <a:lnTo>
                  <a:pt x="1660707" y="1033850"/>
                </a:lnTo>
                <a:lnTo>
                  <a:pt x="1657856" y="1031305"/>
                </a:lnTo>
                <a:lnTo>
                  <a:pt x="1655005" y="1029079"/>
                </a:lnTo>
                <a:lnTo>
                  <a:pt x="1651837" y="1026852"/>
                </a:lnTo>
                <a:lnTo>
                  <a:pt x="1648669" y="1025262"/>
                </a:lnTo>
                <a:lnTo>
                  <a:pt x="1645501" y="1023354"/>
                </a:lnTo>
                <a:lnTo>
                  <a:pt x="1641383" y="1021764"/>
                </a:lnTo>
                <a:lnTo>
                  <a:pt x="1637582" y="1020491"/>
                </a:lnTo>
                <a:lnTo>
                  <a:pt x="1633146" y="1019855"/>
                </a:lnTo>
                <a:lnTo>
                  <a:pt x="1628395" y="1018583"/>
                </a:lnTo>
                <a:lnTo>
                  <a:pt x="1623643" y="1018265"/>
                </a:lnTo>
                <a:lnTo>
                  <a:pt x="1618257" y="1017947"/>
                </a:lnTo>
                <a:lnTo>
                  <a:pt x="1612555" y="1017947"/>
                </a:lnTo>
                <a:lnTo>
                  <a:pt x="1606853" y="1017947"/>
                </a:lnTo>
                <a:lnTo>
                  <a:pt x="1601468" y="1018583"/>
                </a:lnTo>
                <a:lnTo>
                  <a:pt x="1595449" y="1019855"/>
                </a:lnTo>
                <a:lnTo>
                  <a:pt x="1589746" y="1021127"/>
                </a:lnTo>
                <a:lnTo>
                  <a:pt x="1584044" y="1023036"/>
                </a:lnTo>
                <a:lnTo>
                  <a:pt x="1578025" y="1025262"/>
                </a:lnTo>
                <a:lnTo>
                  <a:pt x="1572006" y="1027807"/>
                </a:lnTo>
                <a:lnTo>
                  <a:pt x="1566304" y="1030987"/>
                </a:lnTo>
                <a:lnTo>
                  <a:pt x="1560285" y="1034168"/>
                </a:lnTo>
                <a:lnTo>
                  <a:pt x="1554266" y="1037984"/>
                </a:lnTo>
                <a:lnTo>
                  <a:pt x="1548247" y="1042119"/>
                </a:lnTo>
                <a:lnTo>
                  <a:pt x="1542545" y="1045936"/>
                </a:lnTo>
                <a:lnTo>
                  <a:pt x="1530824" y="1055159"/>
                </a:lnTo>
                <a:lnTo>
                  <a:pt x="1519103" y="1065337"/>
                </a:lnTo>
                <a:lnTo>
                  <a:pt x="1519103" y="1358900"/>
                </a:lnTo>
                <a:lnTo>
                  <a:pt x="1458913" y="1358900"/>
                </a:lnTo>
                <a:lnTo>
                  <a:pt x="1458913" y="811212"/>
                </a:lnTo>
                <a:close/>
                <a:moveTo>
                  <a:pt x="66650" y="577850"/>
                </a:moveTo>
                <a:lnTo>
                  <a:pt x="424974" y="577850"/>
                </a:lnTo>
                <a:lnTo>
                  <a:pt x="431956" y="578167"/>
                </a:lnTo>
                <a:lnTo>
                  <a:pt x="438621" y="579437"/>
                </a:lnTo>
                <a:lnTo>
                  <a:pt x="445286" y="580707"/>
                </a:lnTo>
                <a:lnTo>
                  <a:pt x="450999" y="582929"/>
                </a:lnTo>
                <a:lnTo>
                  <a:pt x="456712" y="585786"/>
                </a:lnTo>
                <a:lnTo>
                  <a:pt x="462425" y="589278"/>
                </a:lnTo>
                <a:lnTo>
                  <a:pt x="467503" y="593087"/>
                </a:lnTo>
                <a:lnTo>
                  <a:pt x="472263" y="597214"/>
                </a:lnTo>
                <a:lnTo>
                  <a:pt x="476389" y="601975"/>
                </a:lnTo>
                <a:lnTo>
                  <a:pt x="480198" y="607054"/>
                </a:lnTo>
                <a:lnTo>
                  <a:pt x="483689" y="612451"/>
                </a:lnTo>
                <a:lnTo>
                  <a:pt x="486228" y="618482"/>
                </a:lnTo>
                <a:lnTo>
                  <a:pt x="488450" y="624514"/>
                </a:lnTo>
                <a:lnTo>
                  <a:pt x="490354" y="630862"/>
                </a:lnTo>
                <a:lnTo>
                  <a:pt x="491306" y="637211"/>
                </a:lnTo>
                <a:lnTo>
                  <a:pt x="491941" y="644195"/>
                </a:lnTo>
                <a:lnTo>
                  <a:pt x="568430" y="1079724"/>
                </a:lnTo>
                <a:lnTo>
                  <a:pt x="567795" y="1086708"/>
                </a:lnTo>
                <a:lnTo>
                  <a:pt x="566843" y="1093056"/>
                </a:lnTo>
                <a:lnTo>
                  <a:pt x="565256" y="1099405"/>
                </a:lnTo>
                <a:lnTo>
                  <a:pt x="563352" y="1105437"/>
                </a:lnTo>
                <a:lnTo>
                  <a:pt x="560178" y="1111468"/>
                </a:lnTo>
                <a:lnTo>
                  <a:pt x="557004" y="1116864"/>
                </a:lnTo>
                <a:lnTo>
                  <a:pt x="552878" y="1121943"/>
                </a:lnTo>
                <a:lnTo>
                  <a:pt x="549070" y="1126705"/>
                </a:lnTo>
                <a:lnTo>
                  <a:pt x="544309" y="1131149"/>
                </a:lnTo>
                <a:lnTo>
                  <a:pt x="539231" y="1134641"/>
                </a:lnTo>
                <a:lnTo>
                  <a:pt x="533835" y="1137815"/>
                </a:lnTo>
                <a:lnTo>
                  <a:pt x="527805" y="1140990"/>
                </a:lnTo>
                <a:lnTo>
                  <a:pt x="521775" y="1143212"/>
                </a:lnTo>
                <a:lnTo>
                  <a:pt x="515427" y="1144799"/>
                </a:lnTo>
                <a:lnTo>
                  <a:pt x="508762" y="1145752"/>
                </a:lnTo>
                <a:lnTo>
                  <a:pt x="502097" y="1146069"/>
                </a:lnTo>
                <a:lnTo>
                  <a:pt x="413865" y="1146069"/>
                </a:lnTo>
                <a:lnTo>
                  <a:pt x="414817" y="1152100"/>
                </a:lnTo>
                <a:lnTo>
                  <a:pt x="416087" y="1158767"/>
                </a:lnTo>
                <a:lnTo>
                  <a:pt x="417039" y="1164798"/>
                </a:lnTo>
                <a:lnTo>
                  <a:pt x="418943" y="1171147"/>
                </a:lnTo>
                <a:lnTo>
                  <a:pt x="420848" y="1177813"/>
                </a:lnTo>
                <a:lnTo>
                  <a:pt x="423069" y="1184162"/>
                </a:lnTo>
                <a:lnTo>
                  <a:pt x="428147" y="1197494"/>
                </a:lnTo>
                <a:lnTo>
                  <a:pt x="434178" y="1210827"/>
                </a:lnTo>
                <a:lnTo>
                  <a:pt x="440843" y="1224159"/>
                </a:lnTo>
                <a:lnTo>
                  <a:pt x="448460" y="1238127"/>
                </a:lnTo>
                <a:lnTo>
                  <a:pt x="457029" y="1252094"/>
                </a:lnTo>
                <a:lnTo>
                  <a:pt x="466233" y="1266062"/>
                </a:lnTo>
                <a:lnTo>
                  <a:pt x="475755" y="1280029"/>
                </a:lnTo>
                <a:lnTo>
                  <a:pt x="486228" y="1294314"/>
                </a:lnTo>
                <a:lnTo>
                  <a:pt x="497019" y="1307964"/>
                </a:lnTo>
                <a:lnTo>
                  <a:pt x="508128" y="1322249"/>
                </a:lnTo>
                <a:lnTo>
                  <a:pt x="519871" y="1336216"/>
                </a:lnTo>
                <a:lnTo>
                  <a:pt x="531931" y="1349866"/>
                </a:lnTo>
                <a:lnTo>
                  <a:pt x="544309" y="1363833"/>
                </a:lnTo>
                <a:lnTo>
                  <a:pt x="556687" y="1377801"/>
                </a:lnTo>
                <a:lnTo>
                  <a:pt x="569382" y="1391133"/>
                </a:lnTo>
                <a:lnTo>
                  <a:pt x="594455" y="1417481"/>
                </a:lnTo>
                <a:lnTo>
                  <a:pt x="620163" y="1442876"/>
                </a:lnTo>
                <a:lnTo>
                  <a:pt x="644919" y="1467319"/>
                </a:lnTo>
                <a:lnTo>
                  <a:pt x="690622" y="1511443"/>
                </a:lnTo>
                <a:lnTo>
                  <a:pt x="710617" y="1530807"/>
                </a:lnTo>
                <a:lnTo>
                  <a:pt x="728390" y="1548266"/>
                </a:lnTo>
                <a:lnTo>
                  <a:pt x="745846" y="1565726"/>
                </a:lnTo>
                <a:lnTo>
                  <a:pt x="764889" y="1586042"/>
                </a:lnTo>
                <a:lnTo>
                  <a:pt x="809005" y="1632071"/>
                </a:lnTo>
                <a:lnTo>
                  <a:pt x="833443" y="1656514"/>
                </a:lnTo>
                <a:lnTo>
                  <a:pt x="859151" y="1681909"/>
                </a:lnTo>
                <a:lnTo>
                  <a:pt x="885494" y="1707622"/>
                </a:lnTo>
                <a:lnTo>
                  <a:pt x="899141" y="1720319"/>
                </a:lnTo>
                <a:lnTo>
                  <a:pt x="912471" y="1732699"/>
                </a:lnTo>
                <a:lnTo>
                  <a:pt x="926436" y="1744762"/>
                </a:lnTo>
                <a:lnTo>
                  <a:pt x="940401" y="1756507"/>
                </a:lnTo>
                <a:lnTo>
                  <a:pt x="954366" y="1768253"/>
                </a:lnTo>
                <a:lnTo>
                  <a:pt x="968330" y="1779681"/>
                </a:lnTo>
                <a:lnTo>
                  <a:pt x="982613" y="1790474"/>
                </a:lnTo>
                <a:lnTo>
                  <a:pt x="996895" y="1800632"/>
                </a:lnTo>
                <a:lnTo>
                  <a:pt x="1010542" y="1810472"/>
                </a:lnTo>
                <a:lnTo>
                  <a:pt x="1024507" y="1819678"/>
                </a:lnTo>
                <a:lnTo>
                  <a:pt x="1038154" y="1827932"/>
                </a:lnTo>
                <a:lnTo>
                  <a:pt x="1052119" y="1835868"/>
                </a:lnTo>
                <a:lnTo>
                  <a:pt x="1065767" y="1842534"/>
                </a:lnTo>
                <a:lnTo>
                  <a:pt x="1079097" y="1848565"/>
                </a:lnTo>
                <a:lnTo>
                  <a:pt x="1092109" y="1853644"/>
                </a:lnTo>
                <a:lnTo>
                  <a:pt x="1098774" y="1855866"/>
                </a:lnTo>
                <a:lnTo>
                  <a:pt x="1105439" y="1857454"/>
                </a:lnTo>
                <a:lnTo>
                  <a:pt x="1111787" y="1859358"/>
                </a:lnTo>
                <a:lnTo>
                  <a:pt x="1118134" y="1860945"/>
                </a:lnTo>
                <a:lnTo>
                  <a:pt x="1124165" y="1861898"/>
                </a:lnTo>
                <a:lnTo>
                  <a:pt x="1130512" y="1862533"/>
                </a:lnTo>
                <a:lnTo>
                  <a:pt x="1130512" y="1774919"/>
                </a:lnTo>
                <a:lnTo>
                  <a:pt x="1130830" y="1767935"/>
                </a:lnTo>
                <a:lnTo>
                  <a:pt x="1131782" y="1761269"/>
                </a:lnTo>
                <a:lnTo>
                  <a:pt x="1133369" y="1754920"/>
                </a:lnTo>
                <a:lnTo>
                  <a:pt x="1135590" y="1748889"/>
                </a:lnTo>
                <a:lnTo>
                  <a:pt x="1138447" y="1743175"/>
                </a:lnTo>
                <a:lnTo>
                  <a:pt x="1141621" y="1737778"/>
                </a:lnTo>
                <a:lnTo>
                  <a:pt x="1145747" y="1732699"/>
                </a:lnTo>
                <a:lnTo>
                  <a:pt x="1149873" y="1727938"/>
                </a:lnTo>
                <a:lnTo>
                  <a:pt x="1154633" y="1723494"/>
                </a:lnTo>
                <a:lnTo>
                  <a:pt x="1159712" y="1720002"/>
                </a:lnTo>
                <a:lnTo>
                  <a:pt x="1165107" y="1716510"/>
                </a:lnTo>
                <a:lnTo>
                  <a:pt x="1170820" y="1713653"/>
                </a:lnTo>
                <a:lnTo>
                  <a:pt x="1177167" y="1711431"/>
                </a:lnTo>
                <a:lnTo>
                  <a:pt x="1183198" y="1709526"/>
                </a:lnTo>
                <a:lnTo>
                  <a:pt x="1190180" y="1708891"/>
                </a:lnTo>
                <a:lnTo>
                  <a:pt x="1196845" y="1708574"/>
                </a:lnTo>
                <a:lnTo>
                  <a:pt x="1632292" y="1785077"/>
                </a:lnTo>
                <a:lnTo>
                  <a:pt x="1638957" y="1785394"/>
                </a:lnTo>
                <a:lnTo>
                  <a:pt x="1645622" y="1786664"/>
                </a:lnTo>
                <a:lnTo>
                  <a:pt x="1652287" y="1787934"/>
                </a:lnTo>
                <a:lnTo>
                  <a:pt x="1658000" y="1790156"/>
                </a:lnTo>
                <a:lnTo>
                  <a:pt x="1663713" y="1793013"/>
                </a:lnTo>
                <a:lnTo>
                  <a:pt x="1669426" y="1796505"/>
                </a:lnTo>
                <a:lnTo>
                  <a:pt x="1674504" y="1799997"/>
                </a:lnTo>
                <a:lnTo>
                  <a:pt x="1679265" y="1804441"/>
                </a:lnTo>
                <a:lnTo>
                  <a:pt x="1683391" y="1809203"/>
                </a:lnTo>
                <a:lnTo>
                  <a:pt x="1687199" y="1814282"/>
                </a:lnTo>
                <a:lnTo>
                  <a:pt x="1690373" y="1819678"/>
                </a:lnTo>
                <a:lnTo>
                  <a:pt x="1693230" y="1825392"/>
                </a:lnTo>
                <a:lnTo>
                  <a:pt x="1695451" y="1831741"/>
                </a:lnTo>
                <a:lnTo>
                  <a:pt x="1697356" y="1837772"/>
                </a:lnTo>
                <a:lnTo>
                  <a:pt x="1697990" y="1844438"/>
                </a:lnTo>
                <a:lnTo>
                  <a:pt x="1698625" y="1851422"/>
                </a:lnTo>
                <a:lnTo>
                  <a:pt x="1698625" y="2210448"/>
                </a:lnTo>
                <a:lnTo>
                  <a:pt x="1697990" y="2216796"/>
                </a:lnTo>
                <a:lnTo>
                  <a:pt x="1697356" y="2223780"/>
                </a:lnTo>
                <a:lnTo>
                  <a:pt x="1695451" y="2229811"/>
                </a:lnTo>
                <a:lnTo>
                  <a:pt x="1693230" y="2236160"/>
                </a:lnTo>
                <a:lnTo>
                  <a:pt x="1690373" y="2241874"/>
                </a:lnTo>
                <a:lnTo>
                  <a:pt x="1687199" y="2247588"/>
                </a:lnTo>
                <a:lnTo>
                  <a:pt x="1683391" y="2252667"/>
                </a:lnTo>
                <a:lnTo>
                  <a:pt x="1679265" y="2257429"/>
                </a:lnTo>
                <a:lnTo>
                  <a:pt x="1674504" y="2261238"/>
                </a:lnTo>
                <a:lnTo>
                  <a:pt x="1669426" y="2265365"/>
                </a:lnTo>
                <a:lnTo>
                  <a:pt x="1663713" y="2268539"/>
                </a:lnTo>
                <a:lnTo>
                  <a:pt x="1658000" y="2271396"/>
                </a:lnTo>
                <a:lnTo>
                  <a:pt x="1652287" y="2273618"/>
                </a:lnTo>
                <a:lnTo>
                  <a:pt x="1645622" y="2275205"/>
                </a:lnTo>
                <a:lnTo>
                  <a:pt x="1638957" y="2276158"/>
                </a:lnTo>
                <a:lnTo>
                  <a:pt x="1632292" y="2276475"/>
                </a:lnTo>
                <a:lnTo>
                  <a:pt x="1625310" y="2276158"/>
                </a:lnTo>
                <a:lnTo>
                  <a:pt x="1605315" y="2275205"/>
                </a:lnTo>
                <a:lnTo>
                  <a:pt x="1590715" y="2273936"/>
                </a:lnTo>
                <a:lnTo>
                  <a:pt x="1572625" y="2272348"/>
                </a:lnTo>
                <a:lnTo>
                  <a:pt x="1552312" y="2270126"/>
                </a:lnTo>
                <a:lnTo>
                  <a:pt x="1529461" y="2267269"/>
                </a:lnTo>
                <a:lnTo>
                  <a:pt x="1504070" y="2263460"/>
                </a:lnTo>
                <a:lnTo>
                  <a:pt x="1475823" y="2258699"/>
                </a:lnTo>
                <a:lnTo>
                  <a:pt x="1445672" y="2253619"/>
                </a:lnTo>
                <a:lnTo>
                  <a:pt x="1412982" y="2246953"/>
                </a:lnTo>
                <a:lnTo>
                  <a:pt x="1378705" y="2239335"/>
                </a:lnTo>
                <a:lnTo>
                  <a:pt x="1341888" y="2230764"/>
                </a:lnTo>
                <a:lnTo>
                  <a:pt x="1303803" y="2220923"/>
                </a:lnTo>
                <a:lnTo>
                  <a:pt x="1283808" y="2215527"/>
                </a:lnTo>
                <a:lnTo>
                  <a:pt x="1263812" y="2209495"/>
                </a:lnTo>
                <a:lnTo>
                  <a:pt x="1243500" y="2203464"/>
                </a:lnTo>
                <a:lnTo>
                  <a:pt x="1222236" y="2196798"/>
                </a:lnTo>
                <a:lnTo>
                  <a:pt x="1201288" y="2189814"/>
                </a:lnTo>
                <a:lnTo>
                  <a:pt x="1179706" y="2182513"/>
                </a:lnTo>
                <a:lnTo>
                  <a:pt x="1157807" y="2174577"/>
                </a:lnTo>
                <a:lnTo>
                  <a:pt x="1135590" y="2166641"/>
                </a:lnTo>
                <a:lnTo>
                  <a:pt x="1113056" y="2157752"/>
                </a:lnTo>
                <a:lnTo>
                  <a:pt x="1089888" y="2149181"/>
                </a:lnTo>
                <a:lnTo>
                  <a:pt x="1067036" y="2139658"/>
                </a:lnTo>
                <a:lnTo>
                  <a:pt x="1043867" y="2129500"/>
                </a:lnTo>
                <a:lnTo>
                  <a:pt x="1020381" y="2119342"/>
                </a:lnTo>
                <a:lnTo>
                  <a:pt x="996260" y="2108232"/>
                </a:lnTo>
                <a:lnTo>
                  <a:pt x="972774" y="2097121"/>
                </a:lnTo>
                <a:lnTo>
                  <a:pt x="948653" y="2085376"/>
                </a:lnTo>
                <a:lnTo>
                  <a:pt x="924214" y="2072996"/>
                </a:lnTo>
                <a:lnTo>
                  <a:pt x="899776" y="2059663"/>
                </a:lnTo>
                <a:lnTo>
                  <a:pt x="875338" y="2046331"/>
                </a:lnTo>
                <a:lnTo>
                  <a:pt x="850582" y="2032363"/>
                </a:lnTo>
                <a:lnTo>
                  <a:pt x="825826" y="2017761"/>
                </a:lnTo>
                <a:lnTo>
                  <a:pt x="801071" y="2002841"/>
                </a:lnTo>
                <a:lnTo>
                  <a:pt x="776315" y="1987287"/>
                </a:lnTo>
                <a:lnTo>
                  <a:pt x="751242" y="1971415"/>
                </a:lnTo>
                <a:lnTo>
                  <a:pt x="726169" y="1954590"/>
                </a:lnTo>
                <a:lnTo>
                  <a:pt x="701413" y="1937131"/>
                </a:lnTo>
                <a:lnTo>
                  <a:pt x="676022" y="1918720"/>
                </a:lnTo>
                <a:lnTo>
                  <a:pt x="650949" y="1900308"/>
                </a:lnTo>
                <a:lnTo>
                  <a:pt x="626193" y="1880944"/>
                </a:lnTo>
                <a:lnTo>
                  <a:pt x="601120" y="1860945"/>
                </a:lnTo>
                <a:lnTo>
                  <a:pt x="576365" y="1840312"/>
                </a:lnTo>
                <a:lnTo>
                  <a:pt x="551609" y="1819043"/>
                </a:lnTo>
                <a:lnTo>
                  <a:pt x="526853" y="1797140"/>
                </a:lnTo>
                <a:lnTo>
                  <a:pt x="502097" y="1774601"/>
                </a:lnTo>
                <a:lnTo>
                  <a:pt x="477976" y="1751111"/>
                </a:lnTo>
                <a:lnTo>
                  <a:pt x="454490" y="1728255"/>
                </a:lnTo>
                <a:lnTo>
                  <a:pt x="431956" y="1704447"/>
                </a:lnTo>
                <a:lnTo>
                  <a:pt x="410057" y="1680956"/>
                </a:lnTo>
                <a:lnTo>
                  <a:pt x="389110" y="1657148"/>
                </a:lnTo>
                <a:lnTo>
                  <a:pt x="368797" y="1633023"/>
                </a:lnTo>
                <a:lnTo>
                  <a:pt x="349120" y="1609215"/>
                </a:lnTo>
                <a:lnTo>
                  <a:pt x="330077" y="1585089"/>
                </a:lnTo>
                <a:lnTo>
                  <a:pt x="311668" y="1560964"/>
                </a:lnTo>
                <a:lnTo>
                  <a:pt x="294212" y="1536521"/>
                </a:lnTo>
                <a:lnTo>
                  <a:pt x="277709" y="1512078"/>
                </a:lnTo>
                <a:lnTo>
                  <a:pt x="261205" y="1488270"/>
                </a:lnTo>
                <a:lnTo>
                  <a:pt x="245336" y="1463827"/>
                </a:lnTo>
                <a:lnTo>
                  <a:pt x="230419" y="1439384"/>
                </a:lnTo>
                <a:lnTo>
                  <a:pt x="216454" y="1415259"/>
                </a:lnTo>
                <a:lnTo>
                  <a:pt x="202489" y="1390816"/>
                </a:lnTo>
                <a:lnTo>
                  <a:pt x="189477" y="1366690"/>
                </a:lnTo>
                <a:lnTo>
                  <a:pt x="177099" y="1342882"/>
                </a:lnTo>
                <a:lnTo>
                  <a:pt x="165038" y="1318757"/>
                </a:lnTo>
                <a:lnTo>
                  <a:pt x="153295" y="1294949"/>
                </a:lnTo>
                <a:lnTo>
                  <a:pt x="142504" y="1271458"/>
                </a:lnTo>
                <a:lnTo>
                  <a:pt x="132031" y="1247650"/>
                </a:lnTo>
                <a:lnTo>
                  <a:pt x="122192" y="1224159"/>
                </a:lnTo>
                <a:lnTo>
                  <a:pt x="112988" y="1201304"/>
                </a:lnTo>
                <a:lnTo>
                  <a:pt x="104101" y="1178448"/>
                </a:lnTo>
                <a:lnTo>
                  <a:pt x="95849" y="1155910"/>
                </a:lnTo>
                <a:lnTo>
                  <a:pt x="87597" y="1133371"/>
                </a:lnTo>
                <a:lnTo>
                  <a:pt x="80297" y="1110833"/>
                </a:lnTo>
                <a:lnTo>
                  <a:pt x="73315" y="1089247"/>
                </a:lnTo>
                <a:lnTo>
                  <a:pt x="66650" y="1067661"/>
                </a:lnTo>
                <a:lnTo>
                  <a:pt x="60302" y="1046075"/>
                </a:lnTo>
                <a:lnTo>
                  <a:pt x="54590" y="1025441"/>
                </a:lnTo>
                <a:lnTo>
                  <a:pt x="49194" y="1004808"/>
                </a:lnTo>
                <a:lnTo>
                  <a:pt x="44116" y="984492"/>
                </a:lnTo>
                <a:lnTo>
                  <a:pt x="39355" y="964810"/>
                </a:lnTo>
                <a:lnTo>
                  <a:pt x="34912" y="945446"/>
                </a:lnTo>
                <a:lnTo>
                  <a:pt x="30786" y="926717"/>
                </a:lnTo>
                <a:lnTo>
                  <a:pt x="27295" y="907988"/>
                </a:lnTo>
                <a:lnTo>
                  <a:pt x="20630" y="872435"/>
                </a:lnTo>
                <a:lnTo>
                  <a:pt x="15234" y="838786"/>
                </a:lnTo>
                <a:lnTo>
                  <a:pt x="10791" y="807359"/>
                </a:lnTo>
                <a:lnTo>
                  <a:pt x="7617" y="778472"/>
                </a:lnTo>
                <a:lnTo>
                  <a:pt x="5078" y="751807"/>
                </a:lnTo>
                <a:lnTo>
                  <a:pt x="2856" y="727682"/>
                </a:lnTo>
                <a:lnTo>
                  <a:pt x="1904" y="706413"/>
                </a:lnTo>
                <a:lnTo>
                  <a:pt x="635" y="688002"/>
                </a:lnTo>
                <a:lnTo>
                  <a:pt x="317" y="672765"/>
                </a:lnTo>
                <a:lnTo>
                  <a:pt x="0" y="651496"/>
                </a:lnTo>
                <a:lnTo>
                  <a:pt x="317" y="644195"/>
                </a:lnTo>
                <a:lnTo>
                  <a:pt x="635" y="637211"/>
                </a:lnTo>
                <a:lnTo>
                  <a:pt x="1270" y="630862"/>
                </a:lnTo>
                <a:lnTo>
                  <a:pt x="3174" y="624514"/>
                </a:lnTo>
                <a:lnTo>
                  <a:pt x="5395" y="618482"/>
                </a:lnTo>
                <a:lnTo>
                  <a:pt x="8252" y="612451"/>
                </a:lnTo>
                <a:lnTo>
                  <a:pt x="11743" y="607054"/>
                </a:lnTo>
                <a:lnTo>
                  <a:pt x="15234" y="601975"/>
                </a:lnTo>
                <a:lnTo>
                  <a:pt x="19678" y="597214"/>
                </a:lnTo>
                <a:lnTo>
                  <a:pt x="24438" y="592770"/>
                </a:lnTo>
                <a:lnTo>
                  <a:pt x="29516" y="589278"/>
                </a:lnTo>
                <a:lnTo>
                  <a:pt x="34912" y="585786"/>
                </a:lnTo>
                <a:lnTo>
                  <a:pt x="40625" y="582929"/>
                </a:lnTo>
                <a:lnTo>
                  <a:pt x="46972" y="580707"/>
                </a:lnTo>
                <a:lnTo>
                  <a:pt x="53003" y="579437"/>
                </a:lnTo>
                <a:lnTo>
                  <a:pt x="59668" y="578167"/>
                </a:lnTo>
                <a:lnTo>
                  <a:pt x="66650" y="577850"/>
                </a:lnTo>
                <a:close/>
                <a:moveTo>
                  <a:pt x="1238886" y="249237"/>
                </a:moveTo>
                <a:lnTo>
                  <a:pt x="1243966" y="249237"/>
                </a:lnTo>
                <a:lnTo>
                  <a:pt x="1249363" y="249237"/>
                </a:lnTo>
                <a:lnTo>
                  <a:pt x="1254443" y="249872"/>
                </a:lnTo>
                <a:lnTo>
                  <a:pt x="1259523" y="250189"/>
                </a:lnTo>
                <a:lnTo>
                  <a:pt x="1264603" y="251459"/>
                </a:lnTo>
                <a:lnTo>
                  <a:pt x="1269683" y="252412"/>
                </a:lnTo>
                <a:lnTo>
                  <a:pt x="1274446" y="253999"/>
                </a:lnTo>
                <a:lnTo>
                  <a:pt x="1279208" y="255587"/>
                </a:lnTo>
                <a:lnTo>
                  <a:pt x="1283971" y="257174"/>
                </a:lnTo>
                <a:lnTo>
                  <a:pt x="1288416" y="259397"/>
                </a:lnTo>
                <a:lnTo>
                  <a:pt x="1292543" y="261619"/>
                </a:lnTo>
                <a:lnTo>
                  <a:pt x="1296988" y="264159"/>
                </a:lnTo>
                <a:lnTo>
                  <a:pt x="1301116" y="266699"/>
                </a:lnTo>
                <a:lnTo>
                  <a:pt x="1304926" y="269557"/>
                </a:lnTo>
                <a:lnTo>
                  <a:pt x="1309053" y="272414"/>
                </a:lnTo>
                <a:lnTo>
                  <a:pt x="1312863" y="275907"/>
                </a:lnTo>
                <a:lnTo>
                  <a:pt x="1316356" y="279082"/>
                </a:lnTo>
                <a:lnTo>
                  <a:pt x="1319531" y="282892"/>
                </a:lnTo>
                <a:lnTo>
                  <a:pt x="1323023" y="286384"/>
                </a:lnTo>
                <a:lnTo>
                  <a:pt x="1325881" y="290512"/>
                </a:lnTo>
                <a:lnTo>
                  <a:pt x="1328738" y="294322"/>
                </a:lnTo>
                <a:lnTo>
                  <a:pt x="1331596" y="298449"/>
                </a:lnTo>
                <a:lnTo>
                  <a:pt x="1333818" y="302895"/>
                </a:lnTo>
                <a:lnTo>
                  <a:pt x="1336358" y="307340"/>
                </a:lnTo>
                <a:lnTo>
                  <a:pt x="1338263" y="311785"/>
                </a:lnTo>
                <a:lnTo>
                  <a:pt x="1340168" y="316547"/>
                </a:lnTo>
                <a:lnTo>
                  <a:pt x="1341756" y="321310"/>
                </a:lnTo>
                <a:lnTo>
                  <a:pt x="1343026" y="326072"/>
                </a:lnTo>
                <a:lnTo>
                  <a:pt x="1344296" y="331152"/>
                </a:lnTo>
                <a:lnTo>
                  <a:pt x="1345248" y="336232"/>
                </a:lnTo>
                <a:lnTo>
                  <a:pt x="1345884" y="341312"/>
                </a:lnTo>
                <a:lnTo>
                  <a:pt x="1346201" y="346392"/>
                </a:lnTo>
                <a:lnTo>
                  <a:pt x="1346201" y="351790"/>
                </a:lnTo>
                <a:lnTo>
                  <a:pt x="1346201" y="357187"/>
                </a:lnTo>
                <a:lnTo>
                  <a:pt x="1345884" y="362267"/>
                </a:lnTo>
                <a:lnTo>
                  <a:pt x="1345248" y="367347"/>
                </a:lnTo>
                <a:lnTo>
                  <a:pt x="1344296" y="372427"/>
                </a:lnTo>
                <a:lnTo>
                  <a:pt x="1343026" y="377507"/>
                </a:lnTo>
                <a:lnTo>
                  <a:pt x="1341756" y="382270"/>
                </a:lnTo>
                <a:lnTo>
                  <a:pt x="1340168" y="387032"/>
                </a:lnTo>
                <a:lnTo>
                  <a:pt x="1338263" y="391795"/>
                </a:lnTo>
                <a:lnTo>
                  <a:pt x="1336358" y="396240"/>
                </a:lnTo>
                <a:lnTo>
                  <a:pt x="1333818" y="400367"/>
                </a:lnTo>
                <a:lnTo>
                  <a:pt x="1331596" y="404812"/>
                </a:lnTo>
                <a:lnTo>
                  <a:pt x="1328738" y="408940"/>
                </a:lnTo>
                <a:lnTo>
                  <a:pt x="1325881" y="412750"/>
                </a:lnTo>
                <a:lnTo>
                  <a:pt x="1323023" y="416877"/>
                </a:lnTo>
                <a:lnTo>
                  <a:pt x="1319531" y="420370"/>
                </a:lnTo>
                <a:lnTo>
                  <a:pt x="1316356" y="424180"/>
                </a:lnTo>
                <a:lnTo>
                  <a:pt x="1312863" y="427355"/>
                </a:lnTo>
                <a:lnTo>
                  <a:pt x="1309053" y="430847"/>
                </a:lnTo>
                <a:lnTo>
                  <a:pt x="1304926" y="434022"/>
                </a:lnTo>
                <a:lnTo>
                  <a:pt x="1301116" y="436562"/>
                </a:lnTo>
                <a:lnTo>
                  <a:pt x="1296988" y="439420"/>
                </a:lnTo>
                <a:lnTo>
                  <a:pt x="1292543" y="441642"/>
                </a:lnTo>
                <a:lnTo>
                  <a:pt x="1288416" y="444182"/>
                </a:lnTo>
                <a:lnTo>
                  <a:pt x="1283971" y="446087"/>
                </a:lnTo>
                <a:lnTo>
                  <a:pt x="1279208" y="447992"/>
                </a:lnTo>
                <a:lnTo>
                  <a:pt x="1274446" y="449580"/>
                </a:lnTo>
                <a:lnTo>
                  <a:pt x="1269683" y="450850"/>
                </a:lnTo>
                <a:lnTo>
                  <a:pt x="1264603" y="452120"/>
                </a:lnTo>
                <a:lnTo>
                  <a:pt x="1259523" y="453072"/>
                </a:lnTo>
                <a:lnTo>
                  <a:pt x="1254443" y="453707"/>
                </a:lnTo>
                <a:lnTo>
                  <a:pt x="1249363" y="454025"/>
                </a:lnTo>
                <a:lnTo>
                  <a:pt x="1243966" y="454025"/>
                </a:lnTo>
                <a:lnTo>
                  <a:pt x="1238886" y="454025"/>
                </a:lnTo>
                <a:lnTo>
                  <a:pt x="1233488" y="453707"/>
                </a:lnTo>
                <a:lnTo>
                  <a:pt x="1228091" y="453072"/>
                </a:lnTo>
                <a:lnTo>
                  <a:pt x="1223328" y="452120"/>
                </a:lnTo>
                <a:lnTo>
                  <a:pt x="1218248" y="450850"/>
                </a:lnTo>
                <a:lnTo>
                  <a:pt x="1213486" y="449580"/>
                </a:lnTo>
                <a:lnTo>
                  <a:pt x="1208723" y="447992"/>
                </a:lnTo>
                <a:lnTo>
                  <a:pt x="1203961" y="446087"/>
                </a:lnTo>
                <a:lnTo>
                  <a:pt x="1199516" y="444182"/>
                </a:lnTo>
                <a:lnTo>
                  <a:pt x="1195071" y="441642"/>
                </a:lnTo>
                <a:lnTo>
                  <a:pt x="1190626" y="439420"/>
                </a:lnTo>
                <a:lnTo>
                  <a:pt x="1186498" y="436562"/>
                </a:lnTo>
                <a:lnTo>
                  <a:pt x="1182688" y="434022"/>
                </a:lnTo>
                <a:lnTo>
                  <a:pt x="1178561" y="430847"/>
                </a:lnTo>
                <a:lnTo>
                  <a:pt x="1175068" y="427355"/>
                </a:lnTo>
                <a:lnTo>
                  <a:pt x="1171258" y="424180"/>
                </a:lnTo>
                <a:lnTo>
                  <a:pt x="1168083" y="420370"/>
                </a:lnTo>
                <a:lnTo>
                  <a:pt x="1164591" y="416877"/>
                </a:lnTo>
                <a:lnTo>
                  <a:pt x="1161733" y="412750"/>
                </a:lnTo>
                <a:lnTo>
                  <a:pt x="1158876" y="408940"/>
                </a:lnTo>
                <a:lnTo>
                  <a:pt x="1156336" y="404812"/>
                </a:lnTo>
                <a:lnTo>
                  <a:pt x="1153796" y="400367"/>
                </a:lnTo>
                <a:lnTo>
                  <a:pt x="1151573" y="396240"/>
                </a:lnTo>
                <a:lnTo>
                  <a:pt x="1149351" y="391795"/>
                </a:lnTo>
                <a:lnTo>
                  <a:pt x="1147763" y="387032"/>
                </a:lnTo>
                <a:lnTo>
                  <a:pt x="1146176" y="382270"/>
                </a:lnTo>
                <a:lnTo>
                  <a:pt x="1144588" y="377507"/>
                </a:lnTo>
                <a:lnTo>
                  <a:pt x="1143636" y="372427"/>
                </a:lnTo>
                <a:lnTo>
                  <a:pt x="1142366" y="367347"/>
                </a:lnTo>
                <a:lnTo>
                  <a:pt x="1141731" y="362267"/>
                </a:lnTo>
                <a:lnTo>
                  <a:pt x="1141413" y="357187"/>
                </a:lnTo>
                <a:lnTo>
                  <a:pt x="1141413" y="351790"/>
                </a:lnTo>
                <a:lnTo>
                  <a:pt x="1141413" y="346392"/>
                </a:lnTo>
                <a:lnTo>
                  <a:pt x="1141731" y="341312"/>
                </a:lnTo>
                <a:lnTo>
                  <a:pt x="1142366" y="336232"/>
                </a:lnTo>
                <a:lnTo>
                  <a:pt x="1143636" y="331152"/>
                </a:lnTo>
                <a:lnTo>
                  <a:pt x="1144588" y="326072"/>
                </a:lnTo>
                <a:lnTo>
                  <a:pt x="1146176" y="321310"/>
                </a:lnTo>
                <a:lnTo>
                  <a:pt x="1147763" y="316547"/>
                </a:lnTo>
                <a:lnTo>
                  <a:pt x="1149351" y="311785"/>
                </a:lnTo>
                <a:lnTo>
                  <a:pt x="1151573" y="307340"/>
                </a:lnTo>
                <a:lnTo>
                  <a:pt x="1153796" y="302895"/>
                </a:lnTo>
                <a:lnTo>
                  <a:pt x="1156336" y="298449"/>
                </a:lnTo>
                <a:lnTo>
                  <a:pt x="1158876" y="294322"/>
                </a:lnTo>
                <a:lnTo>
                  <a:pt x="1161733" y="290512"/>
                </a:lnTo>
                <a:lnTo>
                  <a:pt x="1164591" y="286384"/>
                </a:lnTo>
                <a:lnTo>
                  <a:pt x="1168083" y="282892"/>
                </a:lnTo>
                <a:lnTo>
                  <a:pt x="1171258" y="279082"/>
                </a:lnTo>
                <a:lnTo>
                  <a:pt x="1175068" y="275907"/>
                </a:lnTo>
                <a:lnTo>
                  <a:pt x="1178561" y="272414"/>
                </a:lnTo>
                <a:lnTo>
                  <a:pt x="1182688" y="269557"/>
                </a:lnTo>
                <a:lnTo>
                  <a:pt x="1186498" y="266699"/>
                </a:lnTo>
                <a:lnTo>
                  <a:pt x="1190626" y="264159"/>
                </a:lnTo>
                <a:lnTo>
                  <a:pt x="1195071" y="261619"/>
                </a:lnTo>
                <a:lnTo>
                  <a:pt x="1199516" y="259397"/>
                </a:lnTo>
                <a:lnTo>
                  <a:pt x="1203961" y="257174"/>
                </a:lnTo>
                <a:lnTo>
                  <a:pt x="1208723" y="255587"/>
                </a:lnTo>
                <a:lnTo>
                  <a:pt x="1213486" y="253999"/>
                </a:lnTo>
                <a:lnTo>
                  <a:pt x="1218248" y="252412"/>
                </a:lnTo>
                <a:lnTo>
                  <a:pt x="1223328" y="251459"/>
                </a:lnTo>
                <a:lnTo>
                  <a:pt x="1228091" y="250189"/>
                </a:lnTo>
                <a:lnTo>
                  <a:pt x="1233488" y="249872"/>
                </a:lnTo>
                <a:lnTo>
                  <a:pt x="1238886" y="249237"/>
                </a:lnTo>
                <a:close/>
                <a:moveTo>
                  <a:pt x="1220284" y="0"/>
                </a:moveTo>
                <a:lnTo>
                  <a:pt x="1245688" y="317"/>
                </a:lnTo>
                <a:lnTo>
                  <a:pt x="1271093" y="1270"/>
                </a:lnTo>
                <a:lnTo>
                  <a:pt x="1296180" y="2858"/>
                </a:lnTo>
                <a:lnTo>
                  <a:pt x="1321902" y="5082"/>
                </a:lnTo>
                <a:lnTo>
                  <a:pt x="1346989" y="7623"/>
                </a:lnTo>
                <a:lnTo>
                  <a:pt x="1372076" y="10799"/>
                </a:lnTo>
                <a:lnTo>
                  <a:pt x="1397163" y="14928"/>
                </a:lnTo>
                <a:lnTo>
                  <a:pt x="1422250" y="19374"/>
                </a:lnTo>
                <a:lnTo>
                  <a:pt x="1447019" y="24774"/>
                </a:lnTo>
                <a:lnTo>
                  <a:pt x="1471788" y="30173"/>
                </a:lnTo>
                <a:lnTo>
                  <a:pt x="1496875" y="36843"/>
                </a:lnTo>
                <a:lnTo>
                  <a:pt x="1521010" y="43830"/>
                </a:lnTo>
                <a:lnTo>
                  <a:pt x="1545461" y="51135"/>
                </a:lnTo>
                <a:lnTo>
                  <a:pt x="1569913" y="59393"/>
                </a:lnTo>
                <a:lnTo>
                  <a:pt x="1594047" y="68286"/>
                </a:lnTo>
                <a:lnTo>
                  <a:pt x="1618182" y="77180"/>
                </a:lnTo>
                <a:lnTo>
                  <a:pt x="1641681" y="87343"/>
                </a:lnTo>
                <a:lnTo>
                  <a:pt x="1665497" y="98142"/>
                </a:lnTo>
                <a:lnTo>
                  <a:pt x="1688997" y="108941"/>
                </a:lnTo>
                <a:lnTo>
                  <a:pt x="1711861" y="121010"/>
                </a:lnTo>
                <a:lnTo>
                  <a:pt x="1734725" y="133397"/>
                </a:lnTo>
                <a:lnTo>
                  <a:pt x="1757271" y="146101"/>
                </a:lnTo>
                <a:lnTo>
                  <a:pt x="1779500" y="159759"/>
                </a:lnTo>
                <a:lnTo>
                  <a:pt x="1801729" y="173734"/>
                </a:lnTo>
                <a:lnTo>
                  <a:pt x="1823640" y="188661"/>
                </a:lnTo>
                <a:lnTo>
                  <a:pt x="1845234" y="204224"/>
                </a:lnTo>
                <a:lnTo>
                  <a:pt x="1866510" y="220105"/>
                </a:lnTo>
                <a:lnTo>
                  <a:pt x="1887152" y="236938"/>
                </a:lnTo>
                <a:lnTo>
                  <a:pt x="1907793" y="254089"/>
                </a:lnTo>
                <a:lnTo>
                  <a:pt x="1928116" y="271876"/>
                </a:lnTo>
                <a:lnTo>
                  <a:pt x="1948122" y="290297"/>
                </a:lnTo>
                <a:lnTo>
                  <a:pt x="1967493" y="309036"/>
                </a:lnTo>
                <a:lnTo>
                  <a:pt x="1986229" y="328728"/>
                </a:lnTo>
                <a:lnTo>
                  <a:pt x="2004965" y="348420"/>
                </a:lnTo>
                <a:lnTo>
                  <a:pt x="2022748" y="368747"/>
                </a:lnTo>
                <a:lnTo>
                  <a:pt x="2039896" y="389392"/>
                </a:lnTo>
                <a:lnTo>
                  <a:pt x="2056409" y="410037"/>
                </a:lnTo>
                <a:lnTo>
                  <a:pt x="2072286" y="431634"/>
                </a:lnTo>
                <a:lnTo>
                  <a:pt x="2088164" y="453232"/>
                </a:lnTo>
                <a:lnTo>
                  <a:pt x="2102454" y="475147"/>
                </a:lnTo>
                <a:lnTo>
                  <a:pt x="2116744" y="496745"/>
                </a:lnTo>
                <a:lnTo>
                  <a:pt x="2130399" y="518978"/>
                </a:lnTo>
                <a:lnTo>
                  <a:pt x="2143419" y="542163"/>
                </a:lnTo>
                <a:lnTo>
                  <a:pt x="2155804" y="564714"/>
                </a:lnTo>
                <a:lnTo>
                  <a:pt x="2167553" y="587899"/>
                </a:lnTo>
                <a:lnTo>
                  <a:pt x="2178668" y="611403"/>
                </a:lnTo>
                <a:lnTo>
                  <a:pt x="2189465" y="634588"/>
                </a:lnTo>
                <a:lnTo>
                  <a:pt x="2199309" y="658727"/>
                </a:lnTo>
                <a:lnTo>
                  <a:pt x="2208518" y="682548"/>
                </a:lnTo>
                <a:lnTo>
                  <a:pt x="2217410" y="706369"/>
                </a:lnTo>
                <a:lnTo>
                  <a:pt x="2225348" y="730825"/>
                </a:lnTo>
                <a:lnTo>
                  <a:pt x="2232970" y="755281"/>
                </a:lnTo>
                <a:lnTo>
                  <a:pt x="2239956" y="780055"/>
                </a:lnTo>
                <a:lnTo>
                  <a:pt x="2246307" y="804511"/>
                </a:lnTo>
                <a:lnTo>
                  <a:pt x="2252023" y="829284"/>
                </a:lnTo>
                <a:lnTo>
                  <a:pt x="2257104" y="854376"/>
                </a:lnTo>
                <a:lnTo>
                  <a:pt x="2261550" y="879785"/>
                </a:lnTo>
                <a:lnTo>
                  <a:pt x="2265678" y="904558"/>
                </a:lnTo>
                <a:lnTo>
                  <a:pt x="2268854" y="929967"/>
                </a:lnTo>
                <a:lnTo>
                  <a:pt x="2271712" y="955059"/>
                </a:lnTo>
                <a:lnTo>
                  <a:pt x="2273617" y="980150"/>
                </a:lnTo>
                <a:lnTo>
                  <a:pt x="2275522" y="1005877"/>
                </a:lnTo>
                <a:lnTo>
                  <a:pt x="2276158" y="1030968"/>
                </a:lnTo>
                <a:lnTo>
                  <a:pt x="2276475" y="1056377"/>
                </a:lnTo>
                <a:lnTo>
                  <a:pt x="2276158" y="1081786"/>
                </a:lnTo>
                <a:lnTo>
                  <a:pt x="2275522" y="1107195"/>
                </a:lnTo>
                <a:lnTo>
                  <a:pt x="2273617" y="1132286"/>
                </a:lnTo>
                <a:lnTo>
                  <a:pt x="2271712" y="1157695"/>
                </a:lnTo>
                <a:lnTo>
                  <a:pt x="2268854" y="1183104"/>
                </a:lnTo>
                <a:lnTo>
                  <a:pt x="2265678" y="1208196"/>
                </a:lnTo>
                <a:lnTo>
                  <a:pt x="2261550" y="1233287"/>
                </a:lnTo>
                <a:lnTo>
                  <a:pt x="2257104" y="1258378"/>
                </a:lnTo>
                <a:lnTo>
                  <a:pt x="2252023" y="1283152"/>
                </a:lnTo>
                <a:lnTo>
                  <a:pt x="2246307" y="1307926"/>
                </a:lnTo>
                <a:lnTo>
                  <a:pt x="2239956" y="1332699"/>
                </a:lnTo>
                <a:lnTo>
                  <a:pt x="2232970" y="1357156"/>
                </a:lnTo>
                <a:lnTo>
                  <a:pt x="2225348" y="1381612"/>
                </a:lnTo>
                <a:lnTo>
                  <a:pt x="2217410" y="1406068"/>
                </a:lnTo>
                <a:lnTo>
                  <a:pt x="2208518" y="1430206"/>
                </a:lnTo>
                <a:lnTo>
                  <a:pt x="2199309" y="1454345"/>
                </a:lnTo>
                <a:lnTo>
                  <a:pt x="2189465" y="1477848"/>
                </a:lnTo>
                <a:lnTo>
                  <a:pt x="2178668" y="1501669"/>
                </a:lnTo>
                <a:lnTo>
                  <a:pt x="2167553" y="1524855"/>
                </a:lnTo>
                <a:lnTo>
                  <a:pt x="2155804" y="1548040"/>
                </a:lnTo>
                <a:lnTo>
                  <a:pt x="2143419" y="1570908"/>
                </a:lnTo>
                <a:lnTo>
                  <a:pt x="2130399" y="1593459"/>
                </a:lnTo>
                <a:lnTo>
                  <a:pt x="2116744" y="1615692"/>
                </a:lnTo>
                <a:lnTo>
                  <a:pt x="2102454" y="1637924"/>
                </a:lnTo>
                <a:lnTo>
                  <a:pt x="2088164" y="1659840"/>
                </a:lnTo>
                <a:lnTo>
                  <a:pt x="2072286" y="1681437"/>
                </a:lnTo>
                <a:lnTo>
                  <a:pt x="2056409" y="1702400"/>
                </a:lnTo>
                <a:lnTo>
                  <a:pt x="2039896" y="1723362"/>
                </a:lnTo>
                <a:lnTo>
                  <a:pt x="2022748" y="1744007"/>
                </a:lnTo>
                <a:lnTo>
                  <a:pt x="2004965" y="1764016"/>
                </a:lnTo>
                <a:lnTo>
                  <a:pt x="1986229" y="1784026"/>
                </a:lnTo>
                <a:lnTo>
                  <a:pt x="1967493" y="1803400"/>
                </a:lnTo>
                <a:lnTo>
                  <a:pt x="1852538" y="1688742"/>
                </a:lnTo>
                <a:lnTo>
                  <a:pt x="1868416" y="1672226"/>
                </a:lnTo>
                <a:lnTo>
                  <a:pt x="1884294" y="1655393"/>
                </a:lnTo>
                <a:lnTo>
                  <a:pt x="1899219" y="1638242"/>
                </a:lnTo>
                <a:lnTo>
                  <a:pt x="1913826" y="1620773"/>
                </a:lnTo>
                <a:lnTo>
                  <a:pt x="1928116" y="1603305"/>
                </a:lnTo>
                <a:lnTo>
                  <a:pt x="1941454" y="1585201"/>
                </a:lnTo>
                <a:lnTo>
                  <a:pt x="1954473" y="1566779"/>
                </a:lnTo>
                <a:lnTo>
                  <a:pt x="1966858" y="1548675"/>
                </a:lnTo>
                <a:lnTo>
                  <a:pt x="1978925" y="1529619"/>
                </a:lnTo>
                <a:lnTo>
                  <a:pt x="1990357" y="1510880"/>
                </a:lnTo>
                <a:lnTo>
                  <a:pt x="2001154" y="1491823"/>
                </a:lnTo>
                <a:lnTo>
                  <a:pt x="2011951" y="1472449"/>
                </a:lnTo>
                <a:lnTo>
                  <a:pt x="2022113" y="1452757"/>
                </a:lnTo>
                <a:lnTo>
                  <a:pt x="2031004" y="1433065"/>
                </a:lnTo>
                <a:lnTo>
                  <a:pt x="2040213" y="1413055"/>
                </a:lnTo>
                <a:lnTo>
                  <a:pt x="2048787" y="1393046"/>
                </a:lnTo>
                <a:lnTo>
                  <a:pt x="2056726" y="1373036"/>
                </a:lnTo>
                <a:lnTo>
                  <a:pt x="2064030" y="1352391"/>
                </a:lnTo>
                <a:lnTo>
                  <a:pt x="2071016" y="1331747"/>
                </a:lnTo>
                <a:lnTo>
                  <a:pt x="2077050" y="1311102"/>
                </a:lnTo>
                <a:lnTo>
                  <a:pt x="2083401" y="1290139"/>
                </a:lnTo>
                <a:lnTo>
                  <a:pt x="2088482" y="1269495"/>
                </a:lnTo>
                <a:lnTo>
                  <a:pt x="2093563" y="1248215"/>
                </a:lnTo>
                <a:lnTo>
                  <a:pt x="2097374" y="1227252"/>
                </a:lnTo>
                <a:lnTo>
                  <a:pt x="2101502" y="1205972"/>
                </a:lnTo>
                <a:lnTo>
                  <a:pt x="2104677" y="1184692"/>
                </a:lnTo>
                <a:lnTo>
                  <a:pt x="2107853" y="1163730"/>
                </a:lnTo>
                <a:lnTo>
                  <a:pt x="2109758" y="1142132"/>
                </a:lnTo>
                <a:lnTo>
                  <a:pt x="2111664" y="1120535"/>
                </a:lnTo>
                <a:lnTo>
                  <a:pt x="2113251" y="1099572"/>
                </a:lnTo>
                <a:lnTo>
                  <a:pt x="2113886" y="1077975"/>
                </a:lnTo>
                <a:lnTo>
                  <a:pt x="2113886" y="1056377"/>
                </a:lnTo>
                <a:lnTo>
                  <a:pt x="2113886" y="1035097"/>
                </a:lnTo>
                <a:lnTo>
                  <a:pt x="2113251" y="1013500"/>
                </a:lnTo>
                <a:lnTo>
                  <a:pt x="2111664" y="991902"/>
                </a:lnTo>
                <a:lnTo>
                  <a:pt x="2109758" y="970939"/>
                </a:lnTo>
                <a:lnTo>
                  <a:pt x="2107853" y="949342"/>
                </a:lnTo>
                <a:lnTo>
                  <a:pt x="2104677" y="927744"/>
                </a:lnTo>
                <a:lnTo>
                  <a:pt x="2101502" y="906782"/>
                </a:lnTo>
                <a:lnTo>
                  <a:pt x="2097374" y="885502"/>
                </a:lnTo>
                <a:lnTo>
                  <a:pt x="2093563" y="864222"/>
                </a:lnTo>
                <a:lnTo>
                  <a:pt x="2088482" y="843577"/>
                </a:lnTo>
                <a:lnTo>
                  <a:pt x="2083401" y="822297"/>
                </a:lnTo>
                <a:lnTo>
                  <a:pt x="2077050" y="801652"/>
                </a:lnTo>
                <a:lnTo>
                  <a:pt x="2071016" y="781007"/>
                </a:lnTo>
                <a:lnTo>
                  <a:pt x="2064030" y="760363"/>
                </a:lnTo>
                <a:lnTo>
                  <a:pt x="2056726" y="740035"/>
                </a:lnTo>
                <a:lnTo>
                  <a:pt x="2048787" y="719708"/>
                </a:lnTo>
                <a:lnTo>
                  <a:pt x="2040213" y="699699"/>
                </a:lnTo>
                <a:lnTo>
                  <a:pt x="2031004" y="680007"/>
                </a:lnTo>
                <a:lnTo>
                  <a:pt x="2022113" y="659680"/>
                </a:lnTo>
                <a:lnTo>
                  <a:pt x="2011951" y="640623"/>
                </a:lnTo>
                <a:lnTo>
                  <a:pt x="2001154" y="621249"/>
                </a:lnTo>
                <a:lnTo>
                  <a:pt x="1990357" y="601874"/>
                </a:lnTo>
                <a:lnTo>
                  <a:pt x="1978925" y="582818"/>
                </a:lnTo>
                <a:lnTo>
                  <a:pt x="1966858" y="564396"/>
                </a:lnTo>
                <a:lnTo>
                  <a:pt x="1954473" y="545657"/>
                </a:lnTo>
                <a:lnTo>
                  <a:pt x="1941454" y="527553"/>
                </a:lnTo>
                <a:lnTo>
                  <a:pt x="1928116" y="509767"/>
                </a:lnTo>
                <a:lnTo>
                  <a:pt x="1913826" y="491663"/>
                </a:lnTo>
                <a:lnTo>
                  <a:pt x="1899219" y="474512"/>
                </a:lnTo>
                <a:lnTo>
                  <a:pt x="1884294" y="457361"/>
                </a:lnTo>
                <a:lnTo>
                  <a:pt x="1868416" y="440845"/>
                </a:lnTo>
                <a:lnTo>
                  <a:pt x="1852538" y="424012"/>
                </a:lnTo>
                <a:lnTo>
                  <a:pt x="1836025" y="407813"/>
                </a:lnTo>
                <a:lnTo>
                  <a:pt x="1819194" y="392568"/>
                </a:lnTo>
                <a:lnTo>
                  <a:pt x="1802364" y="377323"/>
                </a:lnTo>
                <a:lnTo>
                  <a:pt x="1784581" y="362713"/>
                </a:lnTo>
                <a:lnTo>
                  <a:pt x="1767115" y="348738"/>
                </a:lnTo>
                <a:lnTo>
                  <a:pt x="1749015" y="335398"/>
                </a:lnTo>
                <a:lnTo>
                  <a:pt x="1730914" y="322376"/>
                </a:lnTo>
                <a:lnTo>
                  <a:pt x="1712496" y="309989"/>
                </a:lnTo>
                <a:lnTo>
                  <a:pt x="1693442" y="297920"/>
                </a:lnTo>
                <a:lnTo>
                  <a:pt x="1674706" y="286168"/>
                </a:lnTo>
                <a:lnTo>
                  <a:pt x="1655653" y="275369"/>
                </a:lnTo>
                <a:lnTo>
                  <a:pt x="1636282" y="264571"/>
                </a:lnTo>
                <a:lnTo>
                  <a:pt x="1616594" y="254725"/>
                </a:lnTo>
                <a:lnTo>
                  <a:pt x="1596905" y="245196"/>
                </a:lnTo>
                <a:lnTo>
                  <a:pt x="1576899" y="236303"/>
                </a:lnTo>
                <a:lnTo>
                  <a:pt x="1556893" y="227728"/>
                </a:lnTo>
                <a:lnTo>
                  <a:pt x="1536887" y="220105"/>
                </a:lnTo>
                <a:lnTo>
                  <a:pt x="1516564" y="212482"/>
                </a:lnTo>
                <a:lnTo>
                  <a:pt x="1495605" y="205495"/>
                </a:lnTo>
                <a:lnTo>
                  <a:pt x="1474964" y="199460"/>
                </a:lnTo>
                <a:lnTo>
                  <a:pt x="1454005" y="193425"/>
                </a:lnTo>
                <a:lnTo>
                  <a:pt x="1433364" y="188026"/>
                </a:lnTo>
                <a:lnTo>
                  <a:pt x="1412088" y="183262"/>
                </a:lnTo>
                <a:lnTo>
                  <a:pt x="1391129" y="178815"/>
                </a:lnTo>
                <a:lnTo>
                  <a:pt x="1369853" y="175004"/>
                </a:lnTo>
                <a:lnTo>
                  <a:pt x="1348577" y="171828"/>
                </a:lnTo>
                <a:lnTo>
                  <a:pt x="1327618" y="168969"/>
                </a:lnTo>
                <a:lnTo>
                  <a:pt x="1306024" y="166428"/>
                </a:lnTo>
                <a:lnTo>
                  <a:pt x="1284430" y="164840"/>
                </a:lnTo>
                <a:lnTo>
                  <a:pt x="1263154" y="163570"/>
                </a:lnTo>
                <a:lnTo>
                  <a:pt x="1241878" y="162935"/>
                </a:lnTo>
                <a:lnTo>
                  <a:pt x="1220284" y="162617"/>
                </a:lnTo>
                <a:lnTo>
                  <a:pt x="1199008" y="162935"/>
                </a:lnTo>
                <a:lnTo>
                  <a:pt x="1177414" y="163570"/>
                </a:lnTo>
                <a:lnTo>
                  <a:pt x="1155820" y="164840"/>
                </a:lnTo>
                <a:lnTo>
                  <a:pt x="1134226" y="166428"/>
                </a:lnTo>
                <a:lnTo>
                  <a:pt x="1113268" y="168969"/>
                </a:lnTo>
                <a:lnTo>
                  <a:pt x="1091674" y="171828"/>
                </a:lnTo>
                <a:lnTo>
                  <a:pt x="1070715" y="175004"/>
                </a:lnTo>
                <a:lnTo>
                  <a:pt x="1049439" y="178815"/>
                </a:lnTo>
                <a:lnTo>
                  <a:pt x="1028163" y="183262"/>
                </a:lnTo>
                <a:lnTo>
                  <a:pt x="1007204" y="188026"/>
                </a:lnTo>
                <a:lnTo>
                  <a:pt x="986245" y="193425"/>
                </a:lnTo>
                <a:lnTo>
                  <a:pt x="965604" y="199460"/>
                </a:lnTo>
                <a:lnTo>
                  <a:pt x="944963" y="205495"/>
                </a:lnTo>
                <a:lnTo>
                  <a:pt x="924322" y="212482"/>
                </a:lnTo>
                <a:lnTo>
                  <a:pt x="903998" y="220105"/>
                </a:lnTo>
                <a:lnTo>
                  <a:pt x="883675" y="227728"/>
                </a:lnTo>
                <a:lnTo>
                  <a:pt x="863669" y="236303"/>
                </a:lnTo>
                <a:lnTo>
                  <a:pt x="843345" y="245196"/>
                </a:lnTo>
                <a:lnTo>
                  <a:pt x="823657" y="254725"/>
                </a:lnTo>
                <a:lnTo>
                  <a:pt x="804603" y="264571"/>
                </a:lnTo>
                <a:lnTo>
                  <a:pt x="784915" y="275369"/>
                </a:lnTo>
                <a:lnTo>
                  <a:pt x="765862" y="286168"/>
                </a:lnTo>
                <a:lnTo>
                  <a:pt x="746808" y="297920"/>
                </a:lnTo>
                <a:lnTo>
                  <a:pt x="728390" y="309989"/>
                </a:lnTo>
                <a:lnTo>
                  <a:pt x="709654" y="322376"/>
                </a:lnTo>
                <a:lnTo>
                  <a:pt x="691553" y="335398"/>
                </a:lnTo>
                <a:lnTo>
                  <a:pt x="673453" y="348738"/>
                </a:lnTo>
                <a:lnTo>
                  <a:pt x="655670" y="362713"/>
                </a:lnTo>
                <a:lnTo>
                  <a:pt x="638522" y="377323"/>
                </a:lnTo>
                <a:lnTo>
                  <a:pt x="621374" y="392568"/>
                </a:lnTo>
                <a:lnTo>
                  <a:pt x="604861" y="407813"/>
                </a:lnTo>
                <a:lnTo>
                  <a:pt x="588030" y="424012"/>
                </a:lnTo>
                <a:lnTo>
                  <a:pt x="473075" y="309036"/>
                </a:lnTo>
                <a:lnTo>
                  <a:pt x="492763" y="290297"/>
                </a:lnTo>
                <a:lnTo>
                  <a:pt x="512452" y="271558"/>
                </a:lnTo>
                <a:lnTo>
                  <a:pt x="532776" y="253772"/>
                </a:lnTo>
                <a:lnTo>
                  <a:pt x="553417" y="236621"/>
                </a:lnTo>
                <a:lnTo>
                  <a:pt x="574058" y="220105"/>
                </a:lnTo>
                <a:lnTo>
                  <a:pt x="595652" y="204224"/>
                </a:lnTo>
                <a:lnTo>
                  <a:pt x="617245" y="188661"/>
                </a:lnTo>
                <a:lnTo>
                  <a:pt x="638839" y="173734"/>
                </a:lnTo>
                <a:lnTo>
                  <a:pt x="660751" y="159759"/>
                </a:lnTo>
                <a:lnTo>
                  <a:pt x="683297" y="146101"/>
                </a:lnTo>
                <a:lnTo>
                  <a:pt x="706161" y="133079"/>
                </a:lnTo>
                <a:lnTo>
                  <a:pt x="728708" y="121010"/>
                </a:lnTo>
                <a:lnTo>
                  <a:pt x="751889" y="108941"/>
                </a:lnTo>
                <a:lnTo>
                  <a:pt x="775388" y="98142"/>
                </a:lnTo>
                <a:lnTo>
                  <a:pt x="798570" y="87343"/>
                </a:lnTo>
                <a:lnTo>
                  <a:pt x="822704" y="77180"/>
                </a:lnTo>
                <a:lnTo>
                  <a:pt x="846521" y="68286"/>
                </a:lnTo>
                <a:lnTo>
                  <a:pt x="870337" y="59393"/>
                </a:lnTo>
                <a:lnTo>
                  <a:pt x="894789" y="51135"/>
                </a:lnTo>
                <a:lnTo>
                  <a:pt x="919241" y="43830"/>
                </a:lnTo>
                <a:lnTo>
                  <a:pt x="944010" y="36843"/>
                </a:lnTo>
                <a:lnTo>
                  <a:pt x="968462" y="30173"/>
                </a:lnTo>
                <a:lnTo>
                  <a:pt x="993232" y="24774"/>
                </a:lnTo>
                <a:lnTo>
                  <a:pt x="1018318" y="19374"/>
                </a:lnTo>
                <a:lnTo>
                  <a:pt x="1043723" y="14928"/>
                </a:lnTo>
                <a:lnTo>
                  <a:pt x="1068492" y="10799"/>
                </a:lnTo>
                <a:lnTo>
                  <a:pt x="1093897" y="7623"/>
                </a:lnTo>
                <a:lnTo>
                  <a:pt x="1118984" y="5082"/>
                </a:lnTo>
                <a:lnTo>
                  <a:pt x="1144071" y="2858"/>
                </a:lnTo>
                <a:lnTo>
                  <a:pt x="1169793" y="1270"/>
                </a:lnTo>
                <a:lnTo>
                  <a:pt x="1194880" y="317"/>
                </a:lnTo>
                <a:lnTo>
                  <a:pt x="1220284" y="0"/>
                </a:lnTo>
                <a:close/>
              </a:path>
            </a:pathLst>
          </a:custGeom>
          <a:solidFill>
            <a:srgbClr val="FE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50" name="文本框 49"/>
          <p:cNvSpPr txBox="1"/>
          <p:nvPr/>
        </p:nvSpPr>
        <p:spPr>
          <a:xfrm>
            <a:off x="792163" y="1786473"/>
            <a:ext cx="1472454" cy="400110"/>
          </a:xfrm>
          <a:prstGeom prst="rect">
            <a:avLst/>
          </a:prstGeom>
          <a:noFill/>
        </p:spPr>
        <p:txBody>
          <a:bodyPr wrap="square" rtlCol="0">
            <a:spAutoFit/>
          </a:bodyPr>
          <a:lstStyle/>
          <a:p>
            <a:pPr algn="ctr"/>
            <a:r>
              <a:rPr lang="zh-CN" altLang="en-US" sz="2000" dirty="0">
                <a:solidFill>
                  <a:srgbClr val="4C4D4D"/>
                </a:solidFill>
                <a:latin typeface="+mj-ea"/>
                <a:ea typeface="+mj-ea"/>
              </a:rPr>
              <a:t>文本</a:t>
            </a:r>
          </a:p>
        </p:txBody>
      </p:sp>
      <p:sp>
        <p:nvSpPr>
          <p:cNvPr id="51" name="文本框 50"/>
          <p:cNvSpPr txBox="1"/>
          <p:nvPr/>
        </p:nvSpPr>
        <p:spPr>
          <a:xfrm>
            <a:off x="2729663" y="1786473"/>
            <a:ext cx="1472454" cy="400110"/>
          </a:xfrm>
          <a:prstGeom prst="rect">
            <a:avLst/>
          </a:prstGeom>
          <a:noFill/>
        </p:spPr>
        <p:txBody>
          <a:bodyPr wrap="square" rtlCol="0">
            <a:spAutoFit/>
          </a:bodyPr>
          <a:lstStyle/>
          <a:p>
            <a:pPr algn="ctr"/>
            <a:r>
              <a:rPr lang="zh-CN" altLang="en-US" sz="2000" dirty="0">
                <a:solidFill>
                  <a:srgbClr val="4C4D4D"/>
                </a:solidFill>
                <a:latin typeface="+mj-ea"/>
                <a:ea typeface="+mj-ea"/>
              </a:rPr>
              <a:t>文本</a:t>
            </a:r>
          </a:p>
        </p:txBody>
      </p:sp>
      <p:sp>
        <p:nvSpPr>
          <p:cNvPr id="52" name="文本框 51"/>
          <p:cNvSpPr txBox="1"/>
          <p:nvPr/>
        </p:nvSpPr>
        <p:spPr>
          <a:xfrm>
            <a:off x="792163" y="5597719"/>
            <a:ext cx="1472454" cy="400110"/>
          </a:xfrm>
          <a:prstGeom prst="rect">
            <a:avLst/>
          </a:prstGeom>
          <a:noFill/>
        </p:spPr>
        <p:txBody>
          <a:bodyPr wrap="square" rtlCol="0">
            <a:spAutoFit/>
          </a:bodyPr>
          <a:lstStyle/>
          <a:p>
            <a:pPr algn="ctr"/>
            <a:r>
              <a:rPr lang="zh-CN" altLang="en-US" sz="2000" dirty="0">
                <a:solidFill>
                  <a:srgbClr val="4C4D4D"/>
                </a:solidFill>
                <a:latin typeface="+mj-ea"/>
                <a:ea typeface="+mj-ea"/>
              </a:rPr>
              <a:t>文本</a:t>
            </a:r>
          </a:p>
        </p:txBody>
      </p:sp>
      <p:sp>
        <p:nvSpPr>
          <p:cNvPr id="53" name="文本框 52"/>
          <p:cNvSpPr txBox="1"/>
          <p:nvPr/>
        </p:nvSpPr>
        <p:spPr>
          <a:xfrm>
            <a:off x="2729663" y="5597719"/>
            <a:ext cx="1472454" cy="400110"/>
          </a:xfrm>
          <a:prstGeom prst="rect">
            <a:avLst/>
          </a:prstGeom>
          <a:noFill/>
        </p:spPr>
        <p:txBody>
          <a:bodyPr wrap="square" rtlCol="0">
            <a:spAutoFit/>
          </a:bodyPr>
          <a:lstStyle/>
          <a:p>
            <a:pPr algn="ctr"/>
            <a:r>
              <a:rPr lang="zh-CN" altLang="en-US" sz="2000" dirty="0">
                <a:solidFill>
                  <a:srgbClr val="4C4D4D"/>
                </a:solidFill>
                <a:latin typeface="+mj-ea"/>
                <a:ea typeface="+mj-ea"/>
              </a:rPr>
              <a:t>文本</a:t>
            </a:r>
          </a:p>
        </p:txBody>
      </p:sp>
      <p:sp>
        <p:nvSpPr>
          <p:cNvPr id="54" name="矩形 53"/>
          <p:cNvSpPr/>
          <p:nvPr/>
        </p:nvSpPr>
        <p:spPr>
          <a:xfrm>
            <a:off x="5486401" y="1665358"/>
            <a:ext cx="6079916" cy="993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55" name="文本框 54"/>
          <p:cNvSpPr txBox="1"/>
          <p:nvPr/>
        </p:nvSpPr>
        <p:spPr>
          <a:xfrm>
            <a:off x="4640842" y="1511310"/>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56" name="矩形 55"/>
          <p:cNvSpPr/>
          <p:nvPr/>
        </p:nvSpPr>
        <p:spPr>
          <a:xfrm>
            <a:off x="5486401" y="2887767"/>
            <a:ext cx="6079916" cy="993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57" name="矩形 56"/>
          <p:cNvSpPr/>
          <p:nvPr/>
        </p:nvSpPr>
        <p:spPr>
          <a:xfrm>
            <a:off x="5486401" y="4110176"/>
            <a:ext cx="6079916" cy="993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58" name="矩形 57"/>
          <p:cNvSpPr/>
          <p:nvPr/>
        </p:nvSpPr>
        <p:spPr>
          <a:xfrm>
            <a:off x="5486401" y="5332585"/>
            <a:ext cx="6079916" cy="993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47"/>
          <p:cNvSpPr txBox="1">
            <a:spLocks noChangeArrowheads="1"/>
          </p:cNvSpPr>
          <p:nvPr/>
        </p:nvSpPr>
        <p:spPr bwMode="auto">
          <a:xfrm>
            <a:off x="7668495" y="2921169"/>
            <a:ext cx="31832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zh-CN" altLang="en-US" sz="6000" b="1" dirty="0">
                <a:solidFill>
                  <a:schemeClr val="accent1"/>
                </a:solidFill>
                <a:effectLst>
                  <a:outerShdw blurRad="38100" dist="38100" dir="2700000" algn="tl">
                    <a:srgbClr val="000000">
                      <a:alpha val="43137"/>
                    </a:srgbClr>
                  </a:outerShdw>
                </a:effectLst>
                <a:latin typeface="+mj-ea"/>
                <a:ea typeface="+mj-ea"/>
              </a:rPr>
              <a:t>目录</a:t>
            </a:r>
            <a:endParaRPr lang="en-US" altLang="zh-CN" sz="6000" b="1" dirty="0">
              <a:solidFill>
                <a:schemeClr val="accent1"/>
              </a:solidFill>
              <a:effectLst>
                <a:outerShdw blurRad="38100" dist="38100" dir="2700000" algn="tl">
                  <a:srgbClr val="000000">
                    <a:alpha val="43137"/>
                  </a:srgbClr>
                </a:outerShdw>
              </a:effectLst>
              <a:latin typeface="+mj-ea"/>
              <a:ea typeface="+mj-ea"/>
            </a:endParaRPr>
          </a:p>
        </p:txBody>
      </p:sp>
      <p:cxnSp>
        <p:nvCxnSpPr>
          <p:cNvPr id="11" name="MH_Others_1"/>
          <p:cNvCxnSpPr/>
          <p:nvPr>
            <p:custDataLst>
              <p:tags r:id="rId1"/>
            </p:custDataLst>
          </p:nvPr>
        </p:nvCxnSpPr>
        <p:spPr>
          <a:xfrm>
            <a:off x="1672398" y="1742855"/>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MH_Entry_1">
            <a:hlinkClick r:id="rId28" action="ppaction://hlinksldjump"/>
          </p:cNvPr>
          <p:cNvSpPr txBox="1"/>
          <p:nvPr>
            <p:custDataLst>
              <p:tags r:id="rId2"/>
            </p:custDataLst>
          </p:nvPr>
        </p:nvSpPr>
        <p:spPr>
          <a:xfrm>
            <a:off x="2348713" y="1297333"/>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13" name="MH_Others_2"/>
          <p:cNvCxnSpPr/>
          <p:nvPr>
            <p:custDataLst>
              <p:tags r:id="rId3"/>
            </p:custDataLst>
          </p:nvPr>
        </p:nvCxnSpPr>
        <p:spPr>
          <a:xfrm flipH="1">
            <a:off x="2148951" y="1364664"/>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MH_Number_1">
            <a:hlinkClick r:id="rId28" action="ppaction://hlinksldjump"/>
          </p:cNvPr>
          <p:cNvSpPr txBox="1"/>
          <p:nvPr>
            <p:custDataLst>
              <p:tags r:id="rId4"/>
            </p:custDataLst>
          </p:nvPr>
        </p:nvSpPr>
        <p:spPr>
          <a:xfrm>
            <a:off x="1672397" y="1261805"/>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solidFill>
                  <a:schemeClr val="accent1"/>
                </a:solidFill>
                <a:latin typeface="+mj-ea"/>
                <a:ea typeface="+mj-ea"/>
                <a:cs typeface="Times New Roman" panose="02020603050405020304" pitchFamily="18" charset="0"/>
              </a:rPr>
              <a:t>A</a:t>
            </a:r>
            <a:endParaRPr lang="zh-CN" altLang="en-US" sz="2800" dirty="0">
              <a:solidFill>
                <a:schemeClr val="accent1"/>
              </a:solidFill>
              <a:latin typeface="+mj-ea"/>
              <a:ea typeface="+mj-ea"/>
              <a:cs typeface="Times New Roman" panose="02020603050405020304" pitchFamily="18" charset="0"/>
            </a:endParaRPr>
          </a:p>
        </p:txBody>
      </p:sp>
      <p:cxnSp>
        <p:nvCxnSpPr>
          <p:cNvPr id="30" name="MH_Others_1"/>
          <p:cNvCxnSpPr/>
          <p:nvPr>
            <p:custDataLst>
              <p:tags r:id="rId5"/>
            </p:custDataLst>
          </p:nvPr>
        </p:nvCxnSpPr>
        <p:spPr>
          <a:xfrm>
            <a:off x="1672398" y="2584486"/>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7" name="MH_Entry_1">
            <a:hlinkClick r:id="rId28" action="ppaction://hlinksldjump"/>
          </p:cNvPr>
          <p:cNvSpPr txBox="1"/>
          <p:nvPr>
            <p:custDataLst>
              <p:tags r:id="rId6"/>
            </p:custDataLst>
          </p:nvPr>
        </p:nvSpPr>
        <p:spPr>
          <a:xfrm>
            <a:off x="2348713" y="2138964"/>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39" name="MH_Others_2"/>
          <p:cNvCxnSpPr/>
          <p:nvPr>
            <p:custDataLst>
              <p:tags r:id="rId7"/>
            </p:custDataLst>
          </p:nvPr>
        </p:nvCxnSpPr>
        <p:spPr>
          <a:xfrm flipH="1">
            <a:off x="2148951" y="2206295"/>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MH_Number_1">
            <a:hlinkClick r:id="rId28" action="ppaction://hlinksldjump"/>
          </p:cNvPr>
          <p:cNvSpPr txBox="1"/>
          <p:nvPr>
            <p:custDataLst>
              <p:tags r:id="rId8"/>
            </p:custDataLst>
          </p:nvPr>
        </p:nvSpPr>
        <p:spPr>
          <a:xfrm>
            <a:off x="1672397" y="2103436"/>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solidFill>
                  <a:schemeClr val="accent1"/>
                </a:solidFill>
                <a:latin typeface="+mj-ea"/>
                <a:ea typeface="+mj-ea"/>
                <a:cs typeface="Times New Roman" panose="02020603050405020304" pitchFamily="18" charset="0"/>
              </a:rPr>
              <a:t>B</a:t>
            </a:r>
            <a:endParaRPr lang="zh-CN" altLang="en-US" sz="2800" dirty="0">
              <a:solidFill>
                <a:schemeClr val="accent1"/>
              </a:solidFill>
              <a:latin typeface="+mj-ea"/>
              <a:ea typeface="+mj-ea"/>
              <a:cs typeface="Times New Roman" panose="02020603050405020304" pitchFamily="18" charset="0"/>
            </a:endParaRPr>
          </a:p>
        </p:txBody>
      </p:sp>
      <p:cxnSp>
        <p:nvCxnSpPr>
          <p:cNvPr id="41" name="MH_Others_1"/>
          <p:cNvCxnSpPr/>
          <p:nvPr>
            <p:custDataLst>
              <p:tags r:id="rId9"/>
            </p:custDataLst>
          </p:nvPr>
        </p:nvCxnSpPr>
        <p:spPr>
          <a:xfrm>
            <a:off x="1672398" y="3426117"/>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2" name="MH_Entry_1">
            <a:hlinkClick r:id="rId28" action="ppaction://hlinksldjump"/>
          </p:cNvPr>
          <p:cNvSpPr txBox="1"/>
          <p:nvPr>
            <p:custDataLst>
              <p:tags r:id="rId10"/>
            </p:custDataLst>
          </p:nvPr>
        </p:nvSpPr>
        <p:spPr>
          <a:xfrm>
            <a:off x="2348713" y="2980595"/>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43" name="MH_Others_2"/>
          <p:cNvCxnSpPr/>
          <p:nvPr>
            <p:custDataLst>
              <p:tags r:id="rId11"/>
            </p:custDataLst>
          </p:nvPr>
        </p:nvCxnSpPr>
        <p:spPr>
          <a:xfrm flipH="1">
            <a:off x="2148951" y="3047926"/>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MH_Number_1">
            <a:hlinkClick r:id="rId28" action="ppaction://hlinksldjump"/>
          </p:cNvPr>
          <p:cNvSpPr txBox="1"/>
          <p:nvPr>
            <p:custDataLst>
              <p:tags r:id="rId12"/>
            </p:custDataLst>
          </p:nvPr>
        </p:nvSpPr>
        <p:spPr>
          <a:xfrm>
            <a:off x="1672397" y="2945067"/>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solidFill>
                  <a:schemeClr val="accent1"/>
                </a:solidFill>
                <a:latin typeface="+mj-ea"/>
                <a:ea typeface="+mj-ea"/>
                <a:cs typeface="Times New Roman" panose="02020603050405020304" pitchFamily="18" charset="0"/>
              </a:rPr>
              <a:t>C</a:t>
            </a:r>
            <a:endParaRPr lang="zh-CN" altLang="en-US" sz="2800" dirty="0">
              <a:solidFill>
                <a:schemeClr val="accent1"/>
              </a:solidFill>
              <a:latin typeface="+mj-ea"/>
              <a:ea typeface="+mj-ea"/>
              <a:cs typeface="Times New Roman" panose="02020603050405020304" pitchFamily="18" charset="0"/>
            </a:endParaRPr>
          </a:p>
        </p:txBody>
      </p:sp>
      <p:cxnSp>
        <p:nvCxnSpPr>
          <p:cNvPr id="45" name="MH_Others_1"/>
          <p:cNvCxnSpPr/>
          <p:nvPr>
            <p:custDataLst>
              <p:tags r:id="rId13"/>
            </p:custDataLst>
          </p:nvPr>
        </p:nvCxnSpPr>
        <p:spPr>
          <a:xfrm>
            <a:off x="1672398" y="4267748"/>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6" name="MH_Entry_1">
            <a:hlinkClick r:id="rId28" action="ppaction://hlinksldjump"/>
          </p:cNvPr>
          <p:cNvSpPr txBox="1"/>
          <p:nvPr>
            <p:custDataLst>
              <p:tags r:id="rId14"/>
            </p:custDataLst>
          </p:nvPr>
        </p:nvSpPr>
        <p:spPr>
          <a:xfrm>
            <a:off x="2348713" y="3822226"/>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47" name="MH_Others_2"/>
          <p:cNvCxnSpPr/>
          <p:nvPr>
            <p:custDataLst>
              <p:tags r:id="rId15"/>
            </p:custDataLst>
          </p:nvPr>
        </p:nvCxnSpPr>
        <p:spPr>
          <a:xfrm flipH="1">
            <a:off x="2148951" y="3889557"/>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MH_Number_1">
            <a:hlinkClick r:id="rId28" action="ppaction://hlinksldjump"/>
          </p:cNvPr>
          <p:cNvSpPr txBox="1"/>
          <p:nvPr>
            <p:custDataLst>
              <p:tags r:id="rId16"/>
            </p:custDataLst>
          </p:nvPr>
        </p:nvSpPr>
        <p:spPr>
          <a:xfrm>
            <a:off x="1672397" y="3786698"/>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solidFill>
                  <a:schemeClr val="accent1"/>
                </a:solidFill>
                <a:latin typeface="+mj-ea"/>
                <a:ea typeface="+mj-ea"/>
                <a:cs typeface="Times New Roman" panose="02020603050405020304" pitchFamily="18" charset="0"/>
              </a:rPr>
              <a:t>D</a:t>
            </a:r>
            <a:endParaRPr lang="zh-CN" altLang="en-US" sz="2800" dirty="0">
              <a:solidFill>
                <a:schemeClr val="accent1"/>
              </a:solidFill>
              <a:latin typeface="+mj-ea"/>
              <a:ea typeface="+mj-ea"/>
              <a:cs typeface="Times New Roman" panose="02020603050405020304" pitchFamily="18" charset="0"/>
            </a:endParaRPr>
          </a:p>
        </p:txBody>
      </p:sp>
      <p:cxnSp>
        <p:nvCxnSpPr>
          <p:cNvPr id="49" name="MH_Others_1"/>
          <p:cNvCxnSpPr/>
          <p:nvPr>
            <p:custDataLst>
              <p:tags r:id="rId17"/>
            </p:custDataLst>
          </p:nvPr>
        </p:nvCxnSpPr>
        <p:spPr>
          <a:xfrm>
            <a:off x="1672398" y="5109379"/>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0" name="MH_Entry_1">
            <a:hlinkClick r:id="rId28" action="ppaction://hlinksldjump"/>
          </p:cNvPr>
          <p:cNvSpPr txBox="1"/>
          <p:nvPr>
            <p:custDataLst>
              <p:tags r:id="rId18"/>
            </p:custDataLst>
          </p:nvPr>
        </p:nvSpPr>
        <p:spPr>
          <a:xfrm>
            <a:off x="2348713" y="466385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51" name="MH_Others_2"/>
          <p:cNvCxnSpPr/>
          <p:nvPr>
            <p:custDataLst>
              <p:tags r:id="rId19"/>
            </p:custDataLst>
          </p:nvPr>
        </p:nvCxnSpPr>
        <p:spPr>
          <a:xfrm flipH="1">
            <a:off x="2148951" y="4731188"/>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MH_Number_1">
            <a:hlinkClick r:id="rId28" action="ppaction://hlinksldjump"/>
          </p:cNvPr>
          <p:cNvSpPr txBox="1"/>
          <p:nvPr>
            <p:custDataLst>
              <p:tags r:id="rId20"/>
            </p:custDataLst>
          </p:nvPr>
        </p:nvSpPr>
        <p:spPr>
          <a:xfrm>
            <a:off x="1672397" y="4628329"/>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solidFill>
                  <a:schemeClr val="accent1"/>
                </a:solidFill>
                <a:latin typeface="+mj-ea"/>
                <a:ea typeface="+mj-ea"/>
                <a:cs typeface="Times New Roman" panose="02020603050405020304" pitchFamily="18" charset="0"/>
              </a:rPr>
              <a:t>E</a:t>
            </a:r>
            <a:endParaRPr lang="zh-CN" altLang="en-US" sz="2800" dirty="0">
              <a:solidFill>
                <a:schemeClr val="accent1"/>
              </a:solidFill>
              <a:latin typeface="+mj-ea"/>
              <a:ea typeface="+mj-ea"/>
              <a:cs typeface="Times New Roman" panose="02020603050405020304" pitchFamily="18" charset="0"/>
            </a:endParaRPr>
          </a:p>
        </p:txBody>
      </p:sp>
      <p:cxnSp>
        <p:nvCxnSpPr>
          <p:cNvPr id="53" name="MH_Others_1"/>
          <p:cNvCxnSpPr/>
          <p:nvPr>
            <p:custDataLst>
              <p:tags r:id="rId21"/>
            </p:custDataLst>
          </p:nvPr>
        </p:nvCxnSpPr>
        <p:spPr>
          <a:xfrm>
            <a:off x="1672398" y="5951010"/>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4" name="MH_Entry_1">
            <a:hlinkClick r:id="rId28" action="ppaction://hlinksldjump"/>
          </p:cNvPr>
          <p:cNvSpPr txBox="1"/>
          <p:nvPr>
            <p:custDataLst>
              <p:tags r:id="rId22"/>
            </p:custDataLst>
          </p:nvPr>
        </p:nvSpPr>
        <p:spPr>
          <a:xfrm>
            <a:off x="2348713" y="5505488"/>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55" name="MH_Others_2"/>
          <p:cNvCxnSpPr/>
          <p:nvPr>
            <p:custDataLst>
              <p:tags r:id="rId23"/>
            </p:custDataLst>
          </p:nvPr>
        </p:nvCxnSpPr>
        <p:spPr>
          <a:xfrm flipH="1">
            <a:off x="2148951" y="5572819"/>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MH_Number_1">
            <a:hlinkClick r:id="rId28" action="ppaction://hlinksldjump"/>
          </p:cNvPr>
          <p:cNvSpPr txBox="1"/>
          <p:nvPr>
            <p:custDataLst>
              <p:tags r:id="rId24"/>
            </p:custDataLst>
          </p:nvPr>
        </p:nvSpPr>
        <p:spPr>
          <a:xfrm>
            <a:off x="1672397" y="5469960"/>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solidFill>
                  <a:schemeClr val="accent1"/>
                </a:solidFill>
                <a:latin typeface="+mj-ea"/>
                <a:ea typeface="+mj-ea"/>
                <a:cs typeface="Times New Roman" panose="02020603050405020304" pitchFamily="18" charset="0"/>
              </a:rPr>
              <a:t>F</a:t>
            </a:r>
            <a:endParaRPr lang="zh-CN" altLang="en-US" sz="2800" dirty="0">
              <a:solidFill>
                <a:schemeClr val="accent1"/>
              </a:solidFill>
              <a:latin typeface="+mj-ea"/>
              <a:ea typeface="+mj-ea"/>
              <a:cs typeface="Times New Roman" panose="02020603050405020304" pitchFamily="18" charset="0"/>
            </a:endParaRPr>
          </a:p>
        </p:txBody>
      </p:sp>
      <p:cxnSp>
        <p:nvCxnSpPr>
          <p:cNvPr id="58" name="MH_Others_2"/>
          <p:cNvCxnSpPr/>
          <p:nvPr>
            <p:custDataLst>
              <p:tags r:id="rId25"/>
            </p:custDataLst>
          </p:nvPr>
        </p:nvCxnSpPr>
        <p:spPr>
          <a:xfrm flipH="1">
            <a:off x="8819893" y="2694287"/>
            <a:ext cx="880444" cy="156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MH_Other_1"/>
          <p:cNvSpPr/>
          <p:nvPr>
            <p:custDataLst>
              <p:tags r:id="rId1"/>
            </p:custDataLst>
          </p:nvPr>
        </p:nvSpPr>
        <p:spPr>
          <a:xfrm>
            <a:off x="1544638" y="4273550"/>
            <a:ext cx="1231900" cy="127476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16" name="MH_SubTitle_1"/>
          <p:cNvSpPr/>
          <p:nvPr>
            <p:custDataLst>
              <p:tags r:id="rId2"/>
            </p:custDataLst>
          </p:nvPr>
        </p:nvSpPr>
        <p:spPr>
          <a:xfrm rot="588792">
            <a:off x="1096963" y="5233987"/>
            <a:ext cx="1936750" cy="965200"/>
          </a:xfrm>
          <a:prstGeom prst="roundRect">
            <a:avLst>
              <a:gd name="adj" fmla="val 11293"/>
            </a:avLst>
          </a:prstGeom>
          <a:solidFill>
            <a:schemeClr val="accent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dirty="0">
                <a:solidFill>
                  <a:srgbClr val="FFFFFF"/>
                </a:solidFill>
                <a:latin typeface="+mj-ea"/>
                <a:ea typeface="+mj-ea"/>
              </a:rPr>
              <a:t>88%</a:t>
            </a:r>
            <a:endParaRPr lang="zh-CN" altLang="en-US" sz="4000" dirty="0">
              <a:solidFill>
                <a:srgbClr val="FFFFFF"/>
              </a:solidFill>
              <a:latin typeface="+mj-ea"/>
              <a:ea typeface="+mj-ea"/>
            </a:endParaRPr>
          </a:p>
        </p:txBody>
      </p:sp>
      <p:sp>
        <p:nvSpPr>
          <p:cNvPr id="17" name="MH_Other_2"/>
          <p:cNvSpPr/>
          <p:nvPr>
            <p:custDataLst>
              <p:tags r:id="rId3"/>
            </p:custDataLst>
          </p:nvPr>
        </p:nvSpPr>
        <p:spPr>
          <a:xfrm rot="19833143">
            <a:off x="1878906" y="4014102"/>
            <a:ext cx="563362" cy="53318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8" name="文本框 17"/>
          <p:cNvSpPr txBox="1"/>
          <p:nvPr/>
        </p:nvSpPr>
        <p:spPr>
          <a:xfrm rot="621143">
            <a:off x="1560512" y="4830148"/>
            <a:ext cx="1200150" cy="369332"/>
          </a:xfrm>
          <a:prstGeom prst="rect">
            <a:avLst/>
          </a:prstGeom>
          <a:noFill/>
        </p:spPr>
        <p:txBody>
          <a:bodyPr wrap="square" rtlCol="0">
            <a:spAutoFit/>
          </a:bodyPr>
          <a:lstStyle/>
          <a:p>
            <a:pPr algn="ctr"/>
            <a:r>
              <a:rPr lang="zh-CN" altLang="en-US" sz="1800" dirty="0"/>
              <a:t>文本</a:t>
            </a:r>
          </a:p>
        </p:txBody>
      </p:sp>
      <p:sp>
        <p:nvSpPr>
          <p:cNvPr id="19" name="MH_Other_1"/>
          <p:cNvSpPr/>
          <p:nvPr>
            <p:custDataLst>
              <p:tags r:id="rId4"/>
            </p:custDataLst>
          </p:nvPr>
        </p:nvSpPr>
        <p:spPr>
          <a:xfrm>
            <a:off x="4211637" y="3282281"/>
            <a:ext cx="1231900" cy="127476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20" name="MH_SubTitle_1"/>
          <p:cNvSpPr/>
          <p:nvPr>
            <p:custDataLst>
              <p:tags r:id="rId5"/>
            </p:custDataLst>
          </p:nvPr>
        </p:nvSpPr>
        <p:spPr>
          <a:xfrm rot="588792">
            <a:off x="3763962" y="4242718"/>
            <a:ext cx="1936750" cy="965200"/>
          </a:xfrm>
          <a:prstGeom prst="roundRect">
            <a:avLst>
              <a:gd name="adj" fmla="val 11293"/>
            </a:avLst>
          </a:prstGeom>
          <a:solidFill>
            <a:schemeClr val="accent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dirty="0">
                <a:solidFill>
                  <a:srgbClr val="FFFFFF"/>
                </a:solidFill>
                <a:latin typeface="+mj-ea"/>
                <a:ea typeface="+mj-ea"/>
              </a:rPr>
              <a:t>92%</a:t>
            </a:r>
            <a:endParaRPr lang="zh-CN" altLang="en-US" sz="4000" dirty="0">
              <a:solidFill>
                <a:srgbClr val="FFFFFF"/>
              </a:solidFill>
              <a:latin typeface="+mj-ea"/>
              <a:ea typeface="+mj-ea"/>
            </a:endParaRPr>
          </a:p>
        </p:txBody>
      </p:sp>
      <p:sp>
        <p:nvSpPr>
          <p:cNvPr id="21" name="MH_Other_2"/>
          <p:cNvSpPr/>
          <p:nvPr>
            <p:custDataLst>
              <p:tags r:id="rId6"/>
            </p:custDataLst>
          </p:nvPr>
        </p:nvSpPr>
        <p:spPr>
          <a:xfrm rot="19833143">
            <a:off x="4545905" y="3022833"/>
            <a:ext cx="563362" cy="53318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2" name="文本框 21"/>
          <p:cNvSpPr txBox="1"/>
          <p:nvPr/>
        </p:nvSpPr>
        <p:spPr>
          <a:xfrm rot="621143">
            <a:off x="4227511" y="3838879"/>
            <a:ext cx="1200150" cy="369332"/>
          </a:xfrm>
          <a:prstGeom prst="rect">
            <a:avLst/>
          </a:prstGeom>
          <a:noFill/>
        </p:spPr>
        <p:txBody>
          <a:bodyPr wrap="square" rtlCol="0">
            <a:spAutoFit/>
          </a:bodyPr>
          <a:lstStyle/>
          <a:p>
            <a:pPr algn="ctr"/>
            <a:r>
              <a:rPr lang="zh-CN" altLang="en-US" sz="1800" dirty="0"/>
              <a:t>文本</a:t>
            </a:r>
          </a:p>
        </p:txBody>
      </p:sp>
      <p:sp>
        <p:nvSpPr>
          <p:cNvPr id="23" name="MH_Other_1"/>
          <p:cNvSpPr/>
          <p:nvPr>
            <p:custDataLst>
              <p:tags r:id="rId7"/>
            </p:custDataLst>
          </p:nvPr>
        </p:nvSpPr>
        <p:spPr>
          <a:xfrm>
            <a:off x="2335963" y="1684093"/>
            <a:ext cx="1231900" cy="127476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24" name="MH_SubTitle_1"/>
          <p:cNvSpPr/>
          <p:nvPr>
            <p:custDataLst>
              <p:tags r:id="rId8"/>
            </p:custDataLst>
          </p:nvPr>
        </p:nvSpPr>
        <p:spPr>
          <a:xfrm rot="588792">
            <a:off x="1888288" y="2644530"/>
            <a:ext cx="1936750" cy="965200"/>
          </a:xfrm>
          <a:prstGeom prst="roundRect">
            <a:avLst>
              <a:gd name="adj" fmla="val 11293"/>
            </a:avLst>
          </a:prstGeom>
          <a:solidFill>
            <a:schemeClr val="accent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dirty="0">
                <a:solidFill>
                  <a:srgbClr val="FFFFFF"/>
                </a:solidFill>
                <a:latin typeface="+mj-ea"/>
                <a:ea typeface="+mj-ea"/>
              </a:rPr>
              <a:t>76%</a:t>
            </a:r>
            <a:endParaRPr lang="zh-CN" altLang="en-US" sz="4000" dirty="0">
              <a:solidFill>
                <a:srgbClr val="FFFFFF"/>
              </a:solidFill>
              <a:latin typeface="+mj-ea"/>
              <a:ea typeface="+mj-ea"/>
            </a:endParaRPr>
          </a:p>
        </p:txBody>
      </p:sp>
      <p:sp>
        <p:nvSpPr>
          <p:cNvPr id="25" name="MH_Other_2"/>
          <p:cNvSpPr/>
          <p:nvPr>
            <p:custDataLst>
              <p:tags r:id="rId9"/>
            </p:custDataLst>
          </p:nvPr>
        </p:nvSpPr>
        <p:spPr>
          <a:xfrm rot="19833143">
            <a:off x="2670231" y="1424645"/>
            <a:ext cx="563362" cy="53318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6" name="文本框 25"/>
          <p:cNvSpPr txBox="1"/>
          <p:nvPr/>
        </p:nvSpPr>
        <p:spPr>
          <a:xfrm rot="621143">
            <a:off x="2351837" y="2240691"/>
            <a:ext cx="1200150" cy="369332"/>
          </a:xfrm>
          <a:prstGeom prst="rect">
            <a:avLst/>
          </a:prstGeom>
          <a:noFill/>
        </p:spPr>
        <p:txBody>
          <a:bodyPr wrap="square" rtlCol="0">
            <a:spAutoFit/>
          </a:bodyPr>
          <a:lstStyle/>
          <a:p>
            <a:pPr algn="ctr"/>
            <a:r>
              <a:rPr lang="zh-CN" altLang="en-US" sz="1800" dirty="0"/>
              <a:t>文本</a:t>
            </a:r>
          </a:p>
        </p:txBody>
      </p:sp>
      <p:cxnSp>
        <p:nvCxnSpPr>
          <p:cNvPr id="27" name="直接连接符 26"/>
          <p:cNvCxnSpPr/>
          <p:nvPr/>
        </p:nvCxnSpPr>
        <p:spPr>
          <a:xfrm>
            <a:off x="6096000" y="1476375"/>
            <a:ext cx="0" cy="48387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587488" y="1390231"/>
            <a:ext cx="4747262" cy="505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4" name="矩形 33"/>
          <p:cNvSpPr/>
          <p:nvPr/>
        </p:nvSpPr>
        <p:spPr>
          <a:xfrm>
            <a:off x="5034295" y="4717141"/>
            <a:ext cx="1472454" cy="1341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矩形 34"/>
          <p:cNvSpPr/>
          <p:nvPr/>
        </p:nvSpPr>
        <p:spPr>
          <a:xfrm>
            <a:off x="5034295" y="2278476"/>
            <a:ext cx="1472454" cy="1341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KSO_Shape"/>
          <p:cNvSpPr/>
          <p:nvPr/>
        </p:nvSpPr>
        <p:spPr bwMode="auto">
          <a:xfrm>
            <a:off x="5431276" y="2670513"/>
            <a:ext cx="678493" cy="557494"/>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FFFFFF"/>
          </a:solidFill>
          <a:ln>
            <a:noFill/>
          </a:ln>
        </p:spPr>
        <p:txBody>
          <a:bodyPr/>
          <a:lstStyle/>
          <a:p>
            <a:endParaRPr lang="zh-CN" altLang="en-US"/>
          </a:p>
        </p:txBody>
      </p:sp>
      <p:sp>
        <p:nvSpPr>
          <p:cNvPr id="37" name="KSO_Shape"/>
          <p:cNvSpPr/>
          <p:nvPr/>
        </p:nvSpPr>
        <p:spPr bwMode="auto">
          <a:xfrm>
            <a:off x="1114440" y="2784196"/>
            <a:ext cx="2603730" cy="2603730"/>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8" name="KSO_Shape"/>
          <p:cNvSpPr/>
          <p:nvPr/>
        </p:nvSpPr>
        <p:spPr>
          <a:xfrm>
            <a:off x="5427077" y="4974965"/>
            <a:ext cx="686891" cy="825921"/>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39" name="矩形 38"/>
          <p:cNvSpPr/>
          <p:nvPr/>
        </p:nvSpPr>
        <p:spPr>
          <a:xfrm>
            <a:off x="6640217" y="2204693"/>
            <a:ext cx="5122581" cy="1489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40" name="矩形 39"/>
          <p:cNvSpPr/>
          <p:nvPr/>
        </p:nvSpPr>
        <p:spPr>
          <a:xfrm>
            <a:off x="6640217" y="4643358"/>
            <a:ext cx="5122581" cy="1489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41" name="KSO_Shape"/>
          <p:cNvSpPr/>
          <p:nvPr/>
        </p:nvSpPr>
        <p:spPr bwMode="auto">
          <a:xfrm flipH="1">
            <a:off x="4172838" y="3299392"/>
            <a:ext cx="451786" cy="1738402"/>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2" name="文本框 41"/>
          <p:cNvSpPr txBox="1"/>
          <p:nvPr/>
        </p:nvSpPr>
        <p:spPr>
          <a:xfrm>
            <a:off x="878797" y="5932437"/>
            <a:ext cx="3075015" cy="400110"/>
          </a:xfrm>
          <a:prstGeom prst="rect">
            <a:avLst/>
          </a:prstGeom>
          <a:noFill/>
        </p:spPr>
        <p:txBody>
          <a:bodyPr wrap="square" rtlCol="0">
            <a:spAutoFit/>
          </a:bodyPr>
          <a:lstStyle/>
          <a:p>
            <a:pPr algn="ctr"/>
            <a:r>
              <a:rPr lang="zh-CN" altLang="en-US" sz="2000" dirty="0">
                <a:solidFill>
                  <a:srgbClr val="4C4D4D"/>
                </a:solidFill>
                <a:latin typeface="+mj-ea"/>
                <a:ea typeface="+mj-ea"/>
              </a:rPr>
              <a:t>请输入文本</a:t>
            </a:r>
          </a:p>
        </p:txBody>
      </p:sp>
    </p:spTree>
  </p:cSld>
  <p:clrMapOvr>
    <a:masterClrMapping/>
  </p:clrMapOvr>
  <p:transition spd="slow"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椭圆 12"/>
          <p:cNvSpPr/>
          <p:nvPr/>
        </p:nvSpPr>
        <p:spPr>
          <a:xfrm>
            <a:off x="581466" y="2239712"/>
            <a:ext cx="3235569" cy="3235569"/>
          </a:xfrm>
          <a:prstGeom prst="ellipse">
            <a:avLst/>
          </a:prstGeom>
          <a:solidFill>
            <a:srgbClr val="FEFFFF"/>
          </a:solidFill>
          <a:ln w="76200">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14" name="KSO_Shape"/>
          <p:cNvSpPr/>
          <p:nvPr/>
        </p:nvSpPr>
        <p:spPr bwMode="auto">
          <a:xfrm>
            <a:off x="1259857" y="3217142"/>
            <a:ext cx="1878787" cy="1280706"/>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 name="Freeform 3"/>
          <p:cNvSpPr/>
          <p:nvPr/>
        </p:nvSpPr>
        <p:spPr>
          <a:xfrm>
            <a:off x="6387490" y="2114611"/>
            <a:ext cx="5383066" cy="1420837"/>
          </a:xfrm>
          <a:prstGeom prst="rect">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zh-CN" altLang="en-US" dirty="0">
                <a:solidFill>
                  <a:srgbClr val="FFFFFF"/>
                </a:solidFill>
                <a:latin typeface="+mn-ea"/>
              </a:rPr>
              <a:t>请输入文本请输入文本请输入文本请输入文本请输入文本请输入文本请输入文本请输入文本请输入文本请输入文本</a:t>
            </a:r>
            <a:endParaRPr lang="zh-CN" altLang="en-US"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1" name="文本框 24"/>
          <p:cNvSpPr txBox="1"/>
          <p:nvPr/>
        </p:nvSpPr>
        <p:spPr>
          <a:xfrm>
            <a:off x="4773320" y="2416236"/>
            <a:ext cx="161417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solidFill>
                  <a:schemeClr val="accent1"/>
                </a:solidFill>
                <a:latin typeface="微软雅黑" panose="020B0503020204020204" charset="-122"/>
                <a:ea typeface="微软雅黑" panose="020B0503020204020204" charset="-122"/>
                <a:cs typeface="微软雅黑" panose="020B0503020204020204" charset="-122"/>
                <a:sym typeface="+mn-ea"/>
              </a:rPr>
              <a:t>800</a:t>
            </a:r>
            <a:r>
              <a:rPr lang="en-US" sz="4000" dirty="0">
                <a:solidFill>
                  <a:schemeClr val="accent1"/>
                </a:solidFill>
                <a:latin typeface="微软雅黑" panose="020B0503020204020204" charset="-122"/>
                <a:ea typeface="微软雅黑" panose="020B0503020204020204" charset="-122"/>
                <a:cs typeface="微软雅黑" panose="020B0503020204020204" charset="-122"/>
                <a:sym typeface="+mn-ea"/>
              </a:rPr>
              <a:t>+</a:t>
            </a:r>
            <a:endParaRPr lang="en-US" sz="4000" dirty="0">
              <a:solidFill>
                <a:schemeClr val="accent1"/>
              </a:solidFill>
            </a:endParaRPr>
          </a:p>
        </p:txBody>
      </p:sp>
      <p:sp>
        <p:nvSpPr>
          <p:cNvPr id="22" name="椭圆 21"/>
          <p:cNvSpPr/>
          <p:nvPr/>
        </p:nvSpPr>
        <p:spPr>
          <a:xfrm>
            <a:off x="4773320" y="2114611"/>
            <a:ext cx="1374775" cy="1374775"/>
          </a:xfrm>
          <a:prstGeom prst="ellipse">
            <a:avLst/>
          </a:prstGeom>
          <a:noFill/>
          <a:ln w="127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Freeform 3"/>
          <p:cNvSpPr/>
          <p:nvPr/>
        </p:nvSpPr>
        <p:spPr>
          <a:xfrm>
            <a:off x="6387490" y="4179545"/>
            <a:ext cx="5383066" cy="1420837"/>
          </a:xfrm>
          <a:prstGeom prst="rect">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zh-CN" altLang="en-US" dirty="0">
                <a:solidFill>
                  <a:srgbClr val="FFFFFF"/>
                </a:solidFill>
                <a:latin typeface="+mn-ea"/>
              </a:rPr>
              <a:t>请输入文本请输入文本请输入文本请输入文本请输入文本请输入文本请输入文本请输入文本请输入文本请输入文本</a:t>
            </a:r>
            <a:endParaRPr lang="zh-CN" altLang="en-US"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4" name="文本框 24"/>
          <p:cNvSpPr txBox="1"/>
          <p:nvPr/>
        </p:nvSpPr>
        <p:spPr>
          <a:xfrm>
            <a:off x="4773320" y="4481170"/>
            <a:ext cx="161417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solidFill>
                  <a:schemeClr val="accent1"/>
                </a:solidFill>
                <a:latin typeface="微软雅黑" panose="020B0503020204020204" charset="-122"/>
                <a:ea typeface="微软雅黑" panose="020B0503020204020204" charset="-122"/>
                <a:cs typeface="微软雅黑" panose="020B0503020204020204" charset="-122"/>
                <a:sym typeface="+mn-ea"/>
              </a:rPr>
              <a:t>600</a:t>
            </a:r>
            <a:r>
              <a:rPr lang="en-US" sz="4000" dirty="0">
                <a:solidFill>
                  <a:schemeClr val="accent1"/>
                </a:solidFill>
                <a:latin typeface="微软雅黑" panose="020B0503020204020204" charset="-122"/>
                <a:ea typeface="微软雅黑" panose="020B0503020204020204" charset="-122"/>
                <a:cs typeface="微软雅黑" panose="020B0503020204020204" charset="-122"/>
                <a:sym typeface="+mn-ea"/>
              </a:rPr>
              <a:t>+</a:t>
            </a:r>
            <a:endParaRPr lang="en-US" sz="4000" dirty="0">
              <a:solidFill>
                <a:schemeClr val="accent1"/>
              </a:solidFill>
            </a:endParaRPr>
          </a:p>
        </p:txBody>
      </p:sp>
      <p:sp>
        <p:nvSpPr>
          <p:cNvPr id="25" name="椭圆 24"/>
          <p:cNvSpPr/>
          <p:nvPr/>
        </p:nvSpPr>
        <p:spPr>
          <a:xfrm>
            <a:off x="4773320" y="4179545"/>
            <a:ext cx="1374775" cy="1374775"/>
          </a:xfrm>
          <a:prstGeom prst="ellipse">
            <a:avLst/>
          </a:prstGeom>
          <a:noFill/>
          <a:ln w="127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请输入第四章大标题</a:t>
            </a:r>
            <a:endParaRPr lang="zh-CN" altLang="en-US" dirty="0"/>
          </a:p>
        </p:txBody>
      </p:sp>
      <p:sp>
        <p:nvSpPr>
          <p:cNvPr id="9219" name="文本占位符 2"/>
          <p:cNvSpPr>
            <a:spLocks noGrp="1"/>
          </p:cNvSpPr>
          <p:nvPr>
            <p:ph type="body" idx="1"/>
          </p:nvPr>
        </p:nvSpPr>
        <p:spPr/>
        <p:txBody>
          <a:bodyPr/>
          <a:lstStyle/>
          <a:p>
            <a:r>
              <a:rPr lang="zh-CN" altLang="en-US"/>
              <a:t>请输入第四章说明小标题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grpSp>
        <p:nvGrpSpPr>
          <p:cNvPr id="13" name="组合 12"/>
          <p:cNvGrpSpPr/>
          <p:nvPr/>
        </p:nvGrpSpPr>
        <p:grpSpPr>
          <a:xfrm>
            <a:off x="501601" y="2143708"/>
            <a:ext cx="5290393" cy="3956259"/>
            <a:chOff x="3544117" y="2154406"/>
            <a:chExt cx="3451360" cy="2580994"/>
          </a:xfrm>
        </p:grpSpPr>
        <p:sp>
          <p:nvSpPr>
            <p:cNvPr id="14" name="Freeform 7273"/>
            <p:cNvSpPr/>
            <p:nvPr/>
          </p:nvSpPr>
          <p:spPr bwMode="auto">
            <a:xfrm>
              <a:off x="5536882" y="2333625"/>
              <a:ext cx="612775" cy="619125"/>
            </a:xfrm>
            <a:custGeom>
              <a:avLst/>
              <a:gdLst>
                <a:gd name="T0" fmla="*/ 353 w 356"/>
                <a:gd name="T1" fmla="*/ 276 h 360"/>
                <a:gd name="T2" fmla="*/ 330 w 356"/>
                <a:gd name="T3" fmla="*/ 310 h 360"/>
                <a:gd name="T4" fmla="*/ 84 w 356"/>
                <a:gd name="T5" fmla="*/ 357 h 360"/>
                <a:gd name="T6" fmla="*/ 50 w 356"/>
                <a:gd name="T7" fmla="*/ 334 h 360"/>
                <a:gd name="T8" fmla="*/ 3 w 356"/>
                <a:gd name="T9" fmla="*/ 84 h 360"/>
                <a:gd name="T10" fmla="*/ 26 w 356"/>
                <a:gd name="T11" fmla="*/ 50 h 360"/>
                <a:gd name="T12" fmla="*/ 272 w 356"/>
                <a:gd name="T13" fmla="*/ 3 h 360"/>
                <a:gd name="T14" fmla="*/ 306 w 356"/>
                <a:gd name="T15" fmla="*/ 26 h 360"/>
                <a:gd name="T16" fmla="*/ 353 w 356"/>
                <a:gd name="T17" fmla="*/ 2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360">
                  <a:moveTo>
                    <a:pt x="353" y="276"/>
                  </a:moveTo>
                  <a:cubicBezTo>
                    <a:pt x="356" y="292"/>
                    <a:pt x="346" y="307"/>
                    <a:pt x="330" y="310"/>
                  </a:cubicBezTo>
                  <a:cubicBezTo>
                    <a:pt x="84" y="357"/>
                    <a:pt x="84" y="357"/>
                    <a:pt x="84" y="357"/>
                  </a:cubicBezTo>
                  <a:cubicBezTo>
                    <a:pt x="69" y="360"/>
                    <a:pt x="53" y="350"/>
                    <a:pt x="50" y="334"/>
                  </a:cubicBezTo>
                  <a:cubicBezTo>
                    <a:pt x="3" y="84"/>
                    <a:pt x="3" y="84"/>
                    <a:pt x="3" y="84"/>
                  </a:cubicBezTo>
                  <a:cubicBezTo>
                    <a:pt x="0" y="69"/>
                    <a:pt x="10" y="53"/>
                    <a:pt x="26" y="50"/>
                  </a:cubicBezTo>
                  <a:cubicBezTo>
                    <a:pt x="272" y="3"/>
                    <a:pt x="272" y="3"/>
                    <a:pt x="272" y="3"/>
                  </a:cubicBezTo>
                  <a:cubicBezTo>
                    <a:pt x="287" y="0"/>
                    <a:pt x="303" y="11"/>
                    <a:pt x="306" y="26"/>
                  </a:cubicBezTo>
                  <a:lnTo>
                    <a:pt x="353" y="276"/>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0" name="Freeform 7278"/>
            <p:cNvSpPr/>
            <p:nvPr/>
          </p:nvSpPr>
          <p:spPr bwMode="auto">
            <a:xfrm>
              <a:off x="6158547" y="2882265"/>
              <a:ext cx="836930" cy="829310"/>
            </a:xfrm>
            <a:custGeom>
              <a:avLst/>
              <a:gdLst>
                <a:gd name="T0" fmla="*/ 122 w 486"/>
                <a:gd name="T1" fmla="*/ 0 h 482"/>
                <a:gd name="T2" fmla="*/ 85 w 486"/>
                <a:gd name="T3" fmla="*/ 30 h 482"/>
                <a:gd name="T4" fmla="*/ 5 w 486"/>
                <a:gd name="T5" fmla="*/ 356 h 482"/>
                <a:gd name="T6" fmla="*/ 33 w 486"/>
                <a:gd name="T7" fmla="*/ 403 h 482"/>
                <a:gd name="T8" fmla="*/ 355 w 486"/>
                <a:gd name="T9" fmla="*/ 481 h 482"/>
                <a:gd name="T10" fmla="*/ 364 w 486"/>
                <a:gd name="T11" fmla="*/ 482 h 482"/>
                <a:gd name="T12" fmla="*/ 401 w 486"/>
                <a:gd name="T13" fmla="*/ 453 h 482"/>
                <a:gd name="T14" fmla="*/ 481 w 486"/>
                <a:gd name="T15" fmla="*/ 126 h 482"/>
                <a:gd name="T16" fmla="*/ 453 w 486"/>
                <a:gd name="T17" fmla="*/ 80 h 482"/>
                <a:gd name="T18" fmla="*/ 131 w 486"/>
                <a:gd name="T19" fmla="*/ 1 h 482"/>
                <a:gd name="T20" fmla="*/ 122 w 486"/>
                <a:gd name="T21"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482">
                  <a:moveTo>
                    <a:pt x="122" y="0"/>
                  </a:moveTo>
                  <a:cubicBezTo>
                    <a:pt x="105" y="0"/>
                    <a:pt x="89" y="12"/>
                    <a:pt x="85" y="30"/>
                  </a:cubicBezTo>
                  <a:cubicBezTo>
                    <a:pt x="5" y="356"/>
                    <a:pt x="5" y="356"/>
                    <a:pt x="5" y="356"/>
                  </a:cubicBezTo>
                  <a:cubicBezTo>
                    <a:pt x="0" y="377"/>
                    <a:pt x="13" y="398"/>
                    <a:pt x="33" y="403"/>
                  </a:cubicBezTo>
                  <a:cubicBezTo>
                    <a:pt x="355" y="481"/>
                    <a:pt x="355" y="481"/>
                    <a:pt x="355" y="481"/>
                  </a:cubicBezTo>
                  <a:cubicBezTo>
                    <a:pt x="358" y="482"/>
                    <a:pt x="361" y="482"/>
                    <a:pt x="364" y="482"/>
                  </a:cubicBezTo>
                  <a:cubicBezTo>
                    <a:pt x="381" y="482"/>
                    <a:pt x="397" y="470"/>
                    <a:pt x="401" y="453"/>
                  </a:cubicBezTo>
                  <a:cubicBezTo>
                    <a:pt x="481" y="126"/>
                    <a:pt x="481" y="126"/>
                    <a:pt x="481" y="126"/>
                  </a:cubicBezTo>
                  <a:cubicBezTo>
                    <a:pt x="486" y="105"/>
                    <a:pt x="473" y="85"/>
                    <a:pt x="453" y="80"/>
                  </a:cubicBezTo>
                  <a:cubicBezTo>
                    <a:pt x="131" y="1"/>
                    <a:pt x="131" y="1"/>
                    <a:pt x="131" y="1"/>
                  </a:cubicBezTo>
                  <a:cubicBezTo>
                    <a:pt x="128" y="1"/>
                    <a:pt x="125" y="0"/>
                    <a:pt x="122"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1" name="Freeform 7280"/>
            <p:cNvSpPr/>
            <p:nvPr/>
          </p:nvSpPr>
          <p:spPr bwMode="auto">
            <a:xfrm>
              <a:off x="3876723" y="2460114"/>
              <a:ext cx="739140" cy="729615"/>
            </a:xfrm>
            <a:custGeom>
              <a:avLst/>
              <a:gdLst>
                <a:gd name="T0" fmla="*/ 118 w 429"/>
                <a:gd name="T1" fmla="*/ 0 h 424"/>
                <a:gd name="T2" fmla="*/ 87 w 429"/>
                <a:gd name="T3" fmla="*/ 24 h 424"/>
                <a:gd name="T4" fmla="*/ 5 w 429"/>
                <a:gd name="T5" fmla="*/ 302 h 424"/>
                <a:gd name="T6" fmla="*/ 28 w 429"/>
                <a:gd name="T7" fmla="*/ 343 h 424"/>
                <a:gd name="T8" fmla="*/ 301 w 429"/>
                <a:gd name="T9" fmla="*/ 423 h 424"/>
                <a:gd name="T10" fmla="*/ 310 w 429"/>
                <a:gd name="T11" fmla="*/ 424 h 424"/>
                <a:gd name="T12" fmla="*/ 342 w 429"/>
                <a:gd name="T13" fmla="*/ 401 h 424"/>
                <a:gd name="T14" fmla="*/ 424 w 429"/>
                <a:gd name="T15" fmla="*/ 122 h 424"/>
                <a:gd name="T16" fmla="*/ 401 w 429"/>
                <a:gd name="T17" fmla="*/ 81 h 424"/>
                <a:gd name="T18" fmla="*/ 128 w 429"/>
                <a:gd name="T19" fmla="*/ 1 h 424"/>
                <a:gd name="T20" fmla="*/ 118 w 429"/>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9" h="424">
                  <a:moveTo>
                    <a:pt x="118" y="0"/>
                  </a:moveTo>
                  <a:cubicBezTo>
                    <a:pt x="104" y="0"/>
                    <a:pt x="91" y="9"/>
                    <a:pt x="87" y="24"/>
                  </a:cubicBezTo>
                  <a:cubicBezTo>
                    <a:pt x="5" y="302"/>
                    <a:pt x="5" y="302"/>
                    <a:pt x="5" y="302"/>
                  </a:cubicBezTo>
                  <a:cubicBezTo>
                    <a:pt x="0" y="319"/>
                    <a:pt x="10" y="338"/>
                    <a:pt x="28" y="343"/>
                  </a:cubicBezTo>
                  <a:cubicBezTo>
                    <a:pt x="301" y="423"/>
                    <a:pt x="301" y="423"/>
                    <a:pt x="301" y="423"/>
                  </a:cubicBezTo>
                  <a:cubicBezTo>
                    <a:pt x="304" y="424"/>
                    <a:pt x="307" y="424"/>
                    <a:pt x="310" y="424"/>
                  </a:cubicBezTo>
                  <a:cubicBezTo>
                    <a:pt x="325" y="424"/>
                    <a:pt x="338" y="415"/>
                    <a:pt x="342" y="401"/>
                  </a:cubicBezTo>
                  <a:cubicBezTo>
                    <a:pt x="424" y="122"/>
                    <a:pt x="424" y="122"/>
                    <a:pt x="424" y="122"/>
                  </a:cubicBezTo>
                  <a:cubicBezTo>
                    <a:pt x="429" y="105"/>
                    <a:pt x="419" y="86"/>
                    <a:pt x="401" y="81"/>
                  </a:cubicBezTo>
                  <a:cubicBezTo>
                    <a:pt x="128" y="1"/>
                    <a:pt x="128" y="1"/>
                    <a:pt x="128" y="1"/>
                  </a:cubicBezTo>
                  <a:cubicBezTo>
                    <a:pt x="124" y="0"/>
                    <a:pt x="121" y="0"/>
                    <a:pt x="118"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2" name="Freeform 7282"/>
            <p:cNvSpPr/>
            <p:nvPr/>
          </p:nvSpPr>
          <p:spPr bwMode="auto">
            <a:xfrm>
              <a:off x="4769533" y="2154406"/>
              <a:ext cx="518160" cy="525145"/>
            </a:xfrm>
            <a:custGeom>
              <a:avLst/>
              <a:gdLst>
                <a:gd name="T0" fmla="*/ 301 w 301"/>
                <a:gd name="T1" fmla="*/ 277 h 305"/>
                <a:gd name="T2" fmla="*/ 273 w 301"/>
                <a:gd name="T3" fmla="*/ 305 h 305"/>
                <a:gd name="T4" fmla="*/ 28 w 301"/>
                <a:gd name="T5" fmla="*/ 305 h 305"/>
                <a:gd name="T6" fmla="*/ 0 w 301"/>
                <a:gd name="T7" fmla="*/ 277 h 305"/>
                <a:gd name="T8" fmla="*/ 0 w 301"/>
                <a:gd name="T9" fmla="*/ 29 h 305"/>
                <a:gd name="T10" fmla="*/ 28 w 301"/>
                <a:gd name="T11" fmla="*/ 0 h 305"/>
                <a:gd name="T12" fmla="*/ 273 w 301"/>
                <a:gd name="T13" fmla="*/ 0 h 305"/>
                <a:gd name="T14" fmla="*/ 301 w 301"/>
                <a:gd name="T15" fmla="*/ 29 h 305"/>
                <a:gd name="T16" fmla="*/ 301 w 301"/>
                <a:gd name="T17" fmla="*/ 27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305">
                  <a:moveTo>
                    <a:pt x="301" y="277"/>
                  </a:moveTo>
                  <a:cubicBezTo>
                    <a:pt x="301" y="292"/>
                    <a:pt x="288" y="305"/>
                    <a:pt x="273" y="305"/>
                  </a:cubicBezTo>
                  <a:cubicBezTo>
                    <a:pt x="28" y="305"/>
                    <a:pt x="28" y="305"/>
                    <a:pt x="28" y="305"/>
                  </a:cubicBezTo>
                  <a:cubicBezTo>
                    <a:pt x="13" y="305"/>
                    <a:pt x="0" y="292"/>
                    <a:pt x="0" y="277"/>
                  </a:cubicBezTo>
                  <a:cubicBezTo>
                    <a:pt x="0" y="29"/>
                    <a:pt x="0" y="29"/>
                    <a:pt x="0" y="29"/>
                  </a:cubicBezTo>
                  <a:cubicBezTo>
                    <a:pt x="0" y="13"/>
                    <a:pt x="13" y="0"/>
                    <a:pt x="28" y="0"/>
                  </a:cubicBezTo>
                  <a:cubicBezTo>
                    <a:pt x="273" y="0"/>
                    <a:pt x="273" y="0"/>
                    <a:pt x="273" y="0"/>
                  </a:cubicBezTo>
                  <a:cubicBezTo>
                    <a:pt x="288" y="0"/>
                    <a:pt x="301" y="13"/>
                    <a:pt x="301" y="29"/>
                  </a:cubicBezTo>
                  <a:lnTo>
                    <a:pt x="301" y="277"/>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3" name="Freeform 7286"/>
            <p:cNvSpPr/>
            <p:nvPr/>
          </p:nvSpPr>
          <p:spPr bwMode="auto">
            <a:xfrm>
              <a:off x="4605972" y="2973705"/>
              <a:ext cx="617855" cy="624205"/>
            </a:xfrm>
            <a:custGeom>
              <a:avLst/>
              <a:gdLst>
                <a:gd name="T0" fmla="*/ 359 w 359"/>
                <a:gd name="T1" fmla="*/ 330 h 363"/>
                <a:gd name="T2" fmla="*/ 325 w 359"/>
                <a:gd name="T3" fmla="*/ 363 h 363"/>
                <a:gd name="T4" fmla="*/ 34 w 359"/>
                <a:gd name="T5" fmla="*/ 363 h 363"/>
                <a:gd name="T6" fmla="*/ 0 w 359"/>
                <a:gd name="T7" fmla="*/ 330 h 363"/>
                <a:gd name="T8" fmla="*/ 0 w 359"/>
                <a:gd name="T9" fmla="*/ 34 h 363"/>
                <a:gd name="T10" fmla="*/ 34 w 359"/>
                <a:gd name="T11" fmla="*/ 0 h 363"/>
                <a:gd name="T12" fmla="*/ 325 w 359"/>
                <a:gd name="T13" fmla="*/ 0 h 363"/>
                <a:gd name="T14" fmla="*/ 359 w 359"/>
                <a:gd name="T15" fmla="*/ 34 h 363"/>
                <a:gd name="T16" fmla="*/ 359 w 359"/>
                <a:gd name="T17" fmla="*/ 33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363">
                  <a:moveTo>
                    <a:pt x="359" y="330"/>
                  </a:moveTo>
                  <a:cubicBezTo>
                    <a:pt x="359" y="348"/>
                    <a:pt x="344" y="363"/>
                    <a:pt x="325" y="363"/>
                  </a:cubicBezTo>
                  <a:cubicBezTo>
                    <a:pt x="34" y="363"/>
                    <a:pt x="34" y="363"/>
                    <a:pt x="34" y="363"/>
                  </a:cubicBezTo>
                  <a:cubicBezTo>
                    <a:pt x="15" y="363"/>
                    <a:pt x="0" y="348"/>
                    <a:pt x="0" y="330"/>
                  </a:cubicBezTo>
                  <a:cubicBezTo>
                    <a:pt x="0" y="34"/>
                    <a:pt x="0" y="34"/>
                    <a:pt x="0" y="34"/>
                  </a:cubicBezTo>
                  <a:cubicBezTo>
                    <a:pt x="0" y="15"/>
                    <a:pt x="15" y="0"/>
                    <a:pt x="34" y="0"/>
                  </a:cubicBezTo>
                  <a:cubicBezTo>
                    <a:pt x="325" y="0"/>
                    <a:pt x="325" y="0"/>
                    <a:pt x="325" y="0"/>
                  </a:cubicBezTo>
                  <a:cubicBezTo>
                    <a:pt x="344" y="0"/>
                    <a:pt x="359" y="15"/>
                    <a:pt x="359" y="34"/>
                  </a:cubicBezTo>
                  <a:lnTo>
                    <a:pt x="359" y="330"/>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4" name="Freeform 7287"/>
            <p:cNvSpPr>
              <a:spLocks noEditPoints="1"/>
            </p:cNvSpPr>
            <p:nvPr/>
          </p:nvSpPr>
          <p:spPr bwMode="auto">
            <a:xfrm>
              <a:off x="4710747" y="3125470"/>
              <a:ext cx="454660" cy="314960"/>
            </a:xfrm>
            <a:custGeom>
              <a:avLst/>
              <a:gdLst>
                <a:gd name="T0" fmla="*/ 161 w 264"/>
                <a:gd name="T1" fmla="*/ 141 h 183"/>
                <a:gd name="T2" fmla="*/ 115 w 264"/>
                <a:gd name="T3" fmla="*/ 96 h 183"/>
                <a:gd name="T4" fmla="*/ 160 w 264"/>
                <a:gd name="T5" fmla="*/ 50 h 183"/>
                <a:gd name="T6" fmla="*/ 206 w 264"/>
                <a:gd name="T7" fmla="*/ 95 h 183"/>
                <a:gd name="T8" fmla="*/ 161 w 264"/>
                <a:gd name="T9" fmla="*/ 141 h 183"/>
                <a:gd name="T10" fmla="*/ 159 w 264"/>
                <a:gd name="T11" fmla="*/ 38 h 183"/>
                <a:gd name="T12" fmla="*/ 103 w 264"/>
                <a:gd name="T13" fmla="*/ 96 h 183"/>
                <a:gd name="T14" fmla="*/ 161 w 264"/>
                <a:gd name="T15" fmla="*/ 152 h 183"/>
                <a:gd name="T16" fmla="*/ 217 w 264"/>
                <a:gd name="T17" fmla="*/ 95 h 183"/>
                <a:gd name="T18" fmla="*/ 159 w 264"/>
                <a:gd name="T19" fmla="*/ 38 h 183"/>
                <a:gd name="T20" fmla="*/ 239 w 264"/>
                <a:gd name="T21" fmla="*/ 43 h 183"/>
                <a:gd name="T22" fmla="*/ 228 w 264"/>
                <a:gd name="T23" fmla="*/ 32 h 183"/>
                <a:gd name="T24" fmla="*/ 239 w 264"/>
                <a:gd name="T25" fmla="*/ 20 h 183"/>
                <a:gd name="T26" fmla="*/ 250 w 264"/>
                <a:gd name="T27" fmla="*/ 32 h 183"/>
                <a:gd name="T28" fmla="*/ 239 w 264"/>
                <a:gd name="T29" fmla="*/ 43 h 183"/>
                <a:gd name="T30" fmla="*/ 161 w 264"/>
                <a:gd name="T31" fmla="*/ 164 h 183"/>
                <a:gd name="T32" fmla="*/ 92 w 264"/>
                <a:gd name="T33" fmla="*/ 96 h 183"/>
                <a:gd name="T34" fmla="*/ 159 w 264"/>
                <a:gd name="T35" fmla="*/ 27 h 183"/>
                <a:gd name="T36" fmla="*/ 228 w 264"/>
                <a:gd name="T37" fmla="*/ 95 h 183"/>
                <a:gd name="T38" fmla="*/ 161 w 264"/>
                <a:gd name="T39" fmla="*/ 164 h 183"/>
                <a:gd name="T40" fmla="*/ 74 w 264"/>
                <a:gd name="T41" fmla="*/ 45 h 183"/>
                <a:gd name="T42" fmla="*/ 69 w 264"/>
                <a:gd name="T43" fmla="*/ 51 h 183"/>
                <a:gd name="T44" fmla="*/ 23 w 264"/>
                <a:gd name="T45" fmla="*/ 51 h 183"/>
                <a:gd name="T46" fmla="*/ 17 w 264"/>
                <a:gd name="T47" fmla="*/ 46 h 183"/>
                <a:gd name="T48" fmla="*/ 17 w 264"/>
                <a:gd name="T49" fmla="*/ 34 h 183"/>
                <a:gd name="T50" fmla="*/ 23 w 264"/>
                <a:gd name="T51" fmla="*/ 29 h 183"/>
                <a:gd name="T52" fmla="*/ 68 w 264"/>
                <a:gd name="T53" fmla="*/ 28 h 183"/>
                <a:gd name="T54" fmla="*/ 74 w 264"/>
                <a:gd name="T55" fmla="*/ 34 h 183"/>
                <a:gd name="T56" fmla="*/ 74 w 264"/>
                <a:gd name="T57" fmla="*/ 45 h 183"/>
                <a:gd name="T58" fmla="*/ 245 w 264"/>
                <a:gd name="T59" fmla="*/ 9 h 183"/>
                <a:gd name="T60" fmla="*/ 85 w 264"/>
                <a:gd name="T61" fmla="*/ 11 h 183"/>
                <a:gd name="T62" fmla="*/ 85 w 264"/>
                <a:gd name="T63" fmla="*/ 17 h 183"/>
                <a:gd name="T64" fmla="*/ 28 w 264"/>
                <a:gd name="T65" fmla="*/ 17 h 183"/>
                <a:gd name="T66" fmla="*/ 28 w 264"/>
                <a:gd name="T67" fmla="*/ 12 h 183"/>
                <a:gd name="T68" fmla="*/ 17 w 264"/>
                <a:gd name="T69" fmla="*/ 12 h 183"/>
                <a:gd name="T70" fmla="*/ 0 w 264"/>
                <a:gd name="T71" fmla="*/ 29 h 183"/>
                <a:gd name="T72" fmla="*/ 2 w 264"/>
                <a:gd name="T73" fmla="*/ 166 h 183"/>
                <a:gd name="T74" fmla="*/ 19 w 264"/>
                <a:gd name="T75" fmla="*/ 182 h 183"/>
                <a:gd name="T76" fmla="*/ 247 w 264"/>
                <a:gd name="T77" fmla="*/ 180 h 183"/>
                <a:gd name="T78" fmla="*/ 263 w 264"/>
                <a:gd name="T79" fmla="*/ 162 h 183"/>
                <a:gd name="T80" fmla="*/ 262 w 264"/>
                <a:gd name="T81" fmla="*/ 26 h 183"/>
                <a:gd name="T82" fmla="*/ 245 w 264"/>
                <a:gd name="T83" fmla="*/ 9 h 183"/>
                <a:gd name="T84" fmla="*/ 79 w 264"/>
                <a:gd name="T85" fmla="*/ 5 h 183"/>
                <a:gd name="T86" fmla="*/ 74 w 264"/>
                <a:gd name="T87" fmla="*/ 0 h 183"/>
                <a:gd name="T88" fmla="*/ 39 w 264"/>
                <a:gd name="T89" fmla="*/ 0 h 183"/>
                <a:gd name="T90" fmla="*/ 34 w 264"/>
                <a:gd name="T91" fmla="*/ 6 h 183"/>
                <a:gd name="T92" fmla="*/ 34 w 264"/>
                <a:gd name="T93" fmla="*/ 11 h 183"/>
                <a:gd name="T94" fmla="*/ 79 w 264"/>
                <a:gd name="T95" fmla="*/ 11 h 183"/>
                <a:gd name="T96" fmla="*/ 79 w 264"/>
                <a:gd name="T97"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4" h="183">
                  <a:moveTo>
                    <a:pt x="161" y="141"/>
                  </a:moveTo>
                  <a:cubicBezTo>
                    <a:pt x="136" y="141"/>
                    <a:pt x="115" y="121"/>
                    <a:pt x="115" y="96"/>
                  </a:cubicBezTo>
                  <a:cubicBezTo>
                    <a:pt x="114" y="71"/>
                    <a:pt x="134" y="50"/>
                    <a:pt x="160" y="50"/>
                  </a:cubicBezTo>
                  <a:cubicBezTo>
                    <a:pt x="185" y="50"/>
                    <a:pt x="205" y="70"/>
                    <a:pt x="206" y="95"/>
                  </a:cubicBezTo>
                  <a:cubicBezTo>
                    <a:pt x="206" y="120"/>
                    <a:pt x="186" y="141"/>
                    <a:pt x="161" y="141"/>
                  </a:cubicBezTo>
                  <a:close/>
                  <a:moveTo>
                    <a:pt x="159" y="38"/>
                  </a:moveTo>
                  <a:cubicBezTo>
                    <a:pt x="128" y="39"/>
                    <a:pt x="103" y="65"/>
                    <a:pt x="103" y="96"/>
                  </a:cubicBezTo>
                  <a:cubicBezTo>
                    <a:pt x="104" y="128"/>
                    <a:pt x="129" y="153"/>
                    <a:pt x="161" y="152"/>
                  </a:cubicBezTo>
                  <a:cubicBezTo>
                    <a:pt x="192" y="152"/>
                    <a:pt x="217" y="126"/>
                    <a:pt x="217" y="95"/>
                  </a:cubicBezTo>
                  <a:cubicBezTo>
                    <a:pt x="217" y="63"/>
                    <a:pt x="191" y="38"/>
                    <a:pt x="159" y="38"/>
                  </a:cubicBezTo>
                  <a:close/>
                  <a:moveTo>
                    <a:pt x="239" y="43"/>
                  </a:moveTo>
                  <a:cubicBezTo>
                    <a:pt x="233" y="43"/>
                    <a:pt x="228" y="38"/>
                    <a:pt x="228" y="32"/>
                  </a:cubicBezTo>
                  <a:cubicBezTo>
                    <a:pt x="228" y="26"/>
                    <a:pt x="233" y="20"/>
                    <a:pt x="239" y="20"/>
                  </a:cubicBezTo>
                  <a:cubicBezTo>
                    <a:pt x="245" y="20"/>
                    <a:pt x="250" y="25"/>
                    <a:pt x="250" y="32"/>
                  </a:cubicBezTo>
                  <a:cubicBezTo>
                    <a:pt x="251" y="38"/>
                    <a:pt x="246" y="43"/>
                    <a:pt x="239" y="43"/>
                  </a:cubicBezTo>
                  <a:close/>
                  <a:moveTo>
                    <a:pt x="161" y="164"/>
                  </a:moveTo>
                  <a:cubicBezTo>
                    <a:pt x="123" y="164"/>
                    <a:pt x="92" y="134"/>
                    <a:pt x="92" y="96"/>
                  </a:cubicBezTo>
                  <a:cubicBezTo>
                    <a:pt x="91" y="58"/>
                    <a:pt x="122" y="28"/>
                    <a:pt x="159" y="27"/>
                  </a:cubicBezTo>
                  <a:cubicBezTo>
                    <a:pt x="197" y="27"/>
                    <a:pt x="228" y="57"/>
                    <a:pt x="228" y="95"/>
                  </a:cubicBezTo>
                  <a:cubicBezTo>
                    <a:pt x="229" y="132"/>
                    <a:pt x="199" y="163"/>
                    <a:pt x="161" y="164"/>
                  </a:cubicBezTo>
                  <a:close/>
                  <a:moveTo>
                    <a:pt x="74" y="45"/>
                  </a:moveTo>
                  <a:cubicBezTo>
                    <a:pt x="74" y="48"/>
                    <a:pt x="72" y="51"/>
                    <a:pt x="69" y="51"/>
                  </a:cubicBezTo>
                  <a:cubicBezTo>
                    <a:pt x="23" y="51"/>
                    <a:pt x="23" y="51"/>
                    <a:pt x="23" y="51"/>
                  </a:cubicBezTo>
                  <a:cubicBezTo>
                    <a:pt x="20" y="52"/>
                    <a:pt x="17" y="49"/>
                    <a:pt x="17" y="46"/>
                  </a:cubicBezTo>
                  <a:cubicBezTo>
                    <a:pt x="17" y="34"/>
                    <a:pt x="17" y="34"/>
                    <a:pt x="17" y="34"/>
                  </a:cubicBezTo>
                  <a:cubicBezTo>
                    <a:pt x="17" y="31"/>
                    <a:pt x="20" y="29"/>
                    <a:pt x="23" y="29"/>
                  </a:cubicBezTo>
                  <a:cubicBezTo>
                    <a:pt x="68" y="28"/>
                    <a:pt x="68" y="28"/>
                    <a:pt x="68" y="28"/>
                  </a:cubicBezTo>
                  <a:cubicBezTo>
                    <a:pt x="71" y="28"/>
                    <a:pt x="74" y="31"/>
                    <a:pt x="74" y="34"/>
                  </a:cubicBezTo>
                  <a:lnTo>
                    <a:pt x="74" y="45"/>
                  </a:lnTo>
                  <a:close/>
                  <a:moveTo>
                    <a:pt x="245" y="9"/>
                  </a:moveTo>
                  <a:cubicBezTo>
                    <a:pt x="85" y="11"/>
                    <a:pt x="85" y="11"/>
                    <a:pt x="85" y="11"/>
                  </a:cubicBezTo>
                  <a:cubicBezTo>
                    <a:pt x="85" y="17"/>
                    <a:pt x="85" y="17"/>
                    <a:pt x="85" y="17"/>
                  </a:cubicBezTo>
                  <a:cubicBezTo>
                    <a:pt x="28" y="17"/>
                    <a:pt x="28" y="17"/>
                    <a:pt x="28" y="17"/>
                  </a:cubicBezTo>
                  <a:cubicBezTo>
                    <a:pt x="28" y="12"/>
                    <a:pt x="28" y="12"/>
                    <a:pt x="28" y="12"/>
                  </a:cubicBezTo>
                  <a:cubicBezTo>
                    <a:pt x="17" y="12"/>
                    <a:pt x="17" y="12"/>
                    <a:pt x="17" y="12"/>
                  </a:cubicBezTo>
                  <a:cubicBezTo>
                    <a:pt x="7" y="12"/>
                    <a:pt x="0" y="20"/>
                    <a:pt x="0" y="29"/>
                  </a:cubicBezTo>
                  <a:cubicBezTo>
                    <a:pt x="2" y="166"/>
                    <a:pt x="2" y="166"/>
                    <a:pt x="2" y="166"/>
                  </a:cubicBezTo>
                  <a:cubicBezTo>
                    <a:pt x="2" y="175"/>
                    <a:pt x="9" y="183"/>
                    <a:pt x="19" y="182"/>
                  </a:cubicBezTo>
                  <a:cubicBezTo>
                    <a:pt x="247" y="180"/>
                    <a:pt x="247" y="180"/>
                    <a:pt x="247" y="180"/>
                  </a:cubicBezTo>
                  <a:cubicBezTo>
                    <a:pt x="256" y="180"/>
                    <a:pt x="264" y="172"/>
                    <a:pt x="263" y="162"/>
                  </a:cubicBezTo>
                  <a:cubicBezTo>
                    <a:pt x="262" y="26"/>
                    <a:pt x="262" y="26"/>
                    <a:pt x="262" y="26"/>
                  </a:cubicBezTo>
                  <a:cubicBezTo>
                    <a:pt x="262" y="16"/>
                    <a:pt x="254" y="9"/>
                    <a:pt x="245" y="9"/>
                  </a:cubicBezTo>
                  <a:close/>
                  <a:moveTo>
                    <a:pt x="79" y="5"/>
                  </a:moveTo>
                  <a:cubicBezTo>
                    <a:pt x="79" y="2"/>
                    <a:pt x="77" y="0"/>
                    <a:pt x="74" y="0"/>
                  </a:cubicBezTo>
                  <a:cubicBezTo>
                    <a:pt x="39" y="0"/>
                    <a:pt x="39" y="0"/>
                    <a:pt x="39" y="0"/>
                  </a:cubicBezTo>
                  <a:cubicBezTo>
                    <a:pt x="36" y="0"/>
                    <a:pt x="34" y="3"/>
                    <a:pt x="34" y="6"/>
                  </a:cubicBezTo>
                  <a:cubicBezTo>
                    <a:pt x="34" y="11"/>
                    <a:pt x="34" y="11"/>
                    <a:pt x="34" y="11"/>
                  </a:cubicBezTo>
                  <a:cubicBezTo>
                    <a:pt x="79" y="11"/>
                    <a:pt x="79" y="11"/>
                    <a:pt x="79" y="11"/>
                  </a:cubicBezTo>
                  <a:lnTo>
                    <a:pt x="79"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5" name="Freeform 7290"/>
            <p:cNvSpPr/>
            <p:nvPr/>
          </p:nvSpPr>
          <p:spPr bwMode="auto">
            <a:xfrm rot="1524729">
              <a:off x="5453942" y="3115127"/>
              <a:ext cx="551180" cy="559435"/>
            </a:xfrm>
            <a:custGeom>
              <a:avLst/>
              <a:gdLst>
                <a:gd name="T0" fmla="*/ 320 w 320"/>
                <a:gd name="T1" fmla="*/ 295 h 325"/>
                <a:gd name="T2" fmla="*/ 289 w 320"/>
                <a:gd name="T3" fmla="*/ 325 h 325"/>
                <a:gd name="T4" fmla="*/ 30 w 320"/>
                <a:gd name="T5" fmla="*/ 325 h 325"/>
                <a:gd name="T6" fmla="*/ 0 w 320"/>
                <a:gd name="T7" fmla="*/ 295 h 325"/>
                <a:gd name="T8" fmla="*/ 0 w 320"/>
                <a:gd name="T9" fmla="*/ 30 h 325"/>
                <a:gd name="T10" fmla="*/ 30 w 320"/>
                <a:gd name="T11" fmla="*/ 0 h 325"/>
                <a:gd name="T12" fmla="*/ 289 w 320"/>
                <a:gd name="T13" fmla="*/ 0 h 325"/>
                <a:gd name="T14" fmla="*/ 320 w 320"/>
                <a:gd name="T15" fmla="*/ 30 h 325"/>
                <a:gd name="T16" fmla="*/ 320 w 320"/>
                <a:gd name="T17" fmla="*/ 29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325">
                  <a:moveTo>
                    <a:pt x="320" y="295"/>
                  </a:moveTo>
                  <a:cubicBezTo>
                    <a:pt x="320" y="311"/>
                    <a:pt x="306" y="325"/>
                    <a:pt x="289" y="325"/>
                  </a:cubicBezTo>
                  <a:cubicBezTo>
                    <a:pt x="30" y="325"/>
                    <a:pt x="30" y="325"/>
                    <a:pt x="30" y="325"/>
                  </a:cubicBezTo>
                  <a:cubicBezTo>
                    <a:pt x="13" y="325"/>
                    <a:pt x="0" y="311"/>
                    <a:pt x="0" y="295"/>
                  </a:cubicBezTo>
                  <a:cubicBezTo>
                    <a:pt x="0" y="30"/>
                    <a:pt x="0" y="30"/>
                    <a:pt x="0" y="30"/>
                  </a:cubicBezTo>
                  <a:cubicBezTo>
                    <a:pt x="0" y="14"/>
                    <a:pt x="13" y="0"/>
                    <a:pt x="30" y="0"/>
                  </a:cubicBezTo>
                  <a:cubicBezTo>
                    <a:pt x="289" y="0"/>
                    <a:pt x="289" y="0"/>
                    <a:pt x="289" y="0"/>
                  </a:cubicBezTo>
                  <a:cubicBezTo>
                    <a:pt x="306" y="0"/>
                    <a:pt x="320" y="14"/>
                    <a:pt x="320" y="30"/>
                  </a:cubicBezTo>
                  <a:lnTo>
                    <a:pt x="320" y="295"/>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6" name="Freeform 7297"/>
            <p:cNvSpPr/>
            <p:nvPr/>
          </p:nvSpPr>
          <p:spPr bwMode="auto">
            <a:xfrm>
              <a:off x="5895022" y="3923665"/>
              <a:ext cx="592455" cy="600710"/>
            </a:xfrm>
            <a:custGeom>
              <a:avLst/>
              <a:gdLst>
                <a:gd name="T0" fmla="*/ 344 w 344"/>
                <a:gd name="T1" fmla="*/ 317 h 349"/>
                <a:gd name="T2" fmla="*/ 312 w 344"/>
                <a:gd name="T3" fmla="*/ 349 h 349"/>
                <a:gd name="T4" fmla="*/ 32 w 344"/>
                <a:gd name="T5" fmla="*/ 349 h 349"/>
                <a:gd name="T6" fmla="*/ 0 w 344"/>
                <a:gd name="T7" fmla="*/ 317 h 349"/>
                <a:gd name="T8" fmla="*/ 0 w 344"/>
                <a:gd name="T9" fmla="*/ 33 h 349"/>
                <a:gd name="T10" fmla="*/ 32 w 344"/>
                <a:gd name="T11" fmla="*/ 0 h 349"/>
                <a:gd name="T12" fmla="*/ 312 w 344"/>
                <a:gd name="T13" fmla="*/ 0 h 349"/>
                <a:gd name="T14" fmla="*/ 344 w 344"/>
                <a:gd name="T15" fmla="*/ 33 h 349"/>
                <a:gd name="T16" fmla="*/ 344 w 344"/>
                <a:gd name="T17" fmla="*/ 31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349">
                  <a:moveTo>
                    <a:pt x="344" y="317"/>
                  </a:moveTo>
                  <a:cubicBezTo>
                    <a:pt x="344" y="335"/>
                    <a:pt x="330" y="349"/>
                    <a:pt x="312" y="349"/>
                  </a:cubicBezTo>
                  <a:cubicBezTo>
                    <a:pt x="32" y="349"/>
                    <a:pt x="32" y="349"/>
                    <a:pt x="32" y="349"/>
                  </a:cubicBezTo>
                  <a:cubicBezTo>
                    <a:pt x="14" y="349"/>
                    <a:pt x="0" y="335"/>
                    <a:pt x="0" y="317"/>
                  </a:cubicBezTo>
                  <a:cubicBezTo>
                    <a:pt x="0" y="33"/>
                    <a:pt x="0" y="33"/>
                    <a:pt x="0" y="33"/>
                  </a:cubicBezTo>
                  <a:cubicBezTo>
                    <a:pt x="0" y="15"/>
                    <a:pt x="14" y="0"/>
                    <a:pt x="32" y="0"/>
                  </a:cubicBezTo>
                  <a:cubicBezTo>
                    <a:pt x="312" y="0"/>
                    <a:pt x="312" y="0"/>
                    <a:pt x="312" y="0"/>
                  </a:cubicBezTo>
                  <a:cubicBezTo>
                    <a:pt x="330" y="0"/>
                    <a:pt x="344" y="15"/>
                    <a:pt x="344" y="33"/>
                  </a:cubicBezTo>
                  <a:lnTo>
                    <a:pt x="344" y="317"/>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7" name="任意多边形: 形状 26"/>
            <p:cNvSpPr/>
            <p:nvPr/>
          </p:nvSpPr>
          <p:spPr bwMode="auto">
            <a:xfrm>
              <a:off x="6049962" y="3993274"/>
              <a:ext cx="287655" cy="382510"/>
            </a:xfrm>
            <a:custGeom>
              <a:avLst/>
              <a:gdLst>
                <a:gd name="connsiteX0" fmla="*/ 0 w 287655"/>
                <a:gd name="connsiteY0" fmla="*/ 108825 h 382510"/>
                <a:gd name="connsiteX1" fmla="*/ 125730 w 287655"/>
                <a:gd name="connsiteY1" fmla="*/ 108825 h 382510"/>
                <a:gd name="connsiteX2" fmla="*/ 125730 w 287655"/>
                <a:gd name="connsiteY2" fmla="*/ 224559 h 382510"/>
                <a:gd name="connsiteX3" fmla="*/ 7267 w 287655"/>
                <a:gd name="connsiteY3" fmla="*/ 224559 h 382510"/>
                <a:gd name="connsiteX4" fmla="*/ 7267 w 287655"/>
                <a:gd name="connsiteY4" fmla="*/ 267504 h 382510"/>
                <a:gd name="connsiteX5" fmla="*/ 125730 w 287655"/>
                <a:gd name="connsiteY5" fmla="*/ 267504 h 382510"/>
                <a:gd name="connsiteX6" fmla="*/ 125730 w 287655"/>
                <a:gd name="connsiteY6" fmla="*/ 225030 h 382510"/>
                <a:gd name="connsiteX7" fmla="*/ 168910 w 287655"/>
                <a:gd name="connsiteY7" fmla="*/ 225030 h 382510"/>
                <a:gd name="connsiteX8" fmla="*/ 168910 w 287655"/>
                <a:gd name="connsiteY8" fmla="*/ 267504 h 382510"/>
                <a:gd name="connsiteX9" fmla="*/ 281099 w 287655"/>
                <a:gd name="connsiteY9" fmla="*/ 267504 h 382510"/>
                <a:gd name="connsiteX10" fmla="*/ 281099 w 287655"/>
                <a:gd name="connsiteY10" fmla="*/ 224559 h 382510"/>
                <a:gd name="connsiteX11" fmla="*/ 168910 w 287655"/>
                <a:gd name="connsiteY11" fmla="*/ 224559 h 382510"/>
                <a:gd name="connsiteX12" fmla="*/ 168910 w 287655"/>
                <a:gd name="connsiteY12" fmla="*/ 108825 h 382510"/>
                <a:gd name="connsiteX13" fmla="*/ 287655 w 287655"/>
                <a:gd name="connsiteY13" fmla="*/ 108825 h 382510"/>
                <a:gd name="connsiteX14" fmla="*/ 287655 w 287655"/>
                <a:gd name="connsiteY14" fmla="*/ 382510 h 382510"/>
                <a:gd name="connsiteX15" fmla="*/ 168910 w 287655"/>
                <a:gd name="connsiteY15" fmla="*/ 382510 h 382510"/>
                <a:gd name="connsiteX16" fmla="*/ 168910 w 287655"/>
                <a:gd name="connsiteY16" fmla="*/ 268210 h 382510"/>
                <a:gd name="connsiteX17" fmla="*/ 125730 w 287655"/>
                <a:gd name="connsiteY17" fmla="*/ 268210 h 382510"/>
                <a:gd name="connsiteX18" fmla="*/ 125730 w 287655"/>
                <a:gd name="connsiteY18" fmla="*/ 382510 h 382510"/>
                <a:gd name="connsiteX19" fmla="*/ 0 w 287655"/>
                <a:gd name="connsiteY19" fmla="*/ 382510 h 382510"/>
                <a:gd name="connsiteX20" fmla="*/ 153307 w 287655"/>
                <a:gd name="connsiteY20" fmla="*/ 62788 h 382510"/>
                <a:gd name="connsiteX21" fmla="*/ 166864 w 287655"/>
                <a:gd name="connsiteY21" fmla="*/ 68002 h 382510"/>
                <a:gd name="connsiteX22" fmla="*/ 162288 w 287655"/>
                <a:gd name="connsiteY22" fmla="*/ 72641 h 382510"/>
                <a:gd name="connsiteX23" fmla="*/ 155225 w 287655"/>
                <a:gd name="connsiteY23" fmla="*/ 75574 h 382510"/>
                <a:gd name="connsiteX24" fmla="*/ 135567 w 287655"/>
                <a:gd name="connsiteY24" fmla="*/ 69955 h 382510"/>
                <a:gd name="connsiteX25" fmla="*/ 138226 w 287655"/>
                <a:gd name="connsiteY25" fmla="*/ 65574 h 382510"/>
                <a:gd name="connsiteX26" fmla="*/ 153307 w 287655"/>
                <a:gd name="connsiteY26" fmla="*/ 62788 h 382510"/>
                <a:gd name="connsiteX27" fmla="*/ 80486 w 287655"/>
                <a:gd name="connsiteY27" fmla="*/ 26140 h 382510"/>
                <a:gd name="connsiteX28" fmla="*/ 110218 w 287655"/>
                <a:gd name="connsiteY28" fmla="*/ 31927 h 382510"/>
                <a:gd name="connsiteX29" fmla="*/ 139519 w 287655"/>
                <a:gd name="connsiteY29" fmla="*/ 49072 h 382510"/>
                <a:gd name="connsiteX30" fmla="*/ 154662 w 287655"/>
                <a:gd name="connsiteY30" fmla="*/ 55348 h 382510"/>
                <a:gd name="connsiteX31" fmla="*/ 151584 w 287655"/>
                <a:gd name="connsiteY31" fmla="*/ 57644 h 382510"/>
                <a:gd name="connsiteX32" fmla="*/ 124784 w 287655"/>
                <a:gd name="connsiteY32" fmla="*/ 66872 h 382510"/>
                <a:gd name="connsiteX33" fmla="*/ 120990 w 287655"/>
                <a:gd name="connsiteY33" fmla="*/ 65788 h 382510"/>
                <a:gd name="connsiteX34" fmla="*/ 86088 w 287655"/>
                <a:gd name="connsiteY34" fmla="*/ 47357 h 382510"/>
                <a:gd name="connsiteX35" fmla="*/ 58511 w 287655"/>
                <a:gd name="connsiteY35" fmla="*/ 62788 h 382510"/>
                <a:gd name="connsiteX36" fmla="*/ 61958 w 287655"/>
                <a:gd name="connsiteY36" fmla="*/ 76504 h 382510"/>
                <a:gd name="connsiteX37" fmla="*/ 106771 w 287655"/>
                <a:gd name="connsiteY37" fmla="*/ 73075 h 382510"/>
                <a:gd name="connsiteX38" fmla="*/ 124784 w 287655"/>
                <a:gd name="connsiteY38" fmla="*/ 66872 h 382510"/>
                <a:gd name="connsiteX39" fmla="*/ 135567 w 287655"/>
                <a:gd name="connsiteY39" fmla="*/ 69955 h 382510"/>
                <a:gd name="connsiteX40" fmla="*/ 133917 w 287655"/>
                <a:gd name="connsiteY40" fmla="*/ 72673 h 382510"/>
                <a:gd name="connsiteX41" fmla="*/ 136072 w 287655"/>
                <a:gd name="connsiteY41" fmla="*/ 79933 h 382510"/>
                <a:gd name="connsiteX42" fmla="*/ 139907 w 287655"/>
                <a:gd name="connsiteY42" fmla="*/ 81934 h 382510"/>
                <a:gd name="connsiteX43" fmla="*/ 118405 w 287655"/>
                <a:gd name="connsiteY43" fmla="*/ 90863 h 382510"/>
                <a:gd name="connsiteX44" fmla="*/ 68852 w 287655"/>
                <a:gd name="connsiteY44" fmla="*/ 98792 h 382510"/>
                <a:gd name="connsiteX45" fmla="*/ 36105 w 287655"/>
                <a:gd name="connsiteY45" fmla="*/ 85076 h 382510"/>
                <a:gd name="connsiteX46" fmla="*/ 53340 w 287655"/>
                <a:gd name="connsiteY46" fmla="*/ 37070 h 382510"/>
                <a:gd name="connsiteX47" fmla="*/ 80486 w 287655"/>
                <a:gd name="connsiteY47" fmla="*/ 26140 h 382510"/>
                <a:gd name="connsiteX48" fmla="*/ 223974 w 287655"/>
                <a:gd name="connsiteY48" fmla="*/ 2780 h 382510"/>
                <a:gd name="connsiteX49" fmla="*/ 246380 w 287655"/>
                <a:gd name="connsiteY49" fmla="*/ 74789 h 382510"/>
                <a:gd name="connsiteX50" fmla="*/ 161791 w 287655"/>
                <a:gd name="connsiteY50" fmla="*/ 93354 h 382510"/>
                <a:gd name="connsiteX51" fmla="*/ 139907 w 287655"/>
                <a:gd name="connsiteY51" fmla="*/ 81934 h 382510"/>
                <a:gd name="connsiteX52" fmla="*/ 155225 w 287655"/>
                <a:gd name="connsiteY52" fmla="*/ 75574 h 382510"/>
                <a:gd name="connsiteX53" fmla="*/ 158478 w 287655"/>
                <a:gd name="connsiteY53" fmla="*/ 76504 h 382510"/>
                <a:gd name="connsiteX54" fmla="*/ 162288 w 287655"/>
                <a:gd name="connsiteY54" fmla="*/ 72641 h 382510"/>
                <a:gd name="connsiteX55" fmla="*/ 165372 w 287655"/>
                <a:gd name="connsiteY55" fmla="*/ 71360 h 382510"/>
                <a:gd name="connsiteX56" fmla="*/ 168471 w 287655"/>
                <a:gd name="connsiteY56" fmla="*/ 68620 h 382510"/>
                <a:gd name="connsiteX57" fmla="*/ 185624 w 287655"/>
                <a:gd name="connsiteY57" fmla="*/ 75218 h 382510"/>
                <a:gd name="connsiteX58" fmla="*/ 220527 w 287655"/>
                <a:gd name="connsiteY58" fmla="*/ 69646 h 382510"/>
                <a:gd name="connsiteX59" fmla="*/ 239486 w 287655"/>
                <a:gd name="connsiteY59" fmla="*/ 47357 h 382510"/>
                <a:gd name="connsiteX60" fmla="*/ 232592 w 287655"/>
                <a:gd name="connsiteY60" fmla="*/ 19925 h 382510"/>
                <a:gd name="connsiteX61" fmla="*/ 217080 w 287655"/>
                <a:gd name="connsiteY61" fmla="*/ 26783 h 382510"/>
                <a:gd name="connsiteX62" fmla="*/ 196397 w 287655"/>
                <a:gd name="connsiteY62" fmla="*/ 43928 h 382510"/>
                <a:gd name="connsiteX63" fmla="*/ 168471 w 287655"/>
                <a:gd name="connsiteY63" fmla="*/ 68620 h 382510"/>
                <a:gd name="connsiteX64" fmla="*/ 166864 w 287655"/>
                <a:gd name="connsiteY64" fmla="*/ 68002 h 382510"/>
                <a:gd name="connsiteX65" fmla="*/ 169681 w 287655"/>
                <a:gd name="connsiteY65" fmla="*/ 65145 h 382510"/>
                <a:gd name="connsiteX66" fmla="*/ 160202 w 287655"/>
                <a:gd name="connsiteY66" fmla="*/ 57644 h 382510"/>
                <a:gd name="connsiteX67" fmla="*/ 154662 w 287655"/>
                <a:gd name="connsiteY67" fmla="*/ 55348 h 382510"/>
                <a:gd name="connsiteX68" fmla="*/ 179161 w 287655"/>
                <a:gd name="connsiteY68" fmla="*/ 37070 h 382510"/>
                <a:gd name="connsiteX69" fmla="*/ 223974 w 287655"/>
                <a:gd name="connsiteY69" fmla="*/ 2780 h 38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7655" h="382510">
                  <a:moveTo>
                    <a:pt x="0" y="108825"/>
                  </a:moveTo>
                  <a:lnTo>
                    <a:pt x="125730" y="108825"/>
                  </a:lnTo>
                  <a:lnTo>
                    <a:pt x="125730" y="224559"/>
                  </a:lnTo>
                  <a:lnTo>
                    <a:pt x="7267" y="224559"/>
                  </a:lnTo>
                  <a:lnTo>
                    <a:pt x="7267" y="267504"/>
                  </a:lnTo>
                  <a:lnTo>
                    <a:pt x="125730" y="267504"/>
                  </a:lnTo>
                  <a:lnTo>
                    <a:pt x="125730" y="225030"/>
                  </a:lnTo>
                  <a:lnTo>
                    <a:pt x="168910" y="225030"/>
                  </a:lnTo>
                  <a:lnTo>
                    <a:pt x="168910" y="267504"/>
                  </a:lnTo>
                  <a:lnTo>
                    <a:pt x="281099" y="267504"/>
                  </a:lnTo>
                  <a:lnTo>
                    <a:pt x="281099" y="224559"/>
                  </a:lnTo>
                  <a:lnTo>
                    <a:pt x="168910" y="224559"/>
                  </a:lnTo>
                  <a:lnTo>
                    <a:pt x="168910" y="108825"/>
                  </a:lnTo>
                  <a:lnTo>
                    <a:pt x="287655" y="108825"/>
                  </a:lnTo>
                  <a:lnTo>
                    <a:pt x="287655" y="382510"/>
                  </a:lnTo>
                  <a:lnTo>
                    <a:pt x="168910" y="382510"/>
                  </a:lnTo>
                  <a:lnTo>
                    <a:pt x="168910" y="268210"/>
                  </a:lnTo>
                  <a:lnTo>
                    <a:pt x="125730" y="268210"/>
                  </a:lnTo>
                  <a:lnTo>
                    <a:pt x="125730" y="382510"/>
                  </a:lnTo>
                  <a:lnTo>
                    <a:pt x="0" y="382510"/>
                  </a:lnTo>
                  <a:close/>
                  <a:moveTo>
                    <a:pt x="153307" y="62788"/>
                  </a:moveTo>
                  <a:lnTo>
                    <a:pt x="166864" y="68002"/>
                  </a:lnTo>
                  <a:lnTo>
                    <a:pt x="162288" y="72641"/>
                  </a:lnTo>
                  <a:lnTo>
                    <a:pt x="155225" y="75574"/>
                  </a:lnTo>
                  <a:lnTo>
                    <a:pt x="135567" y="69955"/>
                  </a:lnTo>
                  <a:lnTo>
                    <a:pt x="138226" y="65574"/>
                  </a:lnTo>
                  <a:cubicBezTo>
                    <a:pt x="142535" y="61502"/>
                    <a:pt x="148999" y="59359"/>
                    <a:pt x="153307" y="62788"/>
                  </a:cubicBezTo>
                  <a:close/>
                  <a:moveTo>
                    <a:pt x="80486" y="26140"/>
                  </a:moveTo>
                  <a:cubicBezTo>
                    <a:pt x="89966" y="25497"/>
                    <a:pt x="99877" y="27640"/>
                    <a:pt x="110218" y="31927"/>
                  </a:cubicBezTo>
                  <a:cubicBezTo>
                    <a:pt x="118836" y="37070"/>
                    <a:pt x="129177" y="43928"/>
                    <a:pt x="139519" y="49072"/>
                  </a:cubicBezTo>
                  <a:lnTo>
                    <a:pt x="154662" y="55348"/>
                  </a:lnTo>
                  <a:lnTo>
                    <a:pt x="151584" y="57644"/>
                  </a:lnTo>
                  <a:lnTo>
                    <a:pt x="124784" y="66872"/>
                  </a:lnTo>
                  <a:lnTo>
                    <a:pt x="120990" y="65788"/>
                  </a:lnTo>
                  <a:cubicBezTo>
                    <a:pt x="109356" y="58930"/>
                    <a:pt x="98153" y="50786"/>
                    <a:pt x="86088" y="47357"/>
                  </a:cubicBezTo>
                  <a:cubicBezTo>
                    <a:pt x="72300" y="42214"/>
                    <a:pt x="63682" y="49072"/>
                    <a:pt x="58511" y="62788"/>
                  </a:cubicBezTo>
                  <a:cubicBezTo>
                    <a:pt x="56787" y="69646"/>
                    <a:pt x="56787" y="74789"/>
                    <a:pt x="61958" y="76504"/>
                  </a:cubicBezTo>
                  <a:cubicBezTo>
                    <a:pt x="75747" y="81647"/>
                    <a:pt x="92982" y="76504"/>
                    <a:pt x="106771" y="73075"/>
                  </a:cubicBezTo>
                  <a:lnTo>
                    <a:pt x="124784" y="66872"/>
                  </a:lnTo>
                  <a:lnTo>
                    <a:pt x="135567" y="69955"/>
                  </a:lnTo>
                  <a:lnTo>
                    <a:pt x="133917" y="72673"/>
                  </a:lnTo>
                  <a:cubicBezTo>
                    <a:pt x="133379" y="75218"/>
                    <a:pt x="133917" y="77790"/>
                    <a:pt x="136072" y="79933"/>
                  </a:cubicBezTo>
                  <a:lnTo>
                    <a:pt x="139907" y="81934"/>
                  </a:lnTo>
                  <a:lnTo>
                    <a:pt x="118405" y="90863"/>
                  </a:lnTo>
                  <a:cubicBezTo>
                    <a:pt x="102031" y="95792"/>
                    <a:pt x="85226" y="98792"/>
                    <a:pt x="68852" y="98792"/>
                  </a:cubicBezTo>
                  <a:cubicBezTo>
                    <a:pt x="58511" y="98792"/>
                    <a:pt x="41275" y="97078"/>
                    <a:pt x="36105" y="85076"/>
                  </a:cubicBezTo>
                  <a:cubicBezTo>
                    <a:pt x="29210" y="69646"/>
                    <a:pt x="41275" y="47357"/>
                    <a:pt x="53340" y="37070"/>
                  </a:cubicBezTo>
                  <a:cubicBezTo>
                    <a:pt x="61958" y="30212"/>
                    <a:pt x="71007" y="26783"/>
                    <a:pt x="80486" y="26140"/>
                  </a:cubicBezTo>
                  <a:close/>
                  <a:moveTo>
                    <a:pt x="223974" y="2780"/>
                  </a:moveTo>
                  <a:cubicBezTo>
                    <a:pt x="267063" y="-14365"/>
                    <a:pt x="270510" y="52501"/>
                    <a:pt x="246380" y="74789"/>
                  </a:cubicBezTo>
                  <a:cubicBezTo>
                    <a:pt x="225698" y="92791"/>
                    <a:pt x="190472" y="101150"/>
                    <a:pt x="161791" y="93354"/>
                  </a:cubicBezTo>
                  <a:lnTo>
                    <a:pt x="139907" y="81934"/>
                  </a:lnTo>
                  <a:lnTo>
                    <a:pt x="155225" y="75574"/>
                  </a:lnTo>
                  <a:lnTo>
                    <a:pt x="158478" y="76504"/>
                  </a:lnTo>
                  <a:lnTo>
                    <a:pt x="162288" y="72641"/>
                  </a:lnTo>
                  <a:lnTo>
                    <a:pt x="165372" y="71360"/>
                  </a:lnTo>
                  <a:lnTo>
                    <a:pt x="168471" y="68620"/>
                  </a:lnTo>
                  <a:lnTo>
                    <a:pt x="185624" y="75218"/>
                  </a:lnTo>
                  <a:cubicBezTo>
                    <a:pt x="197689" y="76075"/>
                    <a:pt x="210185" y="73932"/>
                    <a:pt x="220527" y="69646"/>
                  </a:cubicBezTo>
                  <a:cubicBezTo>
                    <a:pt x="229145" y="66217"/>
                    <a:pt x="237762" y="57644"/>
                    <a:pt x="239486" y="47357"/>
                  </a:cubicBezTo>
                  <a:cubicBezTo>
                    <a:pt x="239486" y="42214"/>
                    <a:pt x="239486" y="21640"/>
                    <a:pt x="232592" y="19925"/>
                  </a:cubicBezTo>
                  <a:cubicBezTo>
                    <a:pt x="227421" y="18211"/>
                    <a:pt x="220527" y="25069"/>
                    <a:pt x="217080" y="26783"/>
                  </a:cubicBezTo>
                  <a:cubicBezTo>
                    <a:pt x="210185" y="31927"/>
                    <a:pt x="203291" y="38785"/>
                    <a:pt x="196397" y="43928"/>
                  </a:cubicBezTo>
                  <a:lnTo>
                    <a:pt x="168471" y="68620"/>
                  </a:lnTo>
                  <a:lnTo>
                    <a:pt x="166864" y="68002"/>
                  </a:lnTo>
                  <a:lnTo>
                    <a:pt x="169681" y="65145"/>
                  </a:lnTo>
                  <a:cubicBezTo>
                    <a:pt x="170543" y="60216"/>
                    <a:pt x="167958" y="55930"/>
                    <a:pt x="160202" y="57644"/>
                  </a:cubicBezTo>
                  <a:lnTo>
                    <a:pt x="154662" y="55348"/>
                  </a:lnTo>
                  <a:lnTo>
                    <a:pt x="179161" y="37070"/>
                  </a:lnTo>
                  <a:cubicBezTo>
                    <a:pt x="191226" y="23354"/>
                    <a:pt x="206738" y="7924"/>
                    <a:pt x="223974" y="2780"/>
                  </a:cubicBezTo>
                  <a:close/>
                </a:path>
              </a:pathLst>
            </a:custGeom>
            <a:solidFill>
              <a:srgbClr val="FFFFFF"/>
            </a:solidFill>
            <a:ln>
              <a:noFill/>
            </a:ln>
          </p:spPr>
          <p:txBody>
            <a:bodyPr vert="horz" wrap="square" lIns="91440" tIns="45720" rIns="91440" bIns="45720" numCol="1" anchor="t" anchorCtr="0" compatLnSpc="1">
              <a:no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8" name="Freeform 7302"/>
            <p:cNvSpPr/>
            <p:nvPr/>
          </p:nvSpPr>
          <p:spPr bwMode="auto">
            <a:xfrm>
              <a:off x="4666754" y="3661073"/>
              <a:ext cx="1074327" cy="1074327"/>
            </a:xfrm>
            <a:custGeom>
              <a:avLst/>
              <a:gdLst>
                <a:gd name="T0" fmla="*/ 388 w 396"/>
                <a:gd name="T1" fmla="*/ 224 h 396"/>
                <a:gd name="T2" fmla="*/ 378 w 396"/>
                <a:gd name="T3" fmla="*/ 263 h 396"/>
                <a:gd name="T4" fmla="*/ 174 w 396"/>
                <a:gd name="T5" fmla="*/ 388 h 396"/>
                <a:gd name="T6" fmla="*/ 136 w 396"/>
                <a:gd name="T7" fmla="*/ 379 h 396"/>
                <a:gd name="T8" fmla="*/ 8 w 396"/>
                <a:gd name="T9" fmla="*/ 172 h 396"/>
                <a:gd name="T10" fmla="*/ 17 w 396"/>
                <a:gd name="T11" fmla="*/ 133 h 396"/>
                <a:gd name="T12" fmla="*/ 222 w 396"/>
                <a:gd name="T13" fmla="*/ 8 h 396"/>
                <a:gd name="T14" fmla="*/ 260 w 396"/>
                <a:gd name="T15" fmla="*/ 17 h 396"/>
                <a:gd name="T16" fmla="*/ 388 w 396"/>
                <a:gd name="T17" fmla="*/ 22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96">
                  <a:moveTo>
                    <a:pt x="388" y="224"/>
                  </a:moveTo>
                  <a:cubicBezTo>
                    <a:pt x="396" y="237"/>
                    <a:pt x="392" y="255"/>
                    <a:pt x="378" y="263"/>
                  </a:cubicBezTo>
                  <a:cubicBezTo>
                    <a:pt x="174" y="388"/>
                    <a:pt x="174" y="388"/>
                    <a:pt x="174" y="388"/>
                  </a:cubicBezTo>
                  <a:cubicBezTo>
                    <a:pt x="161" y="396"/>
                    <a:pt x="144" y="392"/>
                    <a:pt x="136" y="379"/>
                  </a:cubicBezTo>
                  <a:cubicBezTo>
                    <a:pt x="8" y="172"/>
                    <a:pt x="8" y="172"/>
                    <a:pt x="8" y="172"/>
                  </a:cubicBezTo>
                  <a:cubicBezTo>
                    <a:pt x="0" y="158"/>
                    <a:pt x="4" y="141"/>
                    <a:pt x="17" y="133"/>
                  </a:cubicBezTo>
                  <a:cubicBezTo>
                    <a:pt x="222" y="8"/>
                    <a:pt x="222" y="8"/>
                    <a:pt x="222" y="8"/>
                  </a:cubicBezTo>
                  <a:cubicBezTo>
                    <a:pt x="235" y="0"/>
                    <a:pt x="252" y="4"/>
                    <a:pt x="260" y="17"/>
                  </a:cubicBezTo>
                  <a:lnTo>
                    <a:pt x="388" y="224"/>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4" name="Freeform 7308"/>
            <p:cNvSpPr/>
            <p:nvPr/>
          </p:nvSpPr>
          <p:spPr bwMode="auto">
            <a:xfrm>
              <a:off x="3544117" y="3470019"/>
              <a:ext cx="1129030" cy="1137796"/>
            </a:xfrm>
            <a:custGeom>
              <a:avLst/>
              <a:gdLst>
                <a:gd name="T0" fmla="*/ 369 w 475"/>
                <a:gd name="T1" fmla="*/ 449 h 479"/>
                <a:gd name="T2" fmla="*/ 324 w 475"/>
                <a:gd name="T3" fmla="*/ 472 h 479"/>
                <a:gd name="T4" fmla="*/ 29 w 475"/>
                <a:gd name="T5" fmla="*/ 375 h 479"/>
                <a:gd name="T6" fmla="*/ 6 w 475"/>
                <a:gd name="T7" fmla="*/ 329 h 479"/>
                <a:gd name="T8" fmla="*/ 105 w 475"/>
                <a:gd name="T9" fmla="*/ 29 h 479"/>
                <a:gd name="T10" fmla="*/ 151 w 475"/>
                <a:gd name="T11" fmla="*/ 6 h 479"/>
                <a:gd name="T12" fmla="*/ 446 w 475"/>
                <a:gd name="T13" fmla="*/ 104 h 479"/>
                <a:gd name="T14" fmla="*/ 469 w 475"/>
                <a:gd name="T15" fmla="*/ 149 h 479"/>
                <a:gd name="T16" fmla="*/ 369 w 475"/>
                <a:gd name="T17" fmla="*/ 44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479">
                  <a:moveTo>
                    <a:pt x="369" y="449"/>
                  </a:moveTo>
                  <a:cubicBezTo>
                    <a:pt x="363" y="468"/>
                    <a:pt x="343" y="479"/>
                    <a:pt x="324" y="472"/>
                  </a:cubicBezTo>
                  <a:cubicBezTo>
                    <a:pt x="29" y="375"/>
                    <a:pt x="29" y="375"/>
                    <a:pt x="29" y="375"/>
                  </a:cubicBezTo>
                  <a:cubicBezTo>
                    <a:pt x="10" y="368"/>
                    <a:pt x="0" y="348"/>
                    <a:pt x="6" y="329"/>
                  </a:cubicBezTo>
                  <a:cubicBezTo>
                    <a:pt x="105" y="29"/>
                    <a:pt x="105" y="29"/>
                    <a:pt x="105" y="29"/>
                  </a:cubicBezTo>
                  <a:cubicBezTo>
                    <a:pt x="111" y="10"/>
                    <a:pt x="132" y="0"/>
                    <a:pt x="151" y="6"/>
                  </a:cubicBezTo>
                  <a:cubicBezTo>
                    <a:pt x="446" y="104"/>
                    <a:pt x="446" y="104"/>
                    <a:pt x="446" y="104"/>
                  </a:cubicBezTo>
                  <a:cubicBezTo>
                    <a:pt x="465" y="110"/>
                    <a:pt x="475" y="130"/>
                    <a:pt x="469" y="149"/>
                  </a:cubicBezTo>
                  <a:lnTo>
                    <a:pt x="369" y="449"/>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5" name="KSO_Shape"/>
            <p:cNvSpPr/>
            <p:nvPr/>
          </p:nvSpPr>
          <p:spPr>
            <a:xfrm>
              <a:off x="4101196" y="2680459"/>
              <a:ext cx="288925" cy="288925"/>
            </a:xfrm>
            <a:prstGeom prst="sun">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914400" eaLnBrk="1" fontAlgn="auto" hangingPunct="1">
                <a:spcBef>
                  <a:spcPts val="0"/>
                </a:spcBef>
                <a:spcAft>
                  <a:spcPts val="0"/>
                </a:spcAft>
              </a:pPr>
              <a:endParaRPr lang="zh-CN" altLang="en-US" sz="1800">
                <a:solidFill>
                  <a:prstClr val="black"/>
                </a:solidFill>
                <a:cs typeface="+mn-ea"/>
              </a:endParaRPr>
            </a:p>
          </p:txBody>
        </p:sp>
        <p:sp>
          <p:nvSpPr>
            <p:cNvPr id="36" name="KSO_Shape"/>
            <p:cNvSpPr/>
            <p:nvPr/>
          </p:nvSpPr>
          <p:spPr>
            <a:xfrm rot="1110873">
              <a:off x="3778100" y="3751796"/>
              <a:ext cx="662254" cy="557397"/>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914400" eaLnBrk="1" fontAlgn="auto" hangingPunct="1">
                <a:spcBef>
                  <a:spcPts val="0"/>
                </a:spcBef>
                <a:spcAft>
                  <a:spcPts val="0"/>
                </a:spcAft>
              </a:pPr>
              <a:endParaRPr lang="zh-CN" altLang="en-US" sz="1800">
                <a:solidFill>
                  <a:prstClr val="black"/>
                </a:solidFill>
                <a:cs typeface="+mn-ea"/>
              </a:endParaRPr>
            </a:p>
          </p:txBody>
        </p:sp>
        <p:sp>
          <p:nvSpPr>
            <p:cNvPr id="37" name="KSO_Shape"/>
            <p:cNvSpPr/>
            <p:nvPr/>
          </p:nvSpPr>
          <p:spPr>
            <a:xfrm>
              <a:off x="5717802" y="2493645"/>
              <a:ext cx="291575" cy="340360"/>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914400" eaLnBrk="1" fontAlgn="auto" hangingPunct="1">
                <a:spcBef>
                  <a:spcPts val="0"/>
                </a:spcBef>
                <a:spcAft>
                  <a:spcPts val="0"/>
                </a:spcAft>
              </a:pPr>
              <a:endParaRPr lang="zh-CN" altLang="en-US" sz="1800">
                <a:solidFill>
                  <a:prstClr val="black"/>
                </a:solidFill>
                <a:cs typeface="+mn-ea"/>
              </a:endParaRPr>
            </a:p>
          </p:txBody>
        </p:sp>
        <p:sp>
          <p:nvSpPr>
            <p:cNvPr id="38" name="KSO_Shape"/>
            <p:cNvSpPr/>
            <p:nvPr/>
          </p:nvSpPr>
          <p:spPr bwMode="auto">
            <a:xfrm>
              <a:off x="4869398" y="2270027"/>
              <a:ext cx="340361" cy="290537"/>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9" name="KSO_Shape"/>
            <p:cNvSpPr/>
            <p:nvPr/>
          </p:nvSpPr>
          <p:spPr>
            <a:xfrm rot="1420620">
              <a:off x="6420515" y="2994954"/>
              <a:ext cx="281289" cy="636881"/>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KSO_Shape"/>
            <p:cNvSpPr/>
            <p:nvPr/>
          </p:nvSpPr>
          <p:spPr>
            <a:xfrm rot="19776890">
              <a:off x="5046676" y="3866406"/>
              <a:ext cx="360398" cy="626780"/>
            </a:xfrm>
            <a:custGeom>
              <a:avLst/>
              <a:gdLst>
                <a:gd name="connsiteX0" fmla="*/ 703180 w 3238500"/>
                <a:gd name="connsiteY0" fmla="*/ 4435548 h 5638341"/>
                <a:gd name="connsiteX1" fmla="*/ 2535317 w 3238500"/>
                <a:gd name="connsiteY1" fmla="*/ 4435548 h 5638341"/>
                <a:gd name="connsiteX2" fmla="*/ 2535317 w 3238500"/>
                <a:gd name="connsiteY2" fmla="*/ 4838393 h 5638341"/>
                <a:gd name="connsiteX3" fmla="*/ 703180 w 3238500"/>
                <a:gd name="connsiteY3" fmla="*/ 4838393 h 5638341"/>
                <a:gd name="connsiteX4" fmla="*/ 703181 w 3238500"/>
                <a:gd name="connsiteY4" fmla="*/ 3675025 h 5638341"/>
                <a:gd name="connsiteX5" fmla="*/ 2535318 w 3238500"/>
                <a:gd name="connsiteY5" fmla="*/ 3675025 h 5638341"/>
                <a:gd name="connsiteX6" fmla="*/ 2535318 w 3238500"/>
                <a:gd name="connsiteY6" fmla="*/ 4077870 h 5638341"/>
                <a:gd name="connsiteX7" fmla="*/ 703181 w 3238500"/>
                <a:gd name="connsiteY7" fmla="*/ 4077870 h 5638341"/>
                <a:gd name="connsiteX8" fmla="*/ 703181 w 3238500"/>
                <a:gd name="connsiteY8" fmla="*/ 2914502 h 5638341"/>
                <a:gd name="connsiteX9" fmla="*/ 2535318 w 3238500"/>
                <a:gd name="connsiteY9" fmla="*/ 2914502 h 5638341"/>
                <a:gd name="connsiteX10" fmla="*/ 2535318 w 3238500"/>
                <a:gd name="connsiteY10" fmla="*/ 3317347 h 5638341"/>
                <a:gd name="connsiteX11" fmla="*/ 703181 w 3238500"/>
                <a:gd name="connsiteY11" fmla="*/ 3317347 h 5638341"/>
                <a:gd name="connsiteX12" fmla="*/ 703181 w 3238500"/>
                <a:gd name="connsiteY12" fmla="*/ 2153979 h 5638341"/>
                <a:gd name="connsiteX13" fmla="*/ 2535318 w 3238500"/>
                <a:gd name="connsiteY13" fmla="*/ 2153979 h 5638341"/>
                <a:gd name="connsiteX14" fmla="*/ 2535318 w 3238500"/>
                <a:gd name="connsiteY14" fmla="*/ 2556824 h 5638341"/>
                <a:gd name="connsiteX15" fmla="*/ 703181 w 3238500"/>
                <a:gd name="connsiteY15" fmla="*/ 2556824 h 5638341"/>
                <a:gd name="connsiteX16" fmla="*/ 703181 w 3238500"/>
                <a:gd name="connsiteY16" fmla="*/ 1393456 h 5638341"/>
                <a:gd name="connsiteX17" fmla="*/ 2535318 w 3238500"/>
                <a:gd name="connsiteY17" fmla="*/ 1393456 h 5638341"/>
                <a:gd name="connsiteX18" fmla="*/ 2535318 w 3238500"/>
                <a:gd name="connsiteY18" fmla="*/ 1796301 h 5638341"/>
                <a:gd name="connsiteX19" fmla="*/ 703181 w 3238500"/>
                <a:gd name="connsiteY19" fmla="*/ 1796301 h 5638341"/>
                <a:gd name="connsiteX20" fmla="*/ 545879 w 3238500"/>
                <a:gd name="connsiteY20" fmla="*/ 854765 h 5638341"/>
                <a:gd name="connsiteX21" fmla="*/ 355211 w 3238500"/>
                <a:gd name="connsiteY21" fmla="*/ 1045433 h 5638341"/>
                <a:gd name="connsiteX22" fmla="*/ 355211 w 3238500"/>
                <a:gd name="connsiteY22" fmla="*/ 5115447 h 5638341"/>
                <a:gd name="connsiteX23" fmla="*/ 545879 w 3238500"/>
                <a:gd name="connsiteY23" fmla="*/ 5306115 h 5638341"/>
                <a:gd name="connsiteX24" fmla="*/ 2692622 w 3238500"/>
                <a:gd name="connsiteY24" fmla="*/ 5306115 h 5638341"/>
                <a:gd name="connsiteX25" fmla="*/ 2883290 w 3238500"/>
                <a:gd name="connsiteY25" fmla="*/ 5115447 h 5638341"/>
                <a:gd name="connsiteX26" fmla="*/ 2883290 w 3238500"/>
                <a:gd name="connsiteY26" fmla="*/ 1045433 h 5638341"/>
                <a:gd name="connsiteX27" fmla="*/ 2692622 w 3238500"/>
                <a:gd name="connsiteY27" fmla="*/ 854765 h 5638341"/>
                <a:gd name="connsiteX28" fmla="*/ 1055257 w 3238500"/>
                <a:gd name="connsiteY28" fmla="*/ 0 h 5638341"/>
                <a:gd name="connsiteX29" fmla="*/ 2197532 w 3238500"/>
                <a:gd name="connsiteY29" fmla="*/ 0 h 5638341"/>
                <a:gd name="connsiteX30" fmla="*/ 2331244 w 3238500"/>
                <a:gd name="connsiteY30" fmla="*/ 133712 h 5638341"/>
                <a:gd name="connsiteX31" fmla="*/ 2331244 w 3238500"/>
                <a:gd name="connsiteY31" fmla="*/ 522540 h 5638341"/>
                <a:gd name="connsiteX32" fmla="*/ 2718105 w 3238500"/>
                <a:gd name="connsiteY32" fmla="*/ 522540 h 5638341"/>
                <a:gd name="connsiteX33" fmla="*/ 3238500 w 3238500"/>
                <a:gd name="connsiteY33" fmla="*/ 1042935 h 5638341"/>
                <a:gd name="connsiteX34" fmla="*/ 3238500 w 3238500"/>
                <a:gd name="connsiteY34" fmla="*/ 5117946 h 5638341"/>
                <a:gd name="connsiteX35" fmla="*/ 2718105 w 3238500"/>
                <a:gd name="connsiteY35" fmla="*/ 5638341 h 5638341"/>
                <a:gd name="connsiteX36" fmla="*/ 520395 w 3238500"/>
                <a:gd name="connsiteY36" fmla="*/ 5638341 h 5638341"/>
                <a:gd name="connsiteX37" fmla="*/ 0 w 3238500"/>
                <a:gd name="connsiteY37" fmla="*/ 5117946 h 5638341"/>
                <a:gd name="connsiteX38" fmla="*/ 0 w 3238500"/>
                <a:gd name="connsiteY38" fmla="*/ 1042935 h 5638341"/>
                <a:gd name="connsiteX39" fmla="*/ 520395 w 3238500"/>
                <a:gd name="connsiteY39" fmla="*/ 522540 h 5638341"/>
                <a:gd name="connsiteX40" fmla="*/ 921545 w 3238500"/>
                <a:gd name="connsiteY40" fmla="*/ 522540 h 5638341"/>
                <a:gd name="connsiteX41" fmla="*/ 921545 w 3238500"/>
                <a:gd name="connsiteY41" fmla="*/ 133712 h 5638341"/>
                <a:gd name="connsiteX42" fmla="*/ 1055257 w 3238500"/>
                <a:gd name="connsiteY42" fmla="*/ 0 h 563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38500" h="5638341">
                  <a:moveTo>
                    <a:pt x="703180" y="4435548"/>
                  </a:moveTo>
                  <a:lnTo>
                    <a:pt x="2535317" y="4435548"/>
                  </a:lnTo>
                  <a:lnTo>
                    <a:pt x="2535317" y="4838393"/>
                  </a:lnTo>
                  <a:lnTo>
                    <a:pt x="703180" y="4838393"/>
                  </a:lnTo>
                  <a:close/>
                  <a:moveTo>
                    <a:pt x="703181" y="3675025"/>
                  </a:moveTo>
                  <a:lnTo>
                    <a:pt x="2535318" y="3675025"/>
                  </a:lnTo>
                  <a:lnTo>
                    <a:pt x="2535318" y="4077870"/>
                  </a:lnTo>
                  <a:lnTo>
                    <a:pt x="703181" y="4077870"/>
                  </a:lnTo>
                  <a:close/>
                  <a:moveTo>
                    <a:pt x="703181" y="2914502"/>
                  </a:moveTo>
                  <a:lnTo>
                    <a:pt x="2535318" y="2914502"/>
                  </a:lnTo>
                  <a:lnTo>
                    <a:pt x="2535318" y="3317347"/>
                  </a:lnTo>
                  <a:lnTo>
                    <a:pt x="703181" y="3317347"/>
                  </a:lnTo>
                  <a:close/>
                  <a:moveTo>
                    <a:pt x="703181" y="2153979"/>
                  </a:moveTo>
                  <a:lnTo>
                    <a:pt x="2535318" y="2153979"/>
                  </a:lnTo>
                  <a:lnTo>
                    <a:pt x="2535318" y="2556824"/>
                  </a:lnTo>
                  <a:lnTo>
                    <a:pt x="703181" y="2556824"/>
                  </a:lnTo>
                  <a:close/>
                  <a:moveTo>
                    <a:pt x="703181" y="1393456"/>
                  </a:moveTo>
                  <a:lnTo>
                    <a:pt x="2535318" y="1393456"/>
                  </a:lnTo>
                  <a:lnTo>
                    <a:pt x="2535318" y="1796301"/>
                  </a:lnTo>
                  <a:lnTo>
                    <a:pt x="703181" y="1796301"/>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KSO_Shape"/>
            <p:cNvSpPr/>
            <p:nvPr/>
          </p:nvSpPr>
          <p:spPr>
            <a:xfrm rot="1736519">
              <a:off x="5492079" y="3201198"/>
              <a:ext cx="483576" cy="390891"/>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42" name="文本框 41"/>
          <p:cNvSpPr txBox="1"/>
          <p:nvPr/>
        </p:nvSpPr>
        <p:spPr>
          <a:xfrm>
            <a:off x="6261242" y="1842869"/>
            <a:ext cx="1569335" cy="769441"/>
          </a:xfrm>
          <a:prstGeom prst="rect">
            <a:avLst/>
          </a:prstGeom>
          <a:noFill/>
        </p:spPr>
        <p:txBody>
          <a:bodyPr wrap="square" rtlCol="0">
            <a:spAutoFit/>
          </a:bodyPr>
          <a:lstStyle/>
          <a:p>
            <a:pPr algn="ctr"/>
            <a:r>
              <a:rPr lang="en-US" altLang="zh-CN" sz="4400" b="1" dirty="0">
                <a:solidFill>
                  <a:schemeClr val="accent1"/>
                </a:solidFill>
                <a:latin typeface="+mj-ea"/>
                <a:ea typeface="+mj-ea"/>
              </a:rPr>
              <a:t>69</a:t>
            </a:r>
            <a:r>
              <a:rPr lang="en-US" altLang="zh-CN" sz="2000" dirty="0">
                <a:solidFill>
                  <a:schemeClr val="accent1"/>
                </a:solidFill>
                <a:latin typeface="+mj-ea"/>
                <a:ea typeface="+mj-ea"/>
              </a:rPr>
              <a:t>%</a:t>
            </a:r>
            <a:endParaRPr lang="zh-CN" altLang="en-US" sz="4400" dirty="0">
              <a:solidFill>
                <a:schemeClr val="accent1"/>
              </a:solidFill>
              <a:latin typeface="+mj-ea"/>
              <a:ea typeface="+mj-ea"/>
            </a:endParaRPr>
          </a:p>
        </p:txBody>
      </p:sp>
      <p:sp>
        <p:nvSpPr>
          <p:cNvPr id="43" name="文本框 42"/>
          <p:cNvSpPr txBox="1"/>
          <p:nvPr/>
        </p:nvSpPr>
        <p:spPr>
          <a:xfrm>
            <a:off x="5898691" y="2697107"/>
            <a:ext cx="2294435" cy="400110"/>
          </a:xfrm>
          <a:prstGeom prst="rect">
            <a:avLst/>
          </a:prstGeom>
          <a:noFill/>
        </p:spPr>
        <p:txBody>
          <a:bodyPr wrap="square" rtlCol="0">
            <a:spAutoFit/>
          </a:bodyPr>
          <a:lstStyle/>
          <a:p>
            <a:pPr algn="ctr"/>
            <a:r>
              <a:rPr lang="zh-CN" altLang="en-US" sz="2000" dirty="0">
                <a:latin typeface="+mj-ea"/>
                <a:ea typeface="+mj-ea"/>
              </a:rPr>
              <a:t>请输入文本</a:t>
            </a:r>
          </a:p>
        </p:txBody>
      </p:sp>
      <p:sp>
        <p:nvSpPr>
          <p:cNvPr id="44" name="矩形 43"/>
          <p:cNvSpPr/>
          <p:nvPr/>
        </p:nvSpPr>
        <p:spPr>
          <a:xfrm>
            <a:off x="8307653" y="1699036"/>
            <a:ext cx="3730917"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5" name="文本框 44"/>
          <p:cNvSpPr txBox="1"/>
          <p:nvPr/>
        </p:nvSpPr>
        <p:spPr>
          <a:xfrm>
            <a:off x="6261242" y="3515619"/>
            <a:ext cx="1569335" cy="769441"/>
          </a:xfrm>
          <a:prstGeom prst="rect">
            <a:avLst/>
          </a:prstGeom>
          <a:noFill/>
        </p:spPr>
        <p:txBody>
          <a:bodyPr wrap="square" rtlCol="0">
            <a:spAutoFit/>
          </a:bodyPr>
          <a:lstStyle/>
          <a:p>
            <a:pPr algn="ctr"/>
            <a:r>
              <a:rPr lang="en-US" altLang="zh-CN" sz="4400" b="1" dirty="0">
                <a:solidFill>
                  <a:schemeClr val="accent1"/>
                </a:solidFill>
                <a:latin typeface="+mj-ea"/>
                <a:ea typeface="+mj-ea"/>
              </a:rPr>
              <a:t>83</a:t>
            </a:r>
            <a:r>
              <a:rPr lang="en-US" altLang="zh-CN" sz="2000" dirty="0">
                <a:solidFill>
                  <a:schemeClr val="accent1"/>
                </a:solidFill>
                <a:latin typeface="+mj-ea"/>
                <a:ea typeface="+mj-ea"/>
              </a:rPr>
              <a:t>%</a:t>
            </a:r>
            <a:endParaRPr lang="zh-CN" altLang="en-US" sz="4400" dirty="0">
              <a:solidFill>
                <a:schemeClr val="accent1"/>
              </a:solidFill>
              <a:latin typeface="+mj-ea"/>
              <a:ea typeface="+mj-ea"/>
            </a:endParaRPr>
          </a:p>
        </p:txBody>
      </p:sp>
      <p:sp>
        <p:nvSpPr>
          <p:cNvPr id="46" name="文本框 45"/>
          <p:cNvSpPr txBox="1"/>
          <p:nvPr/>
        </p:nvSpPr>
        <p:spPr>
          <a:xfrm>
            <a:off x="5898691" y="4369857"/>
            <a:ext cx="2294435" cy="400110"/>
          </a:xfrm>
          <a:prstGeom prst="rect">
            <a:avLst/>
          </a:prstGeom>
          <a:noFill/>
        </p:spPr>
        <p:txBody>
          <a:bodyPr wrap="square" rtlCol="0">
            <a:spAutoFit/>
          </a:bodyPr>
          <a:lstStyle/>
          <a:p>
            <a:pPr algn="ctr"/>
            <a:r>
              <a:rPr lang="zh-CN" altLang="en-US" sz="2000" dirty="0">
                <a:latin typeface="+mj-ea"/>
                <a:ea typeface="+mj-ea"/>
              </a:rPr>
              <a:t>请输入文本</a:t>
            </a:r>
          </a:p>
        </p:txBody>
      </p:sp>
      <p:sp>
        <p:nvSpPr>
          <p:cNvPr id="47" name="矩形 46"/>
          <p:cNvSpPr/>
          <p:nvPr/>
        </p:nvSpPr>
        <p:spPr>
          <a:xfrm>
            <a:off x="8307653" y="3371786"/>
            <a:ext cx="3730917"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8" name="文本框 47"/>
          <p:cNvSpPr txBox="1"/>
          <p:nvPr/>
        </p:nvSpPr>
        <p:spPr>
          <a:xfrm>
            <a:off x="6261242" y="5188369"/>
            <a:ext cx="1569335" cy="769441"/>
          </a:xfrm>
          <a:prstGeom prst="rect">
            <a:avLst/>
          </a:prstGeom>
          <a:noFill/>
        </p:spPr>
        <p:txBody>
          <a:bodyPr wrap="square" rtlCol="0">
            <a:spAutoFit/>
          </a:bodyPr>
          <a:lstStyle/>
          <a:p>
            <a:pPr algn="ctr"/>
            <a:r>
              <a:rPr lang="en-US" altLang="zh-CN" sz="4400" b="1" dirty="0">
                <a:solidFill>
                  <a:schemeClr val="accent1"/>
                </a:solidFill>
                <a:latin typeface="+mj-ea"/>
                <a:ea typeface="+mj-ea"/>
              </a:rPr>
              <a:t>97</a:t>
            </a:r>
            <a:r>
              <a:rPr lang="en-US" altLang="zh-CN" sz="2000" dirty="0">
                <a:solidFill>
                  <a:schemeClr val="accent1"/>
                </a:solidFill>
                <a:latin typeface="+mj-ea"/>
                <a:ea typeface="+mj-ea"/>
              </a:rPr>
              <a:t>%</a:t>
            </a:r>
            <a:endParaRPr lang="zh-CN" altLang="en-US" sz="4400" dirty="0">
              <a:solidFill>
                <a:schemeClr val="accent1"/>
              </a:solidFill>
              <a:latin typeface="+mj-ea"/>
              <a:ea typeface="+mj-ea"/>
            </a:endParaRPr>
          </a:p>
        </p:txBody>
      </p:sp>
      <p:sp>
        <p:nvSpPr>
          <p:cNvPr id="49" name="文本框 48"/>
          <p:cNvSpPr txBox="1"/>
          <p:nvPr/>
        </p:nvSpPr>
        <p:spPr>
          <a:xfrm>
            <a:off x="5898691" y="6042607"/>
            <a:ext cx="2294435" cy="400110"/>
          </a:xfrm>
          <a:prstGeom prst="rect">
            <a:avLst/>
          </a:prstGeom>
          <a:noFill/>
        </p:spPr>
        <p:txBody>
          <a:bodyPr wrap="square" rtlCol="0">
            <a:spAutoFit/>
          </a:bodyPr>
          <a:lstStyle/>
          <a:p>
            <a:pPr algn="ctr"/>
            <a:r>
              <a:rPr lang="zh-CN" altLang="en-US" sz="2000" dirty="0">
                <a:latin typeface="+mj-ea"/>
                <a:ea typeface="+mj-ea"/>
              </a:rPr>
              <a:t>请输入文本</a:t>
            </a:r>
          </a:p>
        </p:txBody>
      </p:sp>
      <p:sp>
        <p:nvSpPr>
          <p:cNvPr id="50" name="矩形 49"/>
          <p:cNvSpPr/>
          <p:nvPr/>
        </p:nvSpPr>
        <p:spPr>
          <a:xfrm>
            <a:off x="8307653" y="5044536"/>
            <a:ext cx="3730917"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0" name="任意多边形 30"/>
          <p:cNvSpPr/>
          <p:nvPr/>
        </p:nvSpPr>
        <p:spPr>
          <a:xfrm>
            <a:off x="1599840" y="2090907"/>
            <a:ext cx="2286721" cy="1706393"/>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sz="1800" dirty="0">
                <a:solidFill>
                  <a:srgbClr val="FFFFFF"/>
                </a:solidFill>
              </a:rPr>
              <a:t>请输入文本</a:t>
            </a:r>
          </a:p>
        </p:txBody>
      </p:sp>
      <p:sp>
        <p:nvSpPr>
          <p:cNvPr id="21" name="椭圆 20"/>
          <p:cNvSpPr/>
          <p:nvPr/>
        </p:nvSpPr>
        <p:spPr>
          <a:xfrm>
            <a:off x="1627493" y="1619143"/>
            <a:ext cx="704957" cy="70495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2" name="任意多边形 34"/>
          <p:cNvSpPr/>
          <p:nvPr/>
        </p:nvSpPr>
        <p:spPr>
          <a:xfrm>
            <a:off x="4952640" y="2090907"/>
            <a:ext cx="2286721" cy="1706393"/>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sz="1800" dirty="0">
                <a:solidFill>
                  <a:srgbClr val="FFFFFF"/>
                </a:solidFill>
              </a:rPr>
              <a:t>请输入文本</a:t>
            </a:r>
          </a:p>
        </p:txBody>
      </p:sp>
      <p:sp>
        <p:nvSpPr>
          <p:cNvPr id="23" name="椭圆 22"/>
          <p:cNvSpPr/>
          <p:nvPr/>
        </p:nvSpPr>
        <p:spPr>
          <a:xfrm>
            <a:off x="4980293" y="1619143"/>
            <a:ext cx="704957" cy="70495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4" name="任意多边形 38"/>
          <p:cNvSpPr/>
          <p:nvPr/>
        </p:nvSpPr>
        <p:spPr>
          <a:xfrm>
            <a:off x="8305440" y="2090907"/>
            <a:ext cx="2286721" cy="1706393"/>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sz="1800" dirty="0">
                <a:solidFill>
                  <a:srgbClr val="FFFFFF"/>
                </a:solidFill>
              </a:rPr>
              <a:t>请输入文本</a:t>
            </a:r>
          </a:p>
        </p:txBody>
      </p:sp>
      <p:sp>
        <p:nvSpPr>
          <p:cNvPr id="25" name="椭圆 24"/>
          <p:cNvSpPr/>
          <p:nvPr/>
        </p:nvSpPr>
        <p:spPr>
          <a:xfrm>
            <a:off x="8333093" y="1619143"/>
            <a:ext cx="704957" cy="70495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6" name="KSO_Shape"/>
          <p:cNvSpPr/>
          <p:nvPr/>
        </p:nvSpPr>
        <p:spPr bwMode="auto">
          <a:xfrm>
            <a:off x="1810638" y="1803698"/>
            <a:ext cx="338667" cy="335845"/>
          </a:xfrm>
          <a:custGeom>
            <a:avLst/>
            <a:gdLst>
              <a:gd name="T0" fmla="*/ 704851 w 1879600"/>
              <a:gd name="T1" fmla="*/ 1692911 h 1863725"/>
              <a:gd name="T2" fmla="*/ 793036 w 1879600"/>
              <a:gd name="T3" fmla="*/ 1602423 h 1863725"/>
              <a:gd name="T4" fmla="*/ 757585 w 1879600"/>
              <a:gd name="T5" fmla="*/ 1641476 h 1863725"/>
              <a:gd name="T6" fmla="*/ 662297 w 1879600"/>
              <a:gd name="T7" fmla="*/ 1616711 h 1863725"/>
              <a:gd name="T8" fmla="*/ 609600 w 1879600"/>
              <a:gd name="T9" fmla="*/ 1624331 h 1863725"/>
              <a:gd name="T10" fmla="*/ 587685 w 1879600"/>
              <a:gd name="T11" fmla="*/ 1592057 h 1863725"/>
              <a:gd name="T12" fmla="*/ 541695 w 1879600"/>
              <a:gd name="T13" fmla="*/ 1565708 h 1863725"/>
              <a:gd name="T14" fmla="*/ 718424 w 1879600"/>
              <a:gd name="T15" fmla="*/ 1605915 h 1863725"/>
              <a:gd name="T16" fmla="*/ 700858 w 1879600"/>
              <a:gd name="T17" fmla="*/ 1556385 h 1863725"/>
              <a:gd name="T18" fmla="*/ 628800 w 1879600"/>
              <a:gd name="T19" fmla="*/ 1568450 h 1863725"/>
              <a:gd name="T20" fmla="*/ 496145 w 1879600"/>
              <a:gd name="T21" fmla="*/ 1515753 h 1863725"/>
              <a:gd name="T22" fmla="*/ 469318 w 1879600"/>
              <a:gd name="T23" fmla="*/ 1561743 h 1863725"/>
              <a:gd name="T24" fmla="*/ 578803 w 1879600"/>
              <a:gd name="T25" fmla="*/ 1485674 h 1863725"/>
              <a:gd name="T26" fmla="*/ 528955 w 1879600"/>
              <a:gd name="T27" fmla="*/ 1503136 h 1863725"/>
              <a:gd name="T28" fmla="*/ 439419 w 1879600"/>
              <a:gd name="T29" fmla="*/ 1503861 h 1863725"/>
              <a:gd name="T30" fmla="*/ 389596 w 1879600"/>
              <a:gd name="T31" fmla="*/ 1486614 h 1863725"/>
              <a:gd name="T32" fmla="*/ 496887 w 1879600"/>
              <a:gd name="T33" fmla="*/ 1479203 h 1863725"/>
              <a:gd name="T34" fmla="*/ 474663 w 1879600"/>
              <a:gd name="T35" fmla="*/ 1431296 h 1863725"/>
              <a:gd name="T36" fmla="*/ 339407 w 1879600"/>
              <a:gd name="T37" fmla="*/ 1484313 h 1863725"/>
              <a:gd name="T38" fmla="*/ 414132 w 1879600"/>
              <a:gd name="T39" fmla="*/ 1390613 h 1863725"/>
              <a:gd name="T40" fmla="*/ 387783 w 1879600"/>
              <a:gd name="T41" fmla="*/ 1434941 h 1863725"/>
              <a:gd name="T42" fmla="*/ 285115 w 1879600"/>
              <a:gd name="T43" fmla="*/ 1402477 h 1863725"/>
              <a:gd name="T44" fmla="*/ 235267 w 1879600"/>
              <a:gd name="T45" fmla="*/ 1420362 h 1863725"/>
              <a:gd name="T46" fmla="*/ 356869 w 1879600"/>
              <a:gd name="T47" fmla="*/ 1377180 h 1863725"/>
              <a:gd name="T48" fmla="*/ 307046 w 1879600"/>
              <a:gd name="T49" fmla="*/ 1359614 h 1863725"/>
              <a:gd name="T50" fmla="*/ 205582 w 1879600"/>
              <a:gd name="T51" fmla="*/ 1393190 h 1863725"/>
              <a:gd name="T52" fmla="*/ 179076 w 1879600"/>
              <a:gd name="T53" fmla="*/ 1347788 h 1863725"/>
              <a:gd name="T54" fmla="*/ 257025 w 1879600"/>
              <a:gd name="T55" fmla="*/ 1358900 h 1863725"/>
              <a:gd name="T56" fmla="*/ 117435 w 1879600"/>
              <a:gd name="T57" fmla="*/ 1353907 h 1863725"/>
              <a:gd name="T58" fmla="*/ 325962 w 1879600"/>
              <a:gd name="T59" fmla="*/ 990431 h 1863725"/>
              <a:gd name="T60" fmla="*/ 1610421 w 1879600"/>
              <a:gd name="T61" fmla="*/ 799213 h 1863725"/>
              <a:gd name="T62" fmla="*/ 1590084 w 1879600"/>
              <a:gd name="T63" fmla="*/ 765175 h 1863725"/>
              <a:gd name="T64" fmla="*/ 1618822 w 1879600"/>
              <a:gd name="T65" fmla="*/ 751398 h 1863725"/>
              <a:gd name="T66" fmla="*/ 1587500 w 1879600"/>
              <a:gd name="T67" fmla="*/ 724038 h 1863725"/>
              <a:gd name="T68" fmla="*/ 1552135 w 1879600"/>
              <a:gd name="T69" fmla="*/ 706024 h 1863725"/>
              <a:gd name="T70" fmla="*/ 1620282 w 1879600"/>
              <a:gd name="T71" fmla="*/ 686276 h 1863725"/>
              <a:gd name="T72" fmla="*/ 1605265 w 1879600"/>
              <a:gd name="T73" fmla="*/ 649288 h 1863725"/>
              <a:gd name="T74" fmla="*/ 1522997 w 1879600"/>
              <a:gd name="T75" fmla="*/ 675406 h 1863725"/>
              <a:gd name="T76" fmla="*/ 1598613 w 1879600"/>
              <a:gd name="T77" fmla="*/ 609149 h 1863725"/>
              <a:gd name="T78" fmla="*/ 1563182 w 1879600"/>
              <a:gd name="T79" fmla="*/ 590006 h 1863725"/>
              <a:gd name="T80" fmla="*/ 1504070 w 1879600"/>
              <a:gd name="T81" fmla="*/ 616912 h 1863725"/>
              <a:gd name="T82" fmla="*/ 657003 w 1879600"/>
              <a:gd name="T83" fmla="*/ 571720 h 1863725"/>
              <a:gd name="T84" fmla="*/ 1530130 w 1879600"/>
              <a:gd name="T85" fmla="*/ 557653 h 1863725"/>
              <a:gd name="T86" fmla="*/ 1501776 w 1879600"/>
              <a:gd name="T87" fmla="*/ 533702 h 1863725"/>
              <a:gd name="T88" fmla="*/ 1467673 w 1879600"/>
              <a:gd name="T89" fmla="*/ 515242 h 1863725"/>
              <a:gd name="T90" fmla="*/ 1512888 w 1879600"/>
              <a:gd name="T91" fmla="*/ 501940 h 1863725"/>
              <a:gd name="T92" fmla="*/ 1457792 w 1879600"/>
              <a:gd name="T93" fmla="*/ 448301 h 1863725"/>
              <a:gd name="T94" fmla="*/ 1433280 w 1879600"/>
              <a:gd name="T95" fmla="*/ 480213 h 1863725"/>
              <a:gd name="T96" fmla="*/ 1511956 w 1879600"/>
              <a:gd name="T97" fmla="*/ 423665 h 1863725"/>
              <a:gd name="T98" fmla="*/ 1480896 w 1879600"/>
              <a:gd name="T99" fmla="*/ 399396 h 1863725"/>
              <a:gd name="T100" fmla="*/ 1417533 w 1879600"/>
              <a:gd name="T101" fmla="*/ 427015 h 1863725"/>
              <a:gd name="T102" fmla="*/ 1469028 w 1879600"/>
              <a:gd name="T103" fmla="*/ 332754 h 1863725"/>
              <a:gd name="T104" fmla="*/ 1443721 w 1879600"/>
              <a:gd name="T105" fmla="*/ 363354 h 1863725"/>
              <a:gd name="T106" fmla="*/ 1416387 w 1879600"/>
              <a:gd name="T107" fmla="*/ 349040 h 1863725"/>
              <a:gd name="T108" fmla="*/ 1387290 w 1879600"/>
              <a:gd name="T109" fmla="*/ 322251 h 1863725"/>
              <a:gd name="T110" fmla="*/ 1449917 w 1879600"/>
              <a:gd name="T111" fmla="*/ 307106 h 1863725"/>
              <a:gd name="T112" fmla="*/ 1431441 w 1879600"/>
              <a:gd name="T113" fmla="*/ 182531 h 1863725"/>
              <a:gd name="T114" fmla="*/ 1444137 w 1879600"/>
              <a:gd name="T115" fmla="*/ 5079 h 1863725"/>
              <a:gd name="T116" fmla="*/ 1878013 w 1879600"/>
              <a:gd name="T117" fmla="*/ 938053 h 1863725"/>
              <a:gd name="T118" fmla="*/ 1233388 w 1879600"/>
              <a:gd name="T119" fmla="*/ 1336765 h 1863725"/>
              <a:gd name="T120" fmla="*/ 763647 w 1879600"/>
              <a:gd name="T121" fmla="*/ 1863725 h 1863725"/>
              <a:gd name="T122" fmla="*/ 952 w 1879600"/>
              <a:gd name="T123" fmla="*/ 1353907 h 1863725"/>
              <a:gd name="T124" fmla="*/ 896635 w 1879600"/>
              <a:gd name="T125" fmla="*/ 265702 h 186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9600" h="1863725">
                <a:moveTo>
                  <a:pt x="709931" y="1639888"/>
                </a:moveTo>
                <a:lnTo>
                  <a:pt x="712471" y="1639888"/>
                </a:lnTo>
                <a:lnTo>
                  <a:pt x="715011" y="1640206"/>
                </a:lnTo>
                <a:lnTo>
                  <a:pt x="717551" y="1640523"/>
                </a:lnTo>
                <a:lnTo>
                  <a:pt x="720091" y="1641476"/>
                </a:lnTo>
                <a:lnTo>
                  <a:pt x="722313" y="1642428"/>
                </a:lnTo>
                <a:lnTo>
                  <a:pt x="724853" y="1643698"/>
                </a:lnTo>
                <a:lnTo>
                  <a:pt x="726758" y="1644968"/>
                </a:lnTo>
                <a:lnTo>
                  <a:pt x="729298" y="1646873"/>
                </a:lnTo>
                <a:lnTo>
                  <a:pt x="730885" y="1648778"/>
                </a:lnTo>
                <a:lnTo>
                  <a:pt x="733108" y="1651001"/>
                </a:lnTo>
                <a:lnTo>
                  <a:pt x="734378" y="1653223"/>
                </a:lnTo>
                <a:lnTo>
                  <a:pt x="735648" y="1655763"/>
                </a:lnTo>
                <a:lnTo>
                  <a:pt x="736283" y="1657986"/>
                </a:lnTo>
                <a:lnTo>
                  <a:pt x="737553" y="1660526"/>
                </a:lnTo>
                <a:lnTo>
                  <a:pt x="737871" y="1663066"/>
                </a:lnTo>
                <a:lnTo>
                  <a:pt x="738188" y="1665606"/>
                </a:lnTo>
                <a:lnTo>
                  <a:pt x="738188" y="1668146"/>
                </a:lnTo>
                <a:lnTo>
                  <a:pt x="737871" y="1670686"/>
                </a:lnTo>
                <a:lnTo>
                  <a:pt x="737553" y="1673226"/>
                </a:lnTo>
                <a:lnTo>
                  <a:pt x="736601" y="1675766"/>
                </a:lnTo>
                <a:lnTo>
                  <a:pt x="735648" y="1677988"/>
                </a:lnTo>
                <a:lnTo>
                  <a:pt x="734378" y="1680528"/>
                </a:lnTo>
                <a:lnTo>
                  <a:pt x="733108" y="1682433"/>
                </a:lnTo>
                <a:lnTo>
                  <a:pt x="731203" y="1684973"/>
                </a:lnTo>
                <a:lnTo>
                  <a:pt x="729298" y="1686561"/>
                </a:lnTo>
                <a:lnTo>
                  <a:pt x="727075" y="1688783"/>
                </a:lnTo>
                <a:lnTo>
                  <a:pt x="724853" y="1690053"/>
                </a:lnTo>
                <a:lnTo>
                  <a:pt x="722313" y="1691323"/>
                </a:lnTo>
                <a:lnTo>
                  <a:pt x="720091" y="1692276"/>
                </a:lnTo>
                <a:lnTo>
                  <a:pt x="717551" y="1692911"/>
                </a:lnTo>
                <a:lnTo>
                  <a:pt x="715011" y="1693546"/>
                </a:lnTo>
                <a:lnTo>
                  <a:pt x="712471" y="1693863"/>
                </a:lnTo>
                <a:lnTo>
                  <a:pt x="709931" y="1693863"/>
                </a:lnTo>
                <a:lnTo>
                  <a:pt x="707391" y="1693546"/>
                </a:lnTo>
                <a:lnTo>
                  <a:pt x="704851" y="1692911"/>
                </a:lnTo>
                <a:lnTo>
                  <a:pt x="702311" y="1692276"/>
                </a:lnTo>
                <a:lnTo>
                  <a:pt x="700088" y="1691323"/>
                </a:lnTo>
                <a:lnTo>
                  <a:pt x="697548" y="1690053"/>
                </a:lnTo>
                <a:lnTo>
                  <a:pt x="695325" y="1688783"/>
                </a:lnTo>
                <a:lnTo>
                  <a:pt x="693103" y="1686878"/>
                </a:lnTo>
                <a:lnTo>
                  <a:pt x="691198" y="1684973"/>
                </a:lnTo>
                <a:lnTo>
                  <a:pt x="689293" y="1682751"/>
                </a:lnTo>
                <a:lnTo>
                  <a:pt x="688023" y="1680528"/>
                </a:lnTo>
                <a:lnTo>
                  <a:pt x="686753" y="1678306"/>
                </a:lnTo>
                <a:lnTo>
                  <a:pt x="685801" y="1675766"/>
                </a:lnTo>
                <a:lnTo>
                  <a:pt x="684848" y="1673226"/>
                </a:lnTo>
                <a:lnTo>
                  <a:pt x="684531" y="1671003"/>
                </a:lnTo>
                <a:lnTo>
                  <a:pt x="684213" y="1668146"/>
                </a:lnTo>
                <a:lnTo>
                  <a:pt x="684213" y="1665606"/>
                </a:lnTo>
                <a:lnTo>
                  <a:pt x="684531" y="1663066"/>
                </a:lnTo>
                <a:lnTo>
                  <a:pt x="684848" y="1660526"/>
                </a:lnTo>
                <a:lnTo>
                  <a:pt x="685801" y="1657986"/>
                </a:lnTo>
                <a:lnTo>
                  <a:pt x="686753" y="1655763"/>
                </a:lnTo>
                <a:lnTo>
                  <a:pt x="688023" y="1653223"/>
                </a:lnTo>
                <a:lnTo>
                  <a:pt x="689293" y="1651318"/>
                </a:lnTo>
                <a:lnTo>
                  <a:pt x="691198" y="1648778"/>
                </a:lnTo>
                <a:lnTo>
                  <a:pt x="693103" y="1647191"/>
                </a:lnTo>
                <a:lnTo>
                  <a:pt x="695325" y="1644968"/>
                </a:lnTo>
                <a:lnTo>
                  <a:pt x="697548" y="1643698"/>
                </a:lnTo>
                <a:lnTo>
                  <a:pt x="699771" y="1642428"/>
                </a:lnTo>
                <a:lnTo>
                  <a:pt x="702311" y="1641476"/>
                </a:lnTo>
                <a:lnTo>
                  <a:pt x="704851" y="1640523"/>
                </a:lnTo>
                <a:lnTo>
                  <a:pt x="707073" y="1640206"/>
                </a:lnTo>
                <a:lnTo>
                  <a:pt x="709931" y="1639888"/>
                </a:lnTo>
                <a:close/>
                <a:moveTo>
                  <a:pt x="778025" y="1598613"/>
                </a:moveTo>
                <a:lnTo>
                  <a:pt x="780580" y="1598613"/>
                </a:lnTo>
                <a:lnTo>
                  <a:pt x="783135" y="1598931"/>
                </a:lnTo>
                <a:lnTo>
                  <a:pt x="785690" y="1599248"/>
                </a:lnTo>
                <a:lnTo>
                  <a:pt x="788245" y="1600201"/>
                </a:lnTo>
                <a:lnTo>
                  <a:pt x="790800" y="1601153"/>
                </a:lnTo>
                <a:lnTo>
                  <a:pt x="793036" y="1602423"/>
                </a:lnTo>
                <a:lnTo>
                  <a:pt x="795272" y="1603693"/>
                </a:lnTo>
                <a:lnTo>
                  <a:pt x="797188" y="1605598"/>
                </a:lnTo>
                <a:lnTo>
                  <a:pt x="799424" y="1607503"/>
                </a:lnTo>
                <a:lnTo>
                  <a:pt x="801021" y="1609726"/>
                </a:lnTo>
                <a:lnTo>
                  <a:pt x="802617" y="1611948"/>
                </a:lnTo>
                <a:lnTo>
                  <a:pt x="803895" y="1614171"/>
                </a:lnTo>
                <a:lnTo>
                  <a:pt x="804853" y="1616711"/>
                </a:lnTo>
                <a:lnTo>
                  <a:pt x="805811" y="1619251"/>
                </a:lnTo>
                <a:lnTo>
                  <a:pt x="806131" y="1621473"/>
                </a:lnTo>
                <a:lnTo>
                  <a:pt x="806450" y="1624331"/>
                </a:lnTo>
                <a:lnTo>
                  <a:pt x="806450" y="1626871"/>
                </a:lnTo>
                <a:lnTo>
                  <a:pt x="806131" y="1629411"/>
                </a:lnTo>
                <a:lnTo>
                  <a:pt x="805811" y="1631951"/>
                </a:lnTo>
                <a:lnTo>
                  <a:pt x="804853" y="1634491"/>
                </a:lnTo>
                <a:lnTo>
                  <a:pt x="803895" y="1636713"/>
                </a:lnTo>
                <a:lnTo>
                  <a:pt x="802617" y="1639253"/>
                </a:lnTo>
                <a:lnTo>
                  <a:pt x="801340" y="1641158"/>
                </a:lnTo>
                <a:lnTo>
                  <a:pt x="799743" y="1643698"/>
                </a:lnTo>
                <a:lnTo>
                  <a:pt x="797507" y="1645286"/>
                </a:lnTo>
                <a:lnTo>
                  <a:pt x="795591" y="1647191"/>
                </a:lnTo>
                <a:lnTo>
                  <a:pt x="793036" y="1648778"/>
                </a:lnTo>
                <a:lnTo>
                  <a:pt x="790800" y="1649731"/>
                </a:lnTo>
                <a:lnTo>
                  <a:pt x="788245" y="1650683"/>
                </a:lnTo>
                <a:lnTo>
                  <a:pt x="786010" y="1651953"/>
                </a:lnTo>
                <a:lnTo>
                  <a:pt x="783135" y="1652271"/>
                </a:lnTo>
                <a:lnTo>
                  <a:pt x="780900" y="1652588"/>
                </a:lnTo>
                <a:lnTo>
                  <a:pt x="778025" y="1652588"/>
                </a:lnTo>
                <a:lnTo>
                  <a:pt x="775790" y="1652271"/>
                </a:lnTo>
                <a:lnTo>
                  <a:pt x="772915" y="1651953"/>
                </a:lnTo>
                <a:lnTo>
                  <a:pt x="770680" y="1651001"/>
                </a:lnTo>
                <a:lnTo>
                  <a:pt x="768125" y="1650048"/>
                </a:lnTo>
                <a:lnTo>
                  <a:pt x="765889" y="1648778"/>
                </a:lnTo>
                <a:lnTo>
                  <a:pt x="763334" y="1647508"/>
                </a:lnTo>
                <a:lnTo>
                  <a:pt x="761418" y="1645603"/>
                </a:lnTo>
                <a:lnTo>
                  <a:pt x="759182" y="1643698"/>
                </a:lnTo>
                <a:lnTo>
                  <a:pt x="757585" y="1641476"/>
                </a:lnTo>
                <a:lnTo>
                  <a:pt x="756308" y="1639253"/>
                </a:lnTo>
                <a:lnTo>
                  <a:pt x="754711" y="1636713"/>
                </a:lnTo>
                <a:lnTo>
                  <a:pt x="753753" y="1634491"/>
                </a:lnTo>
                <a:lnTo>
                  <a:pt x="753114" y="1631951"/>
                </a:lnTo>
                <a:lnTo>
                  <a:pt x="752794" y="1629411"/>
                </a:lnTo>
                <a:lnTo>
                  <a:pt x="752475" y="1626871"/>
                </a:lnTo>
                <a:lnTo>
                  <a:pt x="752475" y="1624331"/>
                </a:lnTo>
                <a:lnTo>
                  <a:pt x="752794" y="1621791"/>
                </a:lnTo>
                <a:lnTo>
                  <a:pt x="753114" y="1619251"/>
                </a:lnTo>
                <a:lnTo>
                  <a:pt x="753753" y="1616711"/>
                </a:lnTo>
                <a:lnTo>
                  <a:pt x="754711" y="1614488"/>
                </a:lnTo>
                <a:lnTo>
                  <a:pt x="756308" y="1611948"/>
                </a:lnTo>
                <a:lnTo>
                  <a:pt x="757585" y="1609726"/>
                </a:lnTo>
                <a:lnTo>
                  <a:pt x="759182" y="1607503"/>
                </a:lnTo>
                <a:lnTo>
                  <a:pt x="761418" y="1605916"/>
                </a:lnTo>
                <a:lnTo>
                  <a:pt x="763334" y="1603693"/>
                </a:lnTo>
                <a:lnTo>
                  <a:pt x="765250" y="1602423"/>
                </a:lnTo>
                <a:lnTo>
                  <a:pt x="767805" y="1601153"/>
                </a:lnTo>
                <a:lnTo>
                  <a:pt x="770680" y="1600201"/>
                </a:lnTo>
                <a:lnTo>
                  <a:pt x="772915" y="1599248"/>
                </a:lnTo>
                <a:lnTo>
                  <a:pt x="775470" y="1598931"/>
                </a:lnTo>
                <a:lnTo>
                  <a:pt x="778025" y="1598613"/>
                </a:lnTo>
                <a:close/>
                <a:moveTo>
                  <a:pt x="635150" y="1598613"/>
                </a:moveTo>
                <a:lnTo>
                  <a:pt x="637705" y="1598613"/>
                </a:lnTo>
                <a:lnTo>
                  <a:pt x="640260" y="1598931"/>
                </a:lnTo>
                <a:lnTo>
                  <a:pt x="643135" y="1599566"/>
                </a:lnTo>
                <a:lnTo>
                  <a:pt x="645370" y="1600201"/>
                </a:lnTo>
                <a:lnTo>
                  <a:pt x="647925" y="1601153"/>
                </a:lnTo>
                <a:lnTo>
                  <a:pt x="650161" y="1602423"/>
                </a:lnTo>
                <a:lnTo>
                  <a:pt x="652397" y="1603693"/>
                </a:lnTo>
                <a:lnTo>
                  <a:pt x="654632" y="1605598"/>
                </a:lnTo>
                <a:lnTo>
                  <a:pt x="656229" y="1607503"/>
                </a:lnTo>
                <a:lnTo>
                  <a:pt x="658465" y="1609726"/>
                </a:lnTo>
                <a:lnTo>
                  <a:pt x="659742" y="1611631"/>
                </a:lnTo>
                <a:lnTo>
                  <a:pt x="661020" y="1614171"/>
                </a:lnTo>
                <a:lnTo>
                  <a:pt x="662297" y="1616711"/>
                </a:lnTo>
                <a:lnTo>
                  <a:pt x="662936" y="1619251"/>
                </a:lnTo>
                <a:lnTo>
                  <a:pt x="663256" y="1621473"/>
                </a:lnTo>
                <a:lnTo>
                  <a:pt x="663575" y="1624331"/>
                </a:lnTo>
                <a:lnTo>
                  <a:pt x="663575" y="1626553"/>
                </a:lnTo>
                <a:lnTo>
                  <a:pt x="663256" y="1629411"/>
                </a:lnTo>
                <a:lnTo>
                  <a:pt x="662936" y="1631951"/>
                </a:lnTo>
                <a:lnTo>
                  <a:pt x="662297" y="1634491"/>
                </a:lnTo>
                <a:lnTo>
                  <a:pt x="661020" y="1636713"/>
                </a:lnTo>
                <a:lnTo>
                  <a:pt x="659742" y="1639253"/>
                </a:lnTo>
                <a:lnTo>
                  <a:pt x="658465" y="1641158"/>
                </a:lnTo>
                <a:lnTo>
                  <a:pt x="656549" y="1643698"/>
                </a:lnTo>
                <a:lnTo>
                  <a:pt x="654632" y="1645286"/>
                </a:lnTo>
                <a:lnTo>
                  <a:pt x="652716" y="1647508"/>
                </a:lnTo>
                <a:lnTo>
                  <a:pt x="650161" y="1648778"/>
                </a:lnTo>
                <a:lnTo>
                  <a:pt x="647925" y="1650048"/>
                </a:lnTo>
                <a:lnTo>
                  <a:pt x="645370" y="1651001"/>
                </a:lnTo>
                <a:lnTo>
                  <a:pt x="643135" y="1651953"/>
                </a:lnTo>
                <a:lnTo>
                  <a:pt x="640260" y="1652271"/>
                </a:lnTo>
                <a:lnTo>
                  <a:pt x="637705" y="1652588"/>
                </a:lnTo>
                <a:lnTo>
                  <a:pt x="635150" y="1652588"/>
                </a:lnTo>
                <a:lnTo>
                  <a:pt x="632595" y="1652271"/>
                </a:lnTo>
                <a:lnTo>
                  <a:pt x="630040" y="1651953"/>
                </a:lnTo>
                <a:lnTo>
                  <a:pt x="627485" y="1651001"/>
                </a:lnTo>
                <a:lnTo>
                  <a:pt x="625250" y="1650048"/>
                </a:lnTo>
                <a:lnTo>
                  <a:pt x="622695" y="1648778"/>
                </a:lnTo>
                <a:lnTo>
                  <a:pt x="620459" y="1647508"/>
                </a:lnTo>
                <a:lnTo>
                  <a:pt x="618223" y="1645603"/>
                </a:lnTo>
                <a:lnTo>
                  <a:pt x="616626" y="1643698"/>
                </a:lnTo>
                <a:lnTo>
                  <a:pt x="614710" y="1641476"/>
                </a:lnTo>
                <a:lnTo>
                  <a:pt x="613113" y="1639253"/>
                </a:lnTo>
                <a:lnTo>
                  <a:pt x="611836" y="1636713"/>
                </a:lnTo>
                <a:lnTo>
                  <a:pt x="610878" y="1634491"/>
                </a:lnTo>
                <a:lnTo>
                  <a:pt x="610239" y="1631951"/>
                </a:lnTo>
                <a:lnTo>
                  <a:pt x="609919" y="1629411"/>
                </a:lnTo>
                <a:lnTo>
                  <a:pt x="609600" y="1626871"/>
                </a:lnTo>
                <a:lnTo>
                  <a:pt x="609600" y="1624331"/>
                </a:lnTo>
                <a:lnTo>
                  <a:pt x="609919" y="1621791"/>
                </a:lnTo>
                <a:lnTo>
                  <a:pt x="610239" y="1619251"/>
                </a:lnTo>
                <a:lnTo>
                  <a:pt x="610878" y="1616711"/>
                </a:lnTo>
                <a:lnTo>
                  <a:pt x="611836" y="1614488"/>
                </a:lnTo>
                <a:lnTo>
                  <a:pt x="613113" y="1611948"/>
                </a:lnTo>
                <a:lnTo>
                  <a:pt x="614710" y="1609726"/>
                </a:lnTo>
                <a:lnTo>
                  <a:pt x="616307" y="1607503"/>
                </a:lnTo>
                <a:lnTo>
                  <a:pt x="618223" y="1605916"/>
                </a:lnTo>
                <a:lnTo>
                  <a:pt x="620459" y="1603693"/>
                </a:lnTo>
                <a:lnTo>
                  <a:pt x="622695" y="1602423"/>
                </a:lnTo>
                <a:lnTo>
                  <a:pt x="625250" y="1601153"/>
                </a:lnTo>
                <a:lnTo>
                  <a:pt x="627485" y="1600201"/>
                </a:lnTo>
                <a:lnTo>
                  <a:pt x="630040" y="1599566"/>
                </a:lnTo>
                <a:lnTo>
                  <a:pt x="632276" y="1598931"/>
                </a:lnTo>
                <a:lnTo>
                  <a:pt x="635150" y="1598613"/>
                </a:lnTo>
                <a:close/>
                <a:moveTo>
                  <a:pt x="560538" y="1557338"/>
                </a:moveTo>
                <a:lnTo>
                  <a:pt x="563413" y="1557338"/>
                </a:lnTo>
                <a:lnTo>
                  <a:pt x="565648" y="1557648"/>
                </a:lnTo>
                <a:lnTo>
                  <a:pt x="568523" y="1557958"/>
                </a:lnTo>
                <a:lnTo>
                  <a:pt x="570758" y="1558578"/>
                </a:lnTo>
                <a:lnTo>
                  <a:pt x="573313" y="1559508"/>
                </a:lnTo>
                <a:lnTo>
                  <a:pt x="575549" y="1560438"/>
                </a:lnTo>
                <a:lnTo>
                  <a:pt x="578104" y="1562298"/>
                </a:lnTo>
                <a:lnTo>
                  <a:pt x="580020" y="1563848"/>
                </a:lnTo>
                <a:lnTo>
                  <a:pt x="582256" y="1565398"/>
                </a:lnTo>
                <a:lnTo>
                  <a:pt x="583853" y="1567878"/>
                </a:lnTo>
                <a:lnTo>
                  <a:pt x="585130" y="1569738"/>
                </a:lnTo>
                <a:lnTo>
                  <a:pt x="586727" y="1572218"/>
                </a:lnTo>
                <a:lnTo>
                  <a:pt x="587685" y="1574388"/>
                </a:lnTo>
                <a:lnTo>
                  <a:pt x="588324" y="1577177"/>
                </a:lnTo>
                <a:lnTo>
                  <a:pt x="588644" y="1579347"/>
                </a:lnTo>
                <a:lnTo>
                  <a:pt x="588963" y="1582137"/>
                </a:lnTo>
                <a:lnTo>
                  <a:pt x="588963" y="1584307"/>
                </a:lnTo>
                <a:lnTo>
                  <a:pt x="588644" y="1587097"/>
                </a:lnTo>
                <a:lnTo>
                  <a:pt x="588324" y="1589887"/>
                </a:lnTo>
                <a:lnTo>
                  <a:pt x="587685" y="1592057"/>
                </a:lnTo>
                <a:lnTo>
                  <a:pt x="586727" y="1594537"/>
                </a:lnTo>
                <a:lnTo>
                  <a:pt x="585130" y="1596707"/>
                </a:lnTo>
                <a:lnTo>
                  <a:pt x="583853" y="1598877"/>
                </a:lnTo>
                <a:lnTo>
                  <a:pt x="582256" y="1600737"/>
                </a:lnTo>
                <a:lnTo>
                  <a:pt x="580020" y="1602597"/>
                </a:lnTo>
                <a:lnTo>
                  <a:pt x="578104" y="1604456"/>
                </a:lnTo>
                <a:lnTo>
                  <a:pt x="575549" y="1606006"/>
                </a:lnTo>
                <a:lnTo>
                  <a:pt x="573633" y="1606936"/>
                </a:lnTo>
                <a:lnTo>
                  <a:pt x="570758" y="1608176"/>
                </a:lnTo>
                <a:lnTo>
                  <a:pt x="568523" y="1608796"/>
                </a:lnTo>
                <a:lnTo>
                  <a:pt x="565968" y="1609416"/>
                </a:lnTo>
                <a:lnTo>
                  <a:pt x="563413" y="1609726"/>
                </a:lnTo>
                <a:lnTo>
                  <a:pt x="560538" y="1609726"/>
                </a:lnTo>
                <a:lnTo>
                  <a:pt x="558303" y="1609416"/>
                </a:lnTo>
                <a:lnTo>
                  <a:pt x="555428" y="1609106"/>
                </a:lnTo>
                <a:lnTo>
                  <a:pt x="552873" y="1608176"/>
                </a:lnTo>
                <a:lnTo>
                  <a:pt x="550638" y="1607246"/>
                </a:lnTo>
                <a:lnTo>
                  <a:pt x="548083" y="1606006"/>
                </a:lnTo>
                <a:lnTo>
                  <a:pt x="545847" y="1604766"/>
                </a:lnTo>
                <a:lnTo>
                  <a:pt x="543931" y="1602907"/>
                </a:lnTo>
                <a:lnTo>
                  <a:pt x="542014" y="1601047"/>
                </a:lnTo>
                <a:lnTo>
                  <a:pt x="540098" y="1599187"/>
                </a:lnTo>
                <a:lnTo>
                  <a:pt x="538501" y="1596707"/>
                </a:lnTo>
                <a:lnTo>
                  <a:pt x="537224" y="1594537"/>
                </a:lnTo>
                <a:lnTo>
                  <a:pt x="536266" y="1592057"/>
                </a:lnTo>
                <a:lnTo>
                  <a:pt x="535627" y="1589887"/>
                </a:lnTo>
                <a:lnTo>
                  <a:pt x="535307" y="1587097"/>
                </a:lnTo>
                <a:lnTo>
                  <a:pt x="534988" y="1584927"/>
                </a:lnTo>
                <a:lnTo>
                  <a:pt x="534988" y="1582137"/>
                </a:lnTo>
                <a:lnTo>
                  <a:pt x="535307" y="1579657"/>
                </a:lnTo>
                <a:lnTo>
                  <a:pt x="535627" y="1577177"/>
                </a:lnTo>
                <a:lnTo>
                  <a:pt x="536266" y="1574698"/>
                </a:lnTo>
                <a:lnTo>
                  <a:pt x="537224" y="1572528"/>
                </a:lnTo>
                <a:lnTo>
                  <a:pt x="538501" y="1570048"/>
                </a:lnTo>
                <a:lnTo>
                  <a:pt x="540098" y="1567878"/>
                </a:lnTo>
                <a:lnTo>
                  <a:pt x="541695" y="1565708"/>
                </a:lnTo>
                <a:lnTo>
                  <a:pt x="543931" y="1563848"/>
                </a:lnTo>
                <a:lnTo>
                  <a:pt x="545847" y="1562298"/>
                </a:lnTo>
                <a:lnTo>
                  <a:pt x="548083" y="1560748"/>
                </a:lnTo>
                <a:lnTo>
                  <a:pt x="550638" y="1559508"/>
                </a:lnTo>
                <a:lnTo>
                  <a:pt x="552873" y="1558578"/>
                </a:lnTo>
                <a:lnTo>
                  <a:pt x="555428" y="1557958"/>
                </a:lnTo>
                <a:lnTo>
                  <a:pt x="558303" y="1557648"/>
                </a:lnTo>
                <a:lnTo>
                  <a:pt x="560538" y="1557338"/>
                </a:lnTo>
                <a:close/>
                <a:moveTo>
                  <a:pt x="703413" y="1555750"/>
                </a:moveTo>
                <a:lnTo>
                  <a:pt x="706288" y="1555750"/>
                </a:lnTo>
                <a:lnTo>
                  <a:pt x="708523" y="1556385"/>
                </a:lnTo>
                <a:lnTo>
                  <a:pt x="711398" y="1556703"/>
                </a:lnTo>
                <a:lnTo>
                  <a:pt x="713633" y="1557338"/>
                </a:lnTo>
                <a:lnTo>
                  <a:pt x="716188" y="1558290"/>
                </a:lnTo>
                <a:lnTo>
                  <a:pt x="718424" y="1559560"/>
                </a:lnTo>
                <a:lnTo>
                  <a:pt x="720660" y="1561148"/>
                </a:lnTo>
                <a:lnTo>
                  <a:pt x="722895" y="1562735"/>
                </a:lnTo>
                <a:lnTo>
                  <a:pt x="724812" y="1564640"/>
                </a:lnTo>
                <a:lnTo>
                  <a:pt x="726409" y="1566863"/>
                </a:lnTo>
                <a:lnTo>
                  <a:pt x="728005" y="1568768"/>
                </a:lnTo>
                <a:lnTo>
                  <a:pt x="729283" y="1571308"/>
                </a:lnTo>
                <a:lnTo>
                  <a:pt x="730241" y="1573530"/>
                </a:lnTo>
                <a:lnTo>
                  <a:pt x="731199" y="1576388"/>
                </a:lnTo>
                <a:lnTo>
                  <a:pt x="731519" y="1578610"/>
                </a:lnTo>
                <a:lnTo>
                  <a:pt x="731838" y="1581468"/>
                </a:lnTo>
                <a:lnTo>
                  <a:pt x="731838" y="1583690"/>
                </a:lnTo>
                <a:lnTo>
                  <a:pt x="731519" y="1586548"/>
                </a:lnTo>
                <a:lnTo>
                  <a:pt x="731199" y="1588770"/>
                </a:lnTo>
                <a:lnTo>
                  <a:pt x="730241" y="1591628"/>
                </a:lnTo>
                <a:lnTo>
                  <a:pt x="729602" y="1594168"/>
                </a:lnTo>
                <a:lnTo>
                  <a:pt x="728005" y="1596390"/>
                </a:lnTo>
                <a:lnTo>
                  <a:pt x="726728" y="1598295"/>
                </a:lnTo>
                <a:lnTo>
                  <a:pt x="725131" y="1600518"/>
                </a:lnTo>
                <a:lnTo>
                  <a:pt x="722895" y="1602423"/>
                </a:lnTo>
                <a:lnTo>
                  <a:pt x="720979" y="1604328"/>
                </a:lnTo>
                <a:lnTo>
                  <a:pt x="718424" y="1605915"/>
                </a:lnTo>
                <a:lnTo>
                  <a:pt x="716188" y="1606868"/>
                </a:lnTo>
                <a:lnTo>
                  <a:pt x="713633" y="1607820"/>
                </a:lnTo>
                <a:lnTo>
                  <a:pt x="711398" y="1609090"/>
                </a:lnTo>
                <a:lnTo>
                  <a:pt x="708523" y="1609408"/>
                </a:lnTo>
                <a:lnTo>
                  <a:pt x="706288" y="1609725"/>
                </a:lnTo>
                <a:lnTo>
                  <a:pt x="703413" y="1609725"/>
                </a:lnTo>
                <a:lnTo>
                  <a:pt x="701178" y="1609408"/>
                </a:lnTo>
                <a:lnTo>
                  <a:pt x="698303" y="1609090"/>
                </a:lnTo>
                <a:lnTo>
                  <a:pt x="696068" y="1607820"/>
                </a:lnTo>
                <a:lnTo>
                  <a:pt x="693513" y="1607185"/>
                </a:lnTo>
                <a:lnTo>
                  <a:pt x="691277" y="1605915"/>
                </a:lnTo>
                <a:lnTo>
                  <a:pt x="688722" y="1604645"/>
                </a:lnTo>
                <a:lnTo>
                  <a:pt x="686806" y="1602740"/>
                </a:lnTo>
                <a:lnTo>
                  <a:pt x="684570" y="1600835"/>
                </a:lnTo>
                <a:lnTo>
                  <a:pt x="682973" y="1598930"/>
                </a:lnTo>
                <a:lnTo>
                  <a:pt x="681696" y="1596390"/>
                </a:lnTo>
                <a:lnTo>
                  <a:pt x="680099" y="1594168"/>
                </a:lnTo>
                <a:lnTo>
                  <a:pt x="679141" y="1591628"/>
                </a:lnTo>
                <a:lnTo>
                  <a:pt x="678502" y="1589405"/>
                </a:lnTo>
                <a:lnTo>
                  <a:pt x="678182" y="1586548"/>
                </a:lnTo>
                <a:lnTo>
                  <a:pt x="677863" y="1584008"/>
                </a:lnTo>
                <a:lnTo>
                  <a:pt x="677863" y="1581468"/>
                </a:lnTo>
                <a:lnTo>
                  <a:pt x="678182" y="1578928"/>
                </a:lnTo>
                <a:lnTo>
                  <a:pt x="678502" y="1576388"/>
                </a:lnTo>
                <a:lnTo>
                  <a:pt x="679141" y="1573848"/>
                </a:lnTo>
                <a:lnTo>
                  <a:pt x="680099" y="1571625"/>
                </a:lnTo>
                <a:lnTo>
                  <a:pt x="681696" y="1569085"/>
                </a:lnTo>
                <a:lnTo>
                  <a:pt x="682973" y="1566863"/>
                </a:lnTo>
                <a:lnTo>
                  <a:pt x="684570" y="1564640"/>
                </a:lnTo>
                <a:lnTo>
                  <a:pt x="686806" y="1562735"/>
                </a:lnTo>
                <a:lnTo>
                  <a:pt x="688722" y="1561148"/>
                </a:lnTo>
                <a:lnTo>
                  <a:pt x="690958" y="1559560"/>
                </a:lnTo>
                <a:lnTo>
                  <a:pt x="693193" y="1558290"/>
                </a:lnTo>
                <a:lnTo>
                  <a:pt x="696068" y="1557338"/>
                </a:lnTo>
                <a:lnTo>
                  <a:pt x="698303" y="1556703"/>
                </a:lnTo>
                <a:lnTo>
                  <a:pt x="700858" y="1556385"/>
                </a:lnTo>
                <a:lnTo>
                  <a:pt x="703413" y="1555750"/>
                </a:lnTo>
                <a:close/>
                <a:moveTo>
                  <a:pt x="626245" y="1514475"/>
                </a:moveTo>
                <a:lnTo>
                  <a:pt x="628800" y="1514475"/>
                </a:lnTo>
                <a:lnTo>
                  <a:pt x="631675" y="1514475"/>
                </a:lnTo>
                <a:lnTo>
                  <a:pt x="634230" y="1514475"/>
                </a:lnTo>
                <a:lnTo>
                  <a:pt x="636785" y="1515114"/>
                </a:lnTo>
                <a:lnTo>
                  <a:pt x="639340" y="1515753"/>
                </a:lnTo>
                <a:lnTo>
                  <a:pt x="641575" y="1516711"/>
                </a:lnTo>
                <a:lnTo>
                  <a:pt x="644130" y="1517669"/>
                </a:lnTo>
                <a:lnTo>
                  <a:pt x="646366" y="1519585"/>
                </a:lnTo>
                <a:lnTo>
                  <a:pt x="648602" y="1521182"/>
                </a:lnTo>
                <a:lnTo>
                  <a:pt x="650199" y="1522779"/>
                </a:lnTo>
                <a:lnTo>
                  <a:pt x="652115" y="1525334"/>
                </a:lnTo>
                <a:lnTo>
                  <a:pt x="653712" y="1527250"/>
                </a:lnTo>
                <a:lnTo>
                  <a:pt x="654989" y="1529805"/>
                </a:lnTo>
                <a:lnTo>
                  <a:pt x="655947" y="1532041"/>
                </a:lnTo>
                <a:lnTo>
                  <a:pt x="656586" y="1534915"/>
                </a:lnTo>
                <a:lnTo>
                  <a:pt x="656906" y="1537151"/>
                </a:lnTo>
                <a:lnTo>
                  <a:pt x="657225" y="1540026"/>
                </a:lnTo>
                <a:lnTo>
                  <a:pt x="657225" y="1542261"/>
                </a:lnTo>
                <a:lnTo>
                  <a:pt x="656906" y="1545136"/>
                </a:lnTo>
                <a:lnTo>
                  <a:pt x="656586" y="1547691"/>
                </a:lnTo>
                <a:lnTo>
                  <a:pt x="655947" y="1550246"/>
                </a:lnTo>
                <a:lnTo>
                  <a:pt x="654989" y="1552801"/>
                </a:lnTo>
                <a:lnTo>
                  <a:pt x="653712" y="1555036"/>
                </a:lnTo>
                <a:lnTo>
                  <a:pt x="652115" y="1557272"/>
                </a:lnTo>
                <a:lnTo>
                  <a:pt x="650518" y="1559188"/>
                </a:lnTo>
                <a:lnTo>
                  <a:pt x="648602" y="1561105"/>
                </a:lnTo>
                <a:lnTo>
                  <a:pt x="646366" y="1563021"/>
                </a:lnTo>
                <a:lnTo>
                  <a:pt x="644130" y="1564618"/>
                </a:lnTo>
                <a:lnTo>
                  <a:pt x="641575" y="1565576"/>
                </a:lnTo>
                <a:lnTo>
                  <a:pt x="639340" y="1566853"/>
                </a:lnTo>
                <a:lnTo>
                  <a:pt x="636785" y="1567492"/>
                </a:lnTo>
                <a:lnTo>
                  <a:pt x="634230" y="1568131"/>
                </a:lnTo>
                <a:lnTo>
                  <a:pt x="631675" y="1568450"/>
                </a:lnTo>
                <a:lnTo>
                  <a:pt x="628800" y="1568450"/>
                </a:lnTo>
                <a:lnTo>
                  <a:pt x="626565" y="1568131"/>
                </a:lnTo>
                <a:lnTo>
                  <a:pt x="623690" y="1567492"/>
                </a:lnTo>
                <a:lnTo>
                  <a:pt x="621455" y="1566853"/>
                </a:lnTo>
                <a:lnTo>
                  <a:pt x="618900" y="1565576"/>
                </a:lnTo>
                <a:lnTo>
                  <a:pt x="616664" y="1564618"/>
                </a:lnTo>
                <a:lnTo>
                  <a:pt x="614109" y="1563340"/>
                </a:lnTo>
                <a:lnTo>
                  <a:pt x="612193" y="1561743"/>
                </a:lnTo>
                <a:lnTo>
                  <a:pt x="610276" y="1559508"/>
                </a:lnTo>
                <a:lnTo>
                  <a:pt x="608360" y="1557591"/>
                </a:lnTo>
                <a:lnTo>
                  <a:pt x="607083" y="1555036"/>
                </a:lnTo>
                <a:lnTo>
                  <a:pt x="605805" y="1552801"/>
                </a:lnTo>
                <a:lnTo>
                  <a:pt x="604528" y="1550246"/>
                </a:lnTo>
                <a:lnTo>
                  <a:pt x="603889" y="1548010"/>
                </a:lnTo>
                <a:lnTo>
                  <a:pt x="603569" y="1545136"/>
                </a:lnTo>
                <a:lnTo>
                  <a:pt x="603250" y="1542900"/>
                </a:lnTo>
                <a:lnTo>
                  <a:pt x="603250" y="1540026"/>
                </a:lnTo>
                <a:lnTo>
                  <a:pt x="603569" y="1537151"/>
                </a:lnTo>
                <a:lnTo>
                  <a:pt x="603889" y="1534915"/>
                </a:lnTo>
                <a:lnTo>
                  <a:pt x="604528" y="1532360"/>
                </a:lnTo>
                <a:lnTo>
                  <a:pt x="605805" y="1530125"/>
                </a:lnTo>
                <a:lnTo>
                  <a:pt x="607083" y="1527570"/>
                </a:lnTo>
                <a:lnTo>
                  <a:pt x="608360" y="1525334"/>
                </a:lnTo>
                <a:lnTo>
                  <a:pt x="610276" y="1523098"/>
                </a:lnTo>
                <a:lnTo>
                  <a:pt x="612193" y="1521182"/>
                </a:lnTo>
                <a:lnTo>
                  <a:pt x="614109" y="1519585"/>
                </a:lnTo>
                <a:lnTo>
                  <a:pt x="616664" y="1517988"/>
                </a:lnTo>
                <a:lnTo>
                  <a:pt x="618580" y="1516711"/>
                </a:lnTo>
                <a:lnTo>
                  <a:pt x="621455" y="1515753"/>
                </a:lnTo>
                <a:lnTo>
                  <a:pt x="623690" y="1515114"/>
                </a:lnTo>
                <a:lnTo>
                  <a:pt x="626245" y="1514475"/>
                </a:lnTo>
                <a:close/>
                <a:moveTo>
                  <a:pt x="483690" y="1514475"/>
                </a:moveTo>
                <a:lnTo>
                  <a:pt x="485925" y="1514475"/>
                </a:lnTo>
                <a:lnTo>
                  <a:pt x="488800" y="1514475"/>
                </a:lnTo>
                <a:lnTo>
                  <a:pt x="491035" y="1514475"/>
                </a:lnTo>
                <a:lnTo>
                  <a:pt x="493910" y="1515114"/>
                </a:lnTo>
                <a:lnTo>
                  <a:pt x="496145" y="1515753"/>
                </a:lnTo>
                <a:lnTo>
                  <a:pt x="498700" y="1516711"/>
                </a:lnTo>
                <a:lnTo>
                  <a:pt x="500936" y="1517669"/>
                </a:lnTo>
                <a:lnTo>
                  <a:pt x="503491" y="1519585"/>
                </a:lnTo>
                <a:lnTo>
                  <a:pt x="505407" y="1521182"/>
                </a:lnTo>
                <a:lnTo>
                  <a:pt x="507643" y="1523418"/>
                </a:lnTo>
                <a:lnTo>
                  <a:pt x="509240" y="1525334"/>
                </a:lnTo>
                <a:lnTo>
                  <a:pt x="510517" y="1527250"/>
                </a:lnTo>
                <a:lnTo>
                  <a:pt x="512114" y="1529805"/>
                </a:lnTo>
                <a:lnTo>
                  <a:pt x="513072" y="1532041"/>
                </a:lnTo>
                <a:lnTo>
                  <a:pt x="513711" y="1534915"/>
                </a:lnTo>
                <a:lnTo>
                  <a:pt x="514031" y="1537151"/>
                </a:lnTo>
                <a:lnTo>
                  <a:pt x="514350" y="1540026"/>
                </a:lnTo>
                <a:lnTo>
                  <a:pt x="514350" y="1542581"/>
                </a:lnTo>
                <a:lnTo>
                  <a:pt x="514031" y="1545136"/>
                </a:lnTo>
                <a:lnTo>
                  <a:pt x="513711" y="1547691"/>
                </a:lnTo>
                <a:lnTo>
                  <a:pt x="513072" y="1550246"/>
                </a:lnTo>
                <a:lnTo>
                  <a:pt x="512114" y="1552801"/>
                </a:lnTo>
                <a:lnTo>
                  <a:pt x="510517" y="1555036"/>
                </a:lnTo>
                <a:lnTo>
                  <a:pt x="509240" y="1557272"/>
                </a:lnTo>
                <a:lnTo>
                  <a:pt x="507643" y="1559188"/>
                </a:lnTo>
                <a:lnTo>
                  <a:pt x="505407" y="1561424"/>
                </a:lnTo>
                <a:lnTo>
                  <a:pt x="503491" y="1563021"/>
                </a:lnTo>
                <a:lnTo>
                  <a:pt x="500936" y="1564618"/>
                </a:lnTo>
                <a:lnTo>
                  <a:pt x="499020" y="1565576"/>
                </a:lnTo>
                <a:lnTo>
                  <a:pt x="496145" y="1566853"/>
                </a:lnTo>
                <a:lnTo>
                  <a:pt x="493910" y="1567492"/>
                </a:lnTo>
                <a:lnTo>
                  <a:pt x="491355" y="1568131"/>
                </a:lnTo>
                <a:lnTo>
                  <a:pt x="488800" y="1568450"/>
                </a:lnTo>
                <a:lnTo>
                  <a:pt x="485925" y="1568450"/>
                </a:lnTo>
                <a:lnTo>
                  <a:pt x="483690" y="1568131"/>
                </a:lnTo>
                <a:lnTo>
                  <a:pt x="480815" y="1567811"/>
                </a:lnTo>
                <a:lnTo>
                  <a:pt x="478580" y="1566853"/>
                </a:lnTo>
                <a:lnTo>
                  <a:pt x="476025" y="1566215"/>
                </a:lnTo>
                <a:lnTo>
                  <a:pt x="473789" y="1564618"/>
                </a:lnTo>
                <a:lnTo>
                  <a:pt x="471553" y="1563340"/>
                </a:lnTo>
                <a:lnTo>
                  <a:pt x="469318" y="1561743"/>
                </a:lnTo>
                <a:lnTo>
                  <a:pt x="467401" y="1559508"/>
                </a:lnTo>
                <a:lnTo>
                  <a:pt x="465485" y="1557591"/>
                </a:lnTo>
                <a:lnTo>
                  <a:pt x="464208" y="1555036"/>
                </a:lnTo>
                <a:lnTo>
                  <a:pt x="462611" y="1552801"/>
                </a:lnTo>
                <a:lnTo>
                  <a:pt x="461972" y="1550246"/>
                </a:lnTo>
                <a:lnTo>
                  <a:pt x="461014" y="1548010"/>
                </a:lnTo>
                <a:lnTo>
                  <a:pt x="460694" y="1545136"/>
                </a:lnTo>
                <a:lnTo>
                  <a:pt x="460375" y="1542900"/>
                </a:lnTo>
                <a:lnTo>
                  <a:pt x="460375" y="1540026"/>
                </a:lnTo>
                <a:lnTo>
                  <a:pt x="460694" y="1537790"/>
                </a:lnTo>
                <a:lnTo>
                  <a:pt x="461014" y="1534915"/>
                </a:lnTo>
                <a:lnTo>
                  <a:pt x="461972" y="1532360"/>
                </a:lnTo>
                <a:lnTo>
                  <a:pt x="462611" y="1530125"/>
                </a:lnTo>
                <a:lnTo>
                  <a:pt x="464208" y="1527570"/>
                </a:lnTo>
                <a:lnTo>
                  <a:pt x="465485" y="1525334"/>
                </a:lnTo>
                <a:lnTo>
                  <a:pt x="467082" y="1523418"/>
                </a:lnTo>
                <a:lnTo>
                  <a:pt x="469318" y="1521182"/>
                </a:lnTo>
                <a:lnTo>
                  <a:pt x="471234" y="1519585"/>
                </a:lnTo>
                <a:lnTo>
                  <a:pt x="473789" y="1517988"/>
                </a:lnTo>
                <a:lnTo>
                  <a:pt x="476025" y="1516711"/>
                </a:lnTo>
                <a:lnTo>
                  <a:pt x="478580" y="1515753"/>
                </a:lnTo>
                <a:lnTo>
                  <a:pt x="480815" y="1515114"/>
                </a:lnTo>
                <a:lnTo>
                  <a:pt x="483690" y="1514475"/>
                </a:lnTo>
                <a:close/>
                <a:moveTo>
                  <a:pt x="551498" y="1473200"/>
                </a:moveTo>
                <a:lnTo>
                  <a:pt x="554355" y="1473200"/>
                </a:lnTo>
                <a:lnTo>
                  <a:pt x="556895" y="1473200"/>
                </a:lnTo>
                <a:lnTo>
                  <a:pt x="559435" y="1473200"/>
                </a:lnTo>
                <a:lnTo>
                  <a:pt x="561975" y="1473824"/>
                </a:lnTo>
                <a:lnTo>
                  <a:pt x="564515" y="1474448"/>
                </a:lnTo>
                <a:lnTo>
                  <a:pt x="566738" y="1475383"/>
                </a:lnTo>
                <a:lnTo>
                  <a:pt x="569278" y="1476319"/>
                </a:lnTo>
                <a:lnTo>
                  <a:pt x="571183" y="1477878"/>
                </a:lnTo>
                <a:lnTo>
                  <a:pt x="573723" y="1479437"/>
                </a:lnTo>
                <a:lnTo>
                  <a:pt x="575311" y="1481620"/>
                </a:lnTo>
                <a:lnTo>
                  <a:pt x="577533" y="1483491"/>
                </a:lnTo>
                <a:lnTo>
                  <a:pt x="578803" y="1485674"/>
                </a:lnTo>
                <a:lnTo>
                  <a:pt x="580073" y="1488168"/>
                </a:lnTo>
                <a:lnTo>
                  <a:pt x="581025" y="1490351"/>
                </a:lnTo>
                <a:lnTo>
                  <a:pt x="581661" y="1492846"/>
                </a:lnTo>
                <a:lnTo>
                  <a:pt x="582295" y="1495652"/>
                </a:lnTo>
                <a:lnTo>
                  <a:pt x="582613" y="1497835"/>
                </a:lnTo>
                <a:lnTo>
                  <a:pt x="582613" y="1500642"/>
                </a:lnTo>
                <a:lnTo>
                  <a:pt x="582295" y="1503136"/>
                </a:lnTo>
                <a:lnTo>
                  <a:pt x="581661" y="1505631"/>
                </a:lnTo>
                <a:lnTo>
                  <a:pt x="581025" y="1507814"/>
                </a:lnTo>
                <a:lnTo>
                  <a:pt x="580073" y="1510620"/>
                </a:lnTo>
                <a:lnTo>
                  <a:pt x="578803" y="1512491"/>
                </a:lnTo>
                <a:lnTo>
                  <a:pt x="577533" y="1514986"/>
                </a:lnTo>
                <a:lnTo>
                  <a:pt x="575628" y="1516857"/>
                </a:lnTo>
                <a:lnTo>
                  <a:pt x="573723" y="1519040"/>
                </a:lnTo>
                <a:lnTo>
                  <a:pt x="571501" y="1520599"/>
                </a:lnTo>
                <a:lnTo>
                  <a:pt x="569278" y="1521846"/>
                </a:lnTo>
                <a:lnTo>
                  <a:pt x="566738" y="1523405"/>
                </a:lnTo>
                <a:lnTo>
                  <a:pt x="564515" y="1524341"/>
                </a:lnTo>
                <a:lnTo>
                  <a:pt x="561975" y="1524965"/>
                </a:lnTo>
                <a:lnTo>
                  <a:pt x="559435" y="1525588"/>
                </a:lnTo>
                <a:lnTo>
                  <a:pt x="556895" y="1525588"/>
                </a:lnTo>
                <a:lnTo>
                  <a:pt x="554355" y="1525588"/>
                </a:lnTo>
                <a:lnTo>
                  <a:pt x="551815" y="1525588"/>
                </a:lnTo>
                <a:lnTo>
                  <a:pt x="549275" y="1524965"/>
                </a:lnTo>
                <a:lnTo>
                  <a:pt x="546735" y="1524341"/>
                </a:lnTo>
                <a:lnTo>
                  <a:pt x="544513" y="1523405"/>
                </a:lnTo>
                <a:lnTo>
                  <a:pt x="541973" y="1522158"/>
                </a:lnTo>
                <a:lnTo>
                  <a:pt x="539751" y="1520599"/>
                </a:lnTo>
                <a:lnTo>
                  <a:pt x="537528" y="1519040"/>
                </a:lnTo>
                <a:lnTo>
                  <a:pt x="535623" y="1517169"/>
                </a:lnTo>
                <a:lnTo>
                  <a:pt x="533718" y="1514986"/>
                </a:lnTo>
                <a:lnTo>
                  <a:pt x="532448" y="1512803"/>
                </a:lnTo>
                <a:lnTo>
                  <a:pt x="531178" y="1510620"/>
                </a:lnTo>
                <a:lnTo>
                  <a:pt x="530225" y="1508126"/>
                </a:lnTo>
                <a:lnTo>
                  <a:pt x="529273" y="1505631"/>
                </a:lnTo>
                <a:lnTo>
                  <a:pt x="528955" y="1503136"/>
                </a:lnTo>
                <a:lnTo>
                  <a:pt x="528638" y="1500642"/>
                </a:lnTo>
                <a:lnTo>
                  <a:pt x="528638" y="1498147"/>
                </a:lnTo>
                <a:lnTo>
                  <a:pt x="528955" y="1495652"/>
                </a:lnTo>
                <a:lnTo>
                  <a:pt x="529273" y="1493158"/>
                </a:lnTo>
                <a:lnTo>
                  <a:pt x="530225" y="1490975"/>
                </a:lnTo>
                <a:lnTo>
                  <a:pt x="531178" y="1488168"/>
                </a:lnTo>
                <a:lnTo>
                  <a:pt x="532448" y="1486297"/>
                </a:lnTo>
                <a:lnTo>
                  <a:pt x="533718" y="1483803"/>
                </a:lnTo>
                <a:lnTo>
                  <a:pt x="535623" y="1481932"/>
                </a:lnTo>
                <a:lnTo>
                  <a:pt x="537528" y="1479749"/>
                </a:lnTo>
                <a:lnTo>
                  <a:pt x="539751" y="1478190"/>
                </a:lnTo>
                <a:lnTo>
                  <a:pt x="541973" y="1476942"/>
                </a:lnTo>
                <a:lnTo>
                  <a:pt x="543878" y="1475383"/>
                </a:lnTo>
                <a:lnTo>
                  <a:pt x="546735" y="1474448"/>
                </a:lnTo>
                <a:lnTo>
                  <a:pt x="549275" y="1473824"/>
                </a:lnTo>
                <a:lnTo>
                  <a:pt x="551498" y="1473200"/>
                </a:lnTo>
                <a:close/>
                <a:moveTo>
                  <a:pt x="409078" y="1473200"/>
                </a:moveTo>
                <a:lnTo>
                  <a:pt x="411313" y="1473200"/>
                </a:lnTo>
                <a:lnTo>
                  <a:pt x="414188" y="1473200"/>
                </a:lnTo>
                <a:lnTo>
                  <a:pt x="416423" y="1473200"/>
                </a:lnTo>
                <a:lnTo>
                  <a:pt x="419298" y="1473839"/>
                </a:lnTo>
                <a:lnTo>
                  <a:pt x="421853" y="1474478"/>
                </a:lnTo>
                <a:lnTo>
                  <a:pt x="424088" y="1475436"/>
                </a:lnTo>
                <a:lnTo>
                  <a:pt x="426643" y="1476713"/>
                </a:lnTo>
                <a:lnTo>
                  <a:pt x="428879" y="1478310"/>
                </a:lnTo>
                <a:lnTo>
                  <a:pt x="430795" y="1479907"/>
                </a:lnTo>
                <a:lnTo>
                  <a:pt x="433031" y="1481823"/>
                </a:lnTo>
                <a:lnTo>
                  <a:pt x="434628" y="1484059"/>
                </a:lnTo>
                <a:lnTo>
                  <a:pt x="436225" y="1486295"/>
                </a:lnTo>
                <a:lnTo>
                  <a:pt x="437502" y="1488530"/>
                </a:lnTo>
                <a:lnTo>
                  <a:pt x="438460" y="1491085"/>
                </a:lnTo>
                <a:lnTo>
                  <a:pt x="439099" y="1493640"/>
                </a:lnTo>
                <a:lnTo>
                  <a:pt x="439419" y="1496196"/>
                </a:lnTo>
                <a:lnTo>
                  <a:pt x="439738" y="1498751"/>
                </a:lnTo>
                <a:lnTo>
                  <a:pt x="439738" y="1501306"/>
                </a:lnTo>
                <a:lnTo>
                  <a:pt x="439419" y="1503861"/>
                </a:lnTo>
                <a:lnTo>
                  <a:pt x="439099" y="1506416"/>
                </a:lnTo>
                <a:lnTo>
                  <a:pt x="438460" y="1508971"/>
                </a:lnTo>
                <a:lnTo>
                  <a:pt x="437502" y="1511526"/>
                </a:lnTo>
                <a:lnTo>
                  <a:pt x="436225" y="1513761"/>
                </a:lnTo>
                <a:lnTo>
                  <a:pt x="434628" y="1515997"/>
                </a:lnTo>
                <a:lnTo>
                  <a:pt x="433031" y="1517913"/>
                </a:lnTo>
                <a:lnTo>
                  <a:pt x="430795" y="1520149"/>
                </a:lnTo>
                <a:lnTo>
                  <a:pt x="428879" y="1521746"/>
                </a:lnTo>
                <a:lnTo>
                  <a:pt x="426963" y="1523343"/>
                </a:lnTo>
                <a:lnTo>
                  <a:pt x="424408" y="1524620"/>
                </a:lnTo>
                <a:lnTo>
                  <a:pt x="421853" y="1525578"/>
                </a:lnTo>
                <a:lnTo>
                  <a:pt x="419298" y="1526217"/>
                </a:lnTo>
                <a:lnTo>
                  <a:pt x="417062" y="1526856"/>
                </a:lnTo>
                <a:lnTo>
                  <a:pt x="414188" y="1527175"/>
                </a:lnTo>
                <a:lnTo>
                  <a:pt x="411313" y="1527175"/>
                </a:lnTo>
                <a:lnTo>
                  <a:pt x="409078" y="1526856"/>
                </a:lnTo>
                <a:lnTo>
                  <a:pt x="406203" y="1526217"/>
                </a:lnTo>
                <a:lnTo>
                  <a:pt x="403968" y="1525578"/>
                </a:lnTo>
                <a:lnTo>
                  <a:pt x="401413" y="1524620"/>
                </a:lnTo>
                <a:lnTo>
                  <a:pt x="399177" y="1523343"/>
                </a:lnTo>
                <a:lnTo>
                  <a:pt x="396941" y="1522065"/>
                </a:lnTo>
                <a:lnTo>
                  <a:pt x="394706" y="1520468"/>
                </a:lnTo>
                <a:lnTo>
                  <a:pt x="393109" y="1518233"/>
                </a:lnTo>
                <a:lnTo>
                  <a:pt x="391192" y="1516316"/>
                </a:lnTo>
                <a:lnTo>
                  <a:pt x="389596" y="1513761"/>
                </a:lnTo>
                <a:lnTo>
                  <a:pt x="388318" y="1511526"/>
                </a:lnTo>
                <a:lnTo>
                  <a:pt x="387360" y="1508971"/>
                </a:lnTo>
                <a:lnTo>
                  <a:pt x="386402" y="1506735"/>
                </a:lnTo>
                <a:lnTo>
                  <a:pt x="386082" y="1503861"/>
                </a:lnTo>
                <a:lnTo>
                  <a:pt x="385763" y="1501306"/>
                </a:lnTo>
                <a:lnTo>
                  <a:pt x="385763" y="1498751"/>
                </a:lnTo>
                <a:lnTo>
                  <a:pt x="386082" y="1496196"/>
                </a:lnTo>
                <a:lnTo>
                  <a:pt x="386402" y="1493640"/>
                </a:lnTo>
                <a:lnTo>
                  <a:pt x="387360" y="1491405"/>
                </a:lnTo>
                <a:lnTo>
                  <a:pt x="388318" y="1488530"/>
                </a:lnTo>
                <a:lnTo>
                  <a:pt x="389596" y="1486614"/>
                </a:lnTo>
                <a:lnTo>
                  <a:pt x="390873" y="1484059"/>
                </a:lnTo>
                <a:lnTo>
                  <a:pt x="392470" y="1482143"/>
                </a:lnTo>
                <a:lnTo>
                  <a:pt x="394706" y="1479907"/>
                </a:lnTo>
                <a:lnTo>
                  <a:pt x="396622" y="1478310"/>
                </a:lnTo>
                <a:lnTo>
                  <a:pt x="399177" y="1477033"/>
                </a:lnTo>
                <a:lnTo>
                  <a:pt x="401413" y="1475436"/>
                </a:lnTo>
                <a:lnTo>
                  <a:pt x="403968" y="1474478"/>
                </a:lnTo>
                <a:lnTo>
                  <a:pt x="406203" y="1473839"/>
                </a:lnTo>
                <a:lnTo>
                  <a:pt x="409078" y="1473200"/>
                </a:lnTo>
                <a:close/>
                <a:moveTo>
                  <a:pt x="479743" y="1430338"/>
                </a:moveTo>
                <a:lnTo>
                  <a:pt x="482283" y="1430338"/>
                </a:lnTo>
                <a:lnTo>
                  <a:pt x="484823" y="1430658"/>
                </a:lnTo>
                <a:lnTo>
                  <a:pt x="487363" y="1431296"/>
                </a:lnTo>
                <a:lnTo>
                  <a:pt x="489903" y="1431935"/>
                </a:lnTo>
                <a:lnTo>
                  <a:pt x="492125" y="1432893"/>
                </a:lnTo>
                <a:lnTo>
                  <a:pt x="494665" y="1434171"/>
                </a:lnTo>
                <a:lnTo>
                  <a:pt x="496887" y="1435448"/>
                </a:lnTo>
                <a:lnTo>
                  <a:pt x="499110" y="1437045"/>
                </a:lnTo>
                <a:lnTo>
                  <a:pt x="500697" y="1439281"/>
                </a:lnTo>
                <a:lnTo>
                  <a:pt x="502920" y="1441197"/>
                </a:lnTo>
                <a:lnTo>
                  <a:pt x="504190" y="1443752"/>
                </a:lnTo>
                <a:lnTo>
                  <a:pt x="505460" y="1445988"/>
                </a:lnTo>
                <a:lnTo>
                  <a:pt x="506413" y="1448543"/>
                </a:lnTo>
                <a:lnTo>
                  <a:pt x="507365" y="1450778"/>
                </a:lnTo>
                <a:lnTo>
                  <a:pt x="507683" y="1453653"/>
                </a:lnTo>
                <a:lnTo>
                  <a:pt x="508000" y="1455889"/>
                </a:lnTo>
                <a:lnTo>
                  <a:pt x="508000" y="1458763"/>
                </a:lnTo>
                <a:lnTo>
                  <a:pt x="507683" y="1461318"/>
                </a:lnTo>
                <a:lnTo>
                  <a:pt x="507365" y="1463873"/>
                </a:lnTo>
                <a:lnTo>
                  <a:pt x="506413" y="1466109"/>
                </a:lnTo>
                <a:lnTo>
                  <a:pt x="505460" y="1468664"/>
                </a:lnTo>
                <a:lnTo>
                  <a:pt x="504190" y="1470899"/>
                </a:lnTo>
                <a:lnTo>
                  <a:pt x="502920" y="1473454"/>
                </a:lnTo>
                <a:lnTo>
                  <a:pt x="501015" y="1475371"/>
                </a:lnTo>
                <a:lnTo>
                  <a:pt x="499110" y="1477606"/>
                </a:lnTo>
                <a:lnTo>
                  <a:pt x="496887" y="1479203"/>
                </a:lnTo>
                <a:lnTo>
                  <a:pt x="494665" y="1480481"/>
                </a:lnTo>
                <a:lnTo>
                  <a:pt x="492125" y="1482078"/>
                </a:lnTo>
                <a:lnTo>
                  <a:pt x="489903" y="1483036"/>
                </a:lnTo>
                <a:lnTo>
                  <a:pt x="487363" y="1483674"/>
                </a:lnTo>
                <a:lnTo>
                  <a:pt x="485140" y="1483994"/>
                </a:lnTo>
                <a:lnTo>
                  <a:pt x="482283" y="1484313"/>
                </a:lnTo>
                <a:lnTo>
                  <a:pt x="479743" y="1484313"/>
                </a:lnTo>
                <a:lnTo>
                  <a:pt x="477203" y="1484313"/>
                </a:lnTo>
                <a:lnTo>
                  <a:pt x="474663" y="1483674"/>
                </a:lnTo>
                <a:lnTo>
                  <a:pt x="472123" y="1483036"/>
                </a:lnTo>
                <a:lnTo>
                  <a:pt x="469900" y="1482078"/>
                </a:lnTo>
                <a:lnTo>
                  <a:pt x="467360" y="1480481"/>
                </a:lnTo>
                <a:lnTo>
                  <a:pt x="465137" y="1479203"/>
                </a:lnTo>
                <a:lnTo>
                  <a:pt x="462915" y="1477606"/>
                </a:lnTo>
                <a:lnTo>
                  <a:pt x="461327" y="1475371"/>
                </a:lnTo>
                <a:lnTo>
                  <a:pt x="459105" y="1473454"/>
                </a:lnTo>
                <a:lnTo>
                  <a:pt x="457835" y="1471219"/>
                </a:lnTo>
                <a:lnTo>
                  <a:pt x="456565" y="1468983"/>
                </a:lnTo>
                <a:lnTo>
                  <a:pt x="455613" y="1466428"/>
                </a:lnTo>
                <a:lnTo>
                  <a:pt x="454977" y="1463873"/>
                </a:lnTo>
                <a:lnTo>
                  <a:pt x="454343" y="1461318"/>
                </a:lnTo>
                <a:lnTo>
                  <a:pt x="454025" y="1458763"/>
                </a:lnTo>
                <a:lnTo>
                  <a:pt x="454025" y="1456208"/>
                </a:lnTo>
                <a:lnTo>
                  <a:pt x="454343" y="1453653"/>
                </a:lnTo>
                <a:lnTo>
                  <a:pt x="454977" y="1451098"/>
                </a:lnTo>
                <a:lnTo>
                  <a:pt x="455613" y="1448543"/>
                </a:lnTo>
                <a:lnTo>
                  <a:pt x="456565" y="1445988"/>
                </a:lnTo>
                <a:lnTo>
                  <a:pt x="457835" y="1443752"/>
                </a:lnTo>
                <a:lnTo>
                  <a:pt x="459105" y="1441517"/>
                </a:lnTo>
                <a:lnTo>
                  <a:pt x="461010" y="1439600"/>
                </a:lnTo>
                <a:lnTo>
                  <a:pt x="462915" y="1437365"/>
                </a:lnTo>
                <a:lnTo>
                  <a:pt x="465137" y="1435768"/>
                </a:lnTo>
                <a:lnTo>
                  <a:pt x="467360" y="1434171"/>
                </a:lnTo>
                <a:lnTo>
                  <a:pt x="469900" y="1432893"/>
                </a:lnTo>
                <a:lnTo>
                  <a:pt x="472123" y="1431935"/>
                </a:lnTo>
                <a:lnTo>
                  <a:pt x="474663" y="1431296"/>
                </a:lnTo>
                <a:lnTo>
                  <a:pt x="476885" y="1430658"/>
                </a:lnTo>
                <a:lnTo>
                  <a:pt x="479743" y="1430338"/>
                </a:lnTo>
                <a:close/>
                <a:moveTo>
                  <a:pt x="334327" y="1430338"/>
                </a:moveTo>
                <a:lnTo>
                  <a:pt x="336867" y="1430338"/>
                </a:lnTo>
                <a:lnTo>
                  <a:pt x="339407" y="1430338"/>
                </a:lnTo>
                <a:lnTo>
                  <a:pt x="341947" y="1430338"/>
                </a:lnTo>
                <a:lnTo>
                  <a:pt x="344487" y="1430981"/>
                </a:lnTo>
                <a:lnTo>
                  <a:pt x="347027" y="1431623"/>
                </a:lnTo>
                <a:lnTo>
                  <a:pt x="349250" y="1432587"/>
                </a:lnTo>
                <a:lnTo>
                  <a:pt x="351790" y="1433872"/>
                </a:lnTo>
                <a:lnTo>
                  <a:pt x="354013" y="1435479"/>
                </a:lnTo>
                <a:lnTo>
                  <a:pt x="356235" y="1437085"/>
                </a:lnTo>
                <a:lnTo>
                  <a:pt x="358140" y="1439013"/>
                </a:lnTo>
                <a:lnTo>
                  <a:pt x="359727" y="1440940"/>
                </a:lnTo>
                <a:lnTo>
                  <a:pt x="361315" y="1443511"/>
                </a:lnTo>
                <a:lnTo>
                  <a:pt x="362585" y="1445760"/>
                </a:lnTo>
                <a:lnTo>
                  <a:pt x="363537" y="1448330"/>
                </a:lnTo>
                <a:lnTo>
                  <a:pt x="364173" y="1450579"/>
                </a:lnTo>
                <a:lnTo>
                  <a:pt x="364490" y="1453470"/>
                </a:lnTo>
                <a:lnTo>
                  <a:pt x="365125" y="1455719"/>
                </a:lnTo>
                <a:lnTo>
                  <a:pt x="365125" y="1458611"/>
                </a:lnTo>
                <a:lnTo>
                  <a:pt x="364490" y="1461181"/>
                </a:lnTo>
                <a:lnTo>
                  <a:pt x="364173" y="1463751"/>
                </a:lnTo>
                <a:lnTo>
                  <a:pt x="363537" y="1466000"/>
                </a:lnTo>
                <a:lnTo>
                  <a:pt x="362585" y="1468571"/>
                </a:lnTo>
                <a:lnTo>
                  <a:pt x="361315" y="1470819"/>
                </a:lnTo>
                <a:lnTo>
                  <a:pt x="359727" y="1473390"/>
                </a:lnTo>
                <a:lnTo>
                  <a:pt x="358140" y="1475317"/>
                </a:lnTo>
                <a:lnTo>
                  <a:pt x="356235" y="1477566"/>
                </a:lnTo>
                <a:lnTo>
                  <a:pt x="354013" y="1479173"/>
                </a:lnTo>
                <a:lnTo>
                  <a:pt x="352107" y="1480458"/>
                </a:lnTo>
                <a:lnTo>
                  <a:pt x="349567" y="1482064"/>
                </a:lnTo>
                <a:lnTo>
                  <a:pt x="347027" y="1483028"/>
                </a:lnTo>
                <a:lnTo>
                  <a:pt x="344487" y="1483671"/>
                </a:lnTo>
                <a:lnTo>
                  <a:pt x="342265" y="1484313"/>
                </a:lnTo>
                <a:lnTo>
                  <a:pt x="339407" y="1484313"/>
                </a:lnTo>
                <a:lnTo>
                  <a:pt x="337185" y="1484313"/>
                </a:lnTo>
                <a:lnTo>
                  <a:pt x="334327" y="1484313"/>
                </a:lnTo>
                <a:lnTo>
                  <a:pt x="332105" y="1483671"/>
                </a:lnTo>
                <a:lnTo>
                  <a:pt x="329247" y="1483028"/>
                </a:lnTo>
                <a:lnTo>
                  <a:pt x="326707" y="1482064"/>
                </a:lnTo>
                <a:lnTo>
                  <a:pt x="324485" y="1481100"/>
                </a:lnTo>
                <a:lnTo>
                  <a:pt x="322580" y="1479173"/>
                </a:lnTo>
                <a:lnTo>
                  <a:pt x="320040" y="1477566"/>
                </a:lnTo>
                <a:lnTo>
                  <a:pt x="318453" y="1475639"/>
                </a:lnTo>
                <a:lnTo>
                  <a:pt x="316547" y="1473390"/>
                </a:lnTo>
                <a:lnTo>
                  <a:pt x="314960" y="1471462"/>
                </a:lnTo>
                <a:lnTo>
                  <a:pt x="314007" y="1468892"/>
                </a:lnTo>
                <a:lnTo>
                  <a:pt x="313055" y="1466322"/>
                </a:lnTo>
                <a:lnTo>
                  <a:pt x="311785" y="1463751"/>
                </a:lnTo>
                <a:lnTo>
                  <a:pt x="311467" y="1461181"/>
                </a:lnTo>
                <a:lnTo>
                  <a:pt x="311150" y="1458611"/>
                </a:lnTo>
                <a:lnTo>
                  <a:pt x="311150" y="1456041"/>
                </a:lnTo>
                <a:lnTo>
                  <a:pt x="311467" y="1453470"/>
                </a:lnTo>
                <a:lnTo>
                  <a:pt x="311785" y="1450900"/>
                </a:lnTo>
                <a:lnTo>
                  <a:pt x="313055" y="1448330"/>
                </a:lnTo>
                <a:lnTo>
                  <a:pt x="313690" y="1445760"/>
                </a:lnTo>
                <a:lnTo>
                  <a:pt x="314960" y="1443832"/>
                </a:lnTo>
                <a:lnTo>
                  <a:pt x="316230" y="1441262"/>
                </a:lnTo>
                <a:lnTo>
                  <a:pt x="318135" y="1439334"/>
                </a:lnTo>
                <a:lnTo>
                  <a:pt x="320040" y="1437085"/>
                </a:lnTo>
                <a:lnTo>
                  <a:pt x="321945" y="1435479"/>
                </a:lnTo>
                <a:lnTo>
                  <a:pt x="324485" y="1434194"/>
                </a:lnTo>
                <a:lnTo>
                  <a:pt x="326707" y="1432587"/>
                </a:lnTo>
                <a:lnTo>
                  <a:pt x="329247" y="1431623"/>
                </a:lnTo>
                <a:lnTo>
                  <a:pt x="331470" y="1430981"/>
                </a:lnTo>
                <a:lnTo>
                  <a:pt x="334327" y="1430338"/>
                </a:lnTo>
                <a:close/>
                <a:moveTo>
                  <a:pt x="404212" y="1389063"/>
                </a:moveTo>
                <a:lnTo>
                  <a:pt x="407002" y="1389063"/>
                </a:lnTo>
                <a:lnTo>
                  <a:pt x="409172" y="1389373"/>
                </a:lnTo>
                <a:lnTo>
                  <a:pt x="411962" y="1389683"/>
                </a:lnTo>
                <a:lnTo>
                  <a:pt x="414132" y="1390613"/>
                </a:lnTo>
                <a:lnTo>
                  <a:pt x="416612" y="1391233"/>
                </a:lnTo>
                <a:lnTo>
                  <a:pt x="418781" y="1392783"/>
                </a:lnTo>
                <a:lnTo>
                  <a:pt x="421261" y="1394023"/>
                </a:lnTo>
                <a:lnTo>
                  <a:pt x="423121" y="1395573"/>
                </a:lnTo>
                <a:lnTo>
                  <a:pt x="424981" y="1397743"/>
                </a:lnTo>
                <a:lnTo>
                  <a:pt x="426841" y="1399603"/>
                </a:lnTo>
                <a:lnTo>
                  <a:pt x="428081" y="1402083"/>
                </a:lnTo>
                <a:lnTo>
                  <a:pt x="429321" y="1404253"/>
                </a:lnTo>
                <a:lnTo>
                  <a:pt x="430561" y="1406733"/>
                </a:lnTo>
                <a:lnTo>
                  <a:pt x="431181" y="1408902"/>
                </a:lnTo>
                <a:lnTo>
                  <a:pt x="431491" y="1411692"/>
                </a:lnTo>
                <a:lnTo>
                  <a:pt x="431801" y="1413862"/>
                </a:lnTo>
                <a:lnTo>
                  <a:pt x="431801" y="1416652"/>
                </a:lnTo>
                <a:lnTo>
                  <a:pt x="431491" y="1418822"/>
                </a:lnTo>
                <a:lnTo>
                  <a:pt x="431181" y="1421612"/>
                </a:lnTo>
                <a:lnTo>
                  <a:pt x="430561" y="1423782"/>
                </a:lnTo>
                <a:lnTo>
                  <a:pt x="429321" y="1426262"/>
                </a:lnTo>
                <a:lnTo>
                  <a:pt x="428081" y="1428742"/>
                </a:lnTo>
                <a:lnTo>
                  <a:pt x="426841" y="1430912"/>
                </a:lnTo>
                <a:lnTo>
                  <a:pt x="424981" y="1432772"/>
                </a:lnTo>
                <a:lnTo>
                  <a:pt x="423121" y="1434941"/>
                </a:lnTo>
                <a:lnTo>
                  <a:pt x="421261" y="1436491"/>
                </a:lnTo>
                <a:lnTo>
                  <a:pt x="418781" y="1438041"/>
                </a:lnTo>
                <a:lnTo>
                  <a:pt x="416922" y="1439281"/>
                </a:lnTo>
                <a:lnTo>
                  <a:pt x="414132" y="1440211"/>
                </a:lnTo>
                <a:lnTo>
                  <a:pt x="411962" y="1440831"/>
                </a:lnTo>
                <a:lnTo>
                  <a:pt x="409482" y="1441141"/>
                </a:lnTo>
                <a:lnTo>
                  <a:pt x="407002" y="1441451"/>
                </a:lnTo>
                <a:lnTo>
                  <a:pt x="404212" y="1441451"/>
                </a:lnTo>
                <a:lnTo>
                  <a:pt x="401732" y="1441141"/>
                </a:lnTo>
                <a:lnTo>
                  <a:pt x="399252" y="1440831"/>
                </a:lnTo>
                <a:lnTo>
                  <a:pt x="396772" y="1440211"/>
                </a:lnTo>
                <a:lnTo>
                  <a:pt x="394602" y="1439281"/>
                </a:lnTo>
                <a:lnTo>
                  <a:pt x="392123" y="1438041"/>
                </a:lnTo>
                <a:lnTo>
                  <a:pt x="390263" y="1436491"/>
                </a:lnTo>
                <a:lnTo>
                  <a:pt x="387783" y="1434941"/>
                </a:lnTo>
                <a:lnTo>
                  <a:pt x="386233" y="1432772"/>
                </a:lnTo>
                <a:lnTo>
                  <a:pt x="384373" y="1430912"/>
                </a:lnTo>
                <a:lnTo>
                  <a:pt x="382823" y="1429052"/>
                </a:lnTo>
                <a:lnTo>
                  <a:pt x="381583" y="1426572"/>
                </a:lnTo>
                <a:lnTo>
                  <a:pt x="380963" y="1424402"/>
                </a:lnTo>
                <a:lnTo>
                  <a:pt x="380033" y="1421612"/>
                </a:lnTo>
                <a:lnTo>
                  <a:pt x="379723" y="1419132"/>
                </a:lnTo>
                <a:lnTo>
                  <a:pt x="379413" y="1416652"/>
                </a:lnTo>
                <a:lnTo>
                  <a:pt x="379413" y="1414172"/>
                </a:lnTo>
                <a:lnTo>
                  <a:pt x="379723" y="1411692"/>
                </a:lnTo>
                <a:lnTo>
                  <a:pt x="380033" y="1409212"/>
                </a:lnTo>
                <a:lnTo>
                  <a:pt x="380653" y="1406733"/>
                </a:lnTo>
                <a:lnTo>
                  <a:pt x="381583" y="1404253"/>
                </a:lnTo>
                <a:lnTo>
                  <a:pt x="382823" y="1402083"/>
                </a:lnTo>
                <a:lnTo>
                  <a:pt x="384373" y="1399913"/>
                </a:lnTo>
                <a:lnTo>
                  <a:pt x="385923" y="1397743"/>
                </a:lnTo>
                <a:lnTo>
                  <a:pt x="387783" y="1395883"/>
                </a:lnTo>
                <a:lnTo>
                  <a:pt x="389953" y="1394333"/>
                </a:lnTo>
                <a:lnTo>
                  <a:pt x="392123" y="1392783"/>
                </a:lnTo>
                <a:lnTo>
                  <a:pt x="394602" y="1391853"/>
                </a:lnTo>
                <a:lnTo>
                  <a:pt x="396772" y="1390613"/>
                </a:lnTo>
                <a:lnTo>
                  <a:pt x="399252" y="1389683"/>
                </a:lnTo>
                <a:lnTo>
                  <a:pt x="401732" y="1389373"/>
                </a:lnTo>
                <a:lnTo>
                  <a:pt x="404212" y="1389063"/>
                </a:lnTo>
                <a:close/>
                <a:moveTo>
                  <a:pt x="260667" y="1389063"/>
                </a:moveTo>
                <a:lnTo>
                  <a:pt x="263207" y="1389063"/>
                </a:lnTo>
                <a:lnTo>
                  <a:pt x="265747" y="1389383"/>
                </a:lnTo>
                <a:lnTo>
                  <a:pt x="268287" y="1390021"/>
                </a:lnTo>
                <a:lnTo>
                  <a:pt x="270827" y="1390660"/>
                </a:lnTo>
                <a:lnTo>
                  <a:pt x="273050" y="1391938"/>
                </a:lnTo>
                <a:lnTo>
                  <a:pt x="275590" y="1392896"/>
                </a:lnTo>
                <a:lnTo>
                  <a:pt x="277813" y="1394173"/>
                </a:lnTo>
                <a:lnTo>
                  <a:pt x="280035" y="1395770"/>
                </a:lnTo>
                <a:lnTo>
                  <a:pt x="281940" y="1398006"/>
                </a:lnTo>
                <a:lnTo>
                  <a:pt x="283845" y="1399922"/>
                </a:lnTo>
                <a:lnTo>
                  <a:pt x="285115" y="1402477"/>
                </a:lnTo>
                <a:lnTo>
                  <a:pt x="286385" y="1404713"/>
                </a:lnTo>
                <a:lnTo>
                  <a:pt x="287337" y="1407268"/>
                </a:lnTo>
                <a:lnTo>
                  <a:pt x="288290" y="1409503"/>
                </a:lnTo>
                <a:lnTo>
                  <a:pt x="288607" y="1412378"/>
                </a:lnTo>
                <a:lnTo>
                  <a:pt x="288925" y="1414614"/>
                </a:lnTo>
                <a:lnTo>
                  <a:pt x="288925" y="1417488"/>
                </a:lnTo>
                <a:lnTo>
                  <a:pt x="288607" y="1420362"/>
                </a:lnTo>
                <a:lnTo>
                  <a:pt x="288290" y="1422598"/>
                </a:lnTo>
                <a:lnTo>
                  <a:pt x="287337" y="1425153"/>
                </a:lnTo>
                <a:lnTo>
                  <a:pt x="286385" y="1427389"/>
                </a:lnTo>
                <a:lnTo>
                  <a:pt x="285115" y="1429944"/>
                </a:lnTo>
                <a:lnTo>
                  <a:pt x="283845" y="1432179"/>
                </a:lnTo>
                <a:lnTo>
                  <a:pt x="281940" y="1434415"/>
                </a:lnTo>
                <a:lnTo>
                  <a:pt x="280035" y="1436331"/>
                </a:lnTo>
                <a:lnTo>
                  <a:pt x="277813" y="1437928"/>
                </a:lnTo>
                <a:lnTo>
                  <a:pt x="275907" y="1439525"/>
                </a:lnTo>
                <a:lnTo>
                  <a:pt x="273367" y="1440803"/>
                </a:lnTo>
                <a:lnTo>
                  <a:pt x="271145" y="1441761"/>
                </a:lnTo>
                <a:lnTo>
                  <a:pt x="268287" y="1442399"/>
                </a:lnTo>
                <a:lnTo>
                  <a:pt x="266065" y="1442719"/>
                </a:lnTo>
                <a:lnTo>
                  <a:pt x="263207" y="1443038"/>
                </a:lnTo>
                <a:lnTo>
                  <a:pt x="260985" y="1443038"/>
                </a:lnTo>
                <a:lnTo>
                  <a:pt x="258127" y="1442719"/>
                </a:lnTo>
                <a:lnTo>
                  <a:pt x="255905" y="1442399"/>
                </a:lnTo>
                <a:lnTo>
                  <a:pt x="253047" y="1441761"/>
                </a:lnTo>
                <a:lnTo>
                  <a:pt x="250825" y="1440803"/>
                </a:lnTo>
                <a:lnTo>
                  <a:pt x="248285" y="1439525"/>
                </a:lnTo>
                <a:lnTo>
                  <a:pt x="246380" y="1437928"/>
                </a:lnTo>
                <a:lnTo>
                  <a:pt x="244157" y="1436331"/>
                </a:lnTo>
                <a:lnTo>
                  <a:pt x="242253" y="1434734"/>
                </a:lnTo>
                <a:lnTo>
                  <a:pt x="240347" y="1432179"/>
                </a:lnTo>
                <a:lnTo>
                  <a:pt x="238760" y="1430263"/>
                </a:lnTo>
                <a:lnTo>
                  <a:pt x="237807" y="1427708"/>
                </a:lnTo>
                <a:lnTo>
                  <a:pt x="236855" y="1425472"/>
                </a:lnTo>
                <a:lnTo>
                  <a:pt x="235585" y="1422598"/>
                </a:lnTo>
                <a:lnTo>
                  <a:pt x="235267" y="1420362"/>
                </a:lnTo>
                <a:lnTo>
                  <a:pt x="234950" y="1417488"/>
                </a:lnTo>
                <a:lnTo>
                  <a:pt x="234950" y="1414933"/>
                </a:lnTo>
                <a:lnTo>
                  <a:pt x="235267" y="1412378"/>
                </a:lnTo>
                <a:lnTo>
                  <a:pt x="236220" y="1409823"/>
                </a:lnTo>
                <a:lnTo>
                  <a:pt x="236855" y="1407268"/>
                </a:lnTo>
                <a:lnTo>
                  <a:pt x="237807" y="1404713"/>
                </a:lnTo>
                <a:lnTo>
                  <a:pt x="238760" y="1402477"/>
                </a:lnTo>
                <a:lnTo>
                  <a:pt x="240030" y="1400242"/>
                </a:lnTo>
                <a:lnTo>
                  <a:pt x="241935" y="1398325"/>
                </a:lnTo>
                <a:lnTo>
                  <a:pt x="243840" y="1396409"/>
                </a:lnTo>
                <a:lnTo>
                  <a:pt x="246063" y="1394493"/>
                </a:lnTo>
                <a:lnTo>
                  <a:pt x="248285" y="1392896"/>
                </a:lnTo>
                <a:lnTo>
                  <a:pt x="250825" y="1391938"/>
                </a:lnTo>
                <a:lnTo>
                  <a:pt x="253047" y="1390660"/>
                </a:lnTo>
                <a:lnTo>
                  <a:pt x="255587" y="1390021"/>
                </a:lnTo>
                <a:lnTo>
                  <a:pt x="258127" y="1389383"/>
                </a:lnTo>
                <a:lnTo>
                  <a:pt x="260667" y="1389063"/>
                </a:lnTo>
                <a:close/>
                <a:moveTo>
                  <a:pt x="328763" y="1346200"/>
                </a:moveTo>
                <a:lnTo>
                  <a:pt x="331638" y="1346200"/>
                </a:lnTo>
                <a:lnTo>
                  <a:pt x="333873" y="1346520"/>
                </a:lnTo>
                <a:lnTo>
                  <a:pt x="336748" y="1346839"/>
                </a:lnTo>
                <a:lnTo>
                  <a:pt x="338983" y="1347478"/>
                </a:lnTo>
                <a:lnTo>
                  <a:pt x="341538" y="1348755"/>
                </a:lnTo>
                <a:lnTo>
                  <a:pt x="343774" y="1350033"/>
                </a:lnTo>
                <a:lnTo>
                  <a:pt x="346329" y="1351310"/>
                </a:lnTo>
                <a:lnTo>
                  <a:pt x="348245" y="1353226"/>
                </a:lnTo>
                <a:lnTo>
                  <a:pt x="350481" y="1355143"/>
                </a:lnTo>
                <a:lnTo>
                  <a:pt x="352078" y="1357059"/>
                </a:lnTo>
                <a:lnTo>
                  <a:pt x="353355" y="1359614"/>
                </a:lnTo>
                <a:lnTo>
                  <a:pt x="354952" y="1361850"/>
                </a:lnTo>
                <a:lnTo>
                  <a:pt x="355910" y="1364405"/>
                </a:lnTo>
                <a:lnTo>
                  <a:pt x="356549" y="1366640"/>
                </a:lnTo>
                <a:lnTo>
                  <a:pt x="356869" y="1369515"/>
                </a:lnTo>
                <a:lnTo>
                  <a:pt x="357188" y="1371751"/>
                </a:lnTo>
                <a:lnTo>
                  <a:pt x="357188" y="1374625"/>
                </a:lnTo>
                <a:lnTo>
                  <a:pt x="356869" y="1377180"/>
                </a:lnTo>
                <a:lnTo>
                  <a:pt x="356549" y="1379735"/>
                </a:lnTo>
                <a:lnTo>
                  <a:pt x="355910" y="1382290"/>
                </a:lnTo>
                <a:lnTo>
                  <a:pt x="354952" y="1384526"/>
                </a:lnTo>
                <a:lnTo>
                  <a:pt x="353355" y="1387081"/>
                </a:lnTo>
                <a:lnTo>
                  <a:pt x="352078" y="1389316"/>
                </a:lnTo>
                <a:lnTo>
                  <a:pt x="350481" y="1391552"/>
                </a:lnTo>
                <a:lnTo>
                  <a:pt x="348245" y="1393149"/>
                </a:lnTo>
                <a:lnTo>
                  <a:pt x="346329" y="1395065"/>
                </a:lnTo>
                <a:lnTo>
                  <a:pt x="343774" y="1396662"/>
                </a:lnTo>
                <a:lnTo>
                  <a:pt x="341858" y="1397940"/>
                </a:lnTo>
                <a:lnTo>
                  <a:pt x="338983" y="1398898"/>
                </a:lnTo>
                <a:lnTo>
                  <a:pt x="336748" y="1399536"/>
                </a:lnTo>
                <a:lnTo>
                  <a:pt x="334193" y="1399856"/>
                </a:lnTo>
                <a:lnTo>
                  <a:pt x="331638" y="1400175"/>
                </a:lnTo>
                <a:lnTo>
                  <a:pt x="328763" y="1400175"/>
                </a:lnTo>
                <a:lnTo>
                  <a:pt x="326528" y="1399856"/>
                </a:lnTo>
                <a:lnTo>
                  <a:pt x="323653" y="1399536"/>
                </a:lnTo>
                <a:lnTo>
                  <a:pt x="321418" y="1398898"/>
                </a:lnTo>
                <a:lnTo>
                  <a:pt x="318863" y="1397940"/>
                </a:lnTo>
                <a:lnTo>
                  <a:pt x="316627" y="1396662"/>
                </a:lnTo>
                <a:lnTo>
                  <a:pt x="314391" y="1395065"/>
                </a:lnTo>
                <a:lnTo>
                  <a:pt x="312156" y="1393468"/>
                </a:lnTo>
                <a:lnTo>
                  <a:pt x="310239" y="1391552"/>
                </a:lnTo>
                <a:lnTo>
                  <a:pt x="308323" y="1389316"/>
                </a:lnTo>
                <a:lnTo>
                  <a:pt x="307046" y="1387081"/>
                </a:lnTo>
                <a:lnTo>
                  <a:pt x="305449" y="1384845"/>
                </a:lnTo>
                <a:lnTo>
                  <a:pt x="304810" y="1382290"/>
                </a:lnTo>
                <a:lnTo>
                  <a:pt x="303852" y="1379735"/>
                </a:lnTo>
                <a:lnTo>
                  <a:pt x="303532" y="1377499"/>
                </a:lnTo>
                <a:lnTo>
                  <a:pt x="303213" y="1374625"/>
                </a:lnTo>
                <a:lnTo>
                  <a:pt x="303213" y="1371751"/>
                </a:lnTo>
                <a:lnTo>
                  <a:pt x="303532" y="1369515"/>
                </a:lnTo>
                <a:lnTo>
                  <a:pt x="303852" y="1366640"/>
                </a:lnTo>
                <a:lnTo>
                  <a:pt x="304810" y="1364405"/>
                </a:lnTo>
                <a:lnTo>
                  <a:pt x="305449" y="1361850"/>
                </a:lnTo>
                <a:lnTo>
                  <a:pt x="307046" y="1359614"/>
                </a:lnTo>
                <a:lnTo>
                  <a:pt x="308323" y="1357379"/>
                </a:lnTo>
                <a:lnTo>
                  <a:pt x="309920" y="1355143"/>
                </a:lnTo>
                <a:lnTo>
                  <a:pt x="312156" y="1353546"/>
                </a:lnTo>
                <a:lnTo>
                  <a:pt x="314072" y="1351630"/>
                </a:lnTo>
                <a:lnTo>
                  <a:pt x="316627" y="1350033"/>
                </a:lnTo>
                <a:lnTo>
                  <a:pt x="318863" y="1348755"/>
                </a:lnTo>
                <a:lnTo>
                  <a:pt x="321418" y="1347797"/>
                </a:lnTo>
                <a:lnTo>
                  <a:pt x="323653" y="1346839"/>
                </a:lnTo>
                <a:lnTo>
                  <a:pt x="326528" y="1346520"/>
                </a:lnTo>
                <a:lnTo>
                  <a:pt x="328763" y="1346200"/>
                </a:lnTo>
                <a:close/>
                <a:moveTo>
                  <a:pt x="186560" y="1346200"/>
                </a:moveTo>
                <a:lnTo>
                  <a:pt x="189055" y="1346200"/>
                </a:lnTo>
                <a:lnTo>
                  <a:pt x="191861" y="1346518"/>
                </a:lnTo>
                <a:lnTo>
                  <a:pt x="194356" y="1346835"/>
                </a:lnTo>
                <a:lnTo>
                  <a:pt x="196539" y="1347470"/>
                </a:lnTo>
                <a:lnTo>
                  <a:pt x="199033" y="1348740"/>
                </a:lnTo>
                <a:lnTo>
                  <a:pt x="201216" y="1350010"/>
                </a:lnTo>
                <a:lnTo>
                  <a:pt x="203711" y="1351280"/>
                </a:lnTo>
                <a:lnTo>
                  <a:pt x="205582" y="1353185"/>
                </a:lnTo>
                <a:lnTo>
                  <a:pt x="207453" y="1355090"/>
                </a:lnTo>
                <a:lnTo>
                  <a:pt x="209324" y="1356995"/>
                </a:lnTo>
                <a:lnTo>
                  <a:pt x="210571" y="1359535"/>
                </a:lnTo>
                <a:lnTo>
                  <a:pt x="211818" y="1361758"/>
                </a:lnTo>
                <a:lnTo>
                  <a:pt x="213066" y="1364298"/>
                </a:lnTo>
                <a:lnTo>
                  <a:pt x="213689" y="1366520"/>
                </a:lnTo>
                <a:lnTo>
                  <a:pt x="214313" y="1369378"/>
                </a:lnTo>
                <a:lnTo>
                  <a:pt x="214313" y="1371918"/>
                </a:lnTo>
                <a:lnTo>
                  <a:pt x="214313" y="1374458"/>
                </a:lnTo>
                <a:lnTo>
                  <a:pt x="214313" y="1376998"/>
                </a:lnTo>
                <a:lnTo>
                  <a:pt x="213689" y="1379538"/>
                </a:lnTo>
                <a:lnTo>
                  <a:pt x="213066" y="1382078"/>
                </a:lnTo>
                <a:lnTo>
                  <a:pt x="211818" y="1384300"/>
                </a:lnTo>
                <a:lnTo>
                  <a:pt x="210883" y="1386840"/>
                </a:lnTo>
                <a:lnTo>
                  <a:pt x="209324" y="1389063"/>
                </a:lnTo>
                <a:lnTo>
                  <a:pt x="207453" y="1391285"/>
                </a:lnTo>
                <a:lnTo>
                  <a:pt x="205582" y="1393190"/>
                </a:lnTo>
                <a:lnTo>
                  <a:pt x="203711" y="1394778"/>
                </a:lnTo>
                <a:lnTo>
                  <a:pt x="201528" y="1396365"/>
                </a:lnTo>
                <a:lnTo>
                  <a:pt x="199345" y="1397635"/>
                </a:lnTo>
                <a:lnTo>
                  <a:pt x="196850" y="1398588"/>
                </a:lnTo>
                <a:lnTo>
                  <a:pt x="194356" y="1399223"/>
                </a:lnTo>
                <a:lnTo>
                  <a:pt x="191861" y="1399540"/>
                </a:lnTo>
                <a:lnTo>
                  <a:pt x="189055" y="1400175"/>
                </a:lnTo>
                <a:lnTo>
                  <a:pt x="186872" y="1400175"/>
                </a:lnTo>
                <a:lnTo>
                  <a:pt x="184065" y="1399540"/>
                </a:lnTo>
                <a:lnTo>
                  <a:pt x="181882" y="1399223"/>
                </a:lnTo>
                <a:lnTo>
                  <a:pt x="179076" y="1398588"/>
                </a:lnTo>
                <a:lnTo>
                  <a:pt x="176893" y="1397635"/>
                </a:lnTo>
                <a:lnTo>
                  <a:pt x="174398" y="1396365"/>
                </a:lnTo>
                <a:lnTo>
                  <a:pt x="172527" y="1394778"/>
                </a:lnTo>
                <a:lnTo>
                  <a:pt x="170345" y="1393190"/>
                </a:lnTo>
                <a:lnTo>
                  <a:pt x="168473" y="1391603"/>
                </a:lnTo>
                <a:lnTo>
                  <a:pt x="166914" y="1389063"/>
                </a:lnTo>
                <a:lnTo>
                  <a:pt x="165043" y="1387158"/>
                </a:lnTo>
                <a:lnTo>
                  <a:pt x="164108" y="1384618"/>
                </a:lnTo>
                <a:lnTo>
                  <a:pt x="163172" y="1382395"/>
                </a:lnTo>
                <a:lnTo>
                  <a:pt x="162549" y="1379538"/>
                </a:lnTo>
                <a:lnTo>
                  <a:pt x="161925" y="1377315"/>
                </a:lnTo>
                <a:lnTo>
                  <a:pt x="161925" y="1374458"/>
                </a:lnTo>
                <a:lnTo>
                  <a:pt x="161925" y="1372235"/>
                </a:lnTo>
                <a:lnTo>
                  <a:pt x="161925" y="1369378"/>
                </a:lnTo>
                <a:lnTo>
                  <a:pt x="162549" y="1367155"/>
                </a:lnTo>
                <a:lnTo>
                  <a:pt x="163172" y="1364298"/>
                </a:lnTo>
                <a:lnTo>
                  <a:pt x="164108" y="1361758"/>
                </a:lnTo>
                <a:lnTo>
                  <a:pt x="165043" y="1359535"/>
                </a:lnTo>
                <a:lnTo>
                  <a:pt x="166914" y="1357630"/>
                </a:lnTo>
                <a:lnTo>
                  <a:pt x="168473" y="1355408"/>
                </a:lnTo>
                <a:lnTo>
                  <a:pt x="170033" y="1353503"/>
                </a:lnTo>
                <a:lnTo>
                  <a:pt x="172215" y="1351598"/>
                </a:lnTo>
                <a:lnTo>
                  <a:pt x="174398" y="1350010"/>
                </a:lnTo>
                <a:lnTo>
                  <a:pt x="176893" y="1349058"/>
                </a:lnTo>
                <a:lnTo>
                  <a:pt x="179076" y="1347788"/>
                </a:lnTo>
                <a:lnTo>
                  <a:pt x="181571" y="1346835"/>
                </a:lnTo>
                <a:lnTo>
                  <a:pt x="184065" y="1346518"/>
                </a:lnTo>
                <a:lnTo>
                  <a:pt x="186560" y="1346200"/>
                </a:lnTo>
                <a:close/>
                <a:moveTo>
                  <a:pt x="254150" y="1304925"/>
                </a:moveTo>
                <a:lnTo>
                  <a:pt x="257025" y="1304925"/>
                </a:lnTo>
                <a:lnTo>
                  <a:pt x="259260" y="1305243"/>
                </a:lnTo>
                <a:lnTo>
                  <a:pt x="262135" y="1305560"/>
                </a:lnTo>
                <a:lnTo>
                  <a:pt x="264370" y="1306195"/>
                </a:lnTo>
                <a:lnTo>
                  <a:pt x="266925" y="1307465"/>
                </a:lnTo>
                <a:lnTo>
                  <a:pt x="269161" y="1308735"/>
                </a:lnTo>
                <a:lnTo>
                  <a:pt x="271716" y="1310005"/>
                </a:lnTo>
                <a:lnTo>
                  <a:pt x="273632" y="1311910"/>
                </a:lnTo>
                <a:lnTo>
                  <a:pt x="275868" y="1313815"/>
                </a:lnTo>
                <a:lnTo>
                  <a:pt x="277465" y="1316038"/>
                </a:lnTo>
                <a:lnTo>
                  <a:pt x="278742" y="1318260"/>
                </a:lnTo>
                <a:lnTo>
                  <a:pt x="280339" y="1320165"/>
                </a:lnTo>
                <a:lnTo>
                  <a:pt x="281297" y="1323023"/>
                </a:lnTo>
                <a:lnTo>
                  <a:pt x="281936" y="1325563"/>
                </a:lnTo>
                <a:lnTo>
                  <a:pt x="282256" y="1327785"/>
                </a:lnTo>
                <a:lnTo>
                  <a:pt x="282575" y="1330643"/>
                </a:lnTo>
                <a:lnTo>
                  <a:pt x="282575" y="1333183"/>
                </a:lnTo>
                <a:lnTo>
                  <a:pt x="282256" y="1335723"/>
                </a:lnTo>
                <a:lnTo>
                  <a:pt x="281936" y="1338263"/>
                </a:lnTo>
                <a:lnTo>
                  <a:pt x="281297" y="1340803"/>
                </a:lnTo>
                <a:lnTo>
                  <a:pt x="280339" y="1343025"/>
                </a:lnTo>
                <a:lnTo>
                  <a:pt x="278742" y="1345565"/>
                </a:lnTo>
                <a:lnTo>
                  <a:pt x="277465" y="1347470"/>
                </a:lnTo>
                <a:lnTo>
                  <a:pt x="275868" y="1349693"/>
                </a:lnTo>
                <a:lnTo>
                  <a:pt x="273632" y="1351598"/>
                </a:lnTo>
                <a:lnTo>
                  <a:pt x="271716" y="1353185"/>
                </a:lnTo>
                <a:lnTo>
                  <a:pt x="269800" y="1355090"/>
                </a:lnTo>
                <a:lnTo>
                  <a:pt x="267245" y="1356043"/>
                </a:lnTo>
                <a:lnTo>
                  <a:pt x="265009" y="1356995"/>
                </a:lnTo>
                <a:lnTo>
                  <a:pt x="262135" y="1357948"/>
                </a:lnTo>
                <a:lnTo>
                  <a:pt x="259580" y="1358583"/>
                </a:lnTo>
                <a:lnTo>
                  <a:pt x="257025" y="1358900"/>
                </a:lnTo>
                <a:lnTo>
                  <a:pt x="254470" y="1358900"/>
                </a:lnTo>
                <a:lnTo>
                  <a:pt x="251915" y="1358583"/>
                </a:lnTo>
                <a:lnTo>
                  <a:pt x="249360" y="1357948"/>
                </a:lnTo>
                <a:lnTo>
                  <a:pt x="246805" y="1357313"/>
                </a:lnTo>
                <a:lnTo>
                  <a:pt x="244250" y="1356360"/>
                </a:lnTo>
                <a:lnTo>
                  <a:pt x="242014" y="1355090"/>
                </a:lnTo>
                <a:lnTo>
                  <a:pt x="239778" y="1353820"/>
                </a:lnTo>
                <a:lnTo>
                  <a:pt x="237543" y="1351915"/>
                </a:lnTo>
                <a:lnTo>
                  <a:pt x="235626" y="1350010"/>
                </a:lnTo>
                <a:lnTo>
                  <a:pt x="234029" y="1347788"/>
                </a:lnTo>
                <a:lnTo>
                  <a:pt x="232433" y="1345565"/>
                </a:lnTo>
                <a:lnTo>
                  <a:pt x="231155" y="1343025"/>
                </a:lnTo>
                <a:lnTo>
                  <a:pt x="230197" y="1340803"/>
                </a:lnTo>
                <a:lnTo>
                  <a:pt x="229239" y="1338263"/>
                </a:lnTo>
                <a:lnTo>
                  <a:pt x="228919" y="1335723"/>
                </a:lnTo>
                <a:lnTo>
                  <a:pt x="228600" y="1333183"/>
                </a:lnTo>
                <a:lnTo>
                  <a:pt x="228600" y="1330643"/>
                </a:lnTo>
                <a:lnTo>
                  <a:pt x="228919" y="1328103"/>
                </a:lnTo>
                <a:lnTo>
                  <a:pt x="229239" y="1325563"/>
                </a:lnTo>
                <a:lnTo>
                  <a:pt x="230197" y="1323023"/>
                </a:lnTo>
                <a:lnTo>
                  <a:pt x="230836" y="1320800"/>
                </a:lnTo>
                <a:lnTo>
                  <a:pt x="232433" y="1318260"/>
                </a:lnTo>
                <a:lnTo>
                  <a:pt x="233710" y="1316038"/>
                </a:lnTo>
                <a:lnTo>
                  <a:pt x="235307" y="1313815"/>
                </a:lnTo>
                <a:lnTo>
                  <a:pt x="237543" y="1311910"/>
                </a:lnTo>
                <a:lnTo>
                  <a:pt x="239459" y="1310005"/>
                </a:lnTo>
                <a:lnTo>
                  <a:pt x="242014" y="1308735"/>
                </a:lnTo>
                <a:lnTo>
                  <a:pt x="244250" y="1307465"/>
                </a:lnTo>
                <a:lnTo>
                  <a:pt x="246805" y="1306195"/>
                </a:lnTo>
                <a:lnTo>
                  <a:pt x="249040" y="1305560"/>
                </a:lnTo>
                <a:lnTo>
                  <a:pt x="251915" y="1305243"/>
                </a:lnTo>
                <a:lnTo>
                  <a:pt x="254150" y="1304925"/>
                </a:lnTo>
                <a:close/>
                <a:moveTo>
                  <a:pt x="193292" y="1212326"/>
                </a:moveTo>
                <a:lnTo>
                  <a:pt x="121879" y="1342796"/>
                </a:lnTo>
                <a:lnTo>
                  <a:pt x="119340" y="1348193"/>
                </a:lnTo>
                <a:lnTo>
                  <a:pt x="117435" y="1353907"/>
                </a:lnTo>
                <a:lnTo>
                  <a:pt x="115848" y="1359621"/>
                </a:lnTo>
                <a:lnTo>
                  <a:pt x="115214" y="1365335"/>
                </a:lnTo>
                <a:lnTo>
                  <a:pt x="114896" y="1370732"/>
                </a:lnTo>
                <a:lnTo>
                  <a:pt x="115214" y="1376446"/>
                </a:lnTo>
                <a:lnTo>
                  <a:pt x="115848" y="1382477"/>
                </a:lnTo>
                <a:lnTo>
                  <a:pt x="117118" y="1387874"/>
                </a:lnTo>
                <a:lnTo>
                  <a:pt x="119340" y="1393270"/>
                </a:lnTo>
                <a:lnTo>
                  <a:pt x="121244" y="1398349"/>
                </a:lnTo>
                <a:lnTo>
                  <a:pt x="124418" y="1403429"/>
                </a:lnTo>
                <a:lnTo>
                  <a:pt x="127592" y="1407873"/>
                </a:lnTo>
                <a:lnTo>
                  <a:pt x="131401" y="1412317"/>
                </a:lnTo>
                <a:lnTo>
                  <a:pt x="135527" y="1416444"/>
                </a:lnTo>
                <a:lnTo>
                  <a:pt x="140288" y="1420253"/>
                </a:lnTo>
                <a:lnTo>
                  <a:pt x="145366" y="1423110"/>
                </a:lnTo>
                <a:lnTo>
                  <a:pt x="727464" y="1741826"/>
                </a:lnTo>
                <a:lnTo>
                  <a:pt x="732860" y="1744048"/>
                </a:lnTo>
                <a:lnTo>
                  <a:pt x="738573" y="1746270"/>
                </a:lnTo>
                <a:lnTo>
                  <a:pt x="743969" y="1747857"/>
                </a:lnTo>
                <a:lnTo>
                  <a:pt x="749682" y="1748492"/>
                </a:lnTo>
                <a:lnTo>
                  <a:pt x="755395" y="1748810"/>
                </a:lnTo>
                <a:lnTo>
                  <a:pt x="761108" y="1748492"/>
                </a:lnTo>
                <a:lnTo>
                  <a:pt x="766821" y="1747857"/>
                </a:lnTo>
                <a:lnTo>
                  <a:pt x="772217" y="1746588"/>
                </a:lnTo>
                <a:lnTo>
                  <a:pt x="777612" y="1744366"/>
                </a:lnTo>
                <a:lnTo>
                  <a:pt x="783008" y="1742143"/>
                </a:lnTo>
                <a:lnTo>
                  <a:pt x="787769" y="1739286"/>
                </a:lnTo>
                <a:lnTo>
                  <a:pt x="792530" y="1736112"/>
                </a:lnTo>
                <a:lnTo>
                  <a:pt x="796973" y="1732303"/>
                </a:lnTo>
                <a:lnTo>
                  <a:pt x="801099" y="1727858"/>
                </a:lnTo>
                <a:lnTo>
                  <a:pt x="804591" y="1723414"/>
                </a:lnTo>
                <a:lnTo>
                  <a:pt x="807765" y="1718018"/>
                </a:lnTo>
                <a:lnTo>
                  <a:pt x="878861" y="1587547"/>
                </a:lnTo>
                <a:lnTo>
                  <a:pt x="193292" y="1212326"/>
                </a:lnTo>
                <a:close/>
                <a:moveTo>
                  <a:pt x="319615" y="914879"/>
                </a:moveTo>
                <a:lnTo>
                  <a:pt x="324375" y="969480"/>
                </a:lnTo>
                <a:lnTo>
                  <a:pt x="325962" y="990431"/>
                </a:lnTo>
                <a:lnTo>
                  <a:pt x="307236" y="998368"/>
                </a:lnTo>
                <a:lnTo>
                  <a:pt x="256453" y="1020589"/>
                </a:lnTo>
                <a:lnTo>
                  <a:pt x="1057235" y="1458982"/>
                </a:lnTo>
                <a:lnTo>
                  <a:pt x="1074375" y="1435491"/>
                </a:lnTo>
                <a:lnTo>
                  <a:pt x="1091831" y="1412317"/>
                </a:lnTo>
                <a:lnTo>
                  <a:pt x="319615" y="914879"/>
                </a:lnTo>
                <a:close/>
                <a:moveTo>
                  <a:pt x="431337" y="786631"/>
                </a:moveTo>
                <a:lnTo>
                  <a:pt x="424354" y="860913"/>
                </a:lnTo>
                <a:lnTo>
                  <a:pt x="422450" y="882817"/>
                </a:lnTo>
                <a:lnTo>
                  <a:pt x="400550" y="886627"/>
                </a:lnTo>
                <a:lnTo>
                  <a:pt x="343736" y="896467"/>
                </a:lnTo>
                <a:lnTo>
                  <a:pt x="1109605" y="1389461"/>
                </a:lnTo>
                <a:lnTo>
                  <a:pt x="1125475" y="1370414"/>
                </a:lnTo>
                <a:lnTo>
                  <a:pt x="1141662" y="1351685"/>
                </a:lnTo>
                <a:lnTo>
                  <a:pt x="431337" y="786631"/>
                </a:lnTo>
                <a:close/>
                <a:moveTo>
                  <a:pt x="1590084" y="765175"/>
                </a:moveTo>
                <a:lnTo>
                  <a:pt x="1594152" y="765175"/>
                </a:lnTo>
                <a:lnTo>
                  <a:pt x="1598219" y="765490"/>
                </a:lnTo>
                <a:lnTo>
                  <a:pt x="1600096" y="766121"/>
                </a:lnTo>
                <a:lnTo>
                  <a:pt x="1601973" y="766751"/>
                </a:lnTo>
                <a:lnTo>
                  <a:pt x="1603850" y="768012"/>
                </a:lnTo>
                <a:lnTo>
                  <a:pt x="1605415" y="769272"/>
                </a:lnTo>
                <a:lnTo>
                  <a:pt x="1606979" y="770533"/>
                </a:lnTo>
                <a:lnTo>
                  <a:pt x="1608856" y="771794"/>
                </a:lnTo>
                <a:lnTo>
                  <a:pt x="1610108" y="773685"/>
                </a:lnTo>
                <a:lnTo>
                  <a:pt x="1611359" y="775576"/>
                </a:lnTo>
                <a:lnTo>
                  <a:pt x="1612611" y="777467"/>
                </a:lnTo>
                <a:lnTo>
                  <a:pt x="1613237" y="779358"/>
                </a:lnTo>
                <a:lnTo>
                  <a:pt x="1613862" y="781249"/>
                </a:lnTo>
                <a:lnTo>
                  <a:pt x="1614175" y="783455"/>
                </a:lnTo>
                <a:lnTo>
                  <a:pt x="1614488" y="787552"/>
                </a:lnTo>
                <a:lnTo>
                  <a:pt x="1613862" y="791965"/>
                </a:lnTo>
                <a:lnTo>
                  <a:pt x="1613237" y="793540"/>
                </a:lnTo>
                <a:lnTo>
                  <a:pt x="1612611" y="795431"/>
                </a:lnTo>
                <a:lnTo>
                  <a:pt x="1611359" y="797638"/>
                </a:lnTo>
                <a:lnTo>
                  <a:pt x="1610421" y="799213"/>
                </a:lnTo>
                <a:lnTo>
                  <a:pt x="1609169" y="801104"/>
                </a:lnTo>
                <a:lnTo>
                  <a:pt x="1607605" y="802680"/>
                </a:lnTo>
                <a:lnTo>
                  <a:pt x="1605728" y="803941"/>
                </a:lnTo>
                <a:lnTo>
                  <a:pt x="1604163" y="804886"/>
                </a:lnTo>
                <a:lnTo>
                  <a:pt x="1601973" y="806147"/>
                </a:lnTo>
                <a:lnTo>
                  <a:pt x="1600096" y="807093"/>
                </a:lnTo>
                <a:lnTo>
                  <a:pt x="1598219" y="807723"/>
                </a:lnTo>
                <a:lnTo>
                  <a:pt x="1596029" y="808038"/>
                </a:lnTo>
                <a:lnTo>
                  <a:pt x="1591961" y="808038"/>
                </a:lnTo>
                <a:lnTo>
                  <a:pt x="1587894" y="807723"/>
                </a:lnTo>
                <a:lnTo>
                  <a:pt x="1586017" y="807093"/>
                </a:lnTo>
                <a:lnTo>
                  <a:pt x="1584140" y="806462"/>
                </a:lnTo>
                <a:lnTo>
                  <a:pt x="1582263" y="805517"/>
                </a:lnTo>
                <a:lnTo>
                  <a:pt x="1580385" y="803941"/>
                </a:lnTo>
                <a:lnTo>
                  <a:pt x="1578508" y="802680"/>
                </a:lnTo>
                <a:lnTo>
                  <a:pt x="1577257" y="801420"/>
                </a:lnTo>
                <a:lnTo>
                  <a:pt x="1576005" y="799213"/>
                </a:lnTo>
                <a:lnTo>
                  <a:pt x="1574754" y="797638"/>
                </a:lnTo>
                <a:lnTo>
                  <a:pt x="1573502" y="796062"/>
                </a:lnTo>
                <a:lnTo>
                  <a:pt x="1572876" y="793856"/>
                </a:lnTo>
                <a:lnTo>
                  <a:pt x="1572251" y="791965"/>
                </a:lnTo>
                <a:lnTo>
                  <a:pt x="1571938" y="789758"/>
                </a:lnTo>
                <a:lnTo>
                  <a:pt x="1571625" y="785346"/>
                </a:lnTo>
                <a:lnTo>
                  <a:pt x="1572251" y="781249"/>
                </a:lnTo>
                <a:lnTo>
                  <a:pt x="1572876" y="779358"/>
                </a:lnTo>
                <a:lnTo>
                  <a:pt x="1573502" y="777782"/>
                </a:lnTo>
                <a:lnTo>
                  <a:pt x="1574754" y="775576"/>
                </a:lnTo>
                <a:lnTo>
                  <a:pt x="1575692" y="774000"/>
                </a:lnTo>
                <a:lnTo>
                  <a:pt x="1576944" y="772109"/>
                </a:lnTo>
                <a:lnTo>
                  <a:pt x="1578508" y="770533"/>
                </a:lnTo>
                <a:lnTo>
                  <a:pt x="1580385" y="769272"/>
                </a:lnTo>
                <a:lnTo>
                  <a:pt x="1581950" y="768327"/>
                </a:lnTo>
                <a:lnTo>
                  <a:pt x="1584140" y="767066"/>
                </a:lnTo>
                <a:lnTo>
                  <a:pt x="1586017" y="766121"/>
                </a:lnTo>
                <a:lnTo>
                  <a:pt x="1587894" y="765490"/>
                </a:lnTo>
                <a:lnTo>
                  <a:pt x="1590084" y="765175"/>
                </a:lnTo>
                <a:close/>
                <a:moveTo>
                  <a:pt x="1629772" y="712788"/>
                </a:moveTo>
                <a:lnTo>
                  <a:pt x="1633840" y="712788"/>
                </a:lnTo>
                <a:lnTo>
                  <a:pt x="1637907" y="713437"/>
                </a:lnTo>
                <a:lnTo>
                  <a:pt x="1639784" y="713761"/>
                </a:lnTo>
                <a:lnTo>
                  <a:pt x="1641974" y="714735"/>
                </a:lnTo>
                <a:lnTo>
                  <a:pt x="1643538" y="715708"/>
                </a:lnTo>
                <a:lnTo>
                  <a:pt x="1645416" y="717006"/>
                </a:lnTo>
                <a:lnTo>
                  <a:pt x="1647293" y="718304"/>
                </a:lnTo>
                <a:lnTo>
                  <a:pt x="1648544" y="720251"/>
                </a:lnTo>
                <a:lnTo>
                  <a:pt x="1650109" y="721873"/>
                </a:lnTo>
                <a:lnTo>
                  <a:pt x="1651360" y="723495"/>
                </a:lnTo>
                <a:lnTo>
                  <a:pt x="1652299" y="725766"/>
                </a:lnTo>
                <a:lnTo>
                  <a:pt x="1652925" y="727388"/>
                </a:lnTo>
                <a:lnTo>
                  <a:pt x="1653550" y="729335"/>
                </a:lnTo>
                <a:lnTo>
                  <a:pt x="1653863" y="731606"/>
                </a:lnTo>
                <a:lnTo>
                  <a:pt x="1654176" y="736149"/>
                </a:lnTo>
                <a:lnTo>
                  <a:pt x="1653550" y="740367"/>
                </a:lnTo>
                <a:lnTo>
                  <a:pt x="1652925" y="742313"/>
                </a:lnTo>
                <a:lnTo>
                  <a:pt x="1652299" y="744260"/>
                </a:lnTo>
                <a:lnTo>
                  <a:pt x="1651360" y="746207"/>
                </a:lnTo>
                <a:lnTo>
                  <a:pt x="1650109" y="747829"/>
                </a:lnTo>
                <a:lnTo>
                  <a:pt x="1648857" y="749776"/>
                </a:lnTo>
                <a:lnTo>
                  <a:pt x="1647293" y="751398"/>
                </a:lnTo>
                <a:lnTo>
                  <a:pt x="1645416" y="752696"/>
                </a:lnTo>
                <a:lnTo>
                  <a:pt x="1643851" y="754318"/>
                </a:lnTo>
                <a:lnTo>
                  <a:pt x="1641974" y="755291"/>
                </a:lnTo>
                <a:lnTo>
                  <a:pt x="1639784" y="755940"/>
                </a:lnTo>
                <a:lnTo>
                  <a:pt x="1637907" y="756589"/>
                </a:lnTo>
                <a:lnTo>
                  <a:pt x="1635717" y="756914"/>
                </a:lnTo>
                <a:lnTo>
                  <a:pt x="1631962" y="757238"/>
                </a:lnTo>
                <a:lnTo>
                  <a:pt x="1627895" y="756589"/>
                </a:lnTo>
                <a:lnTo>
                  <a:pt x="1625705" y="755940"/>
                </a:lnTo>
                <a:lnTo>
                  <a:pt x="1623828" y="755291"/>
                </a:lnTo>
                <a:lnTo>
                  <a:pt x="1621951" y="754318"/>
                </a:lnTo>
                <a:lnTo>
                  <a:pt x="1620073" y="752696"/>
                </a:lnTo>
                <a:lnTo>
                  <a:pt x="1618822" y="751398"/>
                </a:lnTo>
                <a:lnTo>
                  <a:pt x="1616945" y="750100"/>
                </a:lnTo>
                <a:lnTo>
                  <a:pt x="1615693" y="748153"/>
                </a:lnTo>
                <a:lnTo>
                  <a:pt x="1614442" y="746207"/>
                </a:lnTo>
                <a:lnTo>
                  <a:pt x="1613503" y="744584"/>
                </a:lnTo>
                <a:lnTo>
                  <a:pt x="1612564" y="742313"/>
                </a:lnTo>
                <a:lnTo>
                  <a:pt x="1611939" y="740367"/>
                </a:lnTo>
                <a:lnTo>
                  <a:pt x="1611626" y="738095"/>
                </a:lnTo>
                <a:lnTo>
                  <a:pt x="1611313" y="733878"/>
                </a:lnTo>
                <a:lnTo>
                  <a:pt x="1611939" y="729984"/>
                </a:lnTo>
                <a:lnTo>
                  <a:pt x="1612564" y="727713"/>
                </a:lnTo>
                <a:lnTo>
                  <a:pt x="1613503" y="725766"/>
                </a:lnTo>
                <a:lnTo>
                  <a:pt x="1614442" y="723495"/>
                </a:lnTo>
                <a:lnTo>
                  <a:pt x="1615380" y="721873"/>
                </a:lnTo>
                <a:lnTo>
                  <a:pt x="1616632" y="720251"/>
                </a:lnTo>
                <a:lnTo>
                  <a:pt x="1618509" y="718628"/>
                </a:lnTo>
                <a:lnTo>
                  <a:pt x="1620073" y="717006"/>
                </a:lnTo>
                <a:lnTo>
                  <a:pt x="1621638" y="716033"/>
                </a:lnTo>
                <a:lnTo>
                  <a:pt x="1623828" y="714735"/>
                </a:lnTo>
                <a:lnTo>
                  <a:pt x="1625705" y="713761"/>
                </a:lnTo>
                <a:lnTo>
                  <a:pt x="1627895" y="713437"/>
                </a:lnTo>
                <a:lnTo>
                  <a:pt x="1629772" y="712788"/>
                </a:lnTo>
                <a:close/>
                <a:moveTo>
                  <a:pt x="1566411" y="701675"/>
                </a:moveTo>
                <a:lnTo>
                  <a:pt x="1570628" y="702607"/>
                </a:lnTo>
                <a:lnTo>
                  <a:pt x="1572575" y="703228"/>
                </a:lnTo>
                <a:lnTo>
                  <a:pt x="1574522" y="703849"/>
                </a:lnTo>
                <a:lnTo>
                  <a:pt x="1576793" y="704781"/>
                </a:lnTo>
                <a:lnTo>
                  <a:pt x="1578415" y="705713"/>
                </a:lnTo>
                <a:lnTo>
                  <a:pt x="1580362" y="707266"/>
                </a:lnTo>
                <a:lnTo>
                  <a:pt x="1581660" y="708819"/>
                </a:lnTo>
                <a:lnTo>
                  <a:pt x="1583282" y="710372"/>
                </a:lnTo>
                <a:lnTo>
                  <a:pt x="1584255" y="712236"/>
                </a:lnTo>
                <a:lnTo>
                  <a:pt x="1585553" y="714099"/>
                </a:lnTo>
                <a:lnTo>
                  <a:pt x="1586527" y="716273"/>
                </a:lnTo>
                <a:lnTo>
                  <a:pt x="1586851" y="718137"/>
                </a:lnTo>
                <a:lnTo>
                  <a:pt x="1587500" y="720001"/>
                </a:lnTo>
                <a:lnTo>
                  <a:pt x="1587500" y="724038"/>
                </a:lnTo>
                <a:lnTo>
                  <a:pt x="1586851" y="728076"/>
                </a:lnTo>
                <a:lnTo>
                  <a:pt x="1586527" y="730250"/>
                </a:lnTo>
                <a:lnTo>
                  <a:pt x="1585553" y="732114"/>
                </a:lnTo>
                <a:lnTo>
                  <a:pt x="1584255" y="733667"/>
                </a:lnTo>
                <a:lnTo>
                  <a:pt x="1583282" y="735841"/>
                </a:lnTo>
                <a:lnTo>
                  <a:pt x="1581984" y="737394"/>
                </a:lnTo>
                <a:lnTo>
                  <a:pt x="1580362" y="738637"/>
                </a:lnTo>
                <a:lnTo>
                  <a:pt x="1578415" y="740190"/>
                </a:lnTo>
                <a:lnTo>
                  <a:pt x="1576793" y="741432"/>
                </a:lnTo>
                <a:lnTo>
                  <a:pt x="1574522" y="742364"/>
                </a:lnTo>
                <a:lnTo>
                  <a:pt x="1572900" y="742985"/>
                </a:lnTo>
                <a:lnTo>
                  <a:pt x="1570953" y="743917"/>
                </a:lnTo>
                <a:lnTo>
                  <a:pt x="1568682" y="744228"/>
                </a:lnTo>
                <a:lnTo>
                  <a:pt x="1564139" y="744538"/>
                </a:lnTo>
                <a:lnTo>
                  <a:pt x="1559922" y="743917"/>
                </a:lnTo>
                <a:lnTo>
                  <a:pt x="1557975" y="742985"/>
                </a:lnTo>
                <a:lnTo>
                  <a:pt x="1556353" y="742364"/>
                </a:lnTo>
                <a:lnTo>
                  <a:pt x="1554081" y="741432"/>
                </a:lnTo>
                <a:lnTo>
                  <a:pt x="1552459" y="740500"/>
                </a:lnTo>
                <a:lnTo>
                  <a:pt x="1550512" y="739258"/>
                </a:lnTo>
                <a:lnTo>
                  <a:pt x="1548890" y="737394"/>
                </a:lnTo>
                <a:lnTo>
                  <a:pt x="1547592" y="735841"/>
                </a:lnTo>
                <a:lnTo>
                  <a:pt x="1546295" y="733978"/>
                </a:lnTo>
                <a:lnTo>
                  <a:pt x="1544997" y="732114"/>
                </a:lnTo>
                <a:lnTo>
                  <a:pt x="1544348" y="730250"/>
                </a:lnTo>
                <a:lnTo>
                  <a:pt x="1543699" y="728076"/>
                </a:lnTo>
                <a:lnTo>
                  <a:pt x="1543374" y="726213"/>
                </a:lnTo>
                <a:lnTo>
                  <a:pt x="1543050" y="722175"/>
                </a:lnTo>
                <a:lnTo>
                  <a:pt x="1543699" y="718137"/>
                </a:lnTo>
                <a:lnTo>
                  <a:pt x="1544348" y="716273"/>
                </a:lnTo>
                <a:lnTo>
                  <a:pt x="1544997" y="714099"/>
                </a:lnTo>
                <a:lnTo>
                  <a:pt x="1546295" y="712546"/>
                </a:lnTo>
                <a:lnTo>
                  <a:pt x="1547268" y="710372"/>
                </a:lnTo>
                <a:lnTo>
                  <a:pt x="1548890" y="708819"/>
                </a:lnTo>
                <a:lnTo>
                  <a:pt x="1550188" y="707577"/>
                </a:lnTo>
                <a:lnTo>
                  <a:pt x="1552135" y="706024"/>
                </a:lnTo>
                <a:lnTo>
                  <a:pt x="1554081" y="704781"/>
                </a:lnTo>
                <a:lnTo>
                  <a:pt x="1556028" y="703849"/>
                </a:lnTo>
                <a:lnTo>
                  <a:pt x="1557975" y="703228"/>
                </a:lnTo>
                <a:lnTo>
                  <a:pt x="1559922" y="702607"/>
                </a:lnTo>
                <a:lnTo>
                  <a:pt x="1562193" y="702296"/>
                </a:lnTo>
                <a:lnTo>
                  <a:pt x="1566411" y="701675"/>
                </a:lnTo>
                <a:close/>
                <a:moveTo>
                  <a:pt x="541789" y="678382"/>
                </a:moveTo>
                <a:lnTo>
                  <a:pt x="539250" y="742189"/>
                </a:lnTo>
                <a:lnTo>
                  <a:pt x="538616" y="768219"/>
                </a:lnTo>
                <a:lnTo>
                  <a:pt x="512907" y="769807"/>
                </a:lnTo>
                <a:lnTo>
                  <a:pt x="460854" y="773298"/>
                </a:lnTo>
                <a:lnTo>
                  <a:pt x="1160705" y="1330416"/>
                </a:lnTo>
                <a:lnTo>
                  <a:pt x="1178479" y="1311687"/>
                </a:lnTo>
                <a:lnTo>
                  <a:pt x="1196253" y="1292957"/>
                </a:lnTo>
                <a:lnTo>
                  <a:pt x="541789" y="678382"/>
                </a:lnTo>
                <a:close/>
                <a:moveTo>
                  <a:pt x="1605265" y="649288"/>
                </a:moveTo>
                <a:lnTo>
                  <a:pt x="1609332" y="649937"/>
                </a:lnTo>
                <a:lnTo>
                  <a:pt x="1611209" y="650586"/>
                </a:lnTo>
                <a:lnTo>
                  <a:pt x="1613399" y="651235"/>
                </a:lnTo>
                <a:lnTo>
                  <a:pt x="1615276" y="652208"/>
                </a:lnTo>
                <a:lnTo>
                  <a:pt x="1617154" y="653506"/>
                </a:lnTo>
                <a:lnTo>
                  <a:pt x="1618718" y="655128"/>
                </a:lnTo>
                <a:lnTo>
                  <a:pt x="1620282" y="656426"/>
                </a:lnTo>
                <a:lnTo>
                  <a:pt x="1621847" y="658048"/>
                </a:lnTo>
                <a:lnTo>
                  <a:pt x="1622785" y="660320"/>
                </a:lnTo>
                <a:lnTo>
                  <a:pt x="1623724" y="661942"/>
                </a:lnTo>
                <a:lnTo>
                  <a:pt x="1624662" y="664213"/>
                </a:lnTo>
                <a:lnTo>
                  <a:pt x="1624975" y="666160"/>
                </a:lnTo>
                <a:lnTo>
                  <a:pt x="1625601" y="668431"/>
                </a:lnTo>
                <a:lnTo>
                  <a:pt x="1625601" y="672324"/>
                </a:lnTo>
                <a:lnTo>
                  <a:pt x="1624975" y="676542"/>
                </a:lnTo>
                <a:lnTo>
                  <a:pt x="1624662" y="678813"/>
                </a:lnTo>
                <a:lnTo>
                  <a:pt x="1623724" y="680760"/>
                </a:lnTo>
                <a:lnTo>
                  <a:pt x="1622785" y="683031"/>
                </a:lnTo>
                <a:lnTo>
                  <a:pt x="1621847" y="684653"/>
                </a:lnTo>
                <a:lnTo>
                  <a:pt x="1620282" y="686276"/>
                </a:lnTo>
                <a:lnTo>
                  <a:pt x="1618718" y="688222"/>
                </a:lnTo>
                <a:lnTo>
                  <a:pt x="1617154" y="689520"/>
                </a:lnTo>
                <a:lnTo>
                  <a:pt x="1615276" y="690494"/>
                </a:lnTo>
                <a:lnTo>
                  <a:pt x="1613399" y="691467"/>
                </a:lnTo>
                <a:lnTo>
                  <a:pt x="1611522" y="692765"/>
                </a:lnTo>
                <a:lnTo>
                  <a:pt x="1609645" y="693089"/>
                </a:lnTo>
                <a:lnTo>
                  <a:pt x="1607455" y="693738"/>
                </a:lnTo>
                <a:lnTo>
                  <a:pt x="1603387" y="693738"/>
                </a:lnTo>
                <a:lnTo>
                  <a:pt x="1599320" y="693089"/>
                </a:lnTo>
                <a:lnTo>
                  <a:pt x="1597130" y="692765"/>
                </a:lnTo>
                <a:lnTo>
                  <a:pt x="1595566" y="691467"/>
                </a:lnTo>
                <a:lnTo>
                  <a:pt x="1593376" y="690494"/>
                </a:lnTo>
                <a:lnTo>
                  <a:pt x="1591811" y="689520"/>
                </a:lnTo>
                <a:lnTo>
                  <a:pt x="1590247" y="688222"/>
                </a:lnTo>
                <a:lnTo>
                  <a:pt x="1588370" y="686276"/>
                </a:lnTo>
                <a:lnTo>
                  <a:pt x="1587118" y="684653"/>
                </a:lnTo>
                <a:lnTo>
                  <a:pt x="1585867" y="683031"/>
                </a:lnTo>
                <a:lnTo>
                  <a:pt x="1584928" y="680760"/>
                </a:lnTo>
                <a:lnTo>
                  <a:pt x="1583989" y="679138"/>
                </a:lnTo>
                <a:lnTo>
                  <a:pt x="1583364" y="676867"/>
                </a:lnTo>
                <a:lnTo>
                  <a:pt x="1583051" y="674920"/>
                </a:lnTo>
                <a:lnTo>
                  <a:pt x="1582738" y="670378"/>
                </a:lnTo>
                <a:lnTo>
                  <a:pt x="1583364" y="666160"/>
                </a:lnTo>
                <a:lnTo>
                  <a:pt x="1583989" y="664213"/>
                </a:lnTo>
                <a:lnTo>
                  <a:pt x="1584928" y="662266"/>
                </a:lnTo>
                <a:lnTo>
                  <a:pt x="1585867" y="660320"/>
                </a:lnTo>
                <a:lnTo>
                  <a:pt x="1587118" y="658373"/>
                </a:lnTo>
                <a:lnTo>
                  <a:pt x="1588370" y="656751"/>
                </a:lnTo>
                <a:lnTo>
                  <a:pt x="1589934" y="655128"/>
                </a:lnTo>
                <a:lnTo>
                  <a:pt x="1591498" y="653506"/>
                </a:lnTo>
                <a:lnTo>
                  <a:pt x="1593376" y="652208"/>
                </a:lnTo>
                <a:lnTo>
                  <a:pt x="1595253" y="651235"/>
                </a:lnTo>
                <a:lnTo>
                  <a:pt x="1597130" y="650586"/>
                </a:lnTo>
                <a:lnTo>
                  <a:pt x="1599320" y="649937"/>
                </a:lnTo>
                <a:lnTo>
                  <a:pt x="1601197" y="649613"/>
                </a:lnTo>
                <a:lnTo>
                  <a:pt x="1605265" y="649288"/>
                </a:lnTo>
                <a:close/>
                <a:moveTo>
                  <a:pt x="1534343" y="638175"/>
                </a:moveTo>
                <a:lnTo>
                  <a:pt x="1538440" y="638175"/>
                </a:lnTo>
                <a:lnTo>
                  <a:pt x="1542852" y="638488"/>
                </a:lnTo>
                <a:lnTo>
                  <a:pt x="1544743" y="639114"/>
                </a:lnTo>
                <a:lnTo>
                  <a:pt x="1546319" y="639739"/>
                </a:lnTo>
                <a:lnTo>
                  <a:pt x="1548525" y="640991"/>
                </a:lnTo>
                <a:lnTo>
                  <a:pt x="1550101" y="642242"/>
                </a:lnTo>
                <a:lnTo>
                  <a:pt x="1551992" y="643494"/>
                </a:lnTo>
                <a:lnTo>
                  <a:pt x="1553568" y="645371"/>
                </a:lnTo>
                <a:lnTo>
                  <a:pt x="1554829" y="646935"/>
                </a:lnTo>
                <a:lnTo>
                  <a:pt x="1556405" y="648500"/>
                </a:lnTo>
                <a:lnTo>
                  <a:pt x="1557350" y="650690"/>
                </a:lnTo>
                <a:lnTo>
                  <a:pt x="1557980" y="652254"/>
                </a:lnTo>
                <a:lnTo>
                  <a:pt x="1558611" y="654444"/>
                </a:lnTo>
                <a:lnTo>
                  <a:pt x="1558926" y="656322"/>
                </a:lnTo>
                <a:lnTo>
                  <a:pt x="1558926" y="660702"/>
                </a:lnTo>
                <a:lnTo>
                  <a:pt x="1558611" y="664769"/>
                </a:lnTo>
                <a:lnTo>
                  <a:pt x="1557980" y="666646"/>
                </a:lnTo>
                <a:lnTo>
                  <a:pt x="1557350" y="668523"/>
                </a:lnTo>
                <a:lnTo>
                  <a:pt x="1556405" y="670401"/>
                </a:lnTo>
                <a:lnTo>
                  <a:pt x="1554829" y="671965"/>
                </a:lnTo>
                <a:lnTo>
                  <a:pt x="1553568" y="673842"/>
                </a:lnTo>
                <a:lnTo>
                  <a:pt x="1552307" y="675406"/>
                </a:lnTo>
                <a:lnTo>
                  <a:pt x="1550416" y="676658"/>
                </a:lnTo>
                <a:lnTo>
                  <a:pt x="1548525" y="678222"/>
                </a:lnTo>
                <a:lnTo>
                  <a:pt x="1546950" y="679161"/>
                </a:lnTo>
                <a:lnTo>
                  <a:pt x="1544743" y="679787"/>
                </a:lnTo>
                <a:lnTo>
                  <a:pt x="1542852" y="680412"/>
                </a:lnTo>
                <a:lnTo>
                  <a:pt x="1540646" y="680725"/>
                </a:lnTo>
                <a:lnTo>
                  <a:pt x="1536549" y="681038"/>
                </a:lnTo>
                <a:lnTo>
                  <a:pt x="1532137" y="680412"/>
                </a:lnTo>
                <a:lnTo>
                  <a:pt x="1530246" y="679787"/>
                </a:lnTo>
                <a:lnTo>
                  <a:pt x="1528670" y="679161"/>
                </a:lnTo>
                <a:lnTo>
                  <a:pt x="1526464" y="678222"/>
                </a:lnTo>
                <a:lnTo>
                  <a:pt x="1524888" y="676658"/>
                </a:lnTo>
                <a:lnTo>
                  <a:pt x="1522997" y="675406"/>
                </a:lnTo>
                <a:lnTo>
                  <a:pt x="1521421" y="674155"/>
                </a:lnTo>
                <a:lnTo>
                  <a:pt x="1520160" y="672278"/>
                </a:lnTo>
                <a:lnTo>
                  <a:pt x="1518900" y="670401"/>
                </a:lnTo>
                <a:lnTo>
                  <a:pt x="1517954" y="668836"/>
                </a:lnTo>
                <a:lnTo>
                  <a:pt x="1517009" y="666646"/>
                </a:lnTo>
                <a:lnTo>
                  <a:pt x="1516378" y="664769"/>
                </a:lnTo>
                <a:lnTo>
                  <a:pt x="1516063" y="662579"/>
                </a:lnTo>
                <a:lnTo>
                  <a:pt x="1516063" y="658512"/>
                </a:lnTo>
                <a:lnTo>
                  <a:pt x="1516378" y="654444"/>
                </a:lnTo>
                <a:lnTo>
                  <a:pt x="1517009" y="652567"/>
                </a:lnTo>
                <a:lnTo>
                  <a:pt x="1517639" y="650690"/>
                </a:lnTo>
                <a:lnTo>
                  <a:pt x="1518900" y="648500"/>
                </a:lnTo>
                <a:lnTo>
                  <a:pt x="1520160" y="646935"/>
                </a:lnTo>
                <a:lnTo>
                  <a:pt x="1521421" y="645371"/>
                </a:lnTo>
                <a:lnTo>
                  <a:pt x="1522682" y="643494"/>
                </a:lnTo>
                <a:lnTo>
                  <a:pt x="1524573" y="642242"/>
                </a:lnTo>
                <a:lnTo>
                  <a:pt x="1526464" y="641304"/>
                </a:lnTo>
                <a:lnTo>
                  <a:pt x="1528355" y="640365"/>
                </a:lnTo>
                <a:lnTo>
                  <a:pt x="1530246" y="639114"/>
                </a:lnTo>
                <a:lnTo>
                  <a:pt x="1532137" y="638801"/>
                </a:lnTo>
                <a:lnTo>
                  <a:pt x="1534343" y="638175"/>
                </a:lnTo>
                <a:close/>
                <a:moveTo>
                  <a:pt x="1577354" y="585788"/>
                </a:moveTo>
                <a:lnTo>
                  <a:pt x="1581864" y="586437"/>
                </a:lnTo>
                <a:lnTo>
                  <a:pt x="1583796" y="586761"/>
                </a:lnTo>
                <a:lnTo>
                  <a:pt x="1585729" y="588059"/>
                </a:lnTo>
                <a:lnTo>
                  <a:pt x="1587662" y="589033"/>
                </a:lnTo>
                <a:lnTo>
                  <a:pt x="1589594" y="590006"/>
                </a:lnTo>
                <a:lnTo>
                  <a:pt x="1591205" y="591304"/>
                </a:lnTo>
                <a:lnTo>
                  <a:pt x="1592815" y="593251"/>
                </a:lnTo>
                <a:lnTo>
                  <a:pt x="1594426" y="594873"/>
                </a:lnTo>
                <a:lnTo>
                  <a:pt x="1595714" y="596495"/>
                </a:lnTo>
                <a:lnTo>
                  <a:pt x="1596680" y="598766"/>
                </a:lnTo>
                <a:lnTo>
                  <a:pt x="1597325" y="600713"/>
                </a:lnTo>
                <a:lnTo>
                  <a:pt x="1597969" y="602660"/>
                </a:lnTo>
                <a:lnTo>
                  <a:pt x="1598291" y="604931"/>
                </a:lnTo>
                <a:lnTo>
                  <a:pt x="1598613" y="609149"/>
                </a:lnTo>
                <a:lnTo>
                  <a:pt x="1597969" y="613367"/>
                </a:lnTo>
                <a:lnTo>
                  <a:pt x="1597325" y="615313"/>
                </a:lnTo>
                <a:lnTo>
                  <a:pt x="1596680" y="617584"/>
                </a:lnTo>
                <a:lnTo>
                  <a:pt x="1595714" y="619207"/>
                </a:lnTo>
                <a:lnTo>
                  <a:pt x="1594426" y="620829"/>
                </a:lnTo>
                <a:lnTo>
                  <a:pt x="1592815" y="622776"/>
                </a:lnTo>
                <a:lnTo>
                  <a:pt x="1591527" y="624398"/>
                </a:lnTo>
                <a:lnTo>
                  <a:pt x="1589916" y="625696"/>
                </a:lnTo>
                <a:lnTo>
                  <a:pt x="1587662" y="627318"/>
                </a:lnTo>
                <a:lnTo>
                  <a:pt x="1586051" y="628291"/>
                </a:lnTo>
                <a:lnTo>
                  <a:pt x="1583796" y="628940"/>
                </a:lnTo>
                <a:lnTo>
                  <a:pt x="1581864" y="629589"/>
                </a:lnTo>
                <a:lnTo>
                  <a:pt x="1579931" y="629914"/>
                </a:lnTo>
                <a:lnTo>
                  <a:pt x="1575744" y="630238"/>
                </a:lnTo>
                <a:lnTo>
                  <a:pt x="1571234" y="629589"/>
                </a:lnTo>
                <a:lnTo>
                  <a:pt x="1569302" y="628940"/>
                </a:lnTo>
                <a:lnTo>
                  <a:pt x="1567369" y="628291"/>
                </a:lnTo>
                <a:lnTo>
                  <a:pt x="1565114" y="627318"/>
                </a:lnTo>
                <a:lnTo>
                  <a:pt x="1563504" y="626020"/>
                </a:lnTo>
                <a:lnTo>
                  <a:pt x="1561893" y="624722"/>
                </a:lnTo>
                <a:lnTo>
                  <a:pt x="1559961" y="623100"/>
                </a:lnTo>
                <a:lnTo>
                  <a:pt x="1558672" y="621153"/>
                </a:lnTo>
                <a:lnTo>
                  <a:pt x="1557384" y="619207"/>
                </a:lnTo>
                <a:lnTo>
                  <a:pt x="1556418" y="617584"/>
                </a:lnTo>
                <a:lnTo>
                  <a:pt x="1555451" y="615313"/>
                </a:lnTo>
                <a:lnTo>
                  <a:pt x="1554807" y="613367"/>
                </a:lnTo>
                <a:lnTo>
                  <a:pt x="1554485" y="611095"/>
                </a:lnTo>
                <a:lnTo>
                  <a:pt x="1554163" y="607202"/>
                </a:lnTo>
                <a:lnTo>
                  <a:pt x="1554807" y="602984"/>
                </a:lnTo>
                <a:lnTo>
                  <a:pt x="1555451" y="600713"/>
                </a:lnTo>
                <a:lnTo>
                  <a:pt x="1556418" y="598766"/>
                </a:lnTo>
                <a:lnTo>
                  <a:pt x="1557384" y="596495"/>
                </a:lnTo>
                <a:lnTo>
                  <a:pt x="1558672" y="594873"/>
                </a:lnTo>
                <a:lnTo>
                  <a:pt x="1559961" y="593251"/>
                </a:lnTo>
                <a:lnTo>
                  <a:pt x="1561571" y="591628"/>
                </a:lnTo>
                <a:lnTo>
                  <a:pt x="1563182" y="590006"/>
                </a:lnTo>
                <a:lnTo>
                  <a:pt x="1565114" y="589033"/>
                </a:lnTo>
                <a:lnTo>
                  <a:pt x="1567047" y="588059"/>
                </a:lnTo>
                <a:lnTo>
                  <a:pt x="1568980" y="586761"/>
                </a:lnTo>
                <a:lnTo>
                  <a:pt x="1571234" y="586437"/>
                </a:lnTo>
                <a:lnTo>
                  <a:pt x="1573167" y="586113"/>
                </a:lnTo>
                <a:lnTo>
                  <a:pt x="1577354" y="585788"/>
                </a:lnTo>
                <a:close/>
                <a:moveTo>
                  <a:pt x="1510015" y="574675"/>
                </a:moveTo>
                <a:lnTo>
                  <a:pt x="1514082" y="575301"/>
                </a:lnTo>
                <a:lnTo>
                  <a:pt x="1515959" y="575927"/>
                </a:lnTo>
                <a:lnTo>
                  <a:pt x="1518149" y="576552"/>
                </a:lnTo>
                <a:lnTo>
                  <a:pt x="1519713" y="577491"/>
                </a:lnTo>
                <a:lnTo>
                  <a:pt x="1521278" y="578430"/>
                </a:lnTo>
                <a:lnTo>
                  <a:pt x="1523155" y="579994"/>
                </a:lnTo>
                <a:lnTo>
                  <a:pt x="1524719" y="581558"/>
                </a:lnTo>
                <a:lnTo>
                  <a:pt x="1525971" y="583123"/>
                </a:lnTo>
                <a:lnTo>
                  <a:pt x="1527535" y="585313"/>
                </a:lnTo>
                <a:lnTo>
                  <a:pt x="1528474" y="586877"/>
                </a:lnTo>
                <a:lnTo>
                  <a:pt x="1529100" y="589067"/>
                </a:lnTo>
                <a:lnTo>
                  <a:pt x="1529725" y="590944"/>
                </a:lnTo>
                <a:lnTo>
                  <a:pt x="1530038" y="593134"/>
                </a:lnTo>
                <a:lnTo>
                  <a:pt x="1530351" y="596889"/>
                </a:lnTo>
                <a:lnTo>
                  <a:pt x="1529725" y="600956"/>
                </a:lnTo>
                <a:lnTo>
                  <a:pt x="1529100" y="603146"/>
                </a:lnTo>
                <a:lnTo>
                  <a:pt x="1528474" y="605023"/>
                </a:lnTo>
                <a:lnTo>
                  <a:pt x="1527535" y="606901"/>
                </a:lnTo>
                <a:lnTo>
                  <a:pt x="1525971" y="608778"/>
                </a:lnTo>
                <a:lnTo>
                  <a:pt x="1524719" y="610342"/>
                </a:lnTo>
                <a:lnTo>
                  <a:pt x="1523468" y="611906"/>
                </a:lnTo>
                <a:lnTo>
                  <a:pt x="1521591" y="613471"/>
                </a:lnTo>
                <a:lnTo>
                  <a:pt x="1519713" y="614409"/>
                </a:lnTo>
                <a:lnTo>
                  <a:pt x="1518149" y="615348"/>
                </a:lnTo>
                <a:lnTo>
                  <a:pt x="1515959" y="616600"/>
                </a:lnTo>
                <a:lnTo>
                  <a:pt x="1514082" y="616912"/>
                </a:lnTo>
                <a:lnTo>
                  <a:pt x="1511892" y="617225"/>
                </a:lnTo>
                <a:lnTo>
                  <a:pt x="1507824" y="617538"/>
                </a:lnTo>
                <a:lnTo>
                  <a:pt x="1504070" y="616912"/>
                </a:lnTo>
                <a:lnTo>
                  <a:pt x="1501880" y="616600"/>
                </a:lnTo>
                <a:lnTo>
                  <a:pt x="1500003" y="615348"/>
                </a:lnTo>
                <a:lnTo>
                  <a:pt x="1498126" y="614409"/>
                </a:lnTo>
                <a:lnTo>
                  <a:pt x="1496248" y="613471"/>
                </a:lnTo>
                <a:lnTo>
                  <a:pt x="1494684" y="612219"/>
                </a:lnTo>
                <a:lnTo>
                  <a:pt x="1493120" y="610342"/>
                </a:lnTo>
                <a:lnTo>
                  <a:pt x="1491555" y="608778"/>
                </a:lnTo>
                <a:lnTo>
                  <a:pt x="1490617" y="607213"/>
                </a:lnTo>
                <a:lnTo>
                  <a:pt x="1489365" y="605023"/>
                </a:lnTo>
                <a:lnTo>
                  <a:pt x="1488739" y="603146"/>
                </a:lnTo>
                <a:lnTo>
                  <a:pt x="1488114" y="600956"/>
                </a:lnTo>
                <a:lnTo>
                  <a:pt x="1487801" y="599079"/>
                </a:lnTo>
                <a:lnTo>
                  <a:pt x="1487488" y="595012"/>
                </a:lnTo>
                <a:lnTo>
                  <a:pt x="1488114" y="590944"/>
                </a:lnTo>
                <a:lnTo>
                  <a:pt x="1488427" y="589067"/>
                </a:lnTo>
                <a:lnTo>
                  <a:pt x="1489365" y="586877"/>
                </a:lnTo>
                <a:lnTo>
                  <a:pt x="1490617" y="585313"/>
                </a:lnTo>
                <a:lnTo>
                  <a:pt x="1491555" y="583748"/>
                </a:lnTo>
                <a:lnTo>
                  <a:pt x="1492807" y="581871"/>
                </a:lnTo>
                <a:lnTo>
                  <a:pt x="1494684" y="580307"/>
                </a:lnTo>
                <a:lnTo>
                  <a:pt x="1496248" y="579055"/>
                </a:lnTo>
                <a:lnTo>
                  <a:pt x="1497813" y="577491"/>
                </a:lnTo>
                <a:lnTo>
                  <a:pt x="1500003" y="576552"/>
                </a:lnTo>
                <a:lnTo>
                  <a:pt x="1501567" y="575927"/>
                </a:lnTo>
                <a:lnTo>
                  <a:pt x="1503444" y="575301"/>
                </a:lnTo>
                <a:lnTo>
                  <a:pt x="1505634" y="574988"/>
                </a:lnTo>
                <a:lnTo>
                  <a:pt x="1510015" y="574675"/>
                </a:lnTo>
                <a:close/>
                <a:moveTo>
                  <a:pt x="657003" y="571720"/>
                </a:moveTo>
                <a:lnTo>
                  <a:pt x="654464" y="629495"/>
                </a:lnTo>
                <a:lnTo>
                  <a:pt x="653512" y="655526"/>
                </a:lnTo>
                <a:lnTo>
                  <a:pt x="627168" y="656796"/>
                </a:lnTo>
                <a:lnTo>
                  <a:pt x="563690" y="659653"/>
                </a:lnTo>
                <a:lnTo>
                  <a:pt x="1216884" y="1272641"/>
                </a:lnTo>
                <a:lnTo>
                  <a:pt x="1241641" y="1248832"/>
                </a:lnTo>
                <a:lnTo>
                  <a:pt x="1253067" y="1238357"/>
                </a:lnTo>
                <a:lnTo>
                  <a:pt x="657003" y="571720"/>
                </a:lnTo>
                <a:close/>
                <a:moveTo>
                  <a:pt x="1548949" y="522288"/>
                </a:moveTo>
                <a:lnTo>
                  <a:pt x="1553166" y="522937"/>
                </a:lnTo>
                <a:lnTo>
                  <a:pt x="1555113" y="523586"/>
                </a:lnTo>
                <a:lnTo>
                  <a:pt x="1557384" y="524235"/>
                </a:lnTo>
                <a:lnTo>
                  <a:pt x="1559007" y="525208"/>
                </a:lnTo>
                <a:lnTo>
                  <a:pt x="1561278" y="526830"/>
                </a:lnTo>
                <a:lnTo>
                  <a:pt x="1562576" y="528128"/>
                </a:lnTo>
                <a:lnTo>
                  <a:pt x="1564198" y="529426"/>
                </a:lnTo>
                <a:lnTo>
                  <a:pt x="1565820" y="531373"/>
                </a:lnTo>
                <a:lnTo>
                  <a:pt x="1567118" y="533320"/>
                </a:lnTo>
                <a:lnTo>
                  <a:pt x="1568091" y="534942"/>
                </a:lnTo>
                <a:lnTo>
                  <a:pt x="1568740" y="537213"/>
                </a:lnTo>
                <a:lnTo>
                  <a:pt x="1569389" y="539160"/>
                </a:lnTo>
                <a:lnTo>
                  <a:pt x="1569714" y="541431"/>
                </a:lnTo>
                <a:lnTo>
                  <a:pt x="1570038" y="545324"/>
                </a:lnTo>
                <a:lnTo>
                  <a:pt x="1569389" y="549542"/>
                </a:lnTo>
                <a:lnTo>
                  <a:pt x="1568091" y="553760"/>
                </a:lnTo>
                <a:lnTo>
                  <a:pt x="1567118" y="556031"/>
                </a:lnTo>
                <a:lnTo>
                  <a:pt x="1566145" y="557653"/>
                </a:lnTo>
                <a:lnTo>
                  <a:pt x="1564522" y="559276"/>
                </a:lnTo>
                <a:lnTo>
                  <a:pt x="1562900" y="561222"/>
                </a:lnTo>
                <a:lnTo>
                  <a:pt x="1561278" y="562520"/>
                </a:lnTo>
                <a:lnTo>
                  <a:pt x="1559331" y="563494"/>
                </a:lnTo>
                <a:lnTo>
                  <a:pt x="1557384" y="564467"/>
                </a:lnTo>
                <a:lnTo>
                  <a:pt x="1555113" y="565765"/>
                </a:lnTo>
                <a:lnTo>
                  <a:pt x="1553166" y="566089"/>
                </a:lnTo>
                <a:lnTo>
                  <a:pt x="1551220" y="566738"/>
                </a:lnTo>
                <a:lnTo>
                  <a:pt x="1547002" y="566738"/>
                </a:lnTo>
                <a:lnTo>
                  <a:pt x="1542784" y="566089"/>
                </a:lnTo>
                <a:lnTo>
                  <a:pt x="1540513" y="565765"/>
                </a:lnTo>
                <a:lnTo>
                  <a:pt x="1538566" y="564467"/>
                </a:lnTo>
                <a:lnTo>
                  <a:pt x="1536944" y="563818"/>
                </a:lnTo>
                <a:lnTo>
                  <a:pt x="1534673" y="562520"/>
                </a:lnTo>
                <a:lnTo>
                  <a:pt x="1533050" y="561222"/>
                </a:lnTo>
                <a:lnTo>
                  <a:pt x="1531753" y="559276"/>
                </a:lnTo>
                <a:lnTo>
                  <a:pt x="1530130" y="557653"/>
                </a:lnTo>
                <a:lnTo>
                  <a:pt x="1528833" y="556031"/>
                </a:lnTo>
                <a:lnTo>
                  <a:pt x="1527859" y="553760"/>
                </a:lnTo>
                <a:lnTo>
                  <a:pt x="1527210" y="552138"/>
                </a:lnTo>
                <a:lnTo>
                  <a:pt x="1526237" y="549867"/>
                </a:lnTo>
                <a:lnTo>
                  <a:pt x="1525912" y="547920"/>
                </a:lnTo>
                <a:lnTo>
                  <a:pt x="1525588" y="543378"/>
                </a:lnTo>
                <a:lnTo>
                  <a:pt x="1526237" y="539160"/>
                </a:lnTo>
                <a:lnTo>
                  <a:pt x="1527210" y="537213"/>
                </a:lnTo>
                <a:lnTo>
                  <a:pt x="1527859" y="535266"/>
                </a:lnTo>
                <a:lnTo>
                  <a:pt x="1528833" y="533320"/>
                </a:lnTo>
                <a:lnTo>
                  <a:pt x="1529806" y="531697"/>
                </a:lnTo>
                <a:lnTo>
                  <a:pt x="1531104" y="529751"/>
                </a:lnTo>
                <a:lnTo>
                  <a:pt x="1533050" y="528128"/>
                </a:lnTo>
                <a:lnTo>
                  <a:pt x="1534673" y="526830"/>
                </a:lnTo>
                <a:lnTo>
                  <a:pt x="1536619" y="525208"/>
                </a:lnTo>
                <a:lnTo>
                  <a:pt x="1538566" y="524235"/>
                </a:lnTo>
                <a:lnTo>
                  <a:pt x="1540513" y="523586"/>
                </a:lnTo>
                <a:lnTo>
                  <a:pt x="1542784" y="522937"/>
                </a:lnTo>
                <a:lnTo>
                  <a:pt x="1544731" y="522613"/>
                </a:lnTo>
                <a:lnTo>
                  <a:pt x="1548949" y="522288"/>
                </a:lnTo>
                <a:close/>
                <a:moveTo>
                  <a:pt x="1477372" y="511175"/>
                </a:moveTo>
                <a:lnTo>
                  <a:pt x="1481440" y="511175"/>
                </a:lnTo>
                <a:lnTo>
                  <a:pt x="1485507" y="511801"/>
                </a:lnTo>
                <a:lnTo>
                  <a:pt x="1487384" y="512114"/>
                </a:lnTo>
                <a:lnTo>
                  <a:pt x="1489574" y="513365"/>
                </a:lnTo>
                <a:lnTo>
                  <a:pt x="1491138" y="513991"/>
                </a:lnTo>
                <a:lnTo>
                  <a:pt x="1493016" y="515242"/>
                </a:lnTo>
                <a:lnTo>
                  <a:pt x="1494893" y="516494"/>
                </a:lnTo>
                <a:lnTo>
                  <a:pt x="1496144" y="518371"/>
                </a:lnTo>
                <a:lnTo>
                  <a:pt x="1497709" y="519935"/>
                </a:lnTo>
                <a:lnTo>
                  <a:pt x="1498960" y="521500"/>
                </a:lnTo>
                <a:lnTo>
                  <a:pt x="1499899" y="523690"/>
                </a:lnTo>
                <a:lnTo>
                  <a:pt x="1500525" y="525254"/>
                </a:lnTo>
                <a:lnTo>
                  <a:pt x="1501150" y="527444"/>
                </a:lnTo>
                <a:lnTo>
                  <a:pt x="1501463" y="529322"/>
                </a:lnTo>
                <a:lnTo>
                  <a:pt x="1501776" y="533702"/>
                </a:lnTo>
                <a:lnTo>
                  <a:pt x="1501150" y="537769"/>
                </a:lnTo>
                <a:lnTo>
                  <a:pt x="1500837" y="539646"/>
                </a:lnTo>
                <a:lnTo>
                  <a:pt x="1499899" y="541523"/>
                </a:lnTo>
                <a:lnTo>
                  <a:pt x="1498960" y="543401"/>
                </a:lnTo>
                <a:lnTo>
                  <a:pt x="1497709" y="544965"/>
                </a:lnTo>
                <a:lnTo>
                  <a:pt x="1496457" y="546842"/>
                </a:lnTo>
                <a:lnTo>
                  <a:pt x="1494893" y="548406"/>
                </a:lnTo>
                <a:lnTo>
                  <a:pt x="1493016" y="549658"/>
                </a:lnTo>
                <a:lnTo>
                  <a:pt x="1491451" y="551222"/>
                </a:lnTo>
                <a:lnTo>
                  <a:pt x="1489574" y="552161"/>
                </a:lnTo>
                <a:lnTo>
                  <a:pt x="1487384" y="552787"/>
                </a:lnTo>
                <a:lnTo>
                  <a:pt x="1485507" y="553412"/>
                </a:lnTo>
                <a:lnTo>
                  <a:pt x="1483317" y="553725"/>
                </a:lnTo>
                <a:lnTo>
                  <a:pt x="1479249" y="554038"/>
                </a:lnTo>
                <a:lnTo>
                  <a:pt x="1475495" y="553412"/>
                </a:lnTo>
                <a:lnTo>
                  <a:pt x="1473305" y="552787"/>
                </a:lnTo>
                <a:lnTo>
                  <a:pt x="1471428" y="552161"/>
                </a:lnTo>
                <a:lnTo>
                  <a:pt x="1469551" y="551222"/>
                </a:lnTo>
                <a:lnTo>
                  <a:pt x="1467673" y="549658"/>
                </a:lnTo>
                <a:lnTo>
                  <a:pt x="1466109" y="548406"/>
                </a:lnTo>
                <a:lnTo>
                  <a:pt x="1464545" y="547155"/>
                </a:lnTo>
                <a:lnTo>
                  <a:pt x="1462980" y="545591"/>
                </a:lnTo>
                <a:lnTo>
                  <a:pt x="1462042" y="543401"/>
                </a:lnTo>
                <a:lnTo>
                  <a:pt x="1460790" y="541836"/>
                </a:lnTo>
                <a:lnTo>
                  <a:pt x="1460164" y="539646"/>
                </a:lnTo>
                <a:lnTo>
                  <a:pt x="1459539" y="537769"/>
                </a:lnTo>
                <a:lnTo>
                  <a:pt x="1459226" y="535579"/>
                </a:lnTo>
                <a:lnTo>
                  <a:pt x="1458913" y="531824"/>
                </a:lnTo>
                <a:lnTo>
                  <a:pt x="1459539" y="527757"/>
                </a:lnTo>
                <a:lnTo>
                  <a:pt x="1459852" y="525567"/>
                </a:lnTo>
                <a:lnTo>
                  <a:pt x="1460790" y="523690"/>
                </a:lnTo>
                <a:lnTo>
                  <a:pt x="1462042" y="521500"/>
                </a:lnTo>
                <a:lnTo>
                  <a:pt x="1462980" y="519935"/>
                </a:lnTo>
                <a:lnTo>
                  <a:pt x="1464232" y="518371"/>
                </a:lnTo>
                <a:lnTo>
                  <a:pt x="1466109" y="516494"/>
                </a:lnTo>
                <a:lnTo>
                  <a:pt x="1467673" y="515242"/>
                </a:lnTo>
                <a:lnTo>
                  <a:pt x="1469238" y="514304"/>
                </a:lnTo>
                <a:lnTo>
                  <a:pt x="1471428" y="513365"/>
                </a:lnTo>
                <a:lnTo>
                  <a:pt x="1473305" y="512114"/>
                </a:lnTo>
                <a:lnTo>
                  <a:pt x="1475495" y="511801"/>
                </a:lnTo>
                <a:lnTo>
                  <a:pt x="1477372" y="511175"/>
                </a:lnTo>
                <a:close/>
                <a:moveTo>
                  <a:pt x="1520963" y="458788"/>
                </a:moveTo>
                <a:lnTo>
                  <a:pt x="1525001" y="459437"/>
                </a:lnTo>
                <a:lnTo>
                  <a:pt x="1526865" y="459761"/>
                </a:lnTo>
                <a:lnTo>
                  <a:pt x="1529039" y="461059"/>
                </a:lnTo>
                <a:lnTo>
                  <a:pt x="1530592" y="462033"/>
                </a:lnTo>
                <a:lnTo>
                  <a:pt x="1532766" y="463006"/>
                </a:lnTo>
                <a:lnTo>
                  <a:pt x="1534319" y="464304"/>
                </a:lnTo>
                <a:lnTo>
                  <a:pt x="1535562" y="466251"/>
                </a:lnTo>
                <a:lnTo>
                  <a:pt x="1537425" y="467873"/>
                </a:lnTo>
                <a:lnTo>
                  <a:pt x="1538357" y="469495"/>
                </a:lnTo>
                <a:lnTo>
                  <a:pt x="1539289" y="471766"/>
                </a:lnTo>
                <a:lnTo>
                  <a:pt x="1539910" y="473713"/>
                </a:lnTo>
                <a:lnTo>
                  <a:pt x="1540531" y="475984"/>
                </a:lnTo>
                <a:lnTo>
                  <a:pt x="1540842" y="477931"/>
                </a:lnTo>
                <a:lnTo>
                  <a:pt x="1541463" y="482149"/>
                </a:lnTo>
                <a:lnTo>
                  <a:pt x="1540531" y="486367"/>
                </a:lnTo>
                <a:lnTo>
                  <a:pt x="1540221" y="488313"/>
                </a:lnTo>
                <a:lnTo>
                  <a:pt x="1539289" y="490584"/>
                </a:lnTo>
                <a:lnTo>
                  <a:pt x="1538357" y="492207"/>
                </a:lnTo>
                <a:lnTo>
                  <a:pt x="1537425" y="494478"/>
                </a:lnTo>
                <a:lnTo>
                  <a:pt x="1535872" y="496100"/>
                </a:lnTo>
                <a:lnTo>
                  <a:pt x="1534319" y="497398"/>
                </a:lnTo>
                <a:lnTo>
                  <a:pt x="1532766" y="499020"/>
                </a:lnTo>
                <a:lnTo>
                  <a:pt x="1530903" y="500318"/>
                </a:lnTo>
                <a:lnTo>
                  <a:pt x="1529039" y="501291"/>
                </a:lnTo>
                <a:lnTo>
                  <a:pt x="1526865" y="501940"/>
                </a:lnTo>
                <a:lnTo>
                  <a:pt x="1525001" y="502589"/>
                </a:lnTo>
                <a:lnTo>
                  <a:pt x="1523138" y="502914"/>
                </a:lnTo>
                <a:lnTo>
                  <a:pt x="1519100" y="503238"/>
                </a:lnTo>
                <a:lnTo>
                  <a:pt x="1515062" y="502589"/>
                </a:lnTo>
                <a:lnTo>
                  <a:pt x="1512888" y="501940"/>
                </a:lnTo>
                <a:lnTo>
                  <a:pt x="1511024" y="501291"/>
                </a:lnTo>
                <a:lnTo>
                  <a:pt x="1509471" y="500318"/>
                </a:lnTo>
                <a:lnTo>
                  <a:pt x="1507297" y="499345"/>
                </a:lnTo>
                <a:lnTo>
                  <a:pt x="1505744" y="497722"/>
                </a:lnTo>
                <a:lnTo>
                  <a:pt x="1504501" y="496100"/>
                </a:lnTo>
                <a:lnTo>
                  <a:pt x="1502948" y="494478"/>
                </a:lnTo>
                <a:lnTo>
                  <a:pt x="1501706" y="492531"/>
                </a:lnTo>
                <a:lnTo>
                  <a:pt x="1500774" y="490584"/>
                </a:lnTo>
                <a:lnTo>
                  <a:pt x="1500153" y="488313"/>
                </a:lnTo>
                <a:lnTo>
                  <a:pt x="1499221" y="486367"/>
                </a:lnTo>
                <a:lnTo>
                  <a:pt x="1498911" y="484420"/>
                </a:lnTo>
                <a:lnTo>
                  <a:pt x="1498600" y="480202"/>
                </a:lnTo>
                <a:lnTo>
                  <a:pt x="1499221" y="475984"/>
                </a:lnTo>
                <a:lnTo>
                  <a:pt x="1500153" y="473713"/>
                </a:lnTo>
                <a:lnTo>
                  <a:pt x="1500774" y="471766"/>
                </a:lnTo>
                <a:lnTo>
                  <a:pt x="1501706" y="470144"/>
                </a:lnTo>
                <a:lnTo>
                  <a:pt x="1502638" y="467873"/>
                </a:lnTo>
                <a:lnTo>
                  <a:pt x="1503880" y="466251"/>
                </a:lnTo>
                <a:lnTo>
                  <a:pt x="1505744" y="464628"/>
                </a:lnTo>
                <a:lnTo>
                  <a:pt x="1507297" y="463330"/>
                </a:lnTo>
                <a:lnTo>
                  <a:pt x="1509160" y="462033"/>
                </a:lnTo>
                <a:lnTo>
                  <a:pt x="1511024" y="461059"/>
                </a:lnTo>
                <a:lnTo>
                  <a:pt x="1512888" y="460410"/>
                </a:lnTo>
                <a:lnTo>
                  <a:pt x="1515062" y="459437"/>
                </a:lnTo>
                <a:lnTo>
                  <a:pt x="1516925" y="459113"/>
                </a:lnTo>
                <a:lnTo>
                  <a:pt x="1520963" y="458788"/>
                </a:lnTo>
                <a:close/>
                <a:moveTo>
                  <a:pt x="786182" y="452361"/>
                </a:moveTo>
                <a:lnTo>
                  <a:pt x="771899" y="522199"/>
                </a:lnTo>
                <a:lnTo>
                  <a:pt x="767456" y="544102"/>
                </a:lnTo>
                <a:lnTo>
                  <a:pt x="745238" y="544737"/>
                </a:lnTo>
                <a:lnTo>
                  <a:pt x="674142" y="547594"/>
                </a:lnTo>
                <a:lnTo>
                  <a:pt x="1274649" y="1219310"/>
                </a:lnTo>
                <a:lnTo>
                  <a:pt x="1298771" y="1198676"/>
                </a:lnTo>
                <a:lnTo>
                  <a:pt x="786182" y="452361"/>
                </a:lnTo>
                <a:close/>
                <a:moveTo>
                  <a:pt x="1453544" y="447675"/>
                </a:moveTo>
                <a:lnTo>
                  <a:pt x="1457792" y="448301"/>
                </a:lnTo>
                <a:lnTo>
                  <a:pt x="1459753" y="448927"/>
                </a:lnTo>
                <a:lnTo>
                  <a:pt x="1462041" y="449552"/>
                </a:lnTo>
                <a:lnTo>
                  <a:pt x="1464002" y="450491"/>
                </a:lnTo>
                <a:lnTo>
                  <a:pt x="1465637" y="452055"/>
                </a:lnTo>
                <a:lnTo>
                  <a:pt x="1467598" y="453307"/>
                </a:lnTo>
                <a:lnTo>
                  <a:pt x="1468905" y="454558"/>
                </a:lnTo>
                <a:lnTo>
                  <a:pt x="1470539" y="456435"/>
                </a:lnTo>
                <a:lnTo>
                  <a:pt x="1471846" y="458313"/>
                </a:lnTo>
                <a:lnTo>
                  <a:pt x="1472827" y="459877"/>
                </a:lnTo>
                <a:lnTo>
                  <a:pt x="1473481" y="462067"/>
                </a:lnTo>
                <a:lnTo>
                  <a:pt x="1474134" y="463944"/>
                </a:lnTo>
                <a:lnTo>
                  <a:pt x="1474461" y="466134"/>
                </a:lnTo>
                <a:lnTo>
                  <a:pt x="1474788" y="470202"/>
                </a:lnTo>
                <a:lnTo>
                  <a:pt x="1474134" y="473956"/>
                </a:lnTo>
                <a:lnTo>
                  <a:pt x="1473807" y="476146"/>
                </a:lnTo>
                <a:lnTo>
                  <a:pt x="1472827" y="478023"/>
                </a:lnTo>
                <a:lnTo>
                  <a:pt x="1471846" y="480213"/>
                </a:lnTo>
                <a:lnTo>
                  <a:pt x="1470539" y="481778"/>
                </a:lnTo>
                <a:lnTo>
                  <a:pt x="1469232" y="483342"/>
                </a:lnTo>
                <a:lnTo>
                  <a:pt x="1467598" y="484906"/>
                </a:lnTo>
                <a:lnTo>
                  <a:pt x="1465637" y="486471"/>
                </a:lnTo>
                <a:lnTo>
                  <a:pt x="1464002" y="487409"/>
                </a:lnTo>
                <a:lnTo>
                  <a:pt x="1462041" y="488661"/>
                </a:lnTo>
                <a:lnTo>
                  <a:pt x="1460080" y="489600"/>
                </a:lnTo>
                <a:lnTo>
                  <a:pt x="1458119" y="489912"/>
                </a:lnTo>
                <a:lnTo>
                  <a:pt x="1455831" y="490538"/>
                </a:lnTo>
                <a:lnTo>
                  <a:pt x="1451256" y="490538"/>
                </a:lnTo>
                <a:lnTo>
                  <a:pt x="1447334" y="489912"/>
                </a:lnTo>
                <a:lnTo>
                  <a:pt x="1445046" y="489600"/>
                </a:lnTo>
                <a:lnTo>
                  <a:pt x="1443085" y="488661"/>
                </a:lnTo>
                <a:lnTo>
                  <a:pt x="1441124" y="487409"/>
                </a:lnTo>
                <a:lnTo>
                  <a:pt x="1439489" y="486471"/>
                </a:lnTo>
                <a:lnTo>
                  <a:pt x="1437855" y="485219"/>
                </a:lnTo>
                <a:lnTo>
                  <a:pt x="1435894" y="483342"/>
                </a:lnTo>
                <a:lnTo>
                  <a:pt x="1434587" y="481778"/>
                </a:lnTo>
                <a:lnTo>
                  <a:pt x="1433280" y="480213"/>
                </a:lnTo>
                <a:lnTo>
                  <a:pt x="1431972" y="478023"/>
                </a:lnTo>
                <a:lnTo>
                  <a:pt x="1431319" y="476459"/>
                </a:lnTo>
                <a:lnTo>
                  <a:pt x="1430665" y="474269"/>
                </a:lnTo>
                <a:lnTo>
                  <a:pt x="1430338" y="472392"/>
                </a:lnTo>
                <a:lnTo>
                  <a:pt x="1430338" y="468012"/>
                </a:lnTo>
                <a:lnTo>
                  <a:pt x="1430665" y="463944"/>
                </a:lnTo>
                <a:lnTo>
                  <a:pt x="1431319" y="462067"/>
                </a:lnTo>
                <a:lnTo>
                  <a:pt x="1431972" y="459877"/>
                </a:lnTo>
                <a:lnTo>
                  <a:pt x="1433280" y="458313"/>
                </a:lnTo>
                <a:lnTo>
                  <a:pt x="1434587" y="456748"/>
                </a:lnTo>
                <a:lnTo>
                  <a:pt x="1435894" y="454871"/>
                </a:lnTo>
                <a:lnTo>
                  <a:pt x="1437528" y="453307"/>
                </a:lnTo>
                <a:lnTo>
                  <a:pt x="1439163" y="452055"/>
                </a:lnTo>
                <a:lnTo>
                  <a:pt x="1441124" y="450491"/>
                </a:lnTo>
                <a:lnTo>
                  <a:pt x="1443085" y="449552"/>
                </a:lnTo>
                <a:lnTo>
                  <a:pt x="1445046" y="448927"/>
                </a:lnTo>
                <a:lnTo>
                  <a:pt x="1447334" y="448301"/>
                </a:lnTo>
                <a:lnTo>
                  <a:pt x="1449295" y="447988"/>
                </a:lnTo>
                <a:lnTo>
                  <a:pt x="1453544" y="447675"/>
                </a:lnTo>
                <a:close/>
                <a:moveTo>
                  <a:pt x="1488350" y="396875"/>
                </a:moveTo>
                <a:lnTo>
                  <a:pt x="1492388" y="396875"/>
                </a:lnTo>
                <a:lnTo>
                  <a:pt x="1496426" y="397190"/>
                </a:lnTo>
                <a:lnTo>
                  <a:pt x="1498290" y="397821"/>
                </a:lnTo>
                <a:lnTo>
                  <a:pt x="1500464" y="398451"/>
                </a:lnTo>
                <a:lnTo>
                  <a:pt x="1502328" y="399396"/>
                </a:lnTo>
                <a:lnTo>
                  <a:pt x="1504191" y="400972"/>
                </a:lnTo>
                <a:lnTo>
                  <a:pt x="1505744" y="402233"/>
                </a:lnTo>
                <a:lnTo>
                  <a:pt x="1507297" y="403494"/>
                </a:lnTo>
                <a:lnTo>
                  <a:pt x="1508850" y="405385"/>
                </a:lnTo>
                <a:lnTo>
                  <a:pt x="1509782" y="407276"/>
                </a:lnTo>
                <a:lnTo>
                  <a:pt x="1510714" y="408852"/>
                </a:lnTo>
                <a:lnTo>
                  <a:pt x="1511646" y="411058"/>
                </a:lnTo>
                <a:lnTo>
                  <a:pt x="1511956" y="412949"/>
                </a:lnTo>
                <a:lnTo>
                  <a:pt x="1512888" y="415155"/>
                </a:lnTo>
                <a:lnTo>
                  <a:pt x="1512888" y="419252"/>
                </a:lnTo>
                <a:lnTo>
                  <a:pt x="1511956" y="423665"/>
                </a:lnTo>
                <a:lnTo>
                  <a:pt x="1511646" y="425556"/>
                </a:lnTo>
                <a:lnTo>
                  <a:pt x="1510714" y="427131"/>
                </a:lnTo>
                <a:lnTo>
                  <a:pt x="1509782" y="429338"/>
                </a:lnTo>
                <a:lnTo>
                  <a:pt x="1508850" y="430913"/>
                </a:lnTo>
                <a:lnTo>
                  <a:pt x="1507297" y="432489"/>
                </a:lnTo>
                <a:lnTo>
                  <a:pt x="1505744" y="434380"/>
                </a:lnTo>
                <a:lnTo>
                  <a:pt x="1504191" y="435641"/>
                </a:lnTo>
                <a:lnTo>
                  <a:pt x="1502328" y="436902"/>
                </a:lnTo>
                <a:lnTo>
                  <a:pt x="1500464" y="438162"/>
                </a:lnTo>
                <a:lnTo>
                  <a:pt x="1498911" y="438793"/>
                </a:lnTo>
                <a:lnTo>
                  <a:pt x="1496737" y="439423"/>
                </a:lnTo>
                <a:lnTo>
                  <a:pt x="1494873" y="439738"/>
                </a:lnTo>
                <a:lnTo>
                  <a:pt x="1490525" y="439738"/>
                </a:lnTo>
                <a:lnTo>
                  <a:pt x="1486487" y="439423"/>
                </a:lnTo>
                <a:lnTo>
                  <a:pt x="1484313" y="438793"/>
                </a:lnTo>
                <a:lnTo>
                  <a:pt x="1482760" y="438162"/>
                </a:lnTo>
                <a:lnTo>
                  <a:pt x="1480896" y="436902"/>
                </a:lnTo>
                <a:lnTo>
                  <a:pt x="1479032" y="435641"/>
                </a:lnTo>
                <a:lnTo>
                  <a:pt x="1477479" y="434380"/>
                </a:lnTo>
                <a:lnTo>
                  <a:pt x="1475926" y="432489"/>
                </a:lnTo>
                <a:lnTo>
                  <a:pt x="1474373" y="430913"/>
                </a:lnTo>
                <a:lnTo>
                  <a:pt x="1473131" y="429338"/>
                </a:lnTo>
                <a:lnTo>
                  <a:pt x="1472199" y="427131"/>
                </a:lnTo>
                <a:lnTo>
                  <a:pt x="1471578" y="425556"/>
                </a:lnTo>
                <a:lnTo>
                  <a:pt x="1470646" y="423665"/>
                </a:lnTo>
                <a:lnTo>
                  <a:pt x="1470336" y="421458"/>
                </a:lnTo>
                <a:lnTo>
                  <a:pt x="1470025" y="417046"/>
                </a:lnTo>
                <a:lnTo>
                  <a:pt x="1470646" y="412949"/>
                </a:lnTo>
                <a:lnTo>
                  <a:pt x="1471578" y="411058"/>
                </a:lnTo>
                <a:lnTo>
                  <a:pt x="1472199" y="409482"/>
                </a:lnTo>
                <a:lnTo>
                  <a:pt x="1473131" y="407276"/>
                </a:lnTo>
                <a:lnTo>
                  <a:pt x="1474373" y="405700"/>
                </a:lnTo>
                <a:lnTo>
                  <a:pt x="1475926" y="403809"/>
                </a:lnTo>
                <a:lnTo>
                  <a:pt x="1477169" y="402233"/>
                </a:lnTo>
                <a:lnTo>
                  <a:pt x="1478722" y="400972"/>
                </a:lnTo>
                <a:lnTo>
                  <a:pt x="1480896" y="399396"/>
                </a:lnTo>
                <a:lnTo>
                  <a:pt x="1482449" y="398766"/>
                </a:lnTo>
                <a:lnTo>
                  <a:pt x="1484313" y="397821"/>
                </a:lnTo>
                <a:lnTo>
                  <a:pt x="1486487" y="397190"/>
                </a:lnTo>
                <a:lnTo>
                  <a:pt x="1488350" y="396875"/>
                </a:lnTo>
                <a:close/>
                <a:moveTo>
                  <a:pt x="1421630" y="384175"/>
                </a:moveTo>
                <a:lnTo>
                  <a:pt x="1425727" y="384175"/>
                </a:lnTo>
                <a:lnTo>
                  <a:pt x="1430139" y="384819"/>
                </a:lnTo>
                <a:lnTo>
                  <a:pt x="1432030" y="385464"/>
                </a:lnTo>
                <a:lnTo>
                  <a:pt x="1433921" y="386430"/>
                </a:lnTo>
                <a:lnTo>
                  <a:pt x="1435812" y="387396"/>
                </a:lnTo>
                <a:lnTo>
                  <a:pt x="1437388" y="388362"/>
                </a:lnTo>
                <a:lnTo>
                  <a:pt x="1439279" y="389651"/>
                </a:lnTo>
                <a:lnTo>
                  <a:pt x="1440855" y="391583"/>
                </a:lnTo>
                <a:lnTo>
                  <a:pt x="1442116" y="393194"/>
                </a:lnTo>
                <a:lnTo>
                  <a:pt x="1443692" y="395127"/>
                </a:lnTo>
                <a:lnTo>
                  <a:pt x="1444637" y="397059"/>
                </a:lnTo>
                <a:lnTo>
                  <a:pt x="1445267" y="398992"/>
                </a:lnTo>
                <a:lnTo>
                  <a:pt x="1445898" y="400924"/>
                </a:lnTo>
                <a:lnTo>
                  <a:pt x="1446213" y="402857"/>
                </a:lnTo>
                <a:lnTo>
                  <a:pt x="1446213" y="407366"/>
                </a:lnTo>
                <a:lnTo>
                  <a:pt x="1445898" y="411554"/>
                </a:lnTo>
                <a:lnTo>
                  <a:pt x="1445267" y="413486"/>
                </a:lnTo>
                <a:lnTo>
                  <a:pt x="1444637" y="415741"/>
                </a:lnTo>
                <a:lnTo>
                  <a:pt x="1443692" y="417352"/>
                </a:lnTo>
                <a:lnTo>
                  <a:pt x="1442116" y="419284"/>
                </a:lnTo>
                <a:lnTo>
                  <a:pt x="1440855" y="420895"/>
                </a:lnTo>
                <a:lnTo>
                  <a:pt x="1439594" y="422505"/>
                </a:lnTo>
                <a:lnTo>
                  <a:pt x="1437703" y="424116"/>
                </a:lnTo>
                <a:lnTo>
                  <a:pt x="1435812" y="425404"/>
                </a:lnTo>
                <a:lnTo>
                  <a:pt x="1434237" y="426370"/>
                </a:lnTo>
                <a:lnTo>
                  <a:pt x="1432030" y="427015"/>
                </a:lnTo>
                <a:lnTo>
                  <a:pt x="1430139" y="427659"/>
                </a:lnTo>
                <a:lnTo>
                  <a:pt x="1427933" y="427981"/>
                </a:lnTo>
                <a:lnTo>
                  <a:pt x="1424151" y="428625"/>
                </a:lnTo>
                <a:lnTo>
                  <a:pt x="1419739" y="427659"/>
                </a:lnTo>
                <a:lnTo>
                  <a:pt x="1417533" y="427015"/>
                </a:lnTo>
                <a:lnTo>
                  <a:pt x="1415957" y="426370"/>
                </a:lnTo>
                <a:lnTo>
                  <a:pt x="1413751" y="425404"/>
                </a:lnTo>
                <a:lnTo>
                  <a:pt x="1412175" y="424438"/>
                </a:lnTo>
                <a:lnTo>
                  <a:pt x="1410599" y="422505"/>
                </a:lnTo>
                <a:lnTo>
                  <a:pt x="1408708" y="421217"/>
                </a:lnTo>
                <a:lnTo>
                  <a:pt x="1407447" y="419606"/>
                </a:lnTo>
                <a:lnTo>
                  <a:pt x="1406187" y="417352"/>
                </a:lnTo>
                <a:lnTo>
                  <a:pt x="1405556" y="415741"/>
                </a:lnTo>
                <a:lnTo>
                  <a:pt x="1404296" y="413486"/>
                </a:lnTo>
                <a:lnTo>
                  <a:pt x="1403665" y="411554"/>
                </a:lnTo>
                <a:lnTo>
                  <a:pt x="1403350" y="409621"/>
                </a:lnTo>
                <a:lnTo>
                  <a:pt x="1403350" y="405434"/>
                </a:lnTo>
                <a:lnTo>
                  <a:pt x="1403665" y="401247"/>
                </a:lnTo>
                <a:lnTo>
                  <a:pt x="1404296" y="398992"/>
                </a:lnTo>
                <a:lnTo>
                  <a:pt x="1405241" y="397059"/>
                </a:lnTo>
                <a:lnTo>
                  <a:pt x="1406187" y="395127"/>
                </a:lnTo>
                <a:lnTo>
                  <a:pt x="1407447" y="393194"/>
                </a:lnTo>
                <a:lnTo>
                  <a:pt x="1408708" y="391583"/>
                </a:lnTo>
                <a:lnTo>
                  <a:pt x="1410284" y="389651"/>
                </a:lnTo>
                <a:lnTo>
                  <a:pt x="1411860" y="388362"/>
                </a:lnTo>
                <a:lnTo>
                  <a:pt x="1413751" y="387396"/>
                </a:lnTo>
                <a:lnTo>
                  <a:pt x="1415642" y="386430"/>
                </a:lnTo>
                <a:lnTo>
                  <a:pt x="1417533" y="385464"/>
                </a:lnTo>
                <a:lnTo>
                  <a:pt x="1419739" y="384819"/>
                </a:lnTo>
                <a:lnTo>
                  <a:pt x="1421630" y="384175"/>
                </a:lnTo>
                <a:close/>
                <a:moveTo>
                  <a:pt x="926787" y="355539"/>
                </a:moveTo>
                <a:lnTo>
                  <a:pt x="902348" y="428552"/>
                </a:lnTo>
                <a:lnTo>
                  <a:pt x="894730" y="451726"/>
                </a:lnTo>
                <a:lnTo>
                  <a:pt x="870291" y="447599"/>
                </a:lnTo>
                <a:lnTo>
                  <a:pt x="810304" y="436488"/>
                </a:lnTo>
                <a:lnTo>
                  <a:pt x="1320989" y="1179947"/>
                </a:lnTo>
                <a:lnTo>
                  <a:pt x="1344793" y="1160900"/>
                </a:lnTo>
                <a:lnTo>
                  <a:pt x="1368915" y="1142171"/>
                </a:lnTo>
                <a:lnTo>
                  <a:pt x="926787" y="355539"/>
                </a:lnTo>
                <a:close/>
                <a:moveTo>
                  <a:pt x="1464811" y="331788"/>
                </a:moveTo>
                <a:lnTo>
                  <a:pt x="1469028" y="332754"/>
                </a:lnTo>
                <a:lnTo>
                  <a:pt x="1471300" y="333398"/>
                </a:lnTo>
                <a:lnTo>
                  <a:pt x="1472922" y="334043"/>
                </a:lnTo>
                <a:lnTo>
                  <a:pt x="1474869" y="335009"/>
                </a:lnTo>
                <a:lnTo>
                  <a:pt x="1476815" y="335975"/>
                </a:lnTo>
                <a:lnTo>
                  <a:pt x="1478438" y="337586"/>
                </a:lnTo>
                <a:lnTo>
                  <a:pt x="1480060" y="339196"/>
                </a:lnTo>
                <a:lnTo>
                  <a:pt x="1481682" y="340807"/>
                </a:lnTo>
                <a:lnTo>
                  <a:pt x="1482980" y="342739"/>
                </a:lnTo>
                <a:lnTo>
                  <a:pt x="1483953" y="344672"/>
                </a:lnTo>
                <a:lnTo>
                  <a:pt x="1484602" y="346605"/>
                </a:lnTo>
                <a:lnTo>
                  <a:pt x="1485900" y="350792"/>
                </a:lnTo>
                <a:lnTo>
                  <a:pt x="1485900" y="354979"/>
                </a:lnTo>
                <a:lnTo>
                  <a:pt x="1485576" y="359166"/>
                </a:lnTo>
                <a:lnTo>
                  <a:pt x="1484602" y="361099"/>
                </a:lnTo>
                <a:lnTo>
                  <a:pt x="1483953" y="363354"/>
                </a:lnTo>
                <a:lnTo>
                  <a:pt x="1482980" y="364964"/>
                </a:lnTo>
                <a:lnTo>
                  <a:pt x="1481682" y="367219"/>
                </a:lnTo>
                <a:lnTo>
                  <a:pt x="1480060" y="368830"/>
                </a:lnTo>
                <a:lnTo>
                  <a:pt x="1478762" y="370118"/>
                </a:lnTo>
                <a:lnTo>
                  <a:pt x="1477140" y="371728"/>
                </a:lnTo>
                <a:lnTo>
                  <a:pt x="1474869" y="373017"/>
                </a:lnTo>
                <a:lnTo>
                  <a:pt x="1473246" y="373983"/>
                </a:lnTo>
                <a:lnTo>
                  <a:pt x="1471300" y="374627"/>
                </a:lnTo>
                <a:lnTo>
                  <a:pt x="1469028" y="375272"/>
                </a:lnTo>
                <a:lnTo>
                  <a:pt x="1467082" y="375916"/>
                </a:lnTo>
                <a:lnTo>
                  <a:pt x="1462864" y="376238"/>
                </a:lnTo>
                <a:lnTo>
                  <a:pt x="1458322" y="375272"/>
                </a:lnTo>
                <a:lnTo>
                  <a:pt x="1456699" y="374627"/>
                </a:lnTo>
                <a:lnTo>
                  <a:pt x="1454428" y="373983"/>
                </a:lnTo>
                <a:lnTo>
                  <a:pt x="1452481" y="373017"/>
                </a:lnTo>
                <a:lnTo>
                  <a:pt x="1450535" y="372051"/>
                </a:lnTo>
                <a:lnTo>
                  <a:pt x="1448912" y="370440"/>
                </a:lnTo>
                <a:lnTo>
                  <a:pt x="1447290" y="368830"/>
                </a:lnTo>
                <a:lnTo>
                  <a:pt x="1445668" y="367219"/>
                </a:lnTo>
                <a:lnTo>
                  <a:pt x="1444695" y="365286"/>
                </a:lnTo>
                <a:lnTo>
                  <a:pt x="1443721" y="363354"/>
                </a:lnTo>
                <a:lnTo>
                  <a:pt x="1442748" y="361099"/>
                </a:lnTo>
                <a:lnTo>
                  <a:pt x="1442423" y="359166"/>
                </a:lnTo>
                <a:lnTo>
                  <a:pt x="1441450" y="357234"/>
                </a:lnTo>
                <a:lnTo>
                  <a:pt x="1441450" y="353047"/>
                </a:lnTo>
                <a:lnTo>
                  <a:pt x="1442099" y="348859"/>
                </a:lnTo>
                <a:lnTo>
                  <a:pt x="1442748" y="346605"/>
                </a:lnTo>
                <a:lnTo>
                  <a:pt x="1443721" y="344672"/>
                </a:lnTo>
                <a:lnTo>
                  <a:pt x="1444370" y="343061"/>
                </a:lnTo>
                <a:lnTo>
                  <a:pt x="1445668" y="340807"/>
                </a:lnTo>
                <a:lnTo>
                  <a:pt x="1447290" y="339196"/>
                </a:lnTo>
                <a:lnTo>
                  <a:pt x="1448912" y="337908"/>
                </a:lnTo>
                <a:lnTo>
                  <a:pt x="1450535" y="336297"/>
                </a:lnTo>
                <a:lnTo>
                  <a:pt x="1452481" y="335009"/>
                </a:lnTo>
                <a:lnTo>
                  <a:pt x="1454428" y="334043"/>
                </a:lnTo>
                <a:lnTo>
                  <a:pt x="1456050" y="333398"/>
                </a:lnTo>
                <a:lnTo>
                  <a:pt x="1458322" y="332754"/>
                </a:lnTo>
                <a:lnTo>
                  <a:pt x="1460268" y="332110"/>
                </a:lnTo>
                <a:lnTo>
                  <a:pt x="1464811" y="331788"/>
                </a:lnTo>
                <a:close/>
                <a:moveTo>
                  <a:pt x="1392921" y="320675"/>
                </a:moveTo>
                <a:lnTo>
                  <a:pt x="1397302" y="320675"/>
                </a:lnTo>
                <a:lnTo>
                  <a:pt x="1401369" y="320990"/>
                </a:lnTo>
                <a:lnTo>
                  <a:pt x="1403246" y="321620"/>
                </a:lnTo>
                <a:lnTo>
                  <a:pt x="1405436" y="322251"/>
                </a:lnTo>
                <a:lnTo>
                  <a:pt x="1407000" y="323196"/>
                </a:lnTo>
                <a:lnTo>
                  <a:pt x="1408565" y="324772"/>
                </a:lnTo>
                <a:lnTo>
                  <a:pt x="1410442" y="326033"/>
                </a:lnTo>
                <a:lnTo>
                  <a:pt x="1412006" y="327293"/>
                </a:lnTo>
                <a:lnTo>
                  <a:pt x="1413258" y="329184"/>
                </a:lnTo>
                <a:lnTo>
                  <a:pt x="1414822" y="331075"/>
                </a:lnTo>
                <a:lnTo>
                  <a:pt x="1415761" y="332966"/>
                </a:lnTo>
                <a:lnTo>
                  <a:pt x="1416387" y="334857"/>
                </a:lnTo>
                <a:lnTo>
                  <a:pt x="1417012" y="336748"/>
                </a:lnTo>
                <a:lnTo>
                  <a:pt x="1417325" y="338955"/>
                </a:lnTo>
                <a:lnTo>
                  <a:pt x="1417638" y="343052"/>
                </a:lnTo>
                <a:lnTo>
                  <a:pt x="1417012" y="347464"/>
                </a:lnTo>
                <a:lnTo>
                  <a:pt x="1416387" y="349040"/>
                </a:lnTo>
                <a:lnTo>
                  <a:pt x="1415761" y="350931"/>
                </a:lnTo>
                <a:lnTo>
                  <a:pt x="1414822" y="353137"/>
                </a:lnTo>
                <a:lnTo>
                  <a:pt x="1413884" y="354713"/>
                </a:lnTo>
                <a:lnTo>
                  <a:pt x="1412006" y="356604"/>
                </a:lnTo>
                <a:lnTo>
                  <a:pt x="1410755" y="358180"/>
                </a:lnTo>
                <a:lnTo>
                  <a:pt x="1409191" y="359441"/>
                </a:lnTo>
                <a:lnTo>
                  <a:pt x="1407000" y="360386"/>
                </a:lnTo>
                <a:lnTo>
                  <a:pt x="1405436" y="361647"/>
                </a:lnTo>
                <a:lnTo>
                  <a:pt x="1403246" y="362592"/>
                </a:lnTo>
                <a:lnTo>
                  <a:pt x="1401369" y="362908"/>
                </a:lnTo>
                <a:lnTo>
                  <a:pt x="1399179" y="363538"/>
                </a:lnTo>
                <a:lnTo>
                  <a:pt x="1395424" y="363538"/>
                </a:lnTo>
                <a:lnTo>
                  <a:pt x="1391357" y="362908"/>
                </a:lnTo>
                <a:lnTo>
                  <a:pt x="1389167" y="362592"/>
                </a:lnTo>
                <a:lnTo>
                  <a:pt x="1387290" y="361647"/>
                </a:lnTo>
                <a:lnTo>
                  <a:pt x="1385100" y="360701"/>
                </a:lnTo>
                <a:lnTo>
                  <a:pt x="1383535" y="359441"/>
                </a:lnTo>
                <a:lnTo>
                  <a:pt x="1381971" y="358180"/>
                </a:lnTo>
                <a:lnTo>
                  <a:pt x="1380407" y="356604"/>
                </a:lnTo>
                <a:lnTo>
                  <a:pt x="1378842" y="354713"/>
                </a:lnTo>
                <a:lnTo>
                  <a:pt x="1377904" y="353137"/>
                </a:lnTo>
                <a:lnTo>
                  <a:pt x="1376965" y="350931"/>
                </a:lnTo>
                <a:lnTo>
                  <a:pt x="1375714" y="349355"/>
                </a:lnTo>
                <a:lnTo>
                  <a:pt x="1375401" y="347464"/>
                </a:lnTo>
                <a:lnTo>
                  <a:pt x="1374775" y="345258"/>
                </a:lnTo>
                <a:lnTo>
                  <a:pt x="1374775" y="340846"/>
                </a:lnTo>
                <a:lnTo>
                  <a:pt x="1375401" y="336748"/>
                </a:lnTo>
                <a:lnTo>
                  <a:pt x="1375714" y="334857"/>
                </a:lnTo>
                <a:lnTo>
                  <a:pt x="1376965" y="333282"/>
                </a:lnTo>
                <a:lnTo>
                  <a:pt x="1377904" y="331075"/>
                </a:lnTo>
                <a:lnTo>
                  <a:pt x="1378842" y="329500"/>
                </a:lnTo>
                <a:lnTo>
                  <a:pt x="1380094" y="327609"/>
                </a:lnTo>
                <a:lnTo>
                  <a:pt x="1381971" y="326033"/>
                </a:lnTo>
                <a:lnTo>
                  <a:pt x="1383535" y="324772"/>
                </a:lnTo>
                <a:lnTo>
                  <a:pt x="1385100" y="323196"/>
                </a:lnTo>
                <a:lnTo>
                  <a:pt x="1387290" y="322251"/>
                </a:lnTo>
                <a:lnTo>
                  <a:pt x="1389167" y="321620"/>
                </a:lnTo>
                <a:lnTo>
                  <a:pt x="1391044" y="320990"/>
                </a:lnTo>
                <a:lnTo>
                  <a:pt x="1392921" y="320675"/>
                </a:lnTo>
                <a:close/>
                <a:moveTo>
                  <a:pt x="1059140" y="272368"/>
                </a:moveTo>
                <a:lnTo>
                  <a:pt x="1036605" y="350460"/>
                </a:lnTo>
                <a:lnTo>
                  <a:pt x="1027718" y="381252"/>
                </a:lnTo>
                <a:lnTo>
                  <a:pt x="997883" y="368872"/>
                </a:lnTo>
                <a:lnTo>
                  <a:pt x="957891" y="352682"/>
                </a:lnTo>
                <a:lnTo>
                  <a:pt x="1392085" y="1124394"/>
                </a:lnTo>
                <a:lnTo>
                  <a:pt x="1416841" y="1106299"/>
                </a:lnTo>
                <a:lnTo>
                  <a:pt x="1441598" y="1088840"/>
                </a:lnTo>
                <a:lnTo>
                  <a:pt x="1093418" y="282844"/>
                </a:lnTo>
                <a:lnTo>
                  <a:pt x="1059140" y="272368"/>
                </a:lnTo>
                <a:close/>
                <a:moveTo>
                  <a:pt x="1431879" y="269875"/>
                </a:moveTo>
                <a:lnTo>
                  <a:pt x="1436066" y="269875"/>
                </a:lnTo>
                <a:lnTo>
                  <a:pt x="1440254" y="270188"/>
                </a:lnTo>
                <a:lnTo>
                  <a:pt x="1442508" y="270813"/>
                </a:lnTo>
                <a:lnTo>
                  <a:pt x="1444441" y="271439"/>
                </a:lnTo>
                <a:lnTo>
                  <a:pt x="1446051" y="272691"/>
                </a:lnTo>
                <a:lnTo>
                  <a:pt x="1447984" y="273942"/>
                </a:lnTo>
                <a:lnTo>
                  <a:pt x="1449595" y="275194"/>
                </a:lnTo>
                <a:lnTo>
                  <a:pt x="1451205" y="276758"/>
                </a:lnTo>
                <a:lnTo>
                  <a:pt x="1452816" y="278635"/>
                </a:lnTo>
                <a:lnTo>
                  <a:pt x="1454104" y="280200"/>
                </a:lnTo>
                <a:lnTo>
                  <a:pt x="1455070" y="282390"/>
                </a:lnTo>
                <a:lnTo>
                  <a:pt x="1455714" y="283954"/>
                </a:lnTo>
                <a:lnTo>
                  <a:pt x="1456681" y="285831"/>
                </a:lnTo>
                <a:lnTo>
                  <a:pt x="1457003" y="288021"/>
                </a:lnTo>
                <a:lnTo>
                  <a:pt x="1457325" y="292401"/>
                </a:lnTo>
                <a:lnTo>
                  <a:pt x="1456681" y="296469"/>
                </a:lnTo>
                <a:lnTo>
                  <a:pt x="1455714" y="298346"/>
                </a:lnTo>
                <a:lnTo>
                  <a:pt x="1455070" y="299910"/>
                </a:lnTo>
                <a:lnTo>
                  <a:pt x="1454104" y="302100"/>
                </a:lnTo>
                <a:lnTo>
                  <a:pt x="1453138" y="303665"/>
                </a:lnTo>
                <a:lnTo>
                  <a:pt x="1451849" y="305542"/>
                </a:lnTo>
                <a:lnTo>
                  <a:pt x="1449917" y="307106"/>
                </a:lnTo>
                <a:lnTo>
                  <a:pt x="1448306" y="308358"/>
                </a:lnTo>
                <a:lnTo>
                  <a:pt x="1446051" y="309922"/>
                </a:lnTo>
                <a:lnTo>
                  <a:pt x="1444441" y="310861"/>
                </a:lnTo>
                <a:lnTo>
                  <a:pt x="1442508" y="311486"/>
                </a:lnTo>
                <a:lnTo>
                  <a:pt x="1440254" y="312112"/>
                </a:lnTo>
                <a:lnTo>
                  <a:pt x="1438321" y="312425"/>
                </a:lnTo>
                <a:lnTo>
                  <a:pt x="1434134" y="312738"/>
                </a:lnTo>
                <a:lnTo>
                  <a:pt x="1429946" y="312112"/>
                </a:lnTo>
                <a:lnTo>
                  <a:pt x="1428014" y="311486"/>
                </a:lnTo>
                <a:lnTo>
                  <a:pt x="1425759" y="310861"/>
                </a:lnTo>
                <a:lnTo>
                  <a:pt x="1423826" y="309922"/>
                </a:lnTo>
                <a:lnTo>
                  <a:pt x="1421894" y="308358"/>
                </a:lnTo>
                <a:lnTo>
                  <a:pt x="1420283" y="307106"/>
                </a:lnTo>
                <a:lnTo>
                  <a:pt x="1418995" y="305855"/>
                </a:lnTo>
                <a:lnTo>
                  <a:pt x="1417062" y="303978"/>
                </a:lnTo>
                <a:lnTo>
                  <a:pt x="1416096" y="302100"/>
                </a:lnTo>
                <a:lnTo>
                  <a:pt x="1415130" y="300536"/>
                </a:lnTo>
                <a:lnTo>
                  <a:pt x="1414163" y="298346"/>
                </a:lnTo>
                <a:lnTo>
                  <a:pt x="1413841" y="296469"/>
                </a:lnTo>
                <a:lnTo>
                  <a:pt x="1413519" y="294279"/>
                </a:lnTo>
                <a:lnTo>
                  <a:pt x="1412875" y="290211"/>
                </a:lnTo>
                <a:lnTo>
                  <a:pt x="1413841" y="286457"/>
                </a:lnTo>
                <a:lnTo>
                  <a:pt x="1414163" y="284267"/>
                </a:lnTo>
                <a:lnTo>
                  <a:pt x="1415130" y="282390"/>
                </a:lnTo>
                <a:lnTo>
                  <a:pt x="1416096" y="280200"/>
                </a:lnTo>
                <a:lnTo>
                  <a:pt x="1417062" y="278635"/>
                </a:lnTo>
                <a:lnTo>
                  <a:pt x="1418673" y="276758"/>
                </a:lnTo>
                <a:lnTo>
                  <a:pt x="1420283" y="275194"/>
                </a:lnTo>
                <a:lnTo>
                  <a:pt x="1421894" y="273942"/>
                </a:lnTo>
                <a:lnTo>
                  <a:pt x="1423826" y="273004"/>
                </a:lnTo>
                <a:lnTo>
                  <a:pt x="1425759" y="271752"/>
                </a:lnTo>
                <a:lnTo>
                  <a:pt x="1428014" y="270813"/>
                </a:lnTo>
                <a:lnTo>
                  <a:pt x="1429946" y="270188"/>
                </a:lnTo>
                <a:lnTo>
                  <a:pt x="1431879" y="269875"/>
                </a:lnTo>
                <a:close/>
                <a:moveTo>
                  <a:pt x="1436202" y="182214"/>
                </a:moveTo>
                <a:lnTo>
                  <a:pt x="1431441" y="182531"/>
                </a:lnTo>
                <a:lnTo>
                  <a:pt x="1289249" y="235862"/>
                </a:lnTo>
                <a:lnTo>
                  <a:pt x="1585059" y="919958"/>
                </a:lnTo>
                <a:lnTo>
                  <a:pt x="1713604" y="871072"/>
                </a:lnTo>
                <a:lnTo>
                  <a:pt x="1720904" y="866310"/>
                </a:lnTo>
                <a:lnTo>
                  <a:pt x="1724077" y="864088"/>
                </a:lnTo>
                <a:lnTo>
                  <a:pt x="1726934" y="862183"/>
                </a:lnTo>
                <a:lnTo>
                  <a:pt x="1729156" y="859644"/>
                </a:lnTo>
                <a:lnTo>
                  <a:pt x="1731060" y="857739"/>
                </a:lnTo>
                <a:lnTo>
                  <a:pt x="1732330" y="855517"/>
                </a:lnTo>
                <a:lnTo>
                  <a:pt x="1733282" y="853612"/>
                </a:lnTo>
                <a:lnTo>
                  <a:pt x="1733917" y="851390"/>
                </a:lnTo>
                <a:lnTo>
                  <a:pt x="1734234" y="849485"/>
                </a:lnTo>
                <a:lnTo>
                  <a:pt x="1734551" y="846946"/>
                </a:lnTo>
                <a:lnTo>
                  <a:pt x="1734551" y="844724"/>
                </a:lnTo>
                <a:lnTo>
                  <a:pt x="1733917" y="839010"/>
                </a:lnTo>
                <a:lnTo>
                  <a:pt x="1732647" y="832661"/>
                </a:lnTo>
                <a:lnTo>
                  <a:pt x="1469529" y="219355"/>
                </a:lnTo>
                <a:lnTo>
                  <a:pt x="1468259" y="216181"/>
                </a:lnTo>
                <a:lnTo>
                  <a:pt x="1466355" y="210784"/>
                </a:lnTo>
                <a:lnTo>
                  <a:pt x="1463815" y="206022"/>
                </a:lnTo>
                <a:lnTo>
                  <a:pt x="1461594" y="201578"/>
                </a:lnTo>
                <a:lnTo>
                  <a:pt x="1459055" y="197451"/>
                </a:lnTo>
                <a:lnTo>
                  <a:pt x="1456198" y="193642"/>
                </a:lnTo>
                <a:lnTo>
                  <a:pt x="1453659" y="190150"/>
                </a:lnTo>
                <a:lnTo>
                  <a:pt x="1450485" y="187610"/>
                </a:lnTo>
                <a:lnTo>
                  <a:pt x="1447628" y="185388"/>
                </a:lnTo>
                <a:lnTo>
                  <a:pt x="1444137" y="183801"/>
                </a:lnTo>
                <a:lnTo>
                  <a:pt x="1440328" y="182531"/>
                </a:lnTo>
                <a:lnTo>
                  <a:pt x="1436202" y="182214"/>
                </a:lnTo>
                <a:close/>
                <a:moveTo>
                  <a:pt x="1402559" y="0"/>
                </a:moveTo>
                <a:lnTo>
                  <a:pt x="1409859" y="0"/>
                </a:lnTo>
                <a:lnTo>
                  <a:pt x="1416841" y="317"/>
                </a:lnTo>
                <a:lnTo>
                  <a:pt x="1424141" y="952"/>
                </a:lnTo>
                <a:lnTo>
                  <a:pt x="1430807" y="1905"/>
                </a:lnTo>
                <a:lnTo>
                  <a:pt x="1437155" y="3492"/>
                </a:lnTo>
                <a:lnTo>
                  <a:pt x="1444137" y="5079"/>
                </a:lnTo>
                <a:lnTo>
                  <a:pt x="1450485" y="6984"/>
                </a:lnTo>
                <a:lnTo>
                  <a:pt x="1457150" y="9206"/>
                </a:lnTo>
                <a:lnTo>
                  <a:pt x="1463181" y="11745"/>
                </a:lnTo>
                <a:lnTo>
                  <a:pt x="1469211" y="14920"/>
                </a:lnTo>
                <a:lnTo>
                  <a:pt x="1475242" y="18412"/>
                </a:lnTo>
                <a:lnTo>
                  <a:pt x="1481272" y="22221"/>
                </a:lnTo>
                <a:lnTo>
                  <a:pt x="1486668" y="25713"/>
                </a:lnTo>
                <a:lnTo>
                  <a:pt x="1492063" y="29522"/>
                </a:lnTo>
                <a:lnTo>
                  <a:pt x="1497142" y="33967"/>
                </a:lnTo>
                <a:lnTo>
                  <a:pt x="1501903" y="38411"/>
                </a:lnTo>
                <a:lnTo>
                  <a:pt x="1506981" y="43173"/>
                </a:lnTo>
                <a:lnTo>
                  <a:pt x="1511424" y="47934"/>
                </a:lnTo>
                <a:lnTo>
                  <a:pt x="1515868" y="53331"/>
                </a:lnTo>
                <a:lnTo>
                  <a:pt x="1520311" y="58727"/>
                </a:lnTo>
                <a:lnTo>
                  <a:pt x="1524120" y="64441"/>
                </a:lnTo>
                <a:lnTo>
                  <a:pt x="1528246" y="70473"/>
                </a:lnTo>
                <a:lnTo>
                  <a:pt x="1531737" y="76504"/>
                </a:lnTo>
                <a:lnTo>
                  <a:pt x="1535229" y="82536"/>
                </a:lnTo>
                <a:lnTo>
                  <a:pt x="1538720" y="89202"/>
                </a:lnTo>
                <a:lnTo>
                  <a:pt x="1541894" y="95869"/>
                </a:lnTo>
                <a:lnTo>
                  <a:pt x="1544433" y="102852"/>
                </a:lnTo>
                <a:lnTo>
                  <a:pt x="1547290" y="109836"/>
                </a:lnTo>
                <a:lnTo>
                  <a:pt x="1870078" y="863136"/>
                </a:lnTo>
                <a:lnTo>
                  <a:pt x="1871983" y="868215"/>
                </a:lnTo>
                <a:lnTo>
                  <a:pt x="1872300" y="869485"/>
                </a:lnTo>
                <a:lnTo>
                  <a:pt x="1874204" y="875833"/>
                </a:lnTo>
                <a:lnTo>
                  <a:pt x="1875791" y="882500"/>
                </a:lnTo>
                <a:lnTo>
                  <a:pt x="1876743" y="888531"/>
                </a:lnTo>
                <a:lnTo>
                  <a:pt x="1878013" y="894880"/>
                </a:lnTo>
                <a:lnTo>
                  <a:pt x="1878965" y="901229"/>
                </a:lnTo>
                <a:lnTo>
                  <a:pt x="1879283" y="907261"/>
                </a:lnTo>
                <a:lnTo>
                  <a:pt x="1879600" y="913610"/>
                </a:lnTo>
                <a:lnTo>
                  <a:pt x="1879600" y="919958"/>
                </a:lnTo>
                <a:lnTo>
                  <a:pt x="1879283" y="925990"/>
                </a:lnTo>
                <a:lnTo>
                  <a:pt x="1878965" y="932021"/>
                </a:lnTo>
                <a:lnTo>
                  <a:pt x="1878013" y="938053"/>
                </a:lnTo>
                <a:lnTo>
                  <a:pt x="1876743" y="944084"/>
                </a:lnTo>
                <a:lnTo>
                  <a:pt x="1875474" y="950116"/>
                </a:lnTo>
                <a:lnTo>
                  <a:pt x="1873887" y="955830"/>
                </a:lnTo>
                <a:lnTo>
                  <a:pt x="1871983" y="961861"/>
                </a:lnTo>
                <a:lnTo>
                  <a:pt x="1869761" y="967893"/>
                </a:lnTo>
                <a:lnTo>
                  <a:pt x="1867222" y="973289"/>
                </a:lnTo>
                <a:lnTo>
                  <a:pt x="1864365" y="978686"/>
                </a:lnTo>
                <a:lnTo>
                  <a:pt x="1861509" y="984083"/>
                </a:lnTo>
                <a:lnTo>
                  <a:pt x="1858017" y="989797"/>
                </a:lnTo>
                <a:lnTo>
                  <a:pt x="1854526" y="994876"/>
                </a:lnTo>
                <a:lnTo>
                  <a:pt x="1850717" y="999955"/>
                </a:lnTo>
                <a:lnTo>
                  <a:pt x="1846591" y="1005034"/>
                </a:lnTo>
                <a:lnTo>
                  <a:pt x="1842148" y="1009796"/>
                </a:lnTo>
                <a:lnTo>
                  <a:pt x="1837387" y="1014557"/>
                </a:lnTo>
                <a:lnTo>
                  <a:pt x="1832309" y="1019319"/>
                </a:lnTo>
                <a:lnTo>
                  <a:pt x="1827230" y="1023763"/>
                </a:lnTo>
                <a:lnTo>
                  <a:pt x="1821517" y="1028207"/>
                </a:lnTo>
                <a:lnTo>
                  <a:pt x="1815487" y="1032334"/>
                </a:lnTo>
                <a:lnTo>
                  <a:pt x="1809456" y="1036144"/>
                </a:lnTo>
                <a:lnTo>
                  <a:pt x="1803108" y="1040270"/>
                </a:lnTo>
                <a:lnTo>
                  <a:pt x="1795808" y="1044080"/>
                </a:lnTo>
                <a:lnTo>
                  <a:pt x="1793587" y="1045350"/>
                </a:lnTo>
                <a:lnTo>
                  <a:pt x="1789143" y="1047254"/>
                </a:lnTo>
                <a:lnTo>
                  <a:pt x="1638381" y="1104077"/>
                </a:lnTo>
                <a:lnTo>
                  <a:pt x="1478415" y="1172963"/>
                </a:lnTo>
                <a:lnTo>
                  <a:pt x="1464768" y="1142488"/>
                </a:lnTo>
                <a:lnTo>
                  <a:pt x="1440646" y="1159948"/>
                </a:lnTo>
                <a:lnTo>
                  <a:pt x="1416524" y="1177725"/>
                </a:lnTo>
                <a:lnTo>
                  <a:pt x="1392719" y="1195819"/>
                </a:lnTo>
                <a:lnTo>
                  <a:pt x="1369550" y="1214231"/>
                </a:lnTo>
                <a:lnTo>
                  <a:pt x="1346697" y="1232960"/>
                </a:lnTo>
                <a:lnTo>
                  <a:pt x="1323845" y="1252007"/>
                </a:lnTo>
                <a:lnTo>
                  <a:pt x="1302263" y="1271371"/>
                </a:lnTo>
                <a:lnTo>
                  <a:pt x="1280363" y="1291053"/>
                </a:lnTo>
                <a:lnTo>
                  <a:pt x="1256558" y="1313591"/>
                </a:lnTo>
                <a:lnTo>
                  <a:pt x="1233388" y="1336765"/>
                </a:lnTo>
                <a:lnTo>
                  <a:pt x="1211171" y="1360256"/>
                </a:lnTo>
                <a:lnTo>
                  <a:pt x="1199745" y="1372319"/>
                </a:lnTo>
                <a:lnTo>
                  <a:pt x="1188953" y="1384382"/>
                </a:lnTo>
                <a:lnTo>
                  <a:pt x="1178479" y="1396762"/>
                </a:lnTo>
                <a:lnTo>
                  <a:pt x="1167688" y="1408825"/>
                </a:lnTo>
                <a:lnTo>
                  <a:pt x="1157214" y="1421523"/>
                </a:lnTo>
                <a:lnTo>
                  <a:pt x="1147057" y="1434538"/>
                </a:lnTo>
                <a:lnTo>
                  <a:pt x="1136901" y="1446919"/>
                </a:lnTo>
                <a:lnTo>
                  <a:pt x="1127062" y="1460251"/>
                </a:lnTo>
                <a:lnTo>
                  <a:pt x="1117540" y="1473267"/>
                </a:lnTo>
                <a:lnTo>
                  <a:pt x="1108018" y="1486599"/>
                </a:lnTo>
                <a:lnTo>
                  <a:pt x="1124523" y="1495805"/>
                </a:lnTo>
                <a:lnTo>
                  <a:pt x="1029305" y="1669766"/>
                </a:lnTo>
                <a:lnTo>
                  <a:pt x="979791" y="1642783"/>
                </a:lnTo>
                <a:lnTo>
                  <a:pt x="908061" y="1773571"/>
                </a:lnTo>
                <a:lnTo>
                  <a:pt x="903935" y="1780872"/>
                </a:lnTo>
                <a:lnTo>
                  <a:pt x="899174" y="1788491"/>
                </a:lnTo>
                <a:lnTo>
                  <a:pt x="893778" y="1795474"/>
                </a:lnTo>
                <a:lnTo>
                  <a:pt x="888382" y="1802458"/>
                </a:lnTo>
                <a:lnTo>
                  <a:pt x="882669" y="1808807"/>
                </a:lnTo>
                <a:lnTo>
                  <a:pt x="876639" y="1814839"/>
                </a:lnTo>
                <a:lnTo>
                  <a:pt x="870291" y="1820235"/>
                </a:lnTo>
                <a:lnTo>
                  <a:pt x="863943" y="1825949"/>
                </a:lnTo>
                <a:lnTo>
                  <a:pt x="857278" y="1831028"/>
                </a:lnTo>
                <a:lnTo>
                  <a:pt x="849978" y="1835790"/>
                </a:lnTo>
                <a:lnTo>
                  <a:pt x="842995" y="1840234"/>
                </a:lnTo>
                <a:lnTo>
                  <a:pt x="835695" y="1844044"/>
                </a:lnTo>
                <a:lnTo>
                  <a:pt x="828395" y="1847853"/>
                </a:lnTo>
                <a:lnTo>
                  <a:pt x="820460" y="1851027"/>
                </a:lnTo>
                <a:lnTo>
                  <a:pt x="812525" y="1854202"/>
                </a:lnTo>
                <a:lnTo>
                  <a:pt x="804908" y="1856424"/>
                </a:lnTo>
                <a:lnTo>
                  <a:pt x="796656" y="1858963"/>
                </a:lnTo>
                <a:lnTo>
                  <a:pt x="788404" y="1860551"/>
                </a:lnTo>
                <a:lnTo>
                  <a:pt x="780151" y="1861821"/>
                </a:lnTo>
                <a:lnTo>
                  <a:pt x="771899" y="1862773"/>
                </a:lnTo>
                <a:lnTo>
                  <a:pt x="763647" y="1863725"/>
                </a:lnTo>
                <a:lnTo>
                  <a:pt x="755077" y="1863725"/>
                </a:lnTo>
                <a:lnTo>
                  <a:pt x="746508" y="1863408"/>
                </a:lnTo>
                <a:lnTo>
                  <a:pt x="737938" y="1862773"/>
                </a:lnTo>
                <a:lnTo>
                  <a:pt x="729686" y="1861821"/>
                </a:lnTo>
                <a:lnTo>
                  <a:pt x="721434" y="1860233"/>
                </a:lnTo>
                <a:lnTo>
                  <a:pt x="712864" y="1858646"/>
                </a:lnTo>
                <a:lnTo>
                  <a:pt x="704612" y="1856106"/>
                </a:lnTo>
                <a:lnTo>
                  <a:pt x="696360" y="1853249"/>
                </a:lnTo>
                <a:lnTo>
                  <a:pt x="688425" y="1850075"/>
                </a:lnTo>
                <a:lnTo>
                  <a:pt x="680173" y="1846583"/>
                </a:lnTo>
                <a:lnTo>
                  <a:pt x="672555" y="1842456"/>
                </a:lnTo>
                <a:lnTo>
                  <a:pt x="90140" y="1524058"/>
                </a:lnTo>
                <a:lnTo>
                  <a:pt x="82522" y="1519614"/>
                </a:lnTo>
                <a:lnTo>
                  <a:pt x="75222" y="1514535"/>
                </a:lnTo>
                <a:lnTo>
                  <a:pt x="68239" y="1509456"/>
                </a:lnTo>
                <a:lnTo>
                  <a:pt x="61257" y="1503742"/>
                </a:lnTo>
                <a:lnTo>
                  <a:pt x="54909" y="1498027"/>
                </a:lnTo>
                <a:lnTo>
                  <a:pt x="48878" y="1492313"/>
                </a:lnTo>
                <a:lnTo>
                  <a:pt x="42848" y="1485965"/>
                </a:lnTo>
                <a:lnTo>
                  <a:pt x="37452" y="1479298"/>
                </a:lnTo>
                <a:lnTo>
                  <a:pt x="32374" y="1472632"/>
                </a:lnTo>
                <a:lnTo>
                  <a:pt x="27931" y="1465648"/>
                </a:lnTo>
                <a:lnTo>
                  <a:pt x="23487" y="1458664"/>
                </a:lnTo>
                <a:lnTo>
                  <a:pt x="19361" y="1451045"/>
                </a:lnTo>
                <a:lnTo>
                  <a:pt x="15870" y="1443744"/>
                </a:lnTo>
                <a:lnTo>
                  <a:pt x="12696" y="1436126"/>
                </a:lnTo>
                <a:lnTo>
                  <a:pt x="9522" y="1428189"/>
                </a:lnTo>
                <a:lnTo>
                  <a:pt x="7300" y="1420253"/>
                </a:lnTo>
                <a:lnTo>
                  <a:pt x="4761" y="1412000"/>
                </a:lnTo>
                <a:lnTo>
                  <a:pt x="3174" y="1403746"/>
                </a:lnTo>
                <a:lnTo>
                  <a:pt x="1904" y="1395810"/>
                </a:lnTo>
                <a:lnTo>
                  <a:pt x="952" y="1387556"/>
                </a:lnTo>
                <a:lnTo>
                  <a:pt x="0" y="1378985"/>
                </a:lnTo>
                <a:lnTo>
                  <a:pt x="0" y="1370414"/>
                </a:lnTo>
                <a:lnTo>
                  <a:pt x="0" y="1361843"/>
                </a:lnTo>
                <a:lnTo>
                  <a:pt x="952" y="1353907"/>
                </a:lnTo>
                <a:lnTo>
                  <a:pt x="1904" y="1345336"/>
                </a:lnTo>
                <a:lnTo>
                  <a:pt x="3491" y="1336765"/>
                </a:lnTo>
                <a:lnTo>
                  <a:pt x="5078" y="1328511"/>
                </a:lnTo>
                <a:lnTo>
                  <a:pt x="7617" y="1320258"/>
                </a:lnTo>
                <a:lnTo>
                  <a:pt x="10474" y="1312004"/>
                </a:lnTo>
                <a:lnTo>
                  <a:pt x="13648" y="1303751"/>
                </a:lnTo>
                <a:lnTo>
                  <a:pt x="17139" y="1295497"/>
                </a:lnTo>
                <a:lnTo>
                  <a:pt x="21265" y="1287878"/>
                </a:lnTo>
                <a:lnTo>
                  <a:pt x="92679" y="1157408"/>
                </a:lnTo>
                <a:lnTo>
                  <a:pt x="42213" y="1129790"/>
                </a:lnTo>
                <a:lnTo>
                  <a:pt x="137431" y="955512"/>
                </a:lnTo>
                <a:lnTo>
                  <a:pt x="195831" y="987257"/>
                </a:lnTo>
                <a:lnTo>
                  <a:pt x="194244" y="984400"/>
                </a:lnTo>
                <a:lnTo>
                  <a:pt x="265658" y="953925"/>
                </a:lnTo>
                <a:lnTo>
                  <a:pt x="258993" y="879643"/>
                </a:lnTo>
                <a:lnTo>
                  <a:pt x="256771" y="853295"/>
                </a:lnTo>
                <a:lnTo>
                  <a:pt x="282480" y="848851"/>
                </a:lnTo>
                <a:lnTo>
                  <a:pt x="369128" y="834248"/>
                </a:lnTo>
                <a:lnTo>
                  <a:pt x="377697" y="745363"/>
                </a:lnTo>
                <a:lnTo>
                  <a:pt x="380237" y="721237"/>
                </a:lnTo>
                <a:lnTo>
                  <a:pt x="404358" y="719333"/>
                </a:lnTo>
                <a:lnTo>
                  <a:pt x="483389" y="714253"/>
                </a:lnTo>
                <a:lnTo>
                  <a:pt x="485611" y="632352"/>
                </a:lnTo>
                <a:lnTo>
                  <a:pt x="486563" y="605687"/>
                </a:lnTo>
                <a:lnTo>
                  <a:pt x="513224" y="604417"/>
                </a:lnTo>
                <a:lnTo>
                  <a:pt x="598285" y="600608"/>
                </a:lnTo>
                <a:lnTo>
                  <a:pt x="602094" y="519342"/>
                </a:lnTo>
                <a:lnTo>
                  <a:pt x="603364" y="492994"/>
                </a:lnTo>
                <a:lnTo>
                  <a:pt x="629707" y="492041"/>
                </a:lnTo>
                <a:lnTo>
                  <a:pt x="720482" y="488549"/>
                </a:lnTo>
                <a:lnTo>
                  <a:pt x="739843" y="394268"/>
                </a:lnTo>
                <a:lnTo>
                  <a:pt x="745238" y="367285"/>
                </a:lnTo>
                <a:lnTo>
                  <a:pt x="772534" y="372046"/>
                </a:lnTo>
                <a:lnTo>
                  <a:pt x="856008" y="386649"/>
                </a:lnTo>
                <a:lnTo>
                  <a:pt x="886795" y="294590"/>
                </a:lnTo>
                <a:lnTo>
                  <a:pt x="896635" y="265702"/>
                </a:lnTo>
                <a:lnTo>
                  <a:pt x="924883" y="277130"/>
                </a:lnTo>
                <a:lnTo>
                  <a:pt x="990583" y="303796"/>
                </a:lnTo>
                <a:lnTo>
                  <a:pt x="1012483" y="228243"/>
                </a:lnTo>
                <a:lnTo>
                  <a:pt x="1020418" y="200308"/>
                </a:lnTo>
                <a:lnTo>
                  <a:pt x="1048031" y="208879"/>
                </a:lnTo>
                <a:lnTo>
                  <a:pt x="1063583" y="213641"/>
                </a:lnTo>
                <a:lnTo>
                  <a:pt x="1032161" y="140311"/>
                </a:lnTo>
                <a:lnTo>
                  <a:pt x="1145471" y="91107"/>
                </a:lnTo>
                <a:lnTo>
                  <a:pt x="1144201" y="89520"/>
                </a:lnTo>
                <a:lnTo>
                  <a:pt x="1183240" y="74917"/>
                </a:lnTo>
                <a:lnTo>
                  <a:pt x="1214027" y="61584"/>
                </a:lnTo>
                <a:lnTo>
                  <a:pt x="1214662" y="62854"/>
                </a:lnTo>
                <a:lnTo>
                  <a:pt x="1366059" y="6031"/>
                </a:lnTo>
                <a:lnTo>
                  <a:pt x="1369550" y="5079"/>
                </a:lnTo>
                <a:lnTo>
                  <a:pt x="1373359" y="4127"/>
                </a:lnTo>
                <a:lnTo>
                  <a:pt x="1380659" y="2222"/>
                </a:lnTo>
                <a:lnTo>
                  <a:pt x="1388276" y="1270"/>
                </a:lnTo>
                <a:lnTo>
                  <a:pt x="1395576" y="317"/>
                </a:lnTo>
                <a:lnTo>
                  <a:pt x="1402559" y="0"/>
                </a:lnTo>
                <a:close/>
              </a:path>
            </a:pathLst>
          </a:custGeom>
          <a:solidFill>
            <a:schemeClr val="accent1"/>
          </a:solidFill>
          <a:ln>
            <a:noFill/>
          </a:ln>
          <a:effectLst/>
        </p:spPr>
        <p:txBody>
          <a:bodyPr/>
          <a:lstStyle/>
          <a:p>
            <a:endParaRPr lang="zh-CN" altLang="en-US" sz="4400"/>
          </a:p>
        </p:txBody>
      </p:sp>
      <p:sp>
        <p:nvSpPr>
          <p:cNvPr id="27" name="KSO_Shape"/>
          <p:cNvSpPr/>
          <p:nvPr/>
        </p:nvSpPr>
        <p:spPr bwMode="auto">
          <a:xfrm>
            <a:off x="5163438" y="1806521"/>
            <a:ext cx="338667" cy="330200"/>
          </a:xfrm>
          <a:custGeom>
            <a:avLst/>
            <a:gdLst>
              <a:gd name="T0" fmla="*/ 585297101 w 5924"/>
              <a:gd name="T1" fmla="*/ 42773932 h 5780"/>
              <a:gd name="T2" fmla="*/ 414154525 w 5924"/>
              <a:gd name="T3" fmla="*/ 254990273 h 5780"/>
              <a:gd name="T4" fmla="*/ 295233839 w 5924"/>
              <a:gd name="T5" fmla="*/ 588088949 h 5780"/>
              <a:gd name="T6" fmla="*/ 290270034 w 5924"/>
              <a:gd name="T7" fmla="*/ 593564992 h 5780"/>
              <a:gd name="T8" fmla="*/ 284996232 w 5924"/>
              <a:gd name="T9" fmla="*/ 596457741 h 5780"/>
              <a:gd name="T10" fmla="*/ 279515659 w 5924"/>
              <a:gd name="T11" fmla="*/ 597181089 h 5780"/>
              <a:gd name="T12" fmla="*/ 274345083 w 5924"/>
              <a:gd name="T13" fmla="*/ 595631241 h 5780"/>
              <a:gd name="T14" fmla="*/ 269588049 w 5924"/>
              <a:gd name="T15" fmla="*/ 591808519 h 5780"/>
              <a:gd name="T16" fmla="*/ 265658746 w 5924"/>
              <a:gd name="T17" fmla="*/ 586229325 h 5780"/>
              <a:gd name="T18" fmla="*/ 262866525 w 5924"/>
              <a:gd name="T19" fmla="*/ 578790506 h 5780"/>
              <a:gd name="T20" fmla="*/ 224605095 w 5924"/>
              <a:gd name="T21" fmla="*/ 410071124 h 5780"/>
              <a:gd name="T22" fmla="*/ 221399332 w 5924"/>
              <a:gd name="T23" fmla="*/ 398086235 h 5780"/>
              <a:gd name="T24" fmla="*/ 216849391 w 5924"/>
              <a:gd name="T25" fmla="*/ 390337318 h 5780"/>
              <a:gd name="T26" fmla="*/ 213126538 w 5924"/>
              <a:gd name="T27" fmla="*/ 387237944 h 5780"/>
              <a:gd name="T28" fmla="*/ 208163055 w 5924"/>
              <a:gd name="T29" fmla="*/ 384551498 h 5780"/>
              <a:gd name="T30" fmla="*/ 12719509 w 5924"/>
              <a:gd name="T31" fmla="*/ 351179804 h 5780"/>
              <a:gd name="T32" fmla="*/ 6204435 w 5924"/>
              <a:gd name="T33" fmla="*/ 348596832 h 5780"/>
              <a:gd name="T34" fmla="*/ 1137405 w 5924"/>
              <a:gd name="T35" fmla="*/ 343740664 h 5780"/>
              <a:gd name="T36" fmla="*/ 0 w 5924"/>
              <a:gd name="T37" fmla="*/ 337438442 h 5780"/>
              <a:gd name="T38" fmla="*/ 2275131 w 5924"/>
              <a:gd name="T39" fmla="*/ 329689525 h 5780"/>
              <a:gd name="T40" fmla="*/ 363483904 w 5924"/>
              <a:gd name="T41" fmla="*/ 203021049 h 5780"/>
              <a:gd name="T42" fmla="*/ 591501535 w 5924"/>
              <a:gd name="T43" fmla="*/ 0 h 5780"/>
              <a:gd name="T44" fmla="*/ 286237183 w 5924"/>
              <a:gd name="T45" fmla="*/ 431664876 h 5780"/>
              <a:gd name="T46" fmla="*/ 280963382 w 5924"/>
              <a:gd name="T47" fmla="*/ 433214723 h 5780"/>
              <a:gd name="T48" fmla="*/ 277033757 w 5924"/>
              <a:gd name="T49" fmla="*/ 436520722 h 5780"/>
              <a:gd name="T50" fmla="*/ 274448308 w 5924"/>
              <a:gd name="T51" fmla="*/ 441170265 h 5780"/>
              <a:gd name="T52" fmla="*/ 273931540 w 5924"/>
              <a:gd name="T53" fmla="*/ 445302764 h 5780"/>
              <a:gd name="T54" fmla="*/ 274862173 w 5924"/>
              <a:gd name="T55" fmla="*/ 450572182 h 5780"/>
              <a:gd name="T56" fmla="*/ 277860843 w 5924"/>
              <a:gd name="T57" fmla="*/ 454911627 h 5780"/>
              <a:gd name="T58" fmla="*/ 282204012 w 5924"/>
              <a:gd name="T59" fmla="*/ 457804376 h 5780"/>
              <a:gd name="T60" fmla="*/ 287581360 w 5924"/>
              <a:gd name="T61" fmla="*/ 458940974 h 5780"/>
              <a:gd name="T62" fmla="*/ 291614532 w 5924"/>
              <a:gd name="T63" fmla="*/ 458321099 h 5780"/>
              <a:gd name="T64" fmla="*/ 296267697 w 5924"/>
              <a:gd name="T65" fmla="*/ 455841279 h 5780"/>
              <a:gd name="T66" fmla="*/ 299577007 w 5924"/>
              <a:gd name="T67" fmla="*/ 451708458 h 5780"/>
              <a:gd name="T68" fmla="*/ 301127955 w 5924"/>
              <a:gd name="T69" fmla="*/ 446645987 h 5780"/>
              <a:gd name="T70" fmla="*/ 300921183 w 5924"/>
              <a:gd name="T71" fmla="*/ 442513167 h 5780"/>
              <a:gd name="T72" fmla="*/ 298853146 w 5924"/>
              <a:gd name="T73" fmla="*/ 437657320 h 5780"/>
              <a:gd name="T74" fmla="*/ 295233839 w 5924"/>
              <a:gd name="T75" fmla="*/ 433937750 h 5780"/>
              <a:gd name="T76" fmla="*/ 290270034 w 5924"/>
              <a:gd name="T77" fmla="*/ 431871501 h 5780"/>
              <a:gd name="T78" fmla="*/ 312089423 w 5924"/>
              <a:gd name="T79" fmla="*/ 396226611 h 5780"/>
              <a:gd name="T80" fmla="*/ 307953026 w 5924"/>
              <a:gd name="T81" fmla="*/ 396846485 h 5780"/>
              <a:gd name="T82" fmla="*/ 303299539 w 5924"/>
              <a:gd name="T83" fmla="*/ 399325985 h 5780"/>
              <a:gd name="T84" fmla="*/ 299990550 w 5924"/>
              <a:gd name="T85" fmla="*/ 403458805 h 5780"/>
              <a:gd name="T86" fmla="*/ 298439281 w 5924"/>
              <a:gd name="T87" fmla="*/ 408521598 h 5780"/>
              <a:gd name="T88" fmla="*/ 298542827 w 5924"/>
              <a:gd name="T89" fmla="*/ 412654096 h 5780"/>
              <a:gd name="T90" fmla="*/ 300610865 w 5924"/>
              <a:gd name="T91" fmla="*/ 417613416 h 5780"/>
              <a:gd name="T92" fmla="*/ 304333719 w 5924"/>
              <a:gd name="T93" fmla="*/ 421229513 h 5780"/>
              <a:gd name="T94" fmla="*/ 309297524 w 5924"/>
              <a:gd name="T95" fmla="*/ 423399236 h 5780"/>
              <a:gd name="T96" fmla="*/ 313330374 w 5924"/>
              <a:gd name="T97" fmla="*/ 423502709 h 5780"/>
              <a:gd name="T98" fmla="*/ 318500950 w 5924"/>
              <a:gd name="T99" fmla="*/ 421952861 h 5780"/>
              <a:gd name="T100" fmla="*/ 322533801 w 5924"/>
              <a:gd name="T101" fmla="*/ 418646541 h 5780"/>
              <a:gd name="T102" fmla="*/ 325015703 w 5924"/>
              <a:gd name="T103" fmla="*/ 413997319 h 5780"/>
              <a:gd name="T104" fmla="*/ 325636018 w 5924"/>
              <a:gd name="T105" fmla="*/ 409967972 h 5780"/>
              <a:gd name="T106" fmla="*/ 324601838 w 5924"/>
              <a:gd name="T107" fmla="*/ 404491929 h 5780"/>
              <a:gd name="T108" fmla="*/ 321706393 w 5924"/>
              <a:gd name="T109" fmla="*/ 400255958 h 5780"/>
              <a:gd name="T110" fmla="*/ 317363224 w 5924"/>
              <a:gd name="T111" fmla="*/ 397363208 h 5780"/>
              <a:gd name="T112" fmla="*/ 312089423 w 5924"/>
              <a:gd name="T113" fmla="*/ 396226611 h 5780"/>
              <a:gd name="T114" fmla="*/ 268140327 w 5924"/>
              <a:gd name="T115" fmla="*/ 391680541 h 5780"/>
              <a:gd name="T116" fmla="*/ 260384623 w 5924"/>
              <a:gd name="T117" fmla="*/ 289705190 h 5780"/>
              <a:gd name="T118" fmla="*/ 260384623 w 5924"/>
              <a:gd name="T119" fmla="*/ 289705190 h 57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24" h="5780">
                <a:moveTo>
                  <a:pt x="5720" y="0"/>
                </a:moveTo>
                <a:lnTo>
                  <a:pt x="5924" y="173"/>
                </a:lnTo>
                <a:lnTo>
                  <a:pt x="5896" y="371"/>
                </a:lnTo>
                <a:lnTo>
                  <a:pt x="5660" y="414"/>
                </a:lnTo>
                <a:lnTo>
                  <a:pt x="5367" y="1053"/>
                </a:lnTo>
                <a:lnTo>
                  <a:pt x="5173" y="1029"/>
                </a:lnTo>
                <a:lnTo>
                  <a:pt x="3907" y="2367"/>
                </a:lnTo>
                <a:lnTo>
                  <a:pt x="4005" y="2468"/>
                </a:lnTo>
                <a:lnTo>
                  <a:pt x="2875" y="5656"/>
                </a:lnTo>
                <a:lnTo>
                  <a:pt x="2865" y="5676"/>
                </a:lnTo>
                <a:lnTo>
                  <a:pt x="2855" y="5692"/>
                </a:lnTo>
                <a:lnTo>
                  <a:pt x="2843" y="5708"/>
                </a:lnTo>
                <a:lnTo>
                  <a:pt x="2832" y="5722"/>
                </a:lnTo>
                <a:lnTo>
                  <a:pt x="2819" y="5734"/>
                </a:lnTo>
                <a:lnTo>
                  <a:pt x="2807" y="5745"/>
                </a:lnTo>
                <a:lnTo>
                  <a:pt x="2795" y="5754"/>
                </a:lnTo>
                <a:lnTo>
                  <a:pt x="2782" y="5763"/>
                </a:lnTo>
                <a:lnTo>
                  <a:pt x="2769" y="5769"/>
                </a:lnTo>
                <a:lnTo>
                  <a:pt x="2756" y="5773"/>
                </a:lnTo>
                <a:lnTo>
                  <a:pt x="2743" y="5778"/>
                </a:lnTo>
                <a:lnTo>
                  <a:pt x="2730" y="5780"/>
                </a:lnTo>
                <a:lnTo>
                  <a:pt x="2717" y="5780"/>
                </a:lnTo>
                <a:lnTo>
                  <a:pt x="2703" y="5780"/>
                </a:lnTo>
                <a:lnTo>
                  <a:pt x="2691" y="5778"/>
                </a:lnTo>
                <a:lnTo>
                  <a:pt x="2678" y="5774"/>
                </a:lnTo>
                <a:lnTo>
                  <a:pt x="2666" y="5770"/>
                </a:lnTo>
                <a:lnTo>
                  <a:pt x="2653" y="5765"/>
                </a:lnTo>
                <a:lnTo>
                  <a:pt x="2641" y="5757"/>
                </a:lnTo>
                <a:lnTo>
                  <a:pt x="2629" y="5749"/>
                </a:lnTo>
                <a:lnTo>
                  <a:pt x="2618" y="5739"/>
                </a:lnTo>
                <a:lnTo>
                  <a:pt x="2607" y="5728"/>
                </a:lnTo>
                <a:lnTo>
                  <a:pt x="2597" y="5716"/>
                </a:lnTo>
                <a:lnTo>
                  <a:pt x="2587" y="5704"/>
                </a:lnTo>
                <a:lnTo>
                  <a:pt x="2578" y="5690"/>
                </a:lnTo>
                <a:lnTo>
                  <a:pt x="2569" y="5674"/>
                </a:lnTo>
                <a:lnTo>
                  <a:pt x="2561" y="5658"/>
                </a:lnTo>
                <a:lnTo>
                  <a:pt x="2554" y="5639"/>
                </a:lnTo>
                <a:lnTo>
                  <a:pt x="2547" y="5621"/>
                </a:lnTo>
                <a:lnTo>
                  <a:pt x="2542" y="5602"/>
                </a:lnTo>
                <a:lnTo>
                  <a:pt x="2537" y="5580"/>
                </a:lnTo>
                <a:lnTo>
                  <a:pt x="2533" y="5559"/>
                </a:lnTo>
                <a:lnTo>
                  <a:pt x="2172" y="3969"/>
                </a:lnTo>
                <a:lnTo>
                  <a:pt x="2161" y="3920"/>
                </a:lnTo>
                <a:lnTo>
                  <a:pt x="2155" y="3896"/>
                </a:lnTo>
                <a:lnTo>
                  <a:pt x="2148" y="3874"/>
                </a:lnTo>
                <a:lnTo>
                  <a:pt x="2141" y="3853"/>
                </a:lnTo>
                <a:lnTo>
                  <a:pt x="2132" y="3833"/>
                </a:lnTo>
                <a:lnTo>
                  <a:pt x="2122" y="3814"/>
                </a:lnTo>
                <a:lnTo>
                  <a:pt x="2111" y="3795"/>
                </a:lnTo>
                <a:lnTo>
                  <a:pt x="2097" y="3778"/>
                </a:lnTo>
                <a:lnTo>
                  <a:pt x="2089" y="3771"/>
                </a:lnTo>
                <a:lnTo>
                  <a:pt x="2081" y="3763"/>
                </a:lnTo>
                <a:lnTo>
                  <a:pt x="2071" y="3756"/>
                </a:lnTo>
                <a:lnTo>
                  <a:pt x="2061" y="3748"/>
                </a:lnTo>
                <a:lnTo>
                  <a:pt x="2051" y="3741"/>
                </a:lnTo>
                <a:lnTo>
                  <a:pt x="2039" y="3734"/>
                </a:lnTo>
                <a:lnTo>
                  <a:pt x="2026" y="3728"/>
                </a:lnTo>
                <a:lnTo>
                  <a:pt x="2013" y="3722"/>
                </a:lnTo>
                <a:lnTo>
                  <a:pt x="1983" y="3711"/>
                </a:lnTo>
                <a:lnTo>
                  <a:pt x="1950" y="3701"/>
                </a:lnTo>
                <a:lnTo>
                  <a:pt x="1911" y="3692"/>
                </a:lnTo>
                <a:lnTo>
                  <a:pt x="123" y="3399"/>
                </a:lnTo>
                <a:lnTo>
                  <a:pt x="100" y="3391"/>
                </a:lnTo>
                <a:lnTo>
                  <a:pt x="78" y="3384"/>
                </a:lnTo>
                <a:lnTo>
                  <a:pt x="60" y="3374"/>
                </a:lnTo>
                <a:lnTo>
                  <a:pt x="44" y="3363"/>
                </a:lnTo>
                <a:lnTo>
                  <a:pt x="30" y="3353"/>
                </a:lnTo>
                <a:lnTo>
                  <a:pt x="19" y="3341"/>
                </a:lnTo>
                <a:lnTo>
                  <a:pt x="11" y="3327"/>
                </a:lnTo>
                <a:lnTo>
                  <a:pt x="5" y="3313"/>
                </a:lnTo>
                <a:lnTo>
                  <a:pt x="1" y="3298"/>
                </a:lnTo>
                <a:lnTo>
                  <a:pt x="0" y="3282"/>
                </a:lnTo>
                <a:lnTo>
                  <a:pt x="0" y="3266"/>
                </a:lnTo>
                <a:lnTo>
                  <a:pt x="3" y="3249"/>
                </a:lnTo>
                <a:lnTo>
                  <a:pt x="7" y="3230"/>
                </a:lnTo>
                <a:lnTo>
                  <a:pt x="14" y="3211"/>
                </a:lnTo>
                <a:lnTo>
                  <a:pt x="22" y="3191"/>
                </a:lnTo>
                <a:lnTo>
                  <a:pt x="33" y="3170"/>
                </a:lnTo>
                <a:lnTo>
                  <a:pt x="3425" y="1872"/>
                </a:lnTo>
                <a:lnTo>
                  <a:pt x="3515" y="1965"/>
                </a:lnTo>
                <a:lnTo>
                  <a:pt x="4826" y="701"/>
                </a:lnTo>
                <a:lnTo>
                  <a:pt x="4747" y="517"/>
                </a:lnTo>
                <a:lnTo>
                  <a:pt x="5537" y="36"/>
                </a:lnTo>
                <a:lnTo>
                  <a:pt x="5720" y="0"/>
                </a:lnTo>
                <a:close/>
                <a:moveTo>
                  <a:pt x="2781" y="4177"/>
                </a:moveTo>
                <a:lnTo>
                  <a:pt x="2781" y="4177"/>
                </a:lnTo>
                <a:lnTo>
                  <a:pt x="2768" y="4178"/>
                </a:lnTo>
                <a:lnTo>
                  <a:pt x="2754" y="4180"/>
                </a:lnTo>
                <a:lnTo>
                  <a:pt x="2742" y="4183"/>
                </a:lnTo>
                <a:lnTo>
                  <a:pt x="2729" y="4188"/>
                </a:lnTo>
                <a:lnTo>
                  <a:pt x="2717" y="4193"/>
                </a:lnTo>
                <a:lnTo>
                  <a:pt x="2707" y="4200"/>
                </a:lnTo>
                <a:lnTo>
                  <a:pt x="2697" y="4207"/>
                </a:lnTo>
                <a:lnTo>
                  <a:pt x="2687" y="4216"/>
                </a:lnTo>
                <a:lnTo>
                  <a:pt x="2679" y="4225"/>
                </a:lnTo>
                <a:lnTo>
                  <a:pt x="2671" y="4236"/>
                </a:lnTo>
                <a:lnTo>
                  <a:pt x="2665" y="4247"/>
                </a:lnTo>
                <a:lnTo>
                  <a:pt x="2658" y="4258"/>
                </a:lnTo>
                <a:lnTo>
                  <a:pt x="2654" y="4270"/>
                </a:lnTo>
                <a:lnTo>
                  <a:pt x="2651" y="4283"/>
                </a:lnTo>
                <a:lnTo>
                  <a:pt x="2649" y="4296"/>
                </a:lnTo>
                <a:lnTo>
                  <a:pt x="2649" y="4310"/>
                </a:lnTo>
                <a:lnTo>
                  <a:pt x="2649" y="4323"/>
                </a:lnTo>
                <a:lnTo>
                  <a:pt x="2651" y="4336"/>
                </a:lnTo>
                <a:lnTo>
                  <a:pt x="2654" y="4349"/>
                </a:lnTo>
                <a:lnTo>
                  <a:pt x="2658" y="4361"/>
                </a:lnTo>
                <a:lnTo>
                  <a:pt x="2665" y="4372"/>
                </a:lnTo>
                <a:lnTo>
                  <a:pt x="2671" y="4384"/>
                </a:lnTo>
                <a:lnTo>
                  <a:pt x="2679" y="4394"/>
                </a:lnTo>
                <a:lnTo>
                  <a:pt x="2687" y="4403"/>
                </a:lnTo>
                <a:lnTo>
                  <a:pt x="2697" y="4412"/>
                </a:lnTo>
                <a:lnTo>
                  <a:pt x="2707" y="4419"/>
                </a:lnTo>
                <a:lnTo>
                  <a:pt x="2717" y="4426"/>
                </a:lnTo>
                <a:lnTo>
                  <a:pt x="2729" y="4431"/>
                </a:lnTo>
                <a:lnTo>
                  <a:pt x="2742" y="4436"/>
                </a:lnTo>
                <a:lnTo>
                  <a:pt x="2754" y="4440"/>
                </a:lnTo>
                <a:lnTo>
                  <a:pt x="2768" y="4442"/>
                </a:lnTo>
                <a:lnTo>
                  <a:pt x="2781" y="4442"/>
                </a:lnTo>
                <a:lnTo>
                  <a:pt x="2795" y="4442"/>
                </a:lnTo>
                <a:lnTo>
                  <a:pt x="2807" y="4440"/>
                </a:lnTo>
                <a:lnTo>
                  <a:pt x="2820" y="4436"/>
                </a:lnTo>
                <a:lnTo>
                  <a:pt x="2832" y="4431"/>
                </a:lnTo>
                <a:lnTo>
                  <a:pt x="2844" y="4426"/>
                </a:lnTo>
                <a:lnTo>
                  <a:pt x="2855" y="4419"/>
                </a:lnTo>
                <a:lnTo>
                  <a:pt x="2865" y="4412"/>
                </a:lnTo>
                <a:lnTo>
                  <a:pt x="2874" y="4403"/>
                </a:lnTo>
                <a:lnTo>
                  <a:pt x="2882" y="4394"/>
                </a:lnTo>
                <a:lnTo>
                  <a:pt x="2890" y="4384"/>
                </a:lnTo>
                <a:lnTo>
                  <a:pt x="2897" y="4372"/>
                </a:lnTo>
                <a:lnTo>
                  <a:pt x="2903" y="4361"/>
                </a:lnTo>
                <a:lnTo>
                  <a:pt x="2907" y="4349"/>
                </a:lnTo>
                <a:lnTo>
                  <a:pt x="2910" y="4336"/>
                </a:lnTo>
                <a:lnTo>
                  <a:pt x="2912" y="4323"/>
                </a:lnTo>
                <a:lnTo>
                  <a:pt x="2914" y="4310"/>
                </a:lnTo>
                <a:lnTo>
                  <a:pt x="2912" y="4296"/>
                </a:lnTo>
                <a:lnTo>
                  <a:pt x="2910" y="4283"/>
                </a:lnTo>
                <a:lnTo>
                  <a:pt x="2907" y="4270"/>
                </a:lnTo>
                <a:lnTo>
                  <a:pt x="2903" y="4258"/>
                </a:lnTo>
                <a:lnTo>
                  <a:pt x="2897" y="4247"/>
                </a:lnTo>
                <a:lnTo>
                  <a:pt x="2890" y="4236"/>
                </a:lnTo>
                <a:lnTo>
                  <a:pt x="2882" y="4225"/>
                </a:lnTo>
                <a:lnTo>
                  <a:pt x="2874" y="4216"/>
                </a:lnTo>
                <a:lnTo>
                  <a:pt x="2865" y="4207"/>
                </a:lnTo>
                <a:lnTo>
                  <a:pt x="2855" y="4200"/>
                </a:lnTo>
                <a:lnTo>
                  <a:pt x="2844" y="4193"/>
                </a:lnTo>
                <a:lnTo>
                  <a:pt x="2832" y="4188"/>
                </a:lnTo>
                <a:lnTo>
                  <a:pt x="2820" y="4183"/>
                </a:lnTo>
                <a:lnTo>
                  <a:pt x="2807" y="4180"/>
                </a:lnTo>
                <a:lnTo>
                  <a:pt x="2795" y="4178"/>
                </a:lnTo>
                <a:lnTo>
                  <a:pt x="2781" y="4177"/>
                </a:lnTo>
                <a:close/>
                <a:moveTo>
                  <a:pt x="3018" y="3835"/>
                </a:moveTo>
                <a:lnTo>
                  <a:pt x="3018" y="3835"/>
                </a:lnTo>
                <a:lnTo>
                  <a:pt x="3004" y="3836"/>
                </a:lnTo>
                <a:lnTo>
                  <a:pt x="2991" y="3838"/>
                </a:lnTo>
                <a:lnTo>
                  <a:pt x="2978" y="3841"/>
                </a:lnTo>
                <a:lnTo>
                  <a:pt x="2965" y="3846"/>
                </a:lnTo>
                <a:lnTo>
                  <a:pt x="2954" y="3851"/>
                </a:lnTo>
                <a:lnTo>
                  <a:pt x="2943" y="3858"/>
                </a:lnTo>
                <a:lnTo>
                  <a:pt x="2933" y="3865"/>
                </a:lnTo>
                <a:lnTo>
                  <a:pt x="2923" y="3874"/>
                </a:lnTo>
                <a:lnTo>
                  <a:pt x="2915" y="3883"/>
                </a:lnTo>
                <a:lnTo>
                  <a:pt x="2907" y="3894"/>
                </a:lnTo>
                <a:lnTo>
                  <a:pt x="2901" y="3905"/>
                </a:lnTo>
                <a:lnTo>
                  <a:pt x="2895" y="3915"/>
                </a:lnTo>
                <a:lnTo>
                  <a:pt x="2890" y="3928"/>
                </a:lnTo>
                <a:lnTo>
                  <a:pt x="2887" y="3941"/>
                </a:lnTo>
                <a:lnTo>
                  <a:pt x="2886" y="3954"/>
                </a:lnTo>
                <a:lnTo>
                  <a:pt x="2885" y="3968"/>
                </a:lnTo>
                <a:lnTo>
                  <a:pt x="2886" y="3981"/>
                </a:lnTo>
                <a:lnTo>
                  <a:pt x="2887" y="3994"/>
                </a:lnTo>
                <a:lnTo>
                  <a:pt x="2890" y="4007"/>
                </a:lnTo>
                <a:lnTo>
                  <a:pt x="2895" y="4019"/>
                </a:lnTo>
                <a:lnTo>
                  <a:pt x="2901" y="4030"/>
                </a:lnTo>
                <a:lnTo>
                  <a:pt x="2907" y="4042"/>
                </a:lnTo>
                <a:lnTo>
                  <a:pt x="2915" y="4052"/>
                </a:lnTo>
                <a:lnTo>
                  <a:pt x="2923" y="4061"/>
                </a:lnTo>
                <a:lnTo>
                  <a:pt x="2933" y="4070"/>
                </a:lnTo>
                <a:lnTo>
                  <a:pt x="2943" y="4077"/>
                </a:lnTo>
                <a:lnTo>
                  <a:pt x="2954" y="4084"/>
                </a:lnTo>
                <a:lnTo>
                  <a:pt x="2965" y="4089"/>
                </a:lnTo>
                <a:lnTo>
                  <a:pt x="2978" y="4094"/>
                </a:lnTo>
                <a:lnTo>
                  <a:pt x="2991" y="4098"/>
                </a:lnTo>
                <a:lnTo>
                  <a:pt x="3004" y="4099"/>
                </a:lnTo>
                <a:lnTo>
                  <a:pt x="3018" y="4100"/>
                </a:lnTo>
                <a:lnTo>
                  <a:pt x="3030" y="4099"/>
                </a:lnTo>
                <a:lnTo>
                  <a:pt x="3043" y="4098"/>
                </a:lnTo>
                <a:lnTo>
                  <a:pt x="3056" y="4094"/>
                </a:lnTo>
                <a:lnTo>
                  <a:pt x="3069" y="4089"/>
                </a:lnTo>
                <a:lnTo>
                  <a:pt x="3080" y="4084"/>
                </a:lnTo>
                <a:lnTo>
                  <a:pt x="3092" y="4077"/>
                </a:lnTo>
                <a:lnTo>
                  <a:pt x="3101" y="4070"/>
                </a:lnTo>
                <a:lnTo>
                  <a:pt x="3111" y="4061"/>
                </a:lnTo>
                <a:lnTo>
                  <a:pt x="3119" y="4052"/>
                </a:lnTo>
                <a:lnTo>
                  <a:pt x="3127" y="4042"/>
                </a:lnTo>
                <a:lnTo>
                  <a:pt x="3133" y="4030"/>
                </a:lnTo>
                <a:lnTo>
                  <a:pt x="3139" y="4019"/>
                </a:lnTo>
                <a:lnTo>
                  <a:pt x="3143" y="4007"/>
                </a:lnTo>
                <a:lnTo>
                  <a:pt x="3146" y="3994"/>
                </a:lnTo>
                <a:lnTo>
                  <a:pt x="3148" y="3981"/>
                </a:lnTo>
                <a:lnTo>
                  <a:pt x="3149" y="3968"/>
                </a:lnTo>
                <a:lnTo>
                  <a:pt x="3148" y="3954"/>
                </a:lnTo>
                <a:lnTo>
                  <a:pt x="3146" y="3941"/>
                </a:lnTo>
                <a:lnTo>
                  <a:pt x="3143" y="3928"/>
                </a:lnTo>
                <a:lnTo>
                  <a:pt x="3139" y="3915"/>
                </a:lnTo>
                <a:lnTo>
                  <a:pt x="3133" y="3905"/>
                </a:lnTo>
                <a:lnTo>
                  <a:pt x="3127" y="3894"/>
                </a:lnTo>
                <a:lnTo>
                  <a:pt x="3119" y="3883"/>
                </a:lnTo>
                <a:lnTo>
                  <a:pt x="3111" y="3874"/>
                </a:lnTo>
                <a:lnTo>
                  <a:pt x="3101" y="3865"/>
                </a:lnTo>
                <a:lnTo>
                  <a:pt x="3092" y="3858"/>
                </a:lnTo>
                <a:lnTo>
                  <a:pt x="3080" y="3851"/>
                </a:lnTo>
                <a:lnTo>
                  <a:pt x="3069" y="3846"/>
                </a:lnTo>
                <a:lnTo>
                  <a:pt x="3056" y="3841"/>
                </a:lnTo>
                <a:lnTo>
                  <a:pt x="3043" y="3838"/>
                </a:lnTo>
                <a:lnTo>
                  <a:pt x="3030" y="3836"/>
                </a:lnTo>
                <a:lnTo>
                  <a:pt x="3018" y="3835"/>
                </a:lnTo>
                <a:close/>
                <a:moveTo>
                  <a:pt x="2233" y="3066"/>
                </a:moveTo>
                <a:lnTo>
                  <a:pt x="2056" y="3237"/>
                </a:lnTo>
                <a:lnTo>
                  <a:pt x="2593" y="3791"/>
                </a:lnTo>
                <a:lnTo>
                  <a:pt x="2771" y="3621"/>
                </a:lnTo>
                <a:lnTo>
                  <a:pt x="2233" y="3066"/>
                </a:lnTo>
                <a:close/>
                <a:moveTo>
                  <a:pt x="2518" y="2804"/>
                </a:moveTo>
                <a:lnTo>
                  <a:pt x="2400" y="2917"/>
                </a:lnTo>
                <a:lnTo>
                  <a:pt x="2938" y="3472"/>
                </a:lnTo>
                <a:lnTo>
                  <a:pt x="3056" y="3358"/>
                </a:lnTo>
                <a:lnTo>
                  <a:pt x="2518" y="2804"/>
                </a:lnTo>
                <a:close/>
              </a:path>
            </a:pathLst>
          </a:custGeom>
          <a:solidFill>
            <a:schemeClr val="accent1"/>
          </a:solidFill>
          <a:ln>
            <a:noFill/>
          </a:ln>
          <a:effectLst/>
        </p:spPr>
        <p:txBody>
          <a:bodyPr/>
          <a:lstStyle/>
          <a:p>
            <a:endParaRPr lang="zh-CN" altLang="en-US" sz="4400"/>
          </a:p>
        </p:txBody>
      </p:sp>
      <p:sp>
        <p:nvSpPr>
          <p:cNvPr id="28" name="KSO_Shape"/>
          <p:cNvSpPr/>
          <p:nvPr/>
        </p:nvSpPr>
        <p:spPr bwMode="auto">
          <a:xfrm>
            <a:off x="8516238" y="1870585"/>
            <a:ext cx="338667" cy="202071"/>
          </a:xfrm>
          <a:custGeom>
            <a:avLst/>
            <a:gdLst>
              <a:gd name="T0" fmla="*/ 0 w 5915"/>
              <a:gd name="T1" fmla="*/ 708054 h 3525"/>
              <a:gd name="T2" fmla="*/ 142674 w 5915"/>
              <a:gd name="T3" fmla="*/ 659390 h 3525"/>
              <a:gd name="T4" fmla="*/ 1350730 w 5915"/>
              <a:gd name="T5" fmla="*/ 604602 h 3525"/>
              <a:gd name="T6" fmla="*/ 1307574 w 5915"/>
              <a:gd name="T7" fmla="*/ 647787 h 3525"/>
              <a:gd name="T8" fmla="*/ 1130440 w 5915"/>
              <a:gd name="T9" fmla="*/ 614592 h 3525"/>
              <a:gd name="T10" fmla="*/ 1355239 w 5915"/>
              <a:gd name="T11" fmla="*/ 1009388 h 3525"/>
              <a:gd name="T12" fmla="*/ 1590023 w 5915"/>
              <a:gd name="T13" fmla="*/ 1024858 h 3525"/>
              <a:gd name="T14" fmla="*/ 1856691 w 5915"/>
              <a:gd name="T15" fmla="*/ 840512 h 3525"/>
              <a:gd name="T16" fmla="*/ 1904678 w 5915"/>
              <a:gd name="T17" fmla="*/ 869840 h 3525"/>
              <a:gd name="T18" fmla="*/ 1664097 w 5915"/>
              <a:gd name="T19" fmla="*/ 1062242 h 3525"/>
              <a:gd name="T20" fmla="*/ 1385513 w 5915"/>
              <a:gd name="T21" fmla="*/ 1094148 h 3525"/>
              <a:gd name="T22" fmla="*/ 1084385 w 5915"/>
              <a:gd name="T23" fmla="*/ 894978 h 3525"/>
              <a:gd name="T24" fmla="*/ 919811 w 5915"/>
              <a:gd name="T25" fmla="*/ 912381 h 3525"/>
              <a:gd name="T26" fmla="*/ 837041 w 5915"/>
              <a:gd name="T27" fmla="*/ 816986 h 3525"/>
              <a:gd name="T28" fmla="*/ 674399 w 5915"/>
              <a:gd name="T29" fmla="*/ 752851 h 3525"/>
              <a:gd name="T30" fmla="*/ 959746 w 5915"/>
              <a:gd name="T31" fmla="*/ 727391 h 3525"/>
              <a:gd name="T32" fmla="*/ 1019006 w 5915"/>
              <a:gd name="T33" fmla="*/ 614915 h 3525"/>
              <a:gd name="T34" fmla="*/ 615784 w 5915"/>
              <a:gd name="T35" fmla="*/ 517585 h 3525"/>
              <a:gd name="T36" fmla="*/ 735913 w 5915"/>
              <a:gd name="T37" fmla="*/ 453451 h 3525"/>
              <a:gd name="T38" fmla="*/ 1075689 w 5915"/>
              <a:gd name="T39" fmla="*/ 577852 h 3525"/>
              <a:gd name="T40" fmla="*/ 706283 w 5915"/>
              <a:gd name="T41" fmla="*/ 230110 h 3525"/>
              <a:gd name="T42" fmla="*/ 925930 w 5915"/>
              <a:gd name="T43" fmla="*/ 239778 h 3525"/>
              <a:gd name="T44" fmla="*/ 1478589 w 5915"/>
              <a:gd name="T45" fmla="*/ 279096 h 3525"/>
              <a:gd name="T46" fmla="*/ 1630603 w 5915"/>
              <a:gd name="T47" fmla="*/ 689039 h 3525"/>
              <a:gd name="T48" fmla="*/ 1862166 w 5915"/>
              <a:gd name="T49" fmla="*/ 578819 h 3525"/>
              <a:gd name="T50" fmla="*/ 1903068 w 5915"/>
              <a:gd name="T51" fmla="*/ 617493 h 3525"/>
              <a:gd name="T52" fmla="*/ 1642197 w 5915"/>
              <a:gd name="T53" fmla="*/ 749306 h 3525"/>
              <a:gd name="T54" fmla="*/ 1462486 w 5915"/>
              <a:gd name="T55" fmla="*/ 850181 h 3525"/>
              <a:gd name="T56" fmla="*/ 1728832 w 5915"/>
              <a:gd name="T57" fmla="*/ 810540 h 3525"/>
              <a:gd name="T58" fmla="*/ 1880845 w 5915"/>
              <a:gd name="T59" fmla="*/ 706120 h 3525"/>
              <a:gd name="T60" fmla="*/ 1883100 w 5915"/>
              <a:gd name="T61" fmla="*/ 771544 h 3525"/>
              <a:gd name="T62" fmla="*/ 1541069 w 5915"/>
              <a:gd name="T63" fmla="*/ 925272 h 3525"/>
              <a:gd name="T64" fmla="*/ 1277944 w 5915"/>
              <a:gd name="T65" fmla="*/ 847602 h 3525"/>
              <a:gd name="T66" fmla="*/ 1130440 w 5915"/>
              <a:gd name="T67" fmla="*/ 690651 h 3525"/>
              <a:gd name="T68" fmla="*/ 371660 w 5915"/>
              <a:gd name="T69" fmla="*/ 927851 h 3525"/>
              <a:gd name="T70" fmla="*/ 255396 w 5915"/>
              <a:gd name="T71" fmla="*/ 927851 h 3525"/>
              <a:gd name="T72" fmla="*/ 233817 w 5915"/>
              <a:gd name="T73" fmla="*/ 1067077 h 3525"/>
              <a:gd name="T74" fmla="*/ 385509 w 5915"/>
              <a:gd name="T75" fmla="*/ 1128955 h 3525"/>
              <a:gd name="T76" fmla="*/ 474398 w 5915"/>
              <a:gd name="T77" fmla="*/ 863716 h 3525"/>
              <a:gd name="T78" fmla="*/ 624157 w 5915"/>
              <a:gd name="T79" fmla="*/ 749306 h 3525"/>
              <a:gd name="T80" fmla="*/ 589052 w 5915"/>
              <a:gd name="T81" fmla="*/ 559804 h 3525"/>
              <a:gd name="T82" fmla="*/ 512724 w 5915"/>
              <a:gd name="T83" fmla="*/ 327439 h 3525"/>
              <a:gd name="T84" fmla="*/ 587442 w 5915"/>
              <a:gd name="T85" fmla="*/ 90239 h 3525"/>
              <a:gd name="T86" fmla="*/ 505960 w 5915"/>
              <a:gd name="T87" fmla="*/ 0 h 3525"/>
              <a:gd name="T88" fmla="*/ 408053 w 5915"/>
              <a:gd name="T89" fmla="*/ 137937 h 3525"/>
              <a:gd name="T90" fmla="*/ 218358 w 5915"/>
              <a:gd name="T91" fmla="*/ 556259 h 3525"/>
              <a:gd name="T92" fmla="*/ 208697 w 5915"/>
              <a:gd name="T93" fmla="*/ 737382 h 3525"/>
              <a:gd name="T94" fmla="*/ 345573 w 5915"/>
              <a:gd name="T95" fmla="*/ 853403 h 3525"/>
              <a:gd name="T96" fmla="*/ 370050 w 5915"/>
              <a:gd name="T97" fmla="*/ 550136 h 3525"/>
              <a:gd name="T98" fmla="*/ 310468 w 5915"/>
              <a:gd name="T99" fmla="*/ 763487 h 3525"/>
              <a:gd name="T100" fmla="*/ 257972 w 5915"/>
              <a:gd name="T101" fmla="*/ 639086 h 3525"/>
              <a:gd name="T102" fmla="*/ 474076 w 5915"/>
              <a:gd name="T103" fmla="*/ 797649 h 3525"/>
              <a:gd name="T104" fmla="*/ 570051 w 5915"/>
              <a:gd name="T105" fmla="*/ 681627 h 3525"/>
              <a:gd name="T106" fmla="*/ 490501 w 5915"/>
              <a:gd name="T107" fmla="*/ 577208 h 3525"/>
              <a:gd name="T108" fmla="*/ 494044 w 5915"/>
              <a:gd name="T109" fmla="*/ 77992 h 3525"/>
              <a:gd name="T110" fmla="*/ 523996 w 5915"/>
              <a:gd name="T111" fmla="*/ 153406 h 3525"/>
              <a:gd name="T112" fmla="*/ 29952 w 5915"/>
              <a:gd name="T113" fmla="*/ 1111552 h 3525"/>
              <a:gd name="T114" fmla="*/ 9340 w 5915"/>
              <a:gd name="T115" fmla="*/ 1059342 h 3525"/>
              <a:gd name="T116" fmla="*/ 49598 w 5915"/>
              <a:gd name="T117" fmla="*/ 1105106 h 3525"/>
              <a:gd name="T118" fmla="*/ 644 w 5915"/>
              <a:gd name="T119" fmla="*/ 331951 h 3525"/>
              <a:gd name="T120" fmla="*/ 321096 w 5915"/>
              <a:gd name="T121" fmla="*/ 195948 h 3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15" h="3525">
                <a:moveTo>
                  <a:pt x="148" y="2277"/>
                </a:moveTo>
                <a:lnTo>
                  <a:pt x="148" y="2277"/>
                </a:lnTo>
                <a:lnTo>
                  <a:pt x="139" y="2282"/>
                </a:lnTo>
                <a:lnTo>
                  <a:pt x="131" y="2286"/>
                </a:lnTo>
                <a:lnTo>
                  <a:pt x="122" y="2289"/>
                </a:lnTo>
                <a:lnTo>
                  <a:pt x="112" y="2291"/>
                </a:lnTo>
                <a:lnTo>
                  <a:pt x="103" y="2292"/>
                </a:lnTo>
                <a:lnTo>
                  <a:pt x="94" y="2292"/>
                </a:lnTo>
                <a:lnTo>
                  <a:pt x="85" y="2292"/>
                </a:lnTo>
                <a:lnTo>
                  <a:pt x="76" y="2290"/>
                </a:lnTo>
                <a:lnTo>
                  <a:pt x="67" y="2288"/>
                </a:lnTo>
                <a:lnTo>
                  <a:pt x="58" y="2285"/>
                </a:lnTo>
                <a:lnTo>
                  <a:pt x="51" y="2281"/>
                </a:lnTo>
                <a:lnTo>
                  <a:pt x="43" y="2276"/>
                </a:lnTo>
                <a:lnTo>
                  <a:pt x="35" y="2270"/>
                </a:lnTo>
                <a:lnTo>
                  <a:pt x="28" y="2265"/>
                </a:lnTo>
                <a:lnTo>
                  <a:pt x="22" y="2257"/>
                </a:lnTo>
                <a:lnTo>
                  <a:pt x="16" y="2249"/>
                </a:lnTo>
                <a:lnTo>
                  <a:pt x="12" y="2241"/>
                </a:lnTo>
                <a:lnTo>
                  <a:pt x="7" y="2232"/>
                </a:lnTo>
                <a:lnTo>
                  <a:pt x="4" y="2223"/>
                </a:lnTo>
                <a:lnTo>
                  <a:pt x="2" y="2214"/>
                </a:lnTo>
                <a:lnTo>
                  <a:pt x="0" y="2206"/>
                </a:lnTo>
                <a:lnTo>
                  <a:pt x="0" y="2197"/>
                </a:lnTo>
                <a:lnTo>
                  <a:pt x="0" y="2187"/>
                </a:lnTo>
                <a:lnTo>
                  <a:pt x="3" y="2178"/>
                </a:lnTo>
                <a:lnTo>
                  <a:pt x="5" y="2169"/>
                </a:lnTo>
                <a:lnTo>
                  <a:pt x="8" y="2161"/>
                </a:lnTo>
                <a:lnTo>
                  <a:pt x="12" y="2152"/>
                </a:lnTo>
                <a:lnTo>
                  <a:pt x="16" y="2144"/>
                </a:lnTo>
                <a:lnTo>
                  <a:pt x="22" y="2136"/>
                </a:lnTo>
                <a:lnTo>
                  <a:pt x="28" y="2130"/>
                </a:lnTo>
                <a:lnTo>
                  <a:pt x="35" y="2124"/>
                </a:lnTo>
                <a:lnTo>
                  <a:pt x="44" y="2117"/>
                </a:lnTo>
                <a:lnTo>
                  <a:pt x="73" y="2099"/>
                </a:lnTo>
                <a:lnTo>
                  <a:pt x="109" y="2076"/>
                </a:lnTo>
                <a:lnTo>
                  <a:pt x="157" y="2047"/>
                </a:lnTo>
                <a:lnTo>
                  <a:pt x="217" y="2013"/>
                </a:lnTo>
                <a:lnTo>
                  <a:pt x="287" y="1973"/>
                </a:lnTo>
                <a:lnTo>
                  <a:pt x="368" y="1928"/>
                </a:lnTo>
                <a:lnTo>
                  <a:pt x="460" y="1880"/>
                </a:lnTo>
                <a:lnTo>
                  <a:pt x="454" y="1908"/>
                </a:lnTo>
                <a:lnTo>
                  <a:pt x="450" y="1936"/>
                </a:lnTo>
                <a:lnTo>
                  <a:pt x="446" y="1964"/>
                </a:lnTo>
                <a:lnTo>
                  <a:pt x="444" y="1990"/>
                </a:lnTo>
                <a:lnTo>
                  <a:pt x="443" y="2018"/>
                </a:lnTo>
                <a:lnTo>
                  <a:pt x="443" y="2046"/>
                </a:lnTo>
                <a:lnTo>
                  <a:pt x="444" y="2074"/>
                </a:lnTo>
                <a:lnTo>
                  <a:pt x="445" y="2102"/>
                </a:lnTo>
                <a:lnTo>
                  <a:pt x="380" y="2138"/>
                </a:lnTo>
                <a:lnTo>
                  <a:pt x="322" y="2171"/>
                </a:lnTo>
                <a:lnTo>
                  <a:pt x="270" y="2201"/>
                </a:lnTo>
                <a:lnTo>
                  <a:pt x="228" y="2227"/>
                </a:lnTo>
                <a:lnTo>
                  <a:pt x="169" y="2263"/>
                </a:lnTo>
                <a:lnTo>
                  <a:pt x="148" y="2277"/>
                </a:lnTo>
                <a:close/>
                <a:moveTo>
                  <a:pt x="4592" y="2112"/>
                </a:moveTo>
                <a:lnTo>
                  <a:pt x="4592" y="1225"/>
                </a:lnTo>
                <a:lnTo>
                  <a:pt x="3694" y="1356"/>
                </a:lnTo>
                <a:lnTo>
                  <a:pt x="3744" y="1404"/>
                </a:lnTo>
                <a:lnTo>
                  <a:pt x="3792" y="1451"/>
                </a:lnTo>
                <a:lnTo>
                  <a:pt x="3836" y="1496"/>
                </a:lnTo>
                <a:lnTo>
                  <a:pt x="3879" y="1540"/>
                </a:lnTo>
                <a:lnTo>
                  <a:pt x="3958" y="1624"/>
                </a:lnTo>
                <a:lnTo>
                  <a:pt x="4030" y="1702"/>
                </a:lnTo>
                <a:lnTo>
                  <a:pt x="4098" y="1776"/>
                </a:lnTo>
                <a:lnTo>
                  <a:pt x="4131" y="1811"/>
                </a:lnTo>
                <a:lnTo>
                  <a:pt x="4163" y="1844"/>
                </a:lnTo>
                <a:lnTo>
                  <a:pt x="4194" y="1876"/>
                </a:lnTo>
                <a:lnTo>
                  <a:pt x="4227" y="1906"/>
                </a:lnTo>
                <a:lnTo>
                  <a:pt x="4258" y="1934"/>
                </a:lnTo>
                <a:lnTo>
                  <a:pt x="4290" y="1960"/>
                </a:lnTo>
                <a:lnTo>
                  <a:pt x="4322" y="1985"/>
                </a:lnTo>
                <a:lnTo>
                  <a:pt x="4356" y="2008"/>
                </a:lnTo>
                <a:lnTo>
                  <a:pt x="4392" y="2031"/>
                </a:lnTo>
                <a:lnTo>
                  <a:pt x="4427" y="2049"/>
                </a:lnTo>
                <a:lnTo>
                  <a:pt x="4465" y="2068"/>
                </a:lnTo>
                <a:lnTo>
                  <a:pt x="4505" y="2084"/>
                </a:lnTo>
                <a:lnTo>
                  <a:pt x="4548" y="2099"/>
                </a:lnTo>
                <a:lnTo>
                  <a:pt x="4592" y="2112"/>
                </a:lnTo>
                <a:close/>
                <a:moveTo>
                  <a:pt x="3510" y="1444"/>
                </a:moveTo>
                <a:lnTo>
                  <a:pt x="3510" y="1444"/>
                </a:lnTo>
                <a:lnTo>
                  <a:pt x="3568" y="1499"/>
                </a:lnTo>
                <a:lnTo>
                  <a:pt x="3622" y="1550"/>
                </a:lnTo>
                <a:lnTo>
                  <a:pt x="3674" y="1601"/>
                </a:lnTo>
                <a:lnTo>
                  <a:pt x="3723" y="1650"/>
                </a:lnTo>
                <a:lnTo>
                  <a:pt x="3767" y="1697"/>
                </a:lnTo>
                <a:lnTo>
                  <a:pt x="3811" y="1743"/>
                </a:lnTo>
                <a:lnTo>
                  <a:pt x="3890" y="1830"/>
                </a:lnTo>
                <a:lnTo>
                  <a:pt x="3961" y="1907"/>
                </a:lnTo>
                <a:lnTo>
                  <a:pt x="4028" y="1978"/>
                </a:lnTo>
                <a:lnTo>
                  <a:pt x="4060" y="2010"/>
                </a:lnTo>
                <a:lnTo>
                  <a:pt x="4094" y="2043"/>
                </a:lnTo>
                <a:lnTo>
                  <a:pt x="4126" y="2073"/>
                </a:lnTo>
                <a:lnTo>
                  <a:pt x="4160" y="2102"/>
                </a:lnTo>
                <a:lnTo>
                  <a:pt x="4120" y="2109"/>
                </a:lnTo>
                <a:lnTo>
                  <a:pt x="4082" y="2119"/>
                </a:lnTo>
                <a:lnTo>
                  <a:pt x="4045" y="2131"/>
                </a:lnTo>
                <a:lnTo>
                  <a:pt x="4009" y="2144"/>
                </a:lnTo>
                <a:lnTo>
                  <a:pt x="3994" y="2152"/>
                </a:lnTo>
                <a:lnTo>
                  <a:pt x="3977" y="2161"/>
                </a:lnTo>
                <a:lnTo>
                  <a:pt x="3961" y="2169"/>
                </a:lnTo>
                <a:lnTo>
                  <a:pt x="3947" y="2179"/>
                </a:lnTo>
                <a:lnTo>
                  <a:pt x="3932" y="2188"/>
                </a:lnTo>
                <a:lnTo>
                  <a:pt x="3919" y="2198"/>
                </a:lnTo>
                <a:lnTo>
                  <a:pt x="3905" y="2208"/>
                </a:lnTo>
                <a:lnTo>
                  <a:pt x="3893" y="2219"/>
                </a:lnTo>
                <a:lnTo>
                  <a:pt x="3854" y="2183"/>
                </a:lnTo>
                <a:lnTo>
                  <a:pt x="3812" y="2146"/>
                </a:lnTo>
                <a:lnTo>
                  <a:pt x="3768" y="2109"/>
                </a:lnTo>
                <a:lnTo>
                  <a:pt x="3723" y="2070"/>
                </a:lnTo>
                <a:lnTo>
                  <a:pt x="3674" y="2029"/>
                </a:lnTo>
                <a:lnTo>
                  <a:pt x="3622" y="1989"/>
                </a:lnTo>
                <a:lnTo>
                  <a:pt x="3568" y="1949"/>
                </a:lnTo>
                <a:lnTo>
                  <a:pt x="3510" y="1907"/>
                </a:lnTo>
                <a:lnTo>
                  <a:pt x="3510" y="1444"/>
                </a:lnTo>
                <a:close/>
                <a:moveTo>
                  <a:pt x="3510" y="2143"/>
                </a:moveTo>
                <a:lnTo>
                  <a:pt x="3510" y="2557"/>
                </a:lnTo>
                <a:lnTo>
                  <a:pt x="3510" y="2572"/>
                </a:lnTo>
                <a:lnTo>
                  <a:pt x="3508" y="2587"/>
                </a:lnTo>
                <a:lnTo>
                  <a:pt x="3505" y="2601"/>
                </a:lnTo>
                <a:lnTo>
                  <a:pt x="3501" y="2616"/>
                </a:lnTo>
                <a:lnTo>
                  <a:pt x="3544" y="2640"/>
                </a:lnTo>
                <a:lnTo>
                  <a:pt x="3586" y="2666"/>
                </a:lnTo>
                <a:lnTo>
                  <a:pt x="3625" y="2690"/>
                </a:lnTo>
                <a:lnTo>
                  <a:pt x="3662" y="2715"/>
                </a:lnTo>
                <a:lnTo>
                  <a:pt x="3734" y="2764"/>
                </a:lnTo>
                <a:lnTo>
                  <a:pt x="3800" y="2811"/>
                </a:lnTo>
                <a:lnTo>
                  <a:pt x="3861" y="2858"/>
                </a:lnTo>
                <a:lnTo>
                  <a:pt x="3918" y="2902"/>
                </a:lnTo>
                <a:lnTo>
                  <a:pt x="3971" y="2946"/>
                </a:lnTo>
                <a:lnTo>
                  <a:pt x="4021" y="2987"/>
                </a:lnTo>
                <a:lnTo>
                  <a:pt x="4098" y="3050"/>
                </a:lnTo>
                <a:lnTo>
                  <a:pt x="4135" y="3079"/>
                </a:lnTo>
                <a:lnTo>
                  <a:pt x="4172" y="3106"/>
                </a:lnTo>
                <a:lnTo>
                  <a:pt x="4208" y="3132"/>
                </a:lnTo>
                <a:lnTo>
                  <a:pt x="4244" y="3154"/>
                </a:lnTo>
                <a:lnTo>
                  <a:pt x="4281" y="3175"/>
                </a:lnTo>
                <a:lnTo>
                  <a:pt x="4299" y="3184"/>
                </a:lnTo>
                <a:lnTo>
                  <a:pt x="4318" y="3193"/>
                </a:lnTo>
                <a:lnTo>
                  <a:pt x="4338" y="3201"/>
                </a:lnTo>
                <a:lnTo>
                  <a:pt x="4358" y="3209"/>
                </a:lnTo>
                <a:lnTo>
                  <a:pt x="4378" y="3215"/>
                </a:lnTo>
                <a:lnTo>
                  <a:pt x="4398" y="3221"/>
                </a:lnTo>
                <a:lnTo>
                  <a:pt x="4419" y="3226"/>
                </a:lnTo>
                <a:lnTo>
                  <a:pt x="4442" y="3231"/>
                </a:lnTo>
                <a:lnTo>
                  <a:pt x="4464" y="3234"/>
                </a:lnTo>
                <a:lnTo>
                  <a:pt x="4487" y="3238"/>
                </a:lnTo>
                <a:lnTo>
                  <a:pt x="4511" y="3240"/>
                </a:lnTo>
                <a:lnTo>
                  <a:pt x="4535" y="3241"/>
                </a:lnTo>
                <a:lnTo>
                  <a:pt x="4561" y="3242"/>
                </a:lnTo>
                <a:lnTo>
                  <a:pt x="4588" y="3241"/>
                </a:lnTo>
                <a:lnTo>
                  <a:pt x="4614" y="3240"/>
                </a:lnTo>
                <a:lnTo>
                  <a:pt x="4643" y="3239"/>
                </a:lnTo>
                <a:lnTo>
                  <a:pt x="4672" y="3235"/>
                </a:lnTo>
                <a:lnTo>
                  <a:pt x="4703" y="3232"/>
                </a:lnTo>
                <a:lnTo>
                  <a:pt x="4764" y="3222"/>
                </a:lnTo>
                <a:lnTo>
                  <a:pt x="4823" y="3210"/>
                </a:lnTo>
                <a:lnTo>
                  <a:pt x="4881" y="3195"/>
                </a:lnTo>
                <a:lnTo>
                  <a:pt x="4937" y="3180"/>
                </a:lnTo>
                <a:lnTo>
                  <a:pt x="4991" y="3162"/>
                </a:lnTo>
                <a:lnTo>
                  <a:pt x="5044" y="3142"/>
                </a:lnTo>
                <a:lnTo>
                  <a:pt x="5094" y="3121"/>
                </a:lnTo>
                <a:lnTo>
                  <a:pt x="5143" y="3098"/>
                </a:lnTo>
                <a:lnTo>
                  <a:pt x="5191" y="3076"/>
                </a:lnTo>
                <a:lnTo>
                  <a:pt x="5235" y="3051"/>
                </a:lnTo>
                <a:lnTo>
                  <a:pt x="5280" y="3026"/>
                </a:lnTo>
                <a:lnTo>
                  <a:pt x="5321" y="3000"/>
                </a:lnTo>
                <a:lnTo>
                  <a:pt x="5361" y="2975"/>
                </a:lnTo>
                <a:lnTo>
                  <a:pt x="5399" y="2949"/>
                </a:lnTo>
                <a:lnTo>
                  <a:pt x="5436" y="2922"/>
                </a:lnTo>
                <a:lnTo>
                  <a:pt x="5469" y="2897"/>
                </a:lnTo>
                <a:lnTo>
                  <a:pt x="5503" y="2870"/>
                </a:lnTo>
                <a:lnTo>
                  <a:pt x="5533" y="2844"/>
                </a:lnTo>
                <a:lnTo>
                  <a:pt x="5561" y="2820"/>
                </a:lnTo>
                <a:lnTo>
                  <a:pt x="5588" y="2795"/>
                </a:lnTo>
                <a:lnTo>
                  <a:pt x="5634" y="2751"/>
                </a:lnTo>
                <a:lnTo>
                  <a:pt x="5673" y="2710"/>
                </a:lnTo>
                <a:lnTo>
                  <a:pt x="5705" y="2676"/>
                </a:lnTo>
                <a:lnTo>
                  <a:pt x="5726" y="2650"/>
                </a:lnTo>
                <a:lnTo>
                  <a:pt x="5745" y="2628"/>
                </a:lnTo>
                <a:lnTo>
                  <a:pt x="5750" y="2620"/>
                </a:lnTo>
                <a:lnTo>
                  <a:pt x="5757" y="2613"/>
                </a:lnTo>
                <a:lnTo>
                  <a:pt x="5765" y="2608"/>
                </a:lnTo>
                <a:lnTo>
                  <a:pt x="5773" y="2603"/>
                </a:lnTo>
                <a:lnTo>
                  <a:pt x="5780" y="2599"/>
                </a:lnTo>
                <a:lnTo>
                  <a:pt x="5789" y="2596"/>
                </a:lnTo>
                <a:lnTo>
                  <a:pt x="5798" y="2593"/>
                </a:lnTo>
                <a:lnTo>
                  <a:pt x="5807" y="2591"/>
                </a:lnTo>
                <a:lnTo>
                  <a:pt x="5816" y="2590"/>
                </a:lnTo>
                <a:lnTo>
                  <a:pt x="5825" y="2590"/>
                </a:lnTo>
                <a:lnTo>
                  <a:pt x="5834" y="2591"/>
                </a:lnTo>
                <a:lnTo>
                  <a:pt x="5843" y="2593"/>
                </a:lnTo>
                <a:lnTo>
                  <a:pt x="5852" y="2596"/>
                </a:lnTo>
                <a:lnTo>
                  <a:pt x="5861" y="2600"/>
                </a:lnTo>
                <a:lnTo>
                  <a:pt x="5870" y="2605"/>
                </a:lnTo>
                <a:lnTo>
                  <a:pt x="5877" y="2609"/>
                </a:lnTo>
                <a:lnTo>
                  <a:pt x="5885" y="2616"/>
                </a:lnTo>
                <a:lnTo>
                  <a:pt x="5892" y="2622"/>
                </a:lnTo>
                <a:lnTo>
                  <a:pt x="5898" y="2630"/>
                </a:lnTo>
                <a:lnTo>
                  <a:pt x="5902" y="2638"/>
                </a:lnTo>
                <a:lnTo>
                  <a:pt x="5906" y="2646"/>
                </a:lnTo>
                <a:lnTo>
                  <a:pt x="5910" y="2655"/>
                </a:lnTo>
                <a:lnTo>
                  <a:pt x="5912" y="2664"/>
                </a:lnTo>
                <a:lnTo>
                  <a:pt x="5914" y="2673"/>
                </a:lnTo>
                <a:lnTo>
                  <a:pt x="5915" y="2681"/>
                </a:lnTo>
                <a:lnTo>
                  <a:pt x="5915" y="2690"/>
                </a:lnTo>
                <a:lnTo>
                  <a:pt x="5914" y="2699"/>
                </a:lnTo>
                <a:lnTo>
                  <a:pt x="5912" y="2708"/>
                </a:lnTo>
                <a:lnTo>
                  <a:pt x="5910" y="2717"/>
                </a:lnTo>
                <a:lnTo>
                  <a:pt x="5906" y="2726"/>
                </a:lnTo>
                <a:lnTo>
                  <a:pt x="5901" y="2735"/>
                </a:lnTo>
                <a:lnTo>
                  <a:pt x="5896" y="2743"/>
                </a:lnTo>
                <a:lnTo>
                  <a:pt x="5875" y="2767"/>
                </a:lnTo>
                <a:lnTo>
                  <a:pt x="5851" y="2796"/>
                </a:lnTo>
                <a:lnTo>
                  <a:pt x="5817" y="2834"/>
                </a:lnTo>
                <a:lnTo>
                  <a:pt x="5773" y="2880"/>
                </a:lnTo>
                <a:lnTo>
                  <a:pt x="5748" y="2904"/>
                </a:lnTo>
                <a:lnTo>
                  <a:pt x="5720" y="2930"/>
                </a:lnTo>
                <a:lnTo>
                  <a:pt x="5690" y="2958"/>
                </a:lnTo>
                <a:lnTo>
                  <a:pt x="5659" y="2986"/>
                </a:lnTo>
                <a:lnTo>
                  <a:pt x="5624" y="3014"/>
                </a:lnTo>
                <a:lnTo>
                  <a:pt x="5589" y="3044"/>
                </a:lnTo>
                <a:lnTo>
                  <a:pt x="5550" y="3073"/>
                </a:lnTo>
                <a:lnTo>
                  <a:pt x="5510" y="3102"/>
                </a:lnTo>
                <a:lnTo>
                  <a:pt x="5466" y="3132"/>
                </a:lnTo>
                <a:lnTo>
                  <a:pt x="5422" y="3161"/>
                </a:lnTo>
                <a:lnTo>
                  <a:pt x="5375" y="3190"/>
                </a:lnTo>
                <a:lnTo>
                  <a:pt x="5326" y="3218"/>
                </a:lnTo>
                <a:lnTo>
                  <a:pt x="5274" y="3244"/>
                </a:lnTo>
                <a:lnTo>
                  <a:pt x="5222" y="3271"/>
                </a:lnTo>
                <a:lnTo>
                  <a:pt x="5167" y="3296"/>
                </a:lnTo>
                <a:lnTo>
                  <a:pt x="5111" y="3319"/>
                </a:lnTo>
                <a:lnTo>
                  <a:pt x="5051" y="3341"/>
                </a:lnTo>
                <a:lnTo>
                  <a:pt x="4990" y="3361"/>
                </a:lnTo>
                <a:lnTo>
                  <a:pt x="4928" y="3379"/>
                </a:lnTo>
                <a:lnTo>
                  <a:pt x="4896" y="3388"/>
                </a:lnTo>
                <a:lnTo>
                  <a:pt x="4863" y="3395"/>
                </a:lnTo>
                <a:lnTo>
                  <a:pt x="4831" y="3403"/>
                </a:lnTo>
                <a:lnTo>
                  <a:pt x="4797" y="3409"/>
                </a:lnTo>
                <a:lnTo>
                  <a:pt x="4764" y="3415"/>
                </a:lnTo>
                <a:lnTo>
                  <a:pt x="4729" y="3419"/>
                </a:lnTo>
                <a:lnTo>
                  <a:pt x="4691" y="3425"/>
                </a:lnTo>
                <a:lnTo>
                  <a:pt x="4655" y="3428"/>
                </a:lnTo>
                <a:lnTo>
                  <a:pt x="4619" y="3430"/>
                </a:lnTo>
                <a:lnTo>
                  <a:pt x="4585" y="3433"/>
                </a:lnTo>
                <a:lnTo>
                  <a:pt x="4552" y="3433"/>
                </a:lnTo>
                <a:lnTo>
                  <a:pt x="4521" y="3433"/>
                </a:lnTo>
                <a:lnTo>
                  <a:pt x="4490" y="3432"/>
                </a:lnTo>
                <a:lnTo>
                  <a:pt x="4461" y="3429"/>
                </a:lnTo>
                <a:lnTo>
                  <a:pt x="4432" y="3425"/>
                </a:lnTo>
                <a:lnTo>
                  <a:pt x="4405" y="3421"/>
                </a:lnTo>
                <a:lnTo>
                  <a:pt x="4378" y="3416"/>
                </a:lnTo>
                <a:lnTo>
                  <a:pt x="4351" y="3409"/>
                </a:lnTo>
                <a:lnTo>
                  <a:pt x="4327" y="3403"/>
                </a:lnTo>
                <a:lnTo>
                  <a:pt x="4302" y="3395"/>
                </a:lnTo>
                <a:lnTo>
                  <a:pt x="4278" y="3386"/>
                </a:lnTo>
                <a:lnTo>
                  <a:pt x="4254" y="3377"/>
                </a:lnTo>
                <a:lnTo>
                  <a:pt x="4231" y="3367"/>
                </a:lnTo>
                <a:lnTo>
                  <a:pt x="4209" y="3356"/>
                </a:lnTo>
                <a:lnTo>
                  <a:pt x="4186" y="3343"/>
                </a:lnTo>
                <a:lnTo>
                  <a:pt x="4165" y="3331"/>
                </a:lnTo>
                <a:lnTo>
                  <a:pt x="4143" y="3318"/>
                </a:lnTo>
                <a:lnTo>
                  <a:pt x="4122" y="3304"/>
                </a:lnTo>
                <a:lnTo>
                  <a:pt x="4078" y="3274"/>
                </a:lnTo>
                <a:lnTo>
                  <a:pt x="4035" y="3243"/>
                </a:lnTo>
                <a:lnTo>
                  <a:pt x="3991" y="3209"/>
                </a:lnTo>
                <a:lnTo>
                  <a:pt x="3900" y="3133"/>
                </a:lnTo>
                <a:lnTo>
                  <a:pt x="3850" y="3093"/>
                </a:lnTo>
                <a:lnTo>
                  <a:pt x="3797" y="3049"/>
                </a:lnTo>
                <a:lnTo>
                  <a:pt x="3742" y="3006"/>
                </a:lnTo>
                <a:lnTo>
                  <a:pt x="3681" y="2960"/>
                </a:lnTo>
                <a:lnTo>
                  <a:pt x="3616" y="2913"/>
                </a:lnTo>
                <a:lnTo>
                  <a:pt x="3544" y="2865"/>
                </a:lnTo>
                <a:lnTo>
                  <a:pt x="3506" y="2841"/>
                </a:lnTo>
                <a:lnTo>
                  <a:pt x="3467" y="2816"/>
                </a:lnTo>
                <a:lnTo>
                  <a:pt x="3426" y="2792"/>
                </a:lnTo>
                <a:lnTo>
                  <a:pt x="3384" y="2767"/>
                </a:lnTo>
                <a:lnTo>
                  <a:pt x="3367" y="2777"/>
                </a:lnTo>
                <a:lnTo>
                  <a:pt x="3350" y="2787"/>
                </a:lnTo>
                <a:lnTo>
                  <a:pt x="3334" y="2797"/>
                </a:lnTo>
                <a:lnTo>
                  <a:pt x="3315" y="2806"/>
                </a:lnTo>
                <a:lnTo>
                  <a:pt x="3296" y="2814"/>
                </a:lnTo>
                <a:lnTo>
                  <a:pt x="3277" y="2822"/>
                </a:lnTo>
                <a:lnTo>
                  <a:pt x="3257" y="2830"/>
                </a:lnTo>
                <a:lnTo>
                  <a:pt x="3236" y="2835"/>
                </a:lnTo>
                <a:lnTo>
                  <a:pt x="3214" y="2842"/>
                </a:lnTo>
                <a:lnTo>
                  <a:pt x="3193" y="2846"/>
                </a:lnTo>
                <a:lnTo>
                  <a:pt x="3171" y="2851"/>
                </a:lnTo>
                <a:lnTo>
                  <a:pt x="3149" y="2854"/>
                </a:lnTo>
                <a:lnTo>
                  <a:pt x="3125" y="2858"/>
                </a:lnTo>
                <a:lnTo>
                  <a:pt x="3102" y="2860"/>
                </a:lnTo>
                <a:lnTo>
                  <a:pt x="3078" y="2861"/>
                </a:lnTo>
                <a:lnTo>
                  <a:pt x="3054" y="2861"/>
                </a:lnTo>
                <a:lnTo>
                  <a:pt x="3030" y="2861"/>
                </a:lnTo>
                <a:lnTo>
                  <a:pt x="3007" y="2860"/>
                </a:lnTo>
                <a:lnTo>
                  <a:pt x="2985" y="2858"/>
                </a:lnTo>
                <a:lnTo>
                  <a:pt x="2961" y="2855"/>
                </a:lnTo>
                <a:lnTo>
                  <a:pt x="2940" y="2852"/>
                </a:lnTo>
                <a:lnTo>
                  <a:pt x="2918" y="2847"/>
                </a:lnTo>
                <a:lnTo>
                  <a:pt x="2897" y="2843"/>
                </a:lnTo>
                <a:lnTo>
                  <a:pt x="2877" y="2837"/>
                </a:lnTo>
                <a:lnTo>
                  <a:pt x="2856" y="2831"/>
                </a:lnTo>
                <a:lnTo>
                  <a:pt x="2836" y="2824"/>
                </a:lnTo>
                <a:lnTo>
                  <a:pt x="2817" y="2817"/>
                </a:lnTo>
                <a:lnTo>
                  <a:pt x="2799" y="2810"/>
                </a:lnTo>
                <a:lnTo>
                  <a:pt x="2781" y="2801"/>
                </a:lnTo>
                <a:lnTo>
                  <a:pt x="2764" y="2792"/>
                </a:lnTo>
                <a:lnTo>
                  <a:pt x="2747" y="2782"/>
                </a:lnTo>
                <a:lnTo>
                  <a:pt x="2732" y="2772"/>
                </a:lnTo>
                <a:lnTo>
                  <a:pt x="2716" y="2762"/>
                </a:lnTo>
                <a:lnTo>
                  <a:pt x="2702" y="2751"/>
                </a:lnTo>
                <a:lnTo>
                  <a:pt x="2688" y="2739"/>
                </a:lnTo>
                <a:lnTo>
                  <a:pt x="2676" y="2727"/>
                </a:lnTo>
                <a:lnTo>
                  <a:pt x="2664" y="2715"/>
                </a:lnTo>
                <a:lnTo>
                  <a:pt x="2652" y="2701"/>
                </a:lnTo>
                <a:lnTo>
                  <a:pt x="2642" y="2689"/>
                </a:lnTo>
                <a:lnTo>
                  <a:pt x="2634" y="2675"/>
                </a:lnTo>
                <a:lnTo>
                  <a:pt x="2626" y="2661"/>
                </a:lnTo>
                <a:lnTo>
                  <a:pt x="2618" y="2647"/>
                </a:lnTo>
                <a:lnTo>
                  <a:pt x="2612" y="2632"/>
                </a:lnTo>
                <a:lnTo>
                  <a:pt x="2607" y="2618"/>
                </a:lnTo>
                <a:lnTo>
                  <a:pt x="2602" y="2603"/>
                </a:lnTo>
                <a:lnTo>
                  <a:pt x="2600" y="2588"/>
                </a:lnTo>
                <a:lnTo>
                  <a:pt x="2598" y="2572"/>
                </a:lnTo>
                <a:lnTo>
                  <a:pt x="2598" y="2557"/>
                </a:lnTo>
                <a:lnTo>
                  <a:pt x="2599" y="2535"/>
                </a:lnTo>
                <a:lnTo>
                  <a:pt x="2602" y="2513"/>
                </a:lnTo>
                <a:lnTo>
                  <a:pt x="2608" y="2493"/>
                </a:lnTo>
                <a:lnTo>
                  <a:pt x="2616" y="2472"/>
                </a:lnTo>
                <a:lnTo>
                  <a:pt x="2580" y="2467"/>
                </a:lnTo>
                <a:lnTo>
                  <a:pt x="2543" y="2464"/>
                </a:lnTo>
                <a:lnTo>
                  <a:pt x="2506" y="2462"/>
                </a:lnTo>
                <a:lnTo>
                  <a:pt x="2471" y="2461"/>
                </a:lnTo>
                <a:lnTo>
                  <a:pt x="2434" y="2460"/>
                </a:lnTo>
                <a:lnTo>
                  <a:pt x="2397" y="2460"/>
                </a:lnTo>
                <a:lnTo>
                  <a:pt x="2359" y="2461"/>
                </a:lnTo>
                <a:lnTo>
                  <a:pt x="2323" y="2462"/>
                </a:lnTo>
                <a:lnTo>
                  <a:pt x="2286" y="2464"/>
                </a:lnTo>
                <a:lnTo>
                  <a:pt x="2248" y="2467"/>
                </a:lnTo>
                <a:lnTo>
                  <a:pt x="2211" y="2471"/>
                </a:lnTo>
                <a:lnTo>
                  <a:pt x="2173" y="2475"/>
                </a:lnTo>
                <a:lnTo>
                  <a:pt x="2098" y="2486"/>
                </a:lnTo>
                <a:lnTo>
                  <a:pt x="2023" y="2500"/>
                </a:lnTo>
                <a:lnTo>
                  <a:pt x="2040" y="2470"/>
                </a:lnTo>
                <a:lnTo>
                  <a:pt x="2055" y="2440"/>
                </a:lnTo>
                <a:lnTo>
                  <a:pt x="2069" y="2407"/>
                </a:lnTo>
                <a:lnTo>
                  <a:pt x="2082" y="2375"/>
                </a:lnTo>
                <a:lnTo>
                  <a:pt x="2094" y="2336"/>
                </a:lnTo>
                <a:lnTo>
                  <a:pt x="2104" y="2297"/>
                </a:lnTo>
                <a:lnTo>
                  <a:pt x="2148" y="2290"/>
                </a:lnTo>
                <a:lnTo>
                  <a:pt x="2191" y="2286"/>
                </a:lnTo>
                <a:lnTo>
                  <a:pt x="2234" y="2281"/>
                </a:lnTo>
                <a:lnTo>
                  <a:pt x="2278" y="2277"/>
                </a:lnTo>
                <a:lnTo>
                  <a:pt x="2321" y="2275"/>
                </a:lnTo>
                <a:lnTo>
                  <a:pt x="2364" y="2272"/>
                </a:lnTo>
                <a:lnTo>
                  <a:pt x="2407" y="2272"/>
                </a:lnTo>
                <a:lnTo>
                  <a:pt x="2450" y="2272"/>
                </a:lnTo>
                <a:lnTo>
                  <a:pt x="2493" y="2274"/>
                </a:lnTo>
                <a:lnTo>
                  <a:pt x="2535" y="2276"/>
                </a:lnTo>
                <a:lnTo>
                  <a:pt x="2578" y="2278"/>
                </a:lnTo>
                <a:lnTo>
                  <a:pt x="2620" y="2282"/>
                </a:lnTo>
                <a:lnTo>
                  <a:pt x="2661" y="2288"/>
                </a:lnTo>
                <a:lnTo>
                  <a:pt x="2704" y="2295"/>
                </a:lnTo>
                <a:lnTo>
                  <a:pt x="2745" y="2302"/>
                </a:lnTo>
                <a:lnTo>
                  <a:pt x="2786" y="2310"/>
                </a:lnTo>
                <a:lnTo>
                  <a:pt x="2815" y="2298"/>
                </a:lnTo>
                <a:lnTo>
                  <a:pt x="2845" y="2287"/>
                </a:lnTo>
                <a:lnTo>
                  <a:pt x="2878" y="2277"/>
                </a:lnTo>
                <a:lnTo>
                  <a:pt x="2911" y="2268"/>
                </a:lnTo>
                <a:lnTo>
                  <a:pt x="2945" y="2261"/>
                </a:lnTo>
                <a:lnTo>
                  <a:pt x="2980" y="2257"/>
                </a:lnTo>
                <a:lnTo>
                  <a:pt x="3017" y="2253"/>
                </a:lnTo>
                <a:lnTo>
                  <a:pt x="3054" y="2253"/>
                </a:lnTo>
                <a:lnTo>
                  <a:pt x="3078" y="2253"/>
                </a:lnTo>
                <a:lnTo>
                  <a:pt x="3102" y="2255"/>
                </a:lnTo>
                <a:lnTo>
                  <a:pt x="3125" y="2257"/>
                </a:lnTo>
                <a:lnTo>
                  <a:pt x="3149" y="2259"/>
                </a:lnTo>
                <a:lnTo>
                  <a:pt x="3171" y="2263"/>
                </a:lnTo>
                <a:lnTo>
                  <a:pt x="3193" y="2268"/>
                </a:lnTo>
                <a:lnTo>
                  <a:pt x="3214" y="2272"/>
                </a:lnTo>
                <a:lnTo>
                  <a:pt x="3236" y="2278"/>
                </a:lnTo>
                <a:lnTo>
                  <a:pt x="3257" y="2285"/>
                </a:lnTo>
                <a:lnTo>
                  <a:pt x="3277" y="2291"/>
                </a:lnTo>
                <a:lnTo>
                  <a:pt x="3296" y="2299"/>
                </a:lnTo>
                <a:lnTo>
                  <a:pt x="3315" y="2308"/>
                </a:lnTo>
                <a:lnTo>
                  <a:pt x="3334" y="2317"/>
                </a:lnTo>
                <a:lnTo>
                  <a:pt x="3350" y="2326"/>
                </a:lnTo>
                <a:lnTo>
                  <a:pt x="3367" y="2336"/>
                </a:lnTo>
                <a:lnTo>
                  <a:pt x="3384" y="2347"/>
                </a:lnTo>
                <a:lnTo>
                  <a:pt x="3384" y="2051"/>
                </a:lnTo>
                <a:lnTo>
                  <a:pt x="3332" y="2016"/>
                </a:lnTo>
                <a:lnTo>
                  <a:pt x="3279" y="1980"/>
                </a:lnTo>
                <a:lnTo>
                  <a:pt x="3223" y="1945"/>
                </a:lnTo>
                <a:lnTo>
                  <a:pt x="3164" y="1908"/>
                </a:lnTo>
                <a:lnTo>
                  <a:pt x="3103" y="1872"/>
                </a:lnTo>
                <a:lnTo>
                  <a:pt x="3038" y="1835"/>
                </a:lnTo>
                <a:lnTo>
                  <a:pt x="2970" y="1798"/>
                </a:lnTo>
                <a:lnTo>
                  <a:pt x="2900" y="1761"/>
                </a:lnTo>
                <a:lnTo>
                  <a:pt x="2871" y="1746"/>
                </a:lnTo>
                <a:lnTo>
                  <a:pt x="2842" y="1733"/>
                </a:lnTo>
                <a:lnTo>
                  <a:pt x="2813" y="1720"/>
                </a:lnTo>
                <a:lnTo>
                  <a:pt x="2784" y="1707"/>
                </a:lnTo>
                <a:lnTo>
                  <a:pt x="2754" y="1695"/>
                </a:lnTo>
                <a:lnTo>
                  <a:pt x="2725" y="1685"/>
                </a:lnTo>
                <a:lnTo>
                  <a:pt x="2695" y="1674"/>
                </a:lnTo>
                <a:lnTo>
                  <a:pt x="2665" y="1665"/>
                </a:lnTo>
                <a:lnTo>
                  <a:pt x="2603" y="1647"/>
                </a:lnTo>
                <a:lnTo>
                  <a:pt x="2542" y="1633"/>
                </a:lnTo>
                <a:lnTo>
                  <a:pt x="2481" y="1620"/>
                </a:lnTo>
                <a:lnTo>
                  <a:pt x="2418" y="1610"/>
                </a:lnTo>
                <a:lnTo>
                  <a:pt x="2356" y="1603"/>
                </a:lnTo>
                <a:lnTo>
                  <a:pt x="2294" y="1597"/>
                </a:lnTo>
                <a:lnTo>
                  <a:pt x="2230" y="1594"/>
                </a:lnTo>
                <a:lnTo>
                  <a:pt x="2166" y="1593"/>
                </a:lnTo>
                <a:lnTo>
                  <a:pt x="2103" y="1594"/>
                </a:lnTo>
                <a:lnTo>
                  <a:pt x="2039" y="1596"/>
                </a:lnTo>
                <a:lnTo>
                  <a:pt x="1976" y="1600"/>
                </a:lnTo>
                <a:lnTo>
                  <a:pt x="1912" y="1606"/>
                </a:lnTo>
                <a:lnTo>
                  <a:pt x="1889" y="1585"/>
                </a:lnTo>
                <a:lnTo>
                  <a:pt x="1864" y="1565"/>
                </a:lnTo>
                <a:lnTo>
                  <a:pt x="1839" y="1547"/>
                </a:lnTo>
                <a:lnTo>
                  <a:pt x="1813" y="1529"/>
                </a:lnTo>
                <a:lnTo>
                  <a:pt x="1785" y="1513"/>
                </a:lnTo>
                <a:lnTo>
                  <a:pt x="1757" y="1499"/>
                </a:lnTo>
                <a:lnTo>
                  <a:pt x="1729" y="1486"/>
                </a:lnTo>
                <a:lnTo>
                  <a:pt x="1700" y="1474"/>
                </a:lnTo>
                <a:lnTo>
                  <a:pt x="1673" y="1464"/>
                </a:lnTo>
                <a:lnTo>
                  <a:pt x="1645" y="1457"/>
                </a:lnTo>
                <a:lnTo>
                  <a:pt x="1728" y="1441"/>
                </a:lnTo>
                <a:lnTo>
                  <a:pt x="1814" y="1429"/>
                </a:lnTo>
                <a:lnTo>
                  <a:pt x="1899" y="1419"/>
                </a:lnTo>
                <a:lnTo>
                  <a:pt x="1941" y="1414"/>
                </a:lnTo>
                <a:lnTo>
                  <a:pt x="1985" y="1411"/>
                </a:lnTo>
                <a:lnTo>
                  <a:pt x="2027" y="1407"/>
                </a:lnTo>
                <a:lnTo>
                  <a:pt x="2071" y="1406"/>
                </a:lnTo>
                <a:lnTo>
                  <a:pt x="2113" y="1405"/>
                </a:lnTo>
                <a:lnTo>
                  <a:pt x="2156" y="1404"/>
                </a:lnTo>
                <a:lnTo>
                  <a:pt x="2199" y="1404"/>
                </a:lnTo>
                <a:lnTo>
                  <a:pt x="2242" y="1406"/>
                </a:lnTo>
                <a:lnTo>
                  <a:pt x="2285" y="1407"/>
                </a:lnTo>
                <a:lnTo>
                  <a:pt x="2327" y="1411"/>
                </a:lnTo>
                <a:lnTo>
                  <a:pt x="2369" y="1414"/>
                </a:lnTo>
                <a:lnTo>
                  <a:pt x="2413" y="1419"/>
                </a:lnTo>
                <a:lnTo>
                  <a:pt x="2455" y="1424"/>
                </a:lnTo>
                <a:lnTo>
                  <a:pt x="2496" y="1431"/>
                </a:lnTo>
                <a:lnTo>
                  <a:pt x="2539" y="1439"/>
                </a:lnTo>
                <a:lnTo>
                  <a:pt x="2581" y="1448"/>
                </a:lnTo>
                <a:lnTo>
                  <a:pt x="2622" y="1457"/>
                </a:lnTo>
                <a:lnTo>
                  <a:pt x="2664" y="1468"/>
                </a:lnTo>
                <a:lnTo>
                  <a:pt x="2705" y="1479"/>
                </a:lnTo>
                <a:lnTo>
                  <a:pt x="2746" y="1491"/>
                </a:lnTo>
                <a:lnTo>
                  <a:pt x="2787" y="1506"/>
                </a:lnTo>
                <a:lnTo>
                  <a:pt x="2828" y="1520"/>
                </a:lnTo>
                <a:lnTo>
                  <a:pt x="2868" y="1537"/>
                </a:lnTo>
                <a:lnTo>
                  <a:pt x="2908" y="1554"/>
                </a:lnTo>
                <a:lnTo>
                  <a:pt x="2948" y="1572"/>
                </a:lnTo>
                <a:lnTo>
                  <a:pt x="2987" y="1591"/>
                </a:lnTo>
                <a:lnTo>
                  <a:pt x="3043" y="1621"/>
                </a:lnTo>
                <a:lnTo>
                  <a:pt x="3096" y="1650"/>
                </a:lnTo>
                <a:lnTo>
                  <a:pt x="3149" y="1679"/>
                </a:lnTo>
                <a:lnTo>
                  <a:pt x="3199" y="1708"/>
                </a:lnTo>
                <a:lnTo>
                  <a:pt x="3248" y="1736"/>
                </a:lnTo>
                <a:lnTo>
                  <a:pt x="3295" y="1765"/>
                </a:lnTo>
                <a:lnTo>
                  <a:pt x="3340" y="1793"/>
                </a:lnTo>
                <a:lnTo>
                  <a:pt x="3384" y="1821"/>
                </a:lnTo>
                <a:lnTo>
                  <a:pt x="3384" y="1357"/>
                </a:lnTo>
                <a:lnTo>
                  <a:pt x="3384" y="1335"/>
                </a:lnTo>
                <a:lnTo>
                  <a:pt x="3331" y="1293"/>
                </a:lnTo>
                <a:lnTo>
                  <a:pt x="3278" y="1249"/>
                </a:lnTo>
                <a:lnTo>
                  <a:pt x="3221" y="1206"/>
                </a:lnTo>
                <a:lnTo>
                  <a:pt x="3161" y="1161"/>
                </a:lnTo>
                <a:lnTo>
                  <a:pt x="3098" y="1115"/>
                </a:lnTo>
                <a:lnTo>
                  <a:pt x="3033" y="1069"/>
                </a:lnTo>
                <a:lnTo>
                  <a:pt x="2964" y="1022"/>
                </a:lnTo>
                <a:lnTo>
                  <a:pt x="2892" y="974"/>
                </a:lnTo>
                <a:lnTo>
                  <a:pt x="2836" y="941"/>
                </a:lnTo>
                <a:lnTo>
                  <a:pt x="2781" y="908"/>
                </a:lnTo>
                <a:lnTo>
                  <a:pt x="2724" y="879"/>
                </a:lnTo>
                <a:lnTo>
                  <a:pt x="2667" y="852"/>
                </a:lnTo>
                <a:lnTo>
                  <a:pt x="2609" y="828"/>
                </a:lnTo>
                <a:lnTo>
                  <a:pt x="2551" y="806"/>
                </a:lnTo>
                <a:lnTo>
                  <a:pt x="2492" y="784"/>
                </a:lnTo>
                <a:lnTo>
                  <a:pt x="2433" y="767"/>
                </a:lnTo>
                <a:lnTo>
                  <a:pt x="2374" y="751"/>
                </a:lnTo>
                <a:lnTo>
                  <a:pt x="2314" y="737"/>
                </a:lnTo>
                <a:lnTo>
                  <a:pt x="2253" y="724"/>
                </a:lnTo>
                <a:lnTo>
                  <a:pt x="2193" y="714"/>
                </a:lnTo>
                <a:lnTo>
                  <a:pt x="2132" y="705"/>
                </a:lnTo>
                <a:lnTo>
                  <a:pt x="2072" y="699"/>
                </a:lnTo>
                <a:lnTo>
                  <a:pt x="2010" y="693"/>
                </a:lnTo>
                <a:lnTo>
                  <a:pt x="1950" y="690"/>
                </a:lnTo>
                <a:lnTo>
                  <a:pt x="1961" y="648"/>
                </a:lnTo>
                <a:lnTo>
                  <a:pt x="1970" y="607"/>
                </a:lnTo>
                <a:lnTo>
                  <a:pt x="1977" y="565"/>
                </a:lnTo>
                <a:lnTo>
                  <a:pt x="1983" y="523"/>
                </a:lnTo>
                <a:lnTo>
                  <a:pt x="1985" y="502"/>
                </a:lnTo>
                <a:lnTo>
                  <a:pt x="2049" y="507"/>
                </a:lnTo>
                <a:lnTo>
                  <a:pt x="2114" y="514"/>
                </a:lnTo>
                <a:lnTo>
                  <a:pt x="2179" y="521"/>
                </a:lnTo>
                <a:lnTo>
                  <a:pt x="2243" y="531"/>
                </a:lnTo>
                <a:lnTo>
                  <a:pt x="2308" y="543"/>
                </a:lnTo>
                <a:lnTo>
                  <a:pt x="2373" y="556"/>
                </a:lnTo>
                <a:lnTo>
                  <a:pt x="2437" y="572"/>
                </a:lnTo>
                <a:lnTo>
                  <a:pt x="2501" y="589"/>
                </a:lnTo>
                <a:lnTo>
                  <a:pt x="2564" y="609"/>
                </a:lnTo>
                <a:lnTo>
                  <a:pt x="2628" y="632"/>
                </a:lnTo>
                <a:lnTo>
                  <a:pt x="2690" y="656"/>
                </a:lnTo>
                <a:lnTo>
                  <a:pt x="2753" y="683"/>
                </a:lnTo>
                <a:lnTo>
                  <a:pt x="2814" y="712"/>
                </a:lnTo>
                <a:lnTo>
                  <a:pt x="2875" y="744"/>
                </a:lnTo>
                <a:lnTo>
                  <a:pt x="2936" y="779"/>
                </a:lnTo>
                <a:lnTo>
                  <a:pt x="2966" y="797"/>
                </a:lnTo>
                <a:lnTo>
                  <a:pt x="2995" y="816"/>
                </a:lnTo>
                <a:lnTo>
                  <a:pt x="3053" y="854"/>
                </a:lnTo>
                <a:lnTo>
                  <a:pt x="3107" y="890"/>
                </a:lnTo>
                <a:lnTo>
                  <a:pt x="3161" y="927"/>
                </a:lnTo>
                <a:lnTo>
                  <a:pt x="3212" y="964"/>
                </a:lnTo>
                <a:lnTo>
                  <a:pt x="3262" y="1000"/>
                </a:lnTo>
                <a:lnTo>
                  <a:pt x="3309" y="1035"/>
                </a:lnTo>
                <a:lnTo>
                  <a:pt x="3400" y="1104"/>
                </a:lnTo>
                <a:lnTo>
                  <a:pt x="3409" y="1089"/>
                </a:lnTo>
                <a:lnTo>
                  <a:pt x="3421" y="1074"/>
                </a:lnTo>
                <a:lnTo>
                  <a:pt x="3434" y="1061"/>
                </a:lnTo>
                <a:lnTo>
                  <a:pt x="3451" y="1050"/>
                </a:lnTo>
                <a:lnTo>
                  <a:pt x="3470" y="1039"/>
                </a:lnTo>
                <a:lnTo>
                  <a:pt x="3491" y="1030"/>
                </a:lnTo>
                <a:lnTo>
                  <a:pt x="3515" y="1022"/>
                </a:lnTo>
                <a:lnTo>
                  <a:pt x="3542" y="1016"/>
                </a:lnTo>
                <a:lnTo>
                  <a:pt x="4544" y="869"/>
                </a:lnTo>
                <a:lnTo>
                  <a:pt x="4569" y="867"/>
                </a:lnTo>
                <a:lnTo>
                  <a:pt x="4591" y="866"/>
                </a:lnTo>
                <a:lnTo>
                  <a:pt x="4611" y="867"/>
                </a:lnTo>
                <a:lnTo>
                  <a:pt x="4629" y="871"/>
                </a:lnTo>
                <a:lnTo>
                  <a:pt x="4645" y="877"/>
                </a:lnTo>
                <a:lnTo>
                  <a:pt x="4659" y="885"/>
                </a:lnTo>
                <a:lnTo>
                  <a:pt x="4671" y="894"/>
                </a:lnTo>
                <a:lnTo>
                  <a:pt x="4681" y="905"/>
                </a:lnTo>
                <a:lnTo>
                  <a:pt x="4690" y="917"/>
                </a:lnTo>
                <a:lnTo>
                  <a:pt x="4698" y="932"/>
                </a:lnTo>
                <a:lnTo>
                  <a:pt x="4704" y="946"/>
                </a:lnTo>
                <a:lnTo>
                  <a:pt x="4709" y="963"/>
                </a:lnTo>
                <a:lnTo>
                  <a:pt x="4713" y="981"/>
                </a:lnTo>
                <a:lnTo>
                  <a:pt x="4715" y="1000"/>
                </a:lnTo>
                <a:lnTo>
                  <a:pt x="4717" y="1019"/>
                </a:lnTo>
                <a:lnTo>
                  <a:pt x="4718" y="1040"/>
                </a:lnTo>
                <a:lnTo>
                  <a:pt x="4718" y="1162"/>
                </a:lnTo>
                <a:lnTo>
                  <a:pt x="4718" y="2136"/>
                </a:lnTo>
                <a:lnTo>
                  <a:pt x="4727" y="2138"/>
                </a:lnTo>
                <a:lnTo>
                  <a:pt x="4787" y="2143"/>
                </a:lnTo>
                <a:lnTo>
                  <a:pt x="4846" y="2146"/>
                </a:lnTo>
                <a:lnTo>
                  <a:pt x="4903" y="2148"/>
                </a:lnTo>
                <a:lnTo>
                  <a:pt x="4958" y="2146"/>
                </a:lnTo>
                <a:lnTo>
                  <a:pt x="5011" y="2143"/>
                </a:lnTo>
                <a:lnTo>
                  <a:pt x="5063" y="2138"/>
                </a:lnTo>
                <a:lnTo>
                  <a:pt x="5113" y="2131"/>
                </a:lnTo>
                <a:lnTo>
                  <a:pt x="5162" y="2122"/>
                </a:lnTo>
                <a:lnTo>
                  <a:pt x="5208" y="2111"/>
                </a:lnTo>
                <a:lnTo>
                  <a:pt x="5252" y="2100"/>
                </a:lnTo>
                <a:lnTo>
                  <a:pt x="5296" y="2086"/>
                </a:lnTo>
                <a:lnTo>
                  <a:pt x="5337" y="2072"/>
                </a:lnTo>
                <a:lnTo>
                  <a:pt x="5376" y="2057"/>
                </a:lnTo>
                <a:lnTo>
                  <a:pt x="5414" y="2042"/>
                </a:lnTo>
                <a:lnTo>
                  <a:pt x="5448" y="2025"/>
                </a:lnTo>
                <a:lnTo>
                  <a:pt x="5483" y="2008"/>
                </a:lnTo>
                <a:lnTo>
                  <a:pt x="5514" y="1992"/>
                </a:lnTo>
                <a:lnTo>
                  <a:pt x="5544" y="1975"/>
                </a:lnTo>
                <a:lnTo>
                  <a:pt x="5572" y="1957"/>
                </a:lnTo>
                <a:lnTo>
                  <a:pt x="5598" y="1940"/>
                </a:lnTo>
                <a:lnTo>
                  <a:pt x="5622" y="1925"/>
                </a:lnTo>
                <a:lnTo>
                  <a:pt x="5644" y="1909"/>
                </a:lnTo>
                <a:lnTo>
                  <a:pt x="5682" y="1880"/>
                </a:lnTo>
                <a:lnTo>
                  <a:pt x="5711" y="1854"/>
                </a:lnTo>
                <a:lnTo>
                  <a:pt x="5734" y="1835"/>
                </a:lnTo>
                <a:lnTo>
                  <a:pt x="5752" y="1818"/>
                </a:lnTo>
                <a:lnTo>
                  <a:pt x="5758" y="1811"/>
                </a:lnTo>
                <a:lnTo>
                  <a:pt x="5766" y="1805"/>
                </a:lnTo>
                <a:lnTo>
                  <a:pt x="5774" y="1800"/>
                </a:lnTo>
                <a:lnTo>
                  <a:pt x="5782" y="1796"/>
                </a:lnTo>
                <a:lnTo>
                  <a:pt x="5791" y="1793"/>
                </a:lnTo>
                <a:lnTo>
                  <a:pt x="5799" y="1790"/>
                </a:lnTo>
                <a:lnTo>
                  <a:pt x="5808" y="1789"/>
                </a:lnTo>
                <a:lnTo>
                  <a:pt x="5817" y="1788"/>
                </a:lnTo>
                <a:lnTo>
                  <a:pt x="5826" y="1788"/>
                </a:lnTo>
                <a:lnTo>
                  <a:pt x="5835" y="1789"/>
                </a:lnTo>
                <a:lnTo>
                  <a:pt x="5844" y="1791"/>
                </a:lnTo>
                <a:lnTo>
                  <a:pt x="5853" y="1794"/>
                </a:lnTo>
                <a:lnTo>
                  <a:pt x="5862" y="1798"/>
                </a:lnTo>
                <a:lnTo>
                  <a:pt x="5870" y="1802"/>
                </a:lnTo>
                <a:lnTo>
                  <a:pt x="5877" y="1808"/>
                </a:lnTo>
                <a:lnTo>
                  <a:pt x="5885" y="1814"/>
                </a:lnTo>
                <a:lnTo>
                  <a:pt x="5892" y="1821"/>
                </a:lnTo>
                <a:lnTo>
                  <a:pt x="5898" y="1829"/>
                </a:lnTo>
                <a:lnTo>
                  <a:pt x="5903" y="1837"/>
                </a:lnTo>
                <a:lnTo>
                  <a:pt x="5906" y="1844"/>
                </a:lnTo>
                <a:lnTo>
                  <a:pt x="5910" y="1853"/>
                </a:lnTo>
                <a:lnTo>
                  <a:pt x="5913" y="1862"/>
                </a:lnTo>
                <a:lnTo>
                  <a:pt x="5914" y="1871"/>
                </a:lnTo>
                <a:lnTo>
                  <a:pt x="5915" y="1880"/>
                </a:lnTo>
                <a:lnTo>
                  <a:pt x="5915" y="1889"/>
                </a:lnTo>
                <a:lnTo>
                  <a:pt x="5914" y="1898"/>
                </a:lnTo>
                <a:lnTo>
                  <a:pt x="5912" y="1907"/>
                </a:lnTo>
                <a:lnTo>
                  <a:pt x="5909" y="1916"/>
                </a:lnTo>
                <a:lnTo>
                  <a:pt x="5905" y="1925"/>
                </a:lnTo>
                <a:lnTo>
                  <a:pt x="5901" y="1932"/>
                </a:lnTo>
                <a:lnTo>
                  <a:pt x="5895" y="1940"/>
                </a:lnTo>
                <a:lnTo>
                  <a:pt x="5890" y="1948"/>
                </a:lnTo>
                <a:lnTo>
                  <a:pt x="5869" y="1968"/>
                </a:lnTo>
                <a:lnTo>
                  <a:pt x="5844" y="1990"/>
                </a:lnTo>
                <a:lnTo>
                  <a:pt x="5809" y="2019"/>
                </a:lnTo>
                <a:lnTo>
                  <a:pt x="5766" y="2054"/>
                </a:lnTo>
                <a:lnTo>
                  <a:pt x="5740" y="2072"/>
                </a:lnTo>
                <a:lnTo>
                  <a:pt x="5712" y="2091"/>
                </a:lnTo>
                <a:lnTo>
                  <a:pt x="5682" y="2111"/>
                </a:lnTo>
                <a:lnTo>
                  <a:pt x="5650" y="2131"/>
                </a:lnTo>
                <a:lnTo>
                  <a:pt x="5616" y="2151"/>
                </a:lnTo>
                <a:lnTo>
                  <a:pt x="5580" y="2170"/>
                </a:lnTo>
                <a:lnTo>
                  <a:pt x="5541" y="2190"/>
                </a:lnTo>
                <a:lnTo>
                  <a:pt x="5500" y="2209"/>
                </a:lnTo>
                <a:lnTo>
                  <a:pt x="5457" y="2228"/>
                </a:lnTo>
                <a:lnTo>
                  <a:pt x="5413" y="2246"/>
                </a:lnTo>
                <a:lnTo>
                  <a:pt x="5365" y="2262"/>
                </a:lnTo>
                <a:lnTo>
                  <a:pt x="5316" y="2278"/>
                </a:lnTo>
                <a:lnTo>
                  <a:pt x="5264" y="2291"/>
                </a:lnTo>
                <a:lnTo>
                  <a:pt x="5212" y="2305"/>
                </a:lnTo>
                <a:lnTo>
                  <a:pt x="5156" y="2316"/>
                </a:lnTo>
                <a:lnTo>
                  <a:pt x="5099" y="2325"/>
                </a:lnTo>
                <a:lnTo>
                  <a:pt x="5040" y="2331"/>
                </a:lnTo>
                <a:lnTo>
                  <a:pt x="4980" y="2336"/>
                </a:lnTo>
                <a:lnTo>
                  <a:pt x="4918" y="2338"/>
                </a:lnTo>
                <a:lnTo>
                  <a:pt x="4885" y="2338"/>
                </a:lnTo>
                <a:lnTo>
                  <a:pt x="4853" y="2337"/>
                </a:lnTo>
                <a:lnTo>
                  <a:pt x="4820" y="2336"/>
                </a:lnTo>
                <a:lnTo>
                  <a:pt x="4786" y="2334"/>
                </a:lnTo>
                <a:lnTo>
                  <a:pt x="4753" y="2331"/>
                </a:lnTo>
                <a:lnTo>
                  <a:pt x="4718" y="2327"/>
                </a:lnTo>
                <a:lnTo>
                  <a:pt x="4718" y="2397"/>
                </a:lnTo>
                <a:lnTo>
                  <a:pt x="4717" y="2418"/>
                </a:lnTo>
                <a:lnTo>
                  <a:pt x="4714" y="2438"/>
                </a:lnTo>
                <a:lnTo>
                  <a:pt x="4709" y="2459"/>
                </a:lnTo>
                <a:lnTo>
                  <a:pt x="4703" y="2479"/>
                </a:lnTo>
                <a:lnTo>
                  <a:pt x="4694" y="2498"/>
                </a:lnTo>
                <a:lnTo>
                  <a:pt x="4682" y="2515"/>
                </a:lnTo>
                <a:lnTo>
                  <a:pt x="4670" y="2533"/>
                </a:lnTo>
                <a:lnTo>
                  <a:pt x="4656" y="2551"/>
                </a:lnTo>
                <a:lnTo>
                  <a:pt x="4640" y="2568"/>
                </a:lnTo>
                <a:lnTo>
                  <a:pt x="4623" y="2583"/>
                </a:lnTo>
                <a:lnTo>
                  <a:pt x="4604" y="2598"/>
                </a:lnTo>
                <a:lnTo>
                  <a:pt x="4585" y="2612"/>
                </a:lnTo>
                <a:lnTo>
                  <a:pt x="4564" y="2626"/>
                </a:lnTo>
                <a:lnTo>
                  <a:pt x="4541" y="2638"/>
                </a:lnTo>
                <a:lnTo>
                  <a:pt x="4517" y="2649"/>
                </a:lnTo>
                <a:lnTo>
                  <a:pt x="4493" y="2660"/>
                </a:lnTo>
                <a:lnTo>
                  <a:pt x="4517" y="2666"/>
                </a:lnTo>
                <a:lnTo>
                  <a:pt x="4543" y="2670"/>
                </a:lnTo>
                <a:lnTo>
                  <a:pt x="4569" y="2675"/>
                </a:lnTo>
                <a:lnTo>
                  <a:pt x="4597" y="2678"/>
                </a:lnTo>
                <a:lnTo>
                  <a:pt x="4624" y="2680"/>
                </a:lnTo>
                <a:lnTo>
                  <a:pt x="4653" y="2683"/>
                </a:lnTo>
                <a:lnTo>
                  <a:pt x="4685" y="2684"/>
                </a:lnTo>
                <a:lnTo>
                  <a:pt x="4716" y="2684"/>
                </a:lnTo>
                <a:lnTo>
                  <a:pt x="4776" y="2683"/>
                </a:lnTo>
                <a:lnTo>
                  <a:pt x="4835" y="2678"/>
                </a:lnTo>
                <a:lnTo>
                  <a:pt x="4892" y="2671"/>
                </a:lnTo>
                <a:lnTo>
                  <a:pt x="4948" y="2662"/>
                </a:lnTo>
                <a:lnTo>
                  <a:pt x="5001" y="2652"/>
                </a:lnTo>
                <a:lnTo>
                  <a:pt x="5053" y="2640"/>
                </a:lnTo>
                <a:lnTo>
                  <a:pt x="5104" y="2626"/>
                </a:lnTo>
                <a:lnTo>
                  <a:pt x="5152" y="2610"/>
                </a:lnTo>
                <a:lnTo>
                  <a:pt x="5199" y="2593"/>
                </a:lnTo>
                <a:lnTo>
                  <a:pt x="5244" y="2576"/>
                </a:lnTo>
                <a:lnTo>
                  <a:pt x="5287" y="2557"/>
                </a:lnTo>
                <a:lnTo>
                  <a:pt x="5329" y="2537"/>
                </a:lnTo>
                <a:lnTo>
                  <a:pt x="5368" y="2515"/>
                </a:lnTo>
                <a:lnTo>
                  <a:pt x="5406" y="2495"/>
                </a:lnTo>
                <a:lnTo>
                  <a:pt x="5442" y="2474"/>
                </a:lnTo>
                <a:lnTo>
                  <a:pt x="5476" y="2452"/>
                </a:lnTo>
                <a:lnTo>
                  <a:pt x="5507" y="2431"/>
                </a:lnTo>
                <a:lnTo>
                  <a:pt x="5539" y="2409"/>
                </a:lnTo>
                <a:lnTo>
                  <a:pt x="5566" y="2388"/>
                </a:lnTo>
                <a:lnTo>
                  <a:pt x="5592" y="2368"/>
                </a:lnTo>
                <a:lnTo>
                  <a:pt x="5617" y="2348"/>
                </a:lnTo>
                <a:lnTo>
                  <a:pt x="5639" y="2329"/>
                </a:lnTo>
                <a:lnTo>
                  <a:pt x="5678" y="2295"/>
                </a:lnTo>
                <a:lnTo>
                  <a:pt x="5708" y="2266"/>
                </a:lnTo>
                <a:lnTo>
                  <a:pt x="5729" y="2243"/>
                </a:lnTo>
                <a:lnTo>
                  <a:pt x="5747" y="2223"/>
                </a:lnTo>
                <a:lnTo>
                  <a:pt x="5754" y="2216"/>
                </a:lnTo>
                <a:lnTo>
                  <a:pt x="5762" y="2210"/>
                </a:lnTo>
                <a:lnTo>
                  <a:pt x="5769" y="2204"/>
                </a:lnTo>
                <a:lnTo>
                  <a:pt x="5777" y="2200"/>
                </a:lnTo>
                <a:lnTo>
                  <a:pt x="5785" y="2195"/>
                </a:lnTo>
                <a:lnTo>
                  <a:pt x="5794" y="2193"/>
                </a:lnTo>
                <a:lnTo>
                  <a:pt x="5803" y="2191"/>
                </a:lnTo>
                <a:lnTo>
                  <a:pt x="5812" y="2190"/>
                </a:lnTo>
                <a:lnTo>
                  <a:pt x="5821" y="2189"/>
                </a:lnTo>
                <a:lnTo>
                  <a:pt x="5830" y="2190"/>
                </a:lnTo>
                <a:lnTo>
                  <a:pt x="5840" y="2191"/>
                </a:lnTo>
                <a:lnTo>
                  <a:pt x="5848" y="2193"/>
                </a:lnTo>
                <a:lnTo>
                  <a:pt x="5856" y="2197"/>
                </a:lnTo>
                <a:lnTo>
                  <a:pt x="5865" y="2200"/>
                </a:lnTo>
                <a:lnTo>
                  <a:pt x="5873" y="2206"/>
                </a:lnTo>
                <a:lnTo>
                  <a:pt x="5881" y="2211"/>
                </a:lnTo>
                <a:lnTo>
                  <a:pt x="5889" y="2218"/>
                </a:lnTo>
                <a:lnTo>
                  <a:pt x="5894" y="2224"/>
                </a:lnTo>
                <a:lnTo>
                  <a:pt x="5900" y="2232"/>
                </a:lnTo>
                <a:lnTo>
                  <a:pt x="5904" y="2241"/>
                </a:lnTo>
                <a:lnTo>
                  <a:pt x="5909" y="2249"/>
                </a:lnTo>
                <a:lnTo>
                  <a:pt x="5912" y="2258"/>
                </a:lnTo>
                <a:lnTo>
                  <a:pt x="5913" y="2267"/>
                </a:lnTo>
                <a:lnTo>
                  <a:pt x="5914" y="2276"/>
                </a:lnTo>
                <a:lnTo>
                  <a:pt x="5915" y="2285"/>
                </a:lnTo>
                <a:lnTo>
                  <a:pt x="5914" y="2294"/>
                </a:lnTo>
                <a:lnTo>
                  <a:pt x="5913" y="2302"/>
                </a:lnTo>
                <a:lnTo>
                  <a:pt x="5911" y="2311"/>
                </a:lnTo>
                <a:lnTo>
                  <a:pt x="5908" y="2320"/>
                </a:lnTo>
                <a:lnTo>
                  <a:pt x="5904" y="2329"/>
                </a:lnTo>
                <a:lnTo>
                  <a:pt x="5899" y="2337"/>
                </a:lnTo>
                <a:lnTo>
                  <a:pt x="5893" y="2345"/>
                </a:lnTo>
                <a:lnTo>
                  <a:pt x="5873" y="2368"/>
                </a:lnTo>
                <a:lnTo>
                  <a:pt x="5847" y="2394"/>
                </a:lnTo>
                <a:lnTo>
                  <a:pt x="5813" y="2427"/>
                </a:lnTo>
                <a:lnTo>
                  <a:pt x="5769" y="2467"/>
                </a:lnTo>
                <a:lnTo>
                  <a:pt x="5744" y="2489"/>
                </a:lnTo>
                <a:lnTo>
                  <a:pt x="5716" y="2511"/>
                </a:lnTo>
                <a:lnTo>
                  <a:pt x="5686" y="2534"/>
                </a:lnTo>
                <a:lnTo>
                  <a:pt x="5653" y="2559"/>
                </a:lnTo>
                <a:lnTo>
                  <a:pt x="5619" y="2583"/>
                </a:lnTo>
                <a:lnTo>
                  <a:pt x="5582" y="2608"/>
                </a:lnTo>
                <a:lnTo>
                  <a:pt x="5544" y="2632"/>
                </a:lnTo>
                <a:lnTo>
                  <a:pt x="5503" y="2657"/>
                </a:lnTo>
                <a:lnTo>
                  <a:pt x="5459" y="2680"/>
                </a:lnTo>
                <a:lnTo>
                  <a:pt x="5415" y="2704"/>
                </a:lnTo>
                <a:lnTo>
                  <a:pt x="5367" y="2727"/>
                </a:lnTo>
                <a:lnTo>
                  <a:pt x="5318" y="2748"/>
                </a:lnTo>
                <a:lnTo>
                  <a:pt x="5267" y="2769"/>
                </a:lnTo>
                <a:lnTo>
                  <a:pt x="5213" y="2788"/>
                </a:lnTo>
                <a:lnTo>
                  <a:pt x="5157" y="2806"/>
                </a:lnTo>
                <a:lnTo>
                  <a:pt x="5100" y="2823"/>
                </a:lnTo>
                <a:lnTo>
                  <a:pt x="5041" y="2836"/>
                </a:lnTo>
                <a:lnTo>
                  <a:pt x="4980" y="2849"/>
                </a:lnTo>
                <a:lnTo>
                  <a:pt x="4917" y="2859"/>
                </a:lnTo>
                <a:lnTo>
                  <a:pt x="4884" y="2863"/>
                </a:lnTo>
                <a:lnTo>
                  <a:pt x="4852" y="2866"/>
                </a:lnTo>
                <a:lnTo>
                  <a:pt x="4818" y="2869"/>
                </a:lnTo>
                <a:lnTo>
                  <a:pt x="4785" y="2871"/>
                </a:lnTo>
                <a:lnTo>
                  <a:pt x="4750" y="2872"/>
                </a:lnTo>
                <a:lnTo>
                  <a:pt x="4716" y="2873"/>
                </a:lnTo>
                <a:lnTo>
                  <a:pt x="4666" y="2873"/>
                </a:lnTo>
                <a:lnTo>
                  <a:pt x="4618" y="2871"/>
                </a:lnTo>
                <a:lnTo>
                  <a:pt x="4572" y="2866"/>
                </a:lnTo>
                <a:lnTo>
                  <a:pt x="4529" y="2862"/>
                </a:lnTo>
                <a:lnTo>
                  <a:pt x="4487" y="2855"/>
                </a:lnTo>
                <a:lnTo>
                  <a:pt x="4447" y="2846"/>
                </a:lnTo>
                <a:lnTo>
                  <a:pt x="4410" y="2836"/>
                </a:lnTo>
                <a:lnTo>
                  <a:pt x="4374" y="2825"/>
                </a:lnTo>
                <a:lnTo>
                  <a:pt x="4339" y="2813"/>
                </a:lnTo>
                <a:lnTo>
                  <a:pt x="4306" y="2800"/>
                </a:lnTo>
                <a:lnTo>
                  <a:pt x="4273" y="2784"/>
                </a:lnTo>
                <a:lnTo>
                  <a:pt x="4242" y="2767"/>
                </a:lnTo>
                <a:lnTo>
                  <a:pt x="4212" y="2749"/>
                </a:lnTo>
                <a:lnTo>
                  <a:pt x="4182" y="2729"/>
                </a:lnTo>
                <a:lnTo>
                  <a:pt x="4153" y="2709"/>
                </a:lnTo>
                <a:lnTo>
                  <a:pt x="4124" y="2687"/>
                </a:lnTo>
                <a:lnTo>
                  <a:pt x="4089" y="2679"/>
                </a:lnTo>
                <a:lnTo>
                  <a:pt x="4057" y="2669"/>
                </a:lnTo>
                <a:lnTo>
                  <a:pt x="4026" y="2658"/>
                </a:lnTo>
                <a:lnTo>
                  <a:pt x="3996" y="2645"/>
                </a:lnTo>
                <a:lnTo>
                  <a:pt x="3968" y="2630"/>
                </a:lnTo>
                <a:lnTo>
                  <a:pt x="3942" y="2615"/>
                </a:lnTo>
                <a:lnTo>
                  <a:pt x="3918" y="2597"/>
                </a:lnTo>
                <a:lnTo>
                  <a:pt x="3895" y="2579"/>
                </a:lnTo>
                <a:lnTo>
                  <a:pt x="3875" y="2559"/>
                </a:lnTo>
                <a:lnTo>
                  <a:pt x="3858" y="2539"/>
                </a:lnTo>
                <a:lnTo>
                  <a:pt x="3843" y="2518"/>
                </a:lnTo>
                <a:lnTo>
                  <a:pt x="3836" y="2506"/>
                </a:lnTo>
                <a:lnTo>
                  <a:pt x="3830" y="2494"/>
                </a:lnTo>
                <a:lnTo>
                  <a:pt x="3824" y="2483"/>
                </a:lnTo>
                <a:lnTo>
                  <a:pt x="3820" y="2472"/>
                </a:lnTo>
                <a:lnTo>
                  <a:pt x="3815" y="2460"/>
                </a:lnTo>
                <a:lnTo>
                  <a:pt x="3812" y="2447"/>
                </a:lnTo>
                <a:lnTo>
                  <a:pt x="3810" y="2435"/>
                </a:lnTo>
                <a:lnTo>
                  <a:pt x="3807" y="2423"/>
                </a:lnTo>
                <a:lnTo>
                  <a:pt x="3806" y="2411"/>
                </a:lnTo>
                <a:lnTo>
                  <a:pt x="3806" y="2397"/>
                </a:lnTo>
                <a:lnTo>
                  <a:pt x="3742" y="2337"/>
                </a:lnTo>
                <a:lnTo>
                  <a:pt x="3671" y="2275"/>
                </a:lnTo>
                <a:lnTo>
                  <a:pt x="3633" y="2243"/>
                </a:lnTo>
                <a:lnTo>
                  <a:pt x="3594" y="2210"/>
                </a:lnTo>
                <a:lnTo>
                  <a:pt x="3553" y="2177"/>
                </a:lnTo>
                <a:lnTo>
                  <a:pt x="3510" y="2143"/>
                </a:lnTo>
                <a:close/>
                <a:moveTo>
                  <a:pt x="1226" y="3231"/>
                </a:moveTo>
                <a:lnTo>
                  <a:pt x="1226" y="3231"/>
                </a:lnTo>
                <a:lnTo>
                  <a:pt x="1232" y="3216"/>
                </a:lnTo>
                <a:lnTo>
                  <a:pt x="1239" y="3201"/>
                </a:lnTo>
                <a:lnTo>
                  <a:pt x="1245" y="3184"/>
                </a:lnTo>
                <a:lnTo>
                  <a:pt x="1250" y="3167"/>
                </a:lnTo>
                <a:lnTo>
                  <a:pt x="1253" y="3151"/>
                </a:lnTo>
                <a:lnTo>
                  <a:pt x="1256" y="3134"/>
                </a:lnTo>
                <a:lnTo>
                  <a:pt x="1258" y="3116"/>
                </a:lnTo>
                <a:lnTo>
                  <a:pt x="1258" y="3098"/>
                </a:lnTo>
                <a:lnTo>
                  <a:pt x="1258" y="3084"/>
                </a:lnTo>
                <a:lnTo>
                  <a:pt x="1257" y="3069"/>
                </a:lnTo>
                <a:lnTo>
                  <a:pt x="1255" y="3055"/>
                </a:lnTo>
                <a:lnTo>
                  <a:pt x="1252" y="3041"/>
                </a:lnTo>
                <a:lnTo>
                  <a:pt x="1249" y="3027"/>
                </a:lnTo>
                <a:lnTo>
                  <a:pt x="1246" y="3014"/>
                </a:lnTo>
                <a:lnTo>
                  <a:pt x="1241" y="3000"/>
                </a:lnTo>
                <a:lnTo>
                  <a:pt x="1236" y="2988"/>
                </a:lnTo>
                <a:lnTo>
                  <a:pt x="1230" y="2975"/>
                </a:lnTo>
                <a:lnTo>
                  <a:pt x="1224" y="2962"/>
                </a:lnTo>
                <a:lnTo>
                  <a:pt x="1210" y="2939"/>
                </a:lnTo>
                <a:lnTo>
                  <a:pt x="1193" y="2918"/>
                </a:lnTo>
                <a:lnTo>
                  <a:pt x="1175" y="2898"/>
                </a:lnTo>
                <a:lnTo>
                  <a:pt x="1154" y="2879"/>
                </a:lnTo>
                <a:lnTo>
                  <a:pt x="1133" y="2862"/>
                </a:lnTo>
                <a:lnTo>
                  <a:pt x="1110" y="2849"/>
                </a:lnTo>
                <a:lnTo>
                  <a:pt x="1097" y="2842"/>
                </a:lnTo>
                <a:lnTo>
                  <a:pt x="1085" y="2836"/>
                </a:lnTo>
                <a:lnTo>
                  <a:pt x="1072" y="2831"/>
                </a:lnTo>
                <a:lnTo>
                  <a:pt x="1058" y="2826"/>
                </a:lnTo>
                <a:lnTo>
                  <a:pt x="1045" y="2823"/>
                </a:lnTo>
                <a:lnTo>
                  <a:pt x="1032" y="2820"/>
                </a:lnTo>
                <a:lnTo>
                  <a:pt x="1017" y="2817"/>
                </a:lnTo>
                <a:lnTo>
                  <a:pt x="1003" y="2815"/>
                </a:lnTo>
                <a:lnTo>
                  <a:pt x="988" y="2814"/>
                </a:lnTo>
                <a:lnTo>
                  <a:pt x="974" y="2814"/>
                </a:lnTo>
                <a:lnTo>
                  <a:pt x="959" y="2814"/>
                </a:lnTo>
                <a:lnTo>
                  <a:pt x="945" y="2815"/>
                </a:lnTo>
                <a:lnTo>
                  <a:pt x="930" y="2817"/>
                </a:lnTo>
                <a:lnTo>
                  <a:pt x="917" y="2820"/>
                </a:lnTo>
                <a:lnTo>
                  <a:pt x="902" y="2823"/>
                </a:lnTo>
                <a:lnTo>
                  <a:pt x="889" y="2826"/>
                </a:lnTo>
                <a:lnTo>
                  <a:pt x="877" y="2831"/>
                </a:lnTo>
                <a:lnTo>
                  <a:pt x="863" y="2836"/>
                </a:lnTo>
                <a:lnTo>
                  <a:pt x="851" y="2842"/>
                </a:lnTo>
                <a:lnTo>
                  <a:pt x="839" y="2849"/>
                </a:lnTo>
                <a:lnTo>
                  <a:pt x="815" y="2862"/>
                </a:lnTo>
                <a:lnTo>
                  <a:pt x="793" y="2879"/>
                </a:lnTo>
                <a:lnTo>
                  <a:pt x="773" y="2898"/>
                </a:lnTo>
                <a:lnTo>
                  <a:pt x="754" y="2918"/>
                </a:lnTo>
                <a:lnTo>
                  <a:pt x="738" y="2939"/>
                </a:lnTo>
                <a:lnTo>
                  <a:pt x="724" y="2962"/>
                </a:lnTo>
                <a:lnTo>
                  <a:pt x="717" y="2975"/>
                </a:lnTo>
                <a:lnTo>
                  <a:pt x="712" y="2988"/>
                </a:lnTo>
                <a:lnTo>
                  <a:pt x="707" y="3000"/>
                </a:lnTo>
                <a:lnTo>
                  <a:pt x="703" y="3014"/>
                </a:lnTo>
                <a:lnTo>
                  <a:pt x="698" y="3027"/>
                </a:lnTo>
                <a:lnTo>
                  <a:pt x="695" y="3041"/>
                </a:lnTo>
                <a:lnTo>
                  <a:pt x="693" y="3055"/>
                </a:lnTo>
                <a:lnTo>
                  <a:pt x="691" y="3069"/>
                </a:lnTo>
                <a:lnTo>
                  <a:pt x="689" y="3084"/>
                </a:lnTo>
                <a:lnTo>
                  <a:pt x="689" y="3098"/>
                </a:lnTo>
                <a:lnTo>
                  <a:pt x="691" y="3123"/>
                </a:lnTo>
                <a:lnTo>
                  <a:pt x="682" y="3124"/>
                </a:lnTo>
                <a:lnTo>
                  <a:pt x="684" y="3153"/>
                </a:lnTo>
                <a:lnTo>
                  <a:pt x="687" y="3181"/>
                </a:lnTo>
                <a:lnTo>
                  <a:pt x="692" y="3209"/>
                </a:lnTo>
                <a:lnTo>
                  <a:pt x="698" y="3235"/>
                </a:lnTo>
                <a:lnTo>
                  <a:pt x="706" y="3261"/>
                </a:lnTo>
                <a:lnTo>
                  <a:pt x="715" y="3287"/>
                </a:lnTo>
                <a:lnTo>
                  <a:pt x="726" y="3311"/>
                </a:lnTo>
                <a:lnTo>
                  <a:pt x="738" y="3335"/>
                </a:lnTo>
                <a:lnTo>
                  <a:pt x="753" y="3357"/>
                </a:lnTo>
                <a:lnTo>
                  <a:pt x="769" y="3379"/>
                </a:lnTo>
                <a:lnTo>
                  <a:pt x="785" y="3399"/>
                </a:lnTo>
                <a:lnTo>
                  <a:pt x="804" y="3419"/>
                </a:lnTo>
                <a:lnTo>
                  <a:pt x="823" y="3437"/>
                </a:lnTo>
                <a:lnTo>
                  <a:pt x="845" y="3454"/>
                </a:lnTo>
                <a:lnTo>
                  <a:pt x="868" y="3468"/>
                </a:lnTo>
                <a:lnTo>
                  <a:pt x="892" y="3483"/>
                </a:lnTo>
                <a:lnTo>
                  <a:pt x="918" y="3495"/>
                </a:lnTo>
                <a:lnTo>
                  <a:pt x="938" y="3503"/>
                </a:lnTo>
                <a:lnTo>
                  <a:pt x="959" y="3510"/>
                </a:lnTo>
                <a:lnTo>
                  <a:pt x="980" y="3515"/>
                </a:lnTo>
                <a:lnTo>
                  <a:pt x="1002" y="3520"/>
                </a:lnTo>
                <a:lnTo>
                  <a:pt x="1023" y="3523"/>
                </a:lnTo>
                <a:lnTo>
                  <a:pt x="1044" y="3525"/>
                </a:lnTo>
                <a:lnTo>
                  <a:pt x="1066" y="3525"/>
                </a:lnTo>
                <a:lnTo>
                  <a:pt x="1087" y="3525"/>
                </a:lnTo>
                <a:lnTo>
                  <a:pt x="1111" y="3523"/>
                </a:lnTo>
                <a:lnTo>
                  <a:pt x="1132" y="3520"/>
                </a:lnTo>
                <a:lnTo>
                  <a:pt x="1154" y="3515"/>
                </a:lnTo>
                <a:lnTo>
                  <a:pt x="1175" y="3510"/>
                </a:lnTo>
                <a:lnTo>
                  <a:pt x="1197" y="3503"/>
                </a:lnTo>
                <a:lnTo>
                  <a:pt x="1218" y="3494"/>
                </a:lnTo>
                <a:lnTo>
                  <a:pt x="1238" y="3485"/>
                </a:lnTo>
                <a:lnTo>
                  <a:pt x="1258" y="3474"/>
                </a:lnTo>
                <a:lnTo>
                  <a:pt x="1272" y="3465"/>
                </a:lnTo>
                <a:lnTo>
                  <a:pt x="1286" y="3456"/>
                </a:lnTo>
                <a:lnTo>
                  <a:pt x="1300" y="3446"/>
                </a:lnTo>
                <a:lnTo>
                  <a:pt x="1313" y="3435"/>
                </a:lnTo>
                <a:lnTo>
                  <a:pt x="1325" y="3425"/>
                </a:lnTo>
                <a:lnTo>
                  <a:pt x="1337" y="3414"/>
                </a:lnTo>
                <a:lnTo>
                  <a:pt x="1359" y="3389"/>
                </a:lnTo>
                <a:lnTo>
                  <a:pt x="1378" y="3365"/>
                </a:lnTo>
                <a:lnTo>
                  <a:pt x="1396" y="3338"/>
                </a:lnTo>
                <a:lnTo>
                  <a:pt x="1412" y="3310"/>
                </a:lnTo>
                <a:lnTo>
                  <a:pt x="1426" y="3281"/>
                </a:lnTo>
                <a:lnTo>
                  <a:pt x="1439" y="3251"/>
                </a:lnTo>
                <a:lnTo>
                  <a:pt x="1449" y="3221"/>
                </a:lnTo>
                <a:lnTo>
                  <a:pt x="1456" y="3189"/>
                </a:lnTo>
                <a:lnTo>
                  <a:pt x="1463" y="3157"/>
                </a:lnTo>
                <a:lnTo>
                  <a:pt x="1469" y="3125"/>
                </a:lnTo>
                <a:lnTo>
                  <a:pt x="1472" y="3092"/>
                </a:lnTo>
                <a:lnTo>
                  <a:pt x="1474" y="3059"/>
                </a:lnTo>
                <a:lnTo>
                  <a:pt x="1474" y="3026"/>
                </a:lnTo>
                <a:lnTo>
                  <a:pt x="1473" y="2680"/>
                </a:lnTo>
                <a:lnTo>
                  <a:pt x="1505" y="2674"/>
                </a:lnTo>
                <a:lnTo>
                  <a:pt x="1539" y="2667"/>
                </a:lnTo>
                <a:lnTo>
                  <a:pt x="1571" y="2658"/>
                </a:lnTo>
                <a:lnTo>
                  <a:pt x="1604" y="2648"/>
                </a:lnTo>
                <a:lnTo>
                  <a:pt x="1635" y="2636"/>
                </a:lnTo>
                <a:lnTo>
                  <a:pt x="1665" y="2622"/>
                </a:lnTo>
                <a:lnTo>
                  <a:pt x="1695" y="2607"/>
                </a:lnTo>
                <a:lnTo>
                  <a:pt x="1724" y="2590"/>
                </a:lnTo>
                <a:lnTo>
                  <a:pt x="1743" y="2578"/>
                </a:lnTo>
                <a:lnTo>
                  <a:pt x="1761" y="2566"/>
                </a:lnTo>
                <a:lnTo>
                  <a:pt x="1779" y="2552"/>
                </a:lnTo>
                <a:lnTo>
                  <a:pt x="1794" y="2538"/>
                </a:lnTo>
                <a:lnTo>
                  <a:pt x="1811" y="2523"/>
                </a:lnTo>
                <a:lnTo>
                  <a:pt x="1825" y="2508"/>
                </a:lnTo>
                <a:lnTo>
                  <a:pt x="1841" y="2492"/>
                </a:lnTo>
                <a:lnTo>
                  <a:pt x="1854" y="2476"/>
                </a:lnTo>
                <a:lnTo>
                  <a:pt x="1868" y="2459"/>
                </a:lnTo>
                <a:lnTo>
                  <a:pt x="1880" y="2442"/>
                </a:lnTo>
                <a:lnTo>
                  <a:pt x="1891" y="2423"/>
                </a:lnTo>
                <a:lnTo>
                  <a:pt x="1902" y="2405"/>
                </a:lnTo>
                <a:lnTo>
                  <a:pt x="1912" y="2385"/>
                </a:lnTo>
                <a:lnTo>
                  <a:pt x="1922" y="2366"/>
                </a:lnTo>
                <a:lnTo>
                  <a:pt x="1930" y="2345"/>
                </a:lnTo>
                <a:lnTo>
                  <a:pt x="1938" y="2325"/>
                </a:lnTo>
                <a:lnTo>
                  <a:pt x="1949" y="2291"/>
                </a:lnTo>
                <a:lnTo>
                  <a:pt x="1957" y="2258"/>
                </a:lnTo>
                <a:lnTo>
                  <a:pt x="1964" y="2223"/>
                </a:lnTo>
                <a:lnTo>
                  <a:pt x="1968" y="2189"/>
                </a:lnTo>
                <a:lnTo>
                  <a:pt x="1970" y="2154"/>
                </a:lnTo>
                <a:lnTo>
                  <a:pt x="1971" y="2120"/>
                </a:lnTo>
                <a:lnTo>
                  <a:pt x="1971" y="2085"/>
                </a:lnTo>
                <a:lnTo>
                  <a:pt x="1969" y="2051"/>
                </a:lnTo>
                <a:lnTo>
                  <a:pt x="1967" y="2027"/>
                </a:lnTo>
                <a:lnTo>
                  <a:pt x="1964" y="2004"/>
                </a:lnTo>
                <a:lnTo>
                  <a:pt x="1959" y="1981"/>
                </a:lnTo>
                <a:lnTo>
                  <a:pt x="1954" y="1959"/>
                </a:lnTo>
                <a:lnTo>
                  <a:pt x="1947" y="1936"/>
                </a:lnTo>
                <a:lnTo>
                  <a:pt x="1939" y="1915"/>
                </a:lnTo>
                <a:lnTo>
                  <a:pt x="1930" y="1892"/>
                </a:lnTo>
                <a:lnTo>
                  <a:pt x="1921" y="1871"/>
                </a:lnTo>
                <a:lnTo>
                  <a:pt x="1910" y="1850"/>
                </a:lnTo>
                <a:lnTo>
                  <a:pt x="1899" y="1830"/>
                </a:lnTo>
                <a:lnTo>
                  <a:pt x="1887" y="1810"/>
                </a:lnTo>
                <a:lnTo>
                  <a:pt x="1873" y="1791"/>
                </a:lnTo>
                <a:lnTo>
                  <a:pt x="1859" y="1772"/>
                </a:lnTo>
                <a:lnTo>
                  <a:pt x="1844" y="1754"/>
                </a:lnTo>
                <a:lnTo>
                  <a:pt x="1829" y="1737"/>
                </a:lnTo>
                <a:lnTo>
                  <a:pt x="1812" y="1721"/>
                </a:lnTo>
                <a:lnTo>
                  <a:pt x="1793" y="1704"/>
                </a:lnTo>
                <a:lnTo>
                  <a:pt x="1774" y="1688"/>
                </a:lnTo>
                <a:lnTo>
                  <a:pt x="1755" y="1674"/>
                </a:lnTo>
                <a:lnTo>
                  <a:pt x="1734" y="1661"/>
                </a:lnTo>
                <a:lnTo>
                  <a:pt x="1714" y="1647"/>
                </a:lnTo>
                <a:lnTo>
                  <a:pt x="1692" y="1636"/>
                </a:lnTo>
                <a:lnTo>
                  <a:pt x="1669" y="1626"/>
                </a:lnTo>
                <a:lnTo>
                  <a:pt x="1647" y="1617"/>
                </a:lnTo>
                <a:lnTo>
                  <a:pt x="1625" y="1609"/>
                </a:lnTo>
                <a:lnTo>
                  <a:pt x="1604" y="1603"/>
                </a:lnTo>
                <a:lnTo>
                  <a:pt x="1581" y="1597"/>
                </a:lnTo>
                <a:lnTo>
                  <a:pt x="1559" y="1593"/>
                </a:lnTo>
                <a:lnTo>
                  <a:pt x="1536" y="1590"/>
                </a:lnTo>
                <a:lnTo>
                  <a:pt x="1513" y="1588"/>
                </a:lnTo>
                <a:lnTo>
                  <a:pt x="1490" y="1587"/>
                </a:lnTo>
                <a:lnTo>
                  <a:pt x="1468" y="1587"/>
                </a:lnTo>
                <a:lnTo>
                  <a:pt x="1465" y="1158"/>
                </a:lnTo>
                <a:lnTo>
                  <a:pt x="1498" y="1123"/>
                </a:lnTo>
                <a:lnTo>
                  <a:pt x="1530" y="1089"/>
                </a:lnTo>
                <a:lnTo>
                  <a:pt x="1562" y="1053"/>
                </a:lnTo>
                <a:lnTo>
                  <a:pt x="1592" y="1016"/>
                </a:lnTo>
                <a:lnTo>
                  <a:pt x="1622" y="978"/>
                </a:lnTo>
                <a:lnTo>
                  <a:pt x="1651" y="941"/>
                </a:lnTo>
                <a:lnTo>
                  <a:pt x="1679" y="901"/>
                </a:lnTo>
                <a:lnTo>
                  <a:pt x="1705" y="862"/>
                </a:lnTo>
                <a:lnTo>
                  <a:pt x="1728" y="821"/>
                </a:lnTo>
                <a:lnTo>
                  <a:pt x="1751" y="780"/>
                </a:lnTo>
                <a:lnTo>
                  <a:pt x="1771" y="738"/>
                </a:lnTo>
                <a:lnTo>
                  <a:pt x="1780" y="715"/>
                </a:lnTo>
                <a:lnTo>
                  <a:pt x="1789" y="693"/>
                </a:lnTo>
                <a:lnTo>
                  <a:pt x="1796" y="672"/>
                </a:lnTo>
                <a:lnTo>
                  <a:pt x="1803" y="648"/>
                </a:lnTo>
                <a:lnTo>
                  <a:pt x="1810" y="626"/>
                </a:lnTo>
                <a:lnTo>
                  <a:pt x="1815" y="603"/>
                </a:lnTo>
                <a:lnTo>
                  <a:pt x="1821" y="579"/>
                </a:lnTo>
                <a:lnTo>
                  <a:pt x="1825" y="556"/>
                </a:lnTo>
                <a:lnTo>
                  <a:pt x="1829" y="533"/>
                </a:lnTo>
                <a:lnTo>
                  <a:pt x="1831" y="508"/>
                </a:lnTo>
                <a:lnTo>
                  <a:pt x="1834" y="463"/>
                </a:lnTo>
                <a:lnTo>
                  <a:pt x="1835" y="418"/>
                </a:lnTo>
                <a:lnTo>
                  <a:pt x="1834" y="372"/>
                </a:lnTo>
                <a:lnTo>
                  <a:pt x="1833" y="349"/>
                </a:lnTo>
                <a:lnTo>
                  <a:pt x="1831" y="325"/>
                </a:lnTo>
                <a:lnTo>
                  <a:pt x="1829" y="302"/>
                </a:lnTo>
                <a:lnTo>
                  <a:pt x="1824" y="280"/>
                </a:lnTo>
                <a:lnTo>
                  <a:pt x="1820" y="257"/>
                </a:lnTo>
                <a:lnTo>
                  <a:pt x="1815" y="235"/>
                </a:lnTo>
                <a:lnTo>
                  <a:pt x="1809" y="213"/>
                </a:lnTo>
                <a:lnTo>
                  <a:pt x="1802" y="192"/>
                </a:lnTo>
                <a:lnTo>
                  <a:pt x="1793" y="170"/>
                </a:lnTo>
                <a:lnTo>
                  <a:pt x="1784" y="149"/>
                </a:lnTo>
                <a:lnTo>
                  <a:pt x="1770" y="122"/>
                </a:lnTo>
                <a:lnTo>
                  <a:pt x="1762" y="109"/>
                </a:lnTo>
                <a:lnTo>
                  <a:pt x="1753" y="97"/>
                </a:lnTo>
                <a:lnTo>
                  <a:pt x="1743" y="85"/>
                </a:lnTo>
                <a:lnTo>
                  <a:pt x="1733" y="73"/>
                </a:lnTo>
                <a:lnTo>
                  <a:pt x="1723" y="62"/>
                </a:lnTo>
                <a:lnTo>
                  <a:pt x="1712" y="51"/>
                </a:lnTo>
                <a:lnTo>
                  <a:pt x="1700" y="42"/>
                </a:lnTo>
                <a:lnTo>
                  <a:pt x="1688" y="33"/>
                </a:lnTo>
                <a:lnTo>
                  <a:pt x="1675" y="25"/>
                </a:lnTo>
                <a:lnTo>
                  <a:pt x="1661" y="18"/>
                </a:lnTo>
                <a:lnTo>
                  <a:pt x="1648" y="12"/>
                </a:lnTo>
                <a:lnTo>
                  <a:pt x="1634" y="7"/>
                </a:lnTo>
                <a:lnTo>
                  <a:pt x="1618" y="3"/>
                </a:lnTo>
                <a:lnTo>
                  <a:pt x="1602" y="1"/>
                </a:lnTo>
                <a:lnTo>
                  <a:pt x="1587" y="0"/>
                </a:lnTo>
                <a:lnTo>
                  <a:pt x="1571" y="0"/>
                </a:lnTo>
                <a:lnTo>
                  <a:pt x="1556" y="1"/>
                </a:lnTo>
                <a:lnTo>
                  <a:pt x="1541" y="3"/>
                </a:lnTo>
                <a:lnTo>
                  <a:pt x="1527" y="7"/>
                </a:lnTo>
                <a:lnTo>
                  <a:pt x="1512" y="11"/>
                </a:lnTo>
                <a:lnTo>
                  <a:pt x="1499" y="17"/>
                </a:lnTo>
                <a:lnTo>
                  <a:pt x="1485" y="22"/>
                </a:lnTo>
                <a:lnTo>
                  <a:pt x="1473" y="30"/>
                </a:lnTo>
                <a:lnTo>
                  <a:pt x="1461" y="38"/>
                </a:lnTo>
                <a:lnTo>
                  <a:pt x="1449" y="47"/>
                </a:lnTo>
                <a:lnTo>
                  <a:pt x="1437" y="57"/>
                </a:lnTo>
                <a:lnTo>
                  <a:pt x="1426" y="67"/>
                </a:lnTo>
                <a:lnTo>
                  <a:pt x="1415" y="78"/>
                </a:lnTo>
                <a:lnTo>
                  <a:pt x="1395" y="101"/>
                </a:lnTo>
                <a:lnTo>
                  <a:pt x="1376" y="126"/>
                </a:lnTo>
                <a:lnTo>
                  <a:pt x="1358" y="153"/>
                </a:lnTo>
                <a:lnTo>
                  <a:pt x="1343" y="180"/>
                </a:lnTo>
                <a:lnTo>
                  <a:pt x="1328" y="208"/>
                </a:lnTo>
                <a:lnTo>
                  <a:pt x="1316" y="237"/>
                </a:lnTo>
                <a:lnTo>
                  <a:pt x="1305" y="265"/>
                </a:lnTo>
                <a:lnTo>
                  <a:pt x="1296" y="293"/>
                </a:lnTo>
                <a:lnTo>
                  <a:pt x="1287" y="320"/>
                </a:lnTo>
                <a:lnTo>
                  <a:pt x="1278" y="355"/>
                </a:lnTo>
                <a:lnTo>
                  <a:pt x="1271" y="391"/>
                </a:lnTo>
                <a:lnTo>
                  <a:pt x="1267" y="428"/>
                </a:lnTo>
                <a:lnTo>
                  <a:pt x="1264" y="465"/>
                </a:lnTo>
                <a:lnTo>
                  <a:pt x="1261" y="501"/>
                </a:lnTo>
                <a:lnTo>
                  <a:pt x="1260" y="539"/>
                </a:lnTo>
                <a:lnTo>
                  <a:pt x="1260" y="613"/>
                </a:lnTo>
                <a:lnTo>
                  <a:pt x="1261" y="723"/>
                </a:lnTo>
                <a:lnTo>
                  <a:pt x="1264" y="1075"/>
                </a:lnTo>
                <a:lnTo>
                  <a:pt x="1200" y="1137"/>
                </a:lnTo>
                <a:lnTo>
                  <a:pt x="1138" y="1198"/>
                </a:lnTo>
                <a:lnTo>
                  <a:pt x="1024" y="1308"/>
                </a:lnTo>
                <a:lnTo>
                  <a:pt x="967" y="1364"/>
                </a:lnTo>
                <a:lnTo>
                  <a:pt x="912" y="1422"/>
                </a:lnTo>
                <a:lnTo>
                  <a:pt x="859" y="1481"/>
                </a:lnTo>
                <a:lnTo>
                  <a:pt x="833" y="1511"/>
                </a:lnTo>
                <a:lnTo>
                  <a:pt x="808" y="1541"/>
                </a:lnTo>
                <a:lnTo>
                  <a:pt x="783" y="1572"/>
                </a:lnTo>
                <a:lnTo>
                  <a:pt x="759" y="1604"/>
                </a:lnTo>
                <a:lnTo>
                  <a:pt x="735" y="1636"/>
                </a:lnTo>
                <a:lnTo>
                  <a:pt x="713" y="1668"/>
                </a:lnTo>
                <a:lnTo>
                  <a:pt x="701" y="1687"/>
                </a:lnTo>
                <a:lnTo>
                  <a:pt x="689" y="1706"/>
                </a:lnTo>
                <a:lnTo>
                  <a:pt x="678" y="1726"/>
                </a:lnTo>
                <a:lnTo>
                  <a:pt x="667" y="1746"/>
                </a:lnTo>
                <a:lnTo>
                  <a:pt x="657" y="1767"/>
                </a:lnTo>
                <a:lnTo>
                  <a:pt x="648" y="1788"/>
                </a:lnTo>
                <a:lnTo>
                  <a:pt x="639" y="1809"/>
                </a:lnTo>
                <a:lnTo>
                  <a:pt x="631" y="1830"/>
                </a:lnTo>
                <a:lnTo>
                  <a:pt x="624" y="1856"/>
                </a:lnTo>
                <a:lnTo>
                  <a:pt x="616" y="1880"/>
                </a:lnTo>
                <a:lnTo>
                  <a:pt x="610" y="1906"/>
                </a:lnTo>
                <a:lnTo>
                  <a:pt x="605" y="1931"/>
                </a:lnTo>
                <a:lnTo>
                  <a:pt x="601" y="1957"/>
                </a:lnTo>
                <a:lnTo>
                  <a:pt x="598" y="1983"/>
                </a:lnTo>
                <a:lnTo>
                  <a:pt x="596" y="2009"/>
                </a:lnTo>
                <a:lnTo>
                  <a:pt x="595" y="2035"/>
                </a:lnTo>
                <a:lnTo>
                  <a:pt x="596" y="2061"/>
                </a:lnTo>
                <a:lnTo>
                  <a:pt x="597" y="2086"/>
                </a:lnTo>
                <a:lnTo>
                  <a:pt x="599" y="2112"/>
                </a:lnTo>
                <a:lnTo>
                  <a:pt x="602" y="2138"/>
                </a:lnTo>
                <a:lnTo>
                  <a:pt x="608" y="2163"/>
                </a:lnTo>
                <a:lnTo>
                  <a:pt x="614" y="2189"/>
                </a:lnTo>
                <a:lnTo>
                  <a:pt x="620" y="2214"/>
                </a:lnTo>
                <a:lnTo>
                  <a:pt x="629" y="2239"/>
                </a:lnTo>
                <a:lnTo>
                  <a:pt x="638" y="2263"/>
                </a:lnTo>
                <a:lnTo>
                  <a:pt x="648" y="2288"/>
                </a:lnTo>
                <a:lnTo>
                  <a:pt x="659" y="2311"/>
                </a:lnTo>
                <a:lnTo>
                  <a:pt x="672" y="2334"/>
                </a:lnTo>
                <a:lnTo>
                  <a:pt x="685" y="2356"/>
                </a:lnTo>
                <a:lnTo>
                  <a:pt x="698" y="2377"/>
                </a:lnTo>
                <a:lnTo>
                  <a:pt x="713" y="2398"/>
                </a:lnTo>
                <a:lnTo>
                  <a:pt x="728" y="2420"/>
                </a:lnTo>
                <a:lnTo>
                  <a:pt x="745" y="2438"/>
                </a:lnTo>
                <a:lnTo>
                  <a:pt x="762" y="2457"/>
                </a:lnTo>
                <a:lnTo>
                  <a:pt x="780" y="2476"/>
                </a:lnTo>
                <a:lnTo>
                  <a:pt x="799" y="2494"/>
                </a:lnTo>
                <a:lnTo>
                  <a:pt x="819" y="2511"/>
                </a:lnTo>
                <a:lnTo>
                  <a:pt x="839" y="2528"/>
                </a:lnTo>
                <a:lnTo>
                  <a:pt x="859" y="2543"/>
                </a:lnTo>
                <a:lnTo>
                  <a:pt x="880" y="2558"/>
                </a:lnTo>
                <a:lnTo>
                  <a:pt x="900" y="2570"/>
                </a:lnTo>
                <a:lnTo>
                  <a:pt x="920" y="2582"/>
                </a:lnTo>
                <a:lnTo>
                  <a:pt x="940" y="2593"/>
                </a:lnTo>
                <a:lnTo>
                  <a:pt x="960" y="2603"/>
                </a:lnTo>
                <a:lnTo>
                  <a:pt x="981" y="2613"/>
                </a:lnTo>
                <a:lnTo>
                  <a:pt x="1003" y="2622"/>
                </a:lnTo>
                <a:lnTo>
                  <a:pt x="1024" y="2631"/>
                </a:lnTo>
                <a:lnTo>
                  <a:pt x="1045" y="2639"/>
                </a:lnTo>
                <a:lnTo>
                  <a:pt x="1073" y="2648"/>
                </a:lnTo>
                <a:lnTo>
                  <a:pt x="1101" y="2657"/>
                </a:lnTo>
                <a:lnTo>
                  <a:pt x="1129" y="2664"/>
                </a:lnTo>
                <a:lnTo>
                  <a:pt x="1156" y="2670"/>
                </a:lnTo>
                <a:lnTo>
                  <a:pt x="1185" y="2676"/>
                </a:lnTo>
                <a:lnTo>
                  <a:pt x="1214" y="2680"/>
                </a:lnTo>
                <a:lnTo>
                  <a:pt x="1242" y="2684"/>
                </a:lnTo>
                <a:lnTo>
                  <a:pt x="1271" y="2687"/>
                </a:lnTo>
                <a:lnTo>
                  <a:pt x="1274" y="3027"/>
                </a:lnTo>
                <a:lnTo>
                  <a:pt x="1272" y="3053"/>
                </a:lnTo>
                <a:lnTo>
                  <a:pt x="1271" y="3079"/>
                </a:lnTo>
                <a:lnTo>
                  <a:pt x="1268" y="3105"/>
                </a:lnTo>
                <a:lnTo>
                  <a:pt x="1264" y="3132"/>
                </a:lnTo>
                <a:lnTo>
                  <a:pt x="1257" y="3158"/>
                </a:lnTo>
                <a:lnTo>
                  <a:pt x="1248" y="3183"/>
                </a:lnTo>
                <a:lnTo>
                  <a:pt x="1238" y="3207"/>
                </a:lnTo>
                <a:lnTo>
                  <a:pt x="1232" y="3220"/>
                </a:lnTo>
                <a:lnTo>
                  <a:pt x="1226" y="3231"/>
                </a:lnTo>
                <a:close/>
                <a:moveTo>
                  <a:pt x="1266" y="1636"/>
                </a:moveTo>
                <a:lnTo>
                  <a:pt x="1266" y="1636"/>
                </a:lnTo>
                <a:lnTo>
                  <a:pt x="1236" y="1652"/>
                </a:lnTo>
                <a:lnTo>
                  <a:pt x="1206" y="1668"/>
                </a:lnTo>
                <a:lnTo>
                  <a:pt x="1177" y="1687"/>
                </a:lnTo>
                <a:lnTo>
                  <a:pt x="1149" y="1707"/>
                </a:lnTo>
                <a:lnTo>
                  <a:pt x="1121" y="1728"/>
                </a:lnTo>
                <a:lnTo>
                  <a:pt x="1095" y="1751"/>
                </a:lnTo>
                <a:lnTo>
                  <a:pt x="1070" y="1774"/>
                </a:lnTo>
                <a:lnTo>
                  <a:pt x="1046" y="1799"/>
                </a:lnTo>
                <a:lnTo>
                  <a:pt x="1026" y="1820"/>
                </a:lnTo>
                <a:lnTo>
                  <a:pt x="1172" y="1958"/>
                </a:lnTo>
                <a:lnTo>
                  <a:pt x="1192" y="1938"/>
                </a:lnTo>
                <a:lnTo>
                  <a:pt x="1210" y="1920"/>
                </a:lnTo>
                <a:lnTo>
                  <a:pt x="1228" y="1902"/>
                </a:lnTo>
                <a:lnTo>
                  <a:pt x="1248" y="1886"/>
                </a:lnTo>
                <a:lnTo>
                  <a:pt x="1268" y="1870"/>
                </a:lnTo>
                <a:lnTo>
                  <a:pt x="1270" y="2484"/>
                </a:lnTo>
                <a:lnTo>
                  <a:pt x="1230" y="2479"/>
                </a:lnTo>
                <a:lnTo>
                  <a:pt x="1190" y="2471"/>
                </a:lnTo>
                <a:lnTo>
                  <a:pt x="1151" y="2461"/>
                </a:lnTo>
                <a:lnTo>
                  <a:pt x="1112" y="2448"/>
                </a:lnTo>
                <a:lnTo>
                  <a:pt x="1081" y="2437"/>
                </a:lnTo>
                <a:lnTo>
                  <a:pt x="1049" y="2423"/>
                </a:lnTo>
                <a:lnTo>
                  <a:pt x="1020" y="2407"/>
                </a:lnTo>
                <a:lnTo>
                  <a:pt x="992" y="2389"/>
                </a:lnTo>
                <a:lnTo>
                  <a:pt x="964" y="2369"/>
                </a:lnTo>
                <a:lnTo>
                  <a:pt x="936" y="2346"/>
                </a:lnTo>
                <a:lnTo>
                  <a:pt x="924" y="2335"/>
                </a:lnTo>
                <a:lnTo>
                  <a:pt x="911" y="2321"/>
                </a:lnTo>
                <a:lnTo>
                  <a:pt x="899" y="2309"/>
                </a:lnTo>
                <a:lnTo>
                  <a:pt x="888" y="2296"/>
                </a:lnTo>
                <a:lnTo>
                  <a:pt x="877" y="2281"/>
                </a:lnTo>
                <a:lnTo>
                  <a:pt x="867" y="2268"/>
                </a:lnTo>
                <a:lnTo>
                  <a:pt x="858" y="2252"/>
                </a:lnTo>
                <a:lnTo>
                  <a:pt x="849" y="2238"/>
                </a:lnTo>
                <a:lnTo>
                  <a:pt x="840" y="2222"/>
                </a:lnTo>
                <a:lnTo>
                  <a:pt x="832" y="2207"/>
                </a:lnTo>
                <a:lnTo>
                  <a:pt x="825" y="2190"/>
                </a:lnTo>
                <a:lnTo>
                  <a:pt x="820" y="2173"/>
                </a:lnTo>
                <a:lnTo>
                  <a:pt x="814" y="2156"/>
                </a:lnTo>
                <a:lnTo>
                  <a:pt x="809" y="2139"/>
                </a:lnTo>
                <a:lnTo>
                  <a:pt x="805" y="2122"/>
                </a:lnTo>
                <a:lnTo>
                  <a:pt x="802" y="2104"/>
                </a:lnTo>
                <a:lnTo>
                  <a:pt x="800" y="2087"/>
                </a:lnTo>
                <a:lnTo>
                  <a:pt x="798" y="2070"/>
                </a:lnTo>
                <a:lnTo>
                  <a:pt x="796" y="2052"/>
                </a:lnTo>
                <a:lnTo>
                  <a:pt x="796" y="2035"/>
                </a:lnTo>
                <a:lnTo>
                  <a:pt x="798" y="2017"/>
                </a:lnTo>
                <a:lnTo>
                  <a:pt x="799" y="1999"/>
                </a:lnTo>
                <a:lnTo>
                  <a:pt x="801" y="1983"/>
                </a:lnTo>
                <a:lnTo>
                  <a:pt x="803" y="1965"/>
                </a:lnTo>
                <a:lnTo>
                  <a:pt x="808" y="1948"/>
                </a:lnTo>
                <a:lnTo>
                  <a:pt x="811" y="1930"/>
                </a:lnTo>
                <a:lnTo>
                  <a:pt x="816" y="1914"/>
                </a:lnTo>
                <a:lnTo>
                  <a:pt x="822" y="1897"/>
                </a:lnTo>
                <a:lnTo>
                  <a:pt x="834" y="1866"/>
                </a:lnTo>
                <a:lnTo>
                  <a:pt x="848" y="1837"/>
                </a:lnTo>
                <a:lnTo>
                  <a:pt x="863" y="1808"/>
                </a:lnTo>
                <a:lnTo>
                  <a:pt x="881" y="1780"/>
                </a:lnTo>
                <a:lnTo>
                  <a:pt x="901" y="1751"/>
                </a:lnTo>
                <a:lnTo>
                  <a:pt x="922" y="1722"/>
                </a:lnTo>
                <a:lnTo>
                  <a:pt x="944" y="1693"/>
                </a:lnTo>
                <a:lnTo>
                  <a:pt x="966" y="1665"/>
                </a:lnTo>
                <a:lnTo>
                  <a:pt x="989" y="1638"/>
                </a:lnTo>
                <a:lnTo>
                  <a:pt x="1013" y="1610"/>
                </a:lnTo>
                <a:lnTo>
                  <a:pt x="1062" y="1557"/>
                </a:lnTo>
                <a:lnTo>
                  <a:pt x="1112" y="1506"/>
                </a:lnTo>
                <a:lnTo>
                  <a:pt x="1162" y="1454"/>
                </a:lnTo>
                <a:lnTo>
                  <a:pt x="1265" y="1355"/>
                </a:lnTo>
                <a:lnTo>
                  <a:pt x="1266" y="1636"/>
                </a:lnTo>
                <a:close/>
                <a:moveTo>
                  <a:pt x="1469" y="1789"/>
                </a:moveTo>
                <a:lnTo>
                  <a:pt x="1472" y="2475"/>
                </a:lnTo>
                <a:lnTo>
                  <a:pt x="1491" y="2471"/>
                </a:lnTo>
                <a:lnTo>
                  <a:pt x="1510" y="2466"/>
                </a:lnTo>
                <a:lnTo>
                  <a:pt x="1529" y="2460"/>
                </a:lnTo>
                <a:lnTo>
                  <a:pt x="1548" y="2453"/>
                </a:lnTo>
                <a:lnTo>
                  <a:pt x="1566" y="2446"/>
                </a:lnTo>
                <a:lnTo>
                  <a:pt x="1583" y="2437"/>
                </a:lnTo>
                <a:lnTo>
                  <a:pt x="1601" y="2428"/>
                </a:lnTo>
                <a:lnTo>
                  <a:pt x="1618" y="2418"/>
                </a:lnTo>
                <a:lnTo>
                  <a:pt x="1640" y="2404"/>
                </a:lnTo>
                <a:lnTo>
                  <a:pt x="1660" y="2387"/>
                </a:lnTo>
                <a:lnTo>
                  <a:pt x="1679" y="2369"/>
                </a:lnTo>
                <a:lnTo>
                  <a:pt x="1697" y="2349"/>
                </a:lnTo>
                <a:lnTo>
                  <a:pt x="1713" y="2329"/>
                </a:lnTo>
                <a:lnTo>
                  <a:pt x="1726" y="2307"/>
                </a:lnTo>
                <a:lnTo>
                  <a:pt x="1738" y="2282"/>
                </a:lnTo>
                <a:lnTo>
                  <a:pt x="1748" y="2258"/>
                </a:lnTo>
                <a:lnTo>
                  <a:pt x="1755" y="2234"/>
                </a:lnTo>
                <a:lnTo>
                  <a:pt x="1761" y="2211"/>
                </a:lnTo>
                <a:lnTo>
                  <a:pt x="1765" y="2188"/>
                </a:lnTo>
                <a:lnTo>
                  <a:pt x="1768" y="2163"/>
                </a:lnTo>
                <a:lnTo>
                  <a:pt x="1770" y="2139"/>
                </a:lnTo>
                <a:lnTo>
                  <a:pt x="1770" y="2115"/>
                </a:lnTo>
                <a:lnTo>
                  <a:pt x="1770" y="2091"/>
                </a:lnTo>
                <a:lnTo>
                  <a:pt x="1768" y="2066"/>
                </a:lnTo>
                <a:lnTo>
                  <a:pt x="1764" y="2038"/>
                </a:lnTo>
                <a:lnTo>
                  <a:pt x="1758" y="2010"/>
                </a:lnTo>
                <a:lnTo>
                  <a:pt x="1750" y="1984"/>
                </a:lnTo>
                <a:lnTo>
                  <a:pt x="1738" y="1958"/>
                </a:lnTo>
                <a:lnTo>
                  <a:pt x="1725" y="1932"/>
                </a:lnTo>
                <a:lnTo>
                  <a:pt x="1709" y="1909"/>
                </a:lnTo>
                <a:lnTo>
                  <a:pt x="1693" y="1887"/>
                </a:lnTo>
                <a:lnTo>
                  <a:pt x="1673" y="1867"/>
                </a:lnTo>
                <a:lnTo>
                  <a:pt x="1663" y="1857"/>
                </a:lnTo>
                <a:lnTo>
                  <a:pt x="1651" y="1848"/>
                </a:lnTo>
                <a:lnTo>
                  <a:pt x="1639" y="1839"/>
                </a:lnTo>
                <a:lnTo>
                  <a:pt x="1628" y="1831"/>
                </a:lnTo>
                <a:lnTo>
                  <a:pt x="1616" y="1823"/>
                </a:lnTo>
                <a:lnTo>
                  <a:pt x="1602" y="1817"/>
                </a:lnTo>
                <a:lnTo>
                  <a:pt x="1590" y="1811"/>
                </a:lnTo>
                <a:lnTo>
                  <a:pt x="1577" y="1805"/>
                </a:lnTo>
                <a:lnTo>
                  <a:pt x="1563" y="1801"/>
                </a:lnTo>
                <a:lnTo>
                  <a:pt x="1550" y="1796"/>
                </a:lnTo>
                <a:lnTo>
                  <a:pt x="1537" y="1794"/>
                </a:lnTo>
                <a:lnTo>
                  <a:pt x="1523" y="1791"/>
                </a:lnTo>
                <a:lnTo>
                  <a:pt x="1510" y="1790"/>
                </a:lnTo>
                <a:lnTo>
                  <a:pt x="1495" y="1789"/>
                </a:lnTo>
                <a:lnTo>
                  <a:pt x="1482" y="1789"/>
                </a:lnTo>
                <a:lnTo>
                  <a:pt x="1469" y="1789"/>
                </a:lnTo>
                <a:close/>
                <a:moveTo>
                  <a:pt x="1464" y="851"/>
                </a:moveTo>
                <a:lnTo>
                  <a:pt x="1463" y="723"/>
                </a:lnTo>
                <a:lnTo>
                  <a:pt x="1462" y="611"/>
                </a:lnTo>
                <a:lnTo>
                  <a:pt x="1461" y="557"/>
                </a:lnTo>
                <a:lnTo>
                  <a:pt x="1462" y="504"/>
                </a:lnTo>
                <a:lnTo>
                  <a:pt x="1463" y="476"/>
                </a:lnTo>
                <a:lnTo>
                  <a:pt x="1465" y="449"/>
                </a:lnTo>
                <a:lnTo>
                  <a:pt x="1469" y="423"/>
                </a:lnTo>
                <a:lnTo>
                  <a:pt x="1474" y="398"/>
                </a:lnTo>
                <a:lnTo>
                  <a:pt x="1485" y="359"/>
                </a:lnTo>
                <a:lnTo>
                  <a:pt x="1494" y="329"/>
                </a:lnTo>
                <a:lnTo>
                  <a:pt x="1507" y="297"/>
                </a:lnTo>
                <a:lnTo>
                  <a:pt x="1513" y="282"/>
                </a:lnTo>
                <a:lnTo>
                  <a:pt x="1520" y="267"/>
                </a:lnTo>
                <a:lnTo>
                  <a:pt x="1527" y="254"/>
                </a:lnTo>
                <a:lnTo>
                  <a:pt x="1534" y="242"/>
                </a:lnTo>
                <a:lnTo>
                  <a:pt x="1542" y="232"/>
                </a:lnTo>
                <a:lnTo>
                  <a:pt x="1550" y="225"/>
                </a:lnTo>
                <a:lnTo>
                  <a:pt x="1553" y="223"/>
                </a:lnTo>
                <a:lnTo>
                  <a:pt x="1558" y="221"/>
                </a:lnTo>
                <a:lnTo>
                  <a:pt x="1562" y="219"/>
                </a:lnTo>
                <a:lnTo>
                  <a:pt x="1566" y="219"/>
                </a:lnTo>
                <a:lnTo>
                  <a:pt x="1570" y="221"/>
                </a:lnTo>
                <a:lnTo>
                  <a:pt x="1573" y="223"/>
                </a:lnTo>
                <a:lnTo>
                  <a:pt x="1581" y="228"/>
                </a:lnTo>
                <a:lnTo>
                  <a:pt x="1588" y="237"/>
                </a:lnTo>
                <a:lnTo>
                  <a:pt x="1595" y="248"/>
                </a:lnTo>
                <a:lnTo>
                  <a:pt x="1600" y="258"/>
                </a:lnTo>
                <a:lnTo>
                  <a:pt x="1605" y="270"/>
                </a:lnTo>
                <a:lnTo>
                  <a:pt x="1610" y="286"/>
                </a:lnTo>
                <a:lnTo>
                  <a:pt x="1617" y="310"/>
                </a:lnTo>
                <a:lnTo>
                  <a:pt x="1621" y="332"/>
                </a:lnTo>
                <a:lnTo>
                  <a:pt x="1626" y="356"/>
                </a:lnTo>
                <a:lnTo>
                  <a:pt x="1628" y="380"/>
                </a:lnTo>
                <a:lnTo>
                  <a:pt x="1629" y="404"/>
                </a:lnTo>
                <a:lnTo>
                  <a:pt x="1629" y="429"/>
                </a:lnTo>
                <a:lnTo>
                  <a:pt x="1628" y="452"/>
                </a:lnTo>
                <a:lnTo>
                  <a:pt x="1627" y="476"/>
                </a:lnTo>
                <a:lnTo>
                  <a:pt x="1624" y="502"/>
                </a:lnTo>
                <a:lnTo>
                  <a:pt x="1619" y="528"/>
                </a:lnTo>
                <a:lnTo>
                  <a:pt x="1615" y="554"/>
                </a:lnTo>
                <a:lnTo>
                  <a:pt x="1608" y="578"/>
                </a:lnTo>
                <a:lnTo>
                  <a:pt x="1600" y="603"/>
                </a:lnTo>
                <a:lnTo>
                  <a:pt x="1592" y="627"/>
                </a:lnTo>
                <a:lnTo>
                  <a:pt x="1582" y="652"/>
                </a:lnTo>
                <a:lnTo>
                  <a:pt x="1572" y="675"/>
                </a:lnTo>
                <a:lnTo>
                  <a:pt x="1561" y="699"/>
                </a:lnTo>
                <a:lnTo>
                  <a:pt x="1549" y="721"/>
                </a:lnTo>
                <a:lnTo>
                  <a:pt x="1537" y="744"/>
                </a:lnTo>
                <a:lnTo>
                  <a:pt x="1523" y="766"/>
                </a:lnTo>
                <a:lnTo>
                  <a:pt x="1509" y="788"/>
                </a:lnTo>
                <a:lnTo>
                  <a:pt x="1494" y="809"/>
                </a:lnTo>
                <a:lnTo>
                  <a:pt x="1464" y="851"/>
                </a:lnTo>
                <a:close/>
                <a:moveTo>
                  <a:pt x="154" y="3429"/>
                </a:moveTo>
                <a:lnTo>
                  <a:pt x="154" y="3429"/>
                </a:lnTo>
                <a:lnTo>
                  <a:pt x="147" y="3435"/>
                </a:lnTo>
                <a:lnTo>
                  <a:pt x="138" y="3439"/>
                </a:lnTo>
                <a:lnTo>
                  <a:pt x="130" y="3443"/>
                </a:lnTo>
                <a:lnTo>
                  <a:pt x="121" y="3446"/>
                </a:lnTo>
                <a:lnTo>
                  <a:pt x="112" y="3448"/>
                </a:lnTo>
                <a:lnTo>
                  <a:pt x="103" y="3449"/>
                </a:lnTo>
                <a:lnTo>
                  <a:pt x="93" y="3449"/>
                </a:lnTo>
                <a:lnTo>
                  <a:pt x="84" y="3448"/>
                </a:lnTo>
                <a:lnTo>
                  <a:pt x="75" y="3447"/>
                </a:lnTo>
                <a:lnTo>
                  <a:pt x="66" y="3445"/>
                </a:lnTo>
                <a:lnTo>
                  <a:pt x="58" y="3442"/>
                </a:lnTo>
                <a:lnTo>
                  <a:pt x="50" y="3438"/>
                </a:lnTo>
                <a:lnTo>
                  <a:pt x="42" y="3433"/>
                </a:lnTo>
                <a:lnTo>
                  <a:pt x="35" y="3427"/>
                </a:lnTo>
                <a:lnTo>
                  <a:pt x="27" y="3420"/>
                </a:lnTo>
                <a:lnTo>
                  <a:pt x="22" y="3414"/>
                </a:lnTo>
                <a:lnTo>
                  <a:pt x="16" y="3406"/>
                </a:lnTo>
                <a:lnTo>
                  <a:pt x="11" y="3397"/>
                </a:lnTo>
                <a:lnTo>
                  <a:pt x="7" y="3389"/>
                </a:lnTo>
                <a:lnTo>
                  <a:pt x="4" y="3380"/>
                </a:lnTo>
                <a:lnTo>
                  <a:pt x="2" y="3371"/>
                </a:lnTo>
                <a:lnTo>
                  <a:pt x="0" y="3361"/>
                </a:lnTo>
                <a:lnTo>
                  <a:pt x="0" y="3352"/>
                </a:lnTo>
                <a:lnTo>
                  <a:pt x="2" y="3343"/>
                </a:lnTo>
                <a:lnTo>
                  <a:pt x="3" y="3335"/>
                </a:lnTo>
                <a:lnTo>
                  <a:pt x="5" y="3326"/>
                </a:lnTo>
                <a:lnTo>
                  <a:pt x="8" y="3318"/>
                </a:lnTo>
                <a:lnTo>
                  <a:pt x="13" y="3309"/>
                </a:lnTo>
                <a:lnTo>
                  <a:pt x="17" y="3301"/>
                </a:lnTo>
                <a:lnTo>
                  <a:pt x="23" y="3293"/>
                </a:lnTo>
                <a:lnTo>
                  <a:pt x="29" y="3287"/>
                </a:lnTo>
                <a:lnTo>
                  <a:pt x="37" y="3280"/>
                </a:lnTo>
                <a:lnTo>
                  <a:pt x="76" y="3250"/>
                </a:lnTo>
                <a:lnTo>
                  <a:pt x="123" y="3215"/>
                </a:lnTo>
                <a:lnTo>
                  <a:pt x="187" y="3168"/>
                </a:lnTo>
                <a:lnTo>
                  <a:pt x="265" y="3114"/>
                </a:lnTo>
                <a:lnTo>
                  <a:pt x="357" y="3050"/>
                </a:lnTo>
                <a:lnTo>
                  <a:pt x="463" y="2981"/>
                </a:lnTo>
                <a:lnTo>
                  <a:pt x="520" y="2946"/>
                </a:lnTo>
                <a:lnTo>
                  <a:pt x="581" y="2908"/>
                </a:lnTo>
                <a:lnTo>
                  <a:pt x="572" y="2926"/>
                </a:lnTo>
                <a:lnTo>
                  <a:pt x="566" y="2943"/>
                </a:lnTo>
                <a:lnTo>
                  <a:pt x="559" y="2962"/>
                </a:lnTo>
                <a:lnTo>
                  <a:pt x="553" y="2981"/>
                </a:lnTo>
                <a:lnTo>
                  <a:pt x="519" y="2983"/>
                </a:lnTo>
                <a:lnTo>
                  <a:pt x="532" y="3162"/>
                </a:lnTo>
                <a:lnTo>
                  <a:pt x="450" y="3216"/>
                </a:lnTo>
                <a:lnTo>
                  <a:pt x="375" y="3267"/>
                </a:lnTo>
                <a:lnTo>
                  <a:pt x="312" y="3312"/>
                </a:lnTo>
                <a:lnTo>
                  <a:pt x="257" y="3351"/>
                </a:lnTo>
                <a:lnTo>
                  <a:pt x="181" y="3408"/>
                </a:lnTo>
                <a:lnTo>
                  <a:pt x="154" y="3429"/>
                </a:lnTo>
                <a:close/>
                <a:moveTo>
                  <a:pt x="140" y="1124"/>
                </a:moveTo>
                <a:lnTo>
                  <a:pt x="140" y="1124"/>
                </a:lnTo>
                <a:lnTo>
                  <a:pt x="131" y="1129"/>
                </a:lnTo>
                <a:lnTo>
                  <a:pt x="122" y="1131"/>
                </a:lnTo>
                <a:lnTo>
                  <a:pt x="113" y="1133"/>
                </a:lnTo>
                <a:lnTo>
                  <a:pt x="103" y="1134"/>
                </a:lnTo>
                <a:lnTo>
                  <a:pt x="94" y="1136"/>
                </a:lnTo>
                <a:lnTo>
                  <a:pt x="85" y="1134"/>
                </a:lnTo>
                <a:lnTo>
                  <a:pt x="76" y="1133"/>
                </a:lnTo>
                <a:lnTo>
                  <a:pt x="67" y="1131"/>
                </a:lnTo>
                <a:lnTo>
                  <a:pt x="58" y="1128"/>
                </a:lnTo>
                <a:lnTo>
                  <a:pt x="51" y="1124"/>
                </a:lnTo>
                <a:lnTo>
                  <a:pt x="43" y="1119"/>
                </a:lnTo>
                <a:lnTo>
                  <a:pt x="35" y="1113"/>
                </a:lnTo>
                <a:lnTo>
                  <a:pt x="28" y="1108"/>
                </a:lnTo>
                <a:lnTo>
                  <a:pt x="22" y="1101"/>
                </a:lnTo>
                <a:lnTo>
                  <a:pt x="16" y="1093"/>
                </a:lnTo>
                <a:lnTo>
                  <a:pt x="12" y="1084"/>
                </a:lnTo>
                <a:lnTo>
                  <a:pt x="7" y="1075"/>
                </a:lnTo>
                <a:lnTo>
                  <a:pt x="4" y="1066"/>
                </a:lnTo>
                <a:lnTo>
                  <a:pt x="2" y="1058"/>
                </a:lnTo>
                <a:lnTo>
                  <a:pt x="0" y="1049"/>
                </a:lnTo>
                <a:lnTo>
                  <a:pt x="0" y="1040"/>
                </a:lnTo>
                <a:lnTo>
                  <a:pt x="2" y="1030"/>
                </a:lnTo>
                <a:lnTo>
                  <a:pt x="3" y="1021"/>
                </a:lnTo>
                <a:lnTo>
                  <a:pt x="5" y="1012"/>
                </a:lnTo>
                <a:lnTo>
                  <a:pt x="8" y="1004"/>
                </a:lnTo>
                <a:lnTo>
                  <a:pt x="12" y="995"/>
                </a:lnTo>
                <a:lnTo>
                  <a:pt x="16" y="987"/>
                </a:lnTo>
                <a:lnTo>
                  <a:pt x="22" y="981"/>
                </a:lnTo>
                <a:lnTo>
                  <a:pt x="28" y="973"/>
                </a:lnTo>
                <a:lnTo>
                  <a:pt x="35" y="967"/>
                </a:lnTo>
                <a:lnTo>
                  <a:pt x="43" y="962"/>
                </a:lnTo>
                <a:lnTo>
                  <a:pt x="51" y="956"/>
                </a:lnTo>
                <a:lnTo>
                  <a:pt x="73" y="945"/>
                </a:lnTo>
                <a:lnTo>
                  <a:pt x="133" y="916"/>
                </a:lnTo>
                <a:lnTo>
                  <a:pt x="177" y="895"/>
                </a:lnTo>
                <a:lnTo>
                  <a:pt x="228" y="871"/>
                </a:lnTo>
                <a:lnTo>
                  <a:pt x="288" y="846"/>
                </a:lnTo>
                <a:lnTo>
                  <a:pt x="355" y="818"/>
                </a:lnTo>
                <a:lnTo>
                  <a:pt x="429" y="789"/>
                </a:lnTo>
                <a:lnTo>
                  <a:pt x="510" y="758"/>
                </a:lnTo>
                <a:lnTo>
                  <a:pt x="597" y="727"/>
                </a:lnTo>
                <a:lnTo>
                  <a:pt x="689" y="695"/>
                </a:lnTo>
                <a:lnTo>
                  <a:pt x="788" y="665"/>
                </a:lnTo>
                <a:lnTo>
                  <a:pt x="890" y="636"/>
                </a:lnTo>
                <a:lnTo>
                  <a:pt x="942" y="622"/>
                </a:lnTo>
                <a:lnTo>
                  <a:pt x="997" y="608"/>
                </a:lnTo>
                <a:lnTo>
                  <a:pt x="1052" y="595"/>
                </a:lnTo>
                <a:lnTo>
                  <a:pt x="1107" y="582"/>
                </a:lnTo>
                <a:lnTo>
                  <a:pt x="1109" y="614"/>
                </a:lnTo>
                <a:lnTo>
                  <a:pt x="1110" y="724"/>
                </a:lnTo>
                <a:lnTo>
                  <a:pt x="1110" y="774"/>
                </a:lnTo>
                <a:lnTo>
                  <a:pt x="1058" y="787"/>
                </a:lnTo>
                <a:lnTo>
                  <a:pt x="1007" y="799"/>
                </a:lnTo>
                <a:lnTo>
                  <a:pt x="909" y="826"/>
                </a:lnTo>
                <a:lnTo>
                  <a:pt x="815" y="854"/>
                </a:lnTo>
                <a:lnTo>
                  <a:pt x="725" y="883"/>
                </a:lnTo>
                <a:lnTo>
                  <a:pt x="640" y="912"/>
                </a:lnTo>
                <a:lnTo>
                  <a:pt x="560" y="941"/>
                </a:lnTo>
                <a:lnTo>
                  <a:pt x="487" y="969"/>
                </a:lnTo>
                <a:lnTo>
                  <a:pt x="419" y="996"/>
                </a:lnTo>
                <a:lnTo>
                  <a:pt x="356" y="1023"/>
                </a:lnTo>
                <a:lnTo>
                  <a:pt x="301" y="1046"/>
                </a:lnTo>
                <a:lnTo>
                  <a:pt x="255" y="1069"/>
                </a:lnTo>
                <a:lnTo>
                  <a:pt x="215" y="1087"/>
                </a:lnTo>
                <a:lnTo>
                  <a:pt x="159" y="1114"/>
                </a:lnTo>
                <a:lnTo>
                  <a:pt x="140" y="1124"/>
                </a:lnTo>
                <a:close/>
              </a:path>
            </a:pathLst>
          </a:custGeom>
          <a:solidFill>
            <a:schemeClr val="accent1"/>
          </a:solidFill>
          <a:ln>
            <a:noFill/>
          </a:ln>
          <a:effectLst/>
        </p:spPr>
        <p:txBody>
          <a:bodyPr/>
          <a:lstStyle/>
          <a:p>
            <a:endParaRPr lang="zh-CN" altLang="en-US" sz="4400"/>
          </a:p>
        </p:txBody>
      </p:sp>
      <p:sp>
        <p:nvSpPr>
          <p:cNvPr id="36" name="任意多边形 46"/>
          <p:cNvSpPr/>
          <p:nvPr/>
        </p:nvSpPr>
        <p:spPr>
          <a:xfrm>
            <a:off x="3276240" y="4562601"/>
            <a:ext cx="2286721" cy="1706393"/>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sz="1800" dirty="0">
                <a:solidFill>
                  <a:srgbClr val="FFFFFF"/>
                </a:solidFill>
              </a:rPr>
              <a:t>请输入文本</a:t>
            </a:r>
          </a:p>
        </p:txBody>
      </p:sp>
      <p:sp>
        <p:nvSpPr>
          <p:cNvPr id="37" name="椭圆 36"/>
          <p:cNvSpPr/>
          <p:nvPr/>
        </p:nvSpPr>
        <p:spPr>
          <a:xfrm>
            <a:off x="3303893" y="4090837"/>
            <a:ext cx="704957" cy="70495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8" name="任意多边形 51"/>
          <p:cNvSpPr/>
          <p:nvPr/>
        </p:nvSpPr>
        <p:spPr>
          <a:xfrm>
            <a:off x="6629040" y="4562601"/>
            <a:ext cx="2286721" cy="1706393"/>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sz="1800" dirty="0">
                <a:solidFill>
                  <a:srgbClr val="FFFFFF"/>
                </a:solidFill>
              </a:rPr>
              <a:t>请输入文本</a:t>
            </a:r>
          </a:p>
        </p:txBody>
      </p:sp>
      <p:sp>
        <p:nvSpPr>
          <p:cNvPr id="39" name="椭圆 38"/>
          <p:cNvSpPr/>
          <p:nvPr/>
        </p:nvSpPr>
        <p:spPr>
          <a:xfrm>
            <a:off x="6656693" y="4090837"/>
            <a:ext cx="704957" cy="70495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40" name="KSO_Shape"/>
          <p:cNvSpPr/>
          <p:nvPr/>
        </p:nvSpPr>
        <p:spPr bwMode="auto">
          <a:xfrm>
            <a:off x="3485750" y="4269064"/>
            <a:ext cx="341242" cy="348502"/>
          </a:xfrm>
          <a:custGeom>
            <a:avLst/>
            <a:gdLst>
              <a:gd name="T0" fmla="*/ 587896084 w 5171"/>
              <a:gd name="T1" fmla="*/ 380408320 h 5277"/>
              <a:gd name="T2" fmla="*/ 358489279 w 5171"/>
              <a:gd name="T3" fmla="*/ 380408320 h 5277"/>
              <a:gd name="T4" fmla="*/ 123746978 w 5171"/>
              <a:gd name="T5" fmla="*/ 409600270 h 5277"/>
              <a:gd name="T6" fmla="*/ 109433379 w 5171"/>
              <a:gd name="T7" fmla="*/ 380408320 h 5277"/>
              <a:gd name="T8" fmla="*/ 260083 w 5171"/>
              <a:gd name="T9" fmla="*/ 380408320 h 5277"/>
              <a:gd name="T10" fmla="*/ 669873542 w 5171"/>
              <a:gd name="T11" fmla="*/ 380408320 h 5277"/>
              <a:gd name="T12" fmla="*/ 260083 w 5171"/>
              <a:gd name="T13" fmla="*/ 623848692 h 5277"/>
              <a:gd name="T14" fmla="*/ 669873542 w 5171"/>
              <a:gd name="T15" fmla="*/ 623848692 h 5277"/>
              <a:gd name="T16" fmla="*/ 561090912 w 5171"/>
              <a:gd name="T17" fmla="*/ 436967723 h 5277"/>
              <a:gd name="T18" fmla="*/ 329471775 w 5171"/>
              <a:gd name="T19" fmla="*/ 435664511 h 5277"/>
              <a:gd name="T20" fmla="*/ 89785007 w 5171"/>
              <a:gd name="T21" fmla="*/ 453648837 h 5277"/>
              <a:gd name="T22" fmla="*/ 260083 w 5171"/>
              <a:gd name="T23" fmla="*/ 623848692 h 5277"/>
              <a:gd name="T24" fmla="*/ 325177696 w 5171"/>
              <a:gd name="T25" fmla="*/ 109860776 h 5277"/>
              <a:gd name="T26" fmla="*/ 318931729 w 5171"/>
              <a:gd name="T27" fmla="*/ 107905958 h 5277"/>
              <a:gd name="T28" fmla="*/ 309562959 w 5171"/>
              <a:gd name="T29" fmla="*/ 107514994 h 5277"/>
              <a:gd name="T30" fmla="*/ 300584494 w 5171"/>
              <a:gd name="T31" fmla="*/ 109730455 h 5277"/>
              <a:gd name="T32" fmla="*/ 292646724 w 5171"/>
              <a:gd name="T33" fmla="*/ 114422018 h 5277"/>
              <a:gd name="T34" fmla="*/ 286140674 w 5171"/>
              <a:gd name="T35" fmla="*/ 121459724 h 5277"/>
              <a:gd name="T36" fmla="*/ 283147732 w 5171"/>
              <a:gd name="T37" fmla="*/ 127193857 h 5277"/>
              <a:gd name="T38" fmla="*/ 281976816 w 5171"/>
              <a:gd name="T39" fmla="*/ 130321566 h 5277"/>
              <a:gd name="T40" fmla="*/ 280545456 w 5171"/>
              <a:gd name="T41" fmla="*/ 139704693 h 5277"/>
              <a:gd name="T42" fmla="*/ 281846594 w 5171"/>
              <a:gd name="T43" fmla="*/ 148957499 h 5277"/>
              <a:gd name="T44" fmla="*/ 285750368 w 5171"/>
              <a:gd name="T45" fmla="*/ 157298056 h 5277"/>
              <a:gd name="T46" fmla="*/ 291996335 w 5171"/>
              <a:gd name="T47" fmla="*/ 164335401 h 5277"/>
              <a:gd name="T48" fmla="*/ 298892691 w 5171"/>
              <a:gd name="T49" fmla="*/ 168766322 h 5277"/>
              <a:gd name="T50" fmla="*/ 301755410 w 5171"/>
              <a:gd name="T51" fmla="*/ 170069534 h 5277"/>
              <a:gd name="T52" fmla="*/ 309692820 w 5171"/>
              <a:gd name="T53" fmla="*/ 171763709 h 5277"/>
              <a:gd name="T54" fmla="*/ 319061951 w 5171"/>
              <a:gd name="T55" fmla="*/ 171372746 h 5277"/>
              <a:gd name="T56" fmla="*/ 327779972 w 5171"/>
              <a:gd name="T57" fmla="*/ 168245037 h 5277"/>
              <a:gd name="T58" fmla="*/ 335327076 w 5171"/>
              <a:gd name="T59" fmla="*/ 162771546 h 5277"/>
              <a:gd name="T60" fmla="*/ 341182738 w 5171"/>
              <a:gd name="T61" fmla="*/ 155082595 h 5277"/>
              <a:gd name="T62" fmla="*/ 342483876 w 5171"/>
              <a:gd name="T63" fmla="*/ 152215529 h 5277"/>
              <a:gd name="T64" fmla="*/ 344045458 w 5171"/>
              <a:gd name="T65" fmla="*/ 147263323 h 5277"/>
              <a:gd name="T66" fmla="*/ 647752755 w 5171"/>
              <a:gd name="T67" fmla="*/ 0 h 5277"/>
              <a:gd name="T68" fmla="*/ 333375189 w 5171"/>
              <a:gd name="T69" fmla="*/ 114813343 h 5277"/>
              <a:gd name="T70" fmla="*/ 325177696 w 5171"/>
              <a:gd name="T71" fmla="*/ 109860776 h 5277"/>
              <a:gd name="T72" fmla="*/ 309302515 w 5171"/>
              <a:gd name="T73" fmla="*/ 234057246 h 5277"/>
              <a:gd name="T74" fmla="*/ 315808565 w 5171"/>
              <a:gd name="T75" fmla="*/ 234708852 h 5277"/>
              <a:gd name="T76" fmla="*/ 324657169 w 5171"/>
              <a:gd name="T77" fmla="*/ 237966882 h 5277"/>
              <a:gd name="T78" fmla="*/ 332074051 w 5171"/>
              <a:gd name="T79" fmla="*/ 243570694 h 5277"/>
              <a:gd name="T80" fmla="*/ 337669269 w 5171"/>
              <a:gd name="T81" fmla="*/ 250999002 h 5277"/>
              <a:gd name="T82" fmla="*/ 340792433 w 5171"/>
              <a:gd name="T83" fmla="*/ 259860844 h 5277"/>
              <a:gd name="T84" fmla="*/ 341573043 w 5171"/>
              <a:gd name="T85" fmla="*/ 266376904 h 5277"/>
              <a:gd name="T86" fmla="*/ 341442821 w 5171"/>
              <a:gd name="T87" fmla="*/ 269634935 h 5277"/>
              <a:gd name="T88" fmla="*/ 339100629 w 5171"/>
              <a:gd name="T89" fmla="*/ 278887740 h 5277"/>
              <a:gd name="T90" fmla="*/ 334156160 w 5171"/>
              <a:gd name="T91" fmla="*/ 286967655 h 5277"/>
              <a:gd name="T92" fmla="*/ 327389666 w 5171"/>
              <a:gd name="T93" fmla="*/ 293223073 h 5277"/>
              <a:gd name="T94" fmla="*/ 318801507 w 5171"/>
              <a:gd name="T95" fmla="*/ 297263030 h 5277"/>
              <a:gd name="T96" fmla="*/ 310994319 w 5171"/>
              <a:gd name="T97" fmla="*/ 298566242 h 5277"/>
              <a:gd name="T98" fmla="*/ 307611072 w 5171"/>
              <a:gd name="T99" fmla="*/ 298566242 h 5277"/>
              <a:gd name="T100" fmla="*/ 299673301 w 5171"/>
              <a:gd name="T101" fmla="*/ 297263030 h 5277"/>
              <a:gd name="T102" fmla="*/ 291215364 w 5171"/>
              <a:gd name="T103" fmla="*/ 293223073 h 5277"/>
              <a:gd name="T104" fmla="*/ 284319008 w 5171"/>
              <a:gd name="T105" fmla="*/ 286967655 h 5277"/>
              <a:gd name="T106" fmla="*/ 279634623 w 5171"/>
              <a:gd name="T107" fmla="*/ 278887740 h 5277"/>
              <a:gd name="T108" fmla="*/ 277292431 w 5171"/>
              <a:gd name="T109" fmla="*/ 269634935 h 5277"/>
              <a:gd name="T110" fmla="*/ 277162209 w 5171"/>
              <a:gd name="T111" fmla="*/ 266376904 h 5277"/>
              <a:gd name="T112" fmla="*/ 277422292 w 5171"/>
              <a:gd name="T113" fmla="*/ 261294377 h 5277"/>
              <a:gd name="T114" fmla="*/ 54261454 w 5171"/>
              <a:gd name="T115" fmla="*/ 7819272 h 5277"/>
              <a:gd name="T116" fmla="*/ 299933745 w 5171"/>
              <a:gd name="T117" fmla="*/ 235490779 h 5277"/>
              <a:gd name="T118" fmla="*/ 309302515 w 5171"/>
              <a:gd name="T119" fmla="*/ 234057246 h 5277"/>
              <a:gd name="T120" fmla="*/ 55432370 w 5171"/>
              <a:gd name="T121" fmla="*/ 409600270 h 52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1" h="5277">
                <a:moveTo>
                  <a:pt x="4925" y="2919"/>
                </a:moveTo>
                <a:lnTo>
                  <a:pt x="4925" y="3686"/>
                </a:lnTo>
                <a:lnTo>
                  <a:pt x="4518" y="2919"/>
                </a:lnTo>
                <a:lnTo>
                  <a:pt x="4088" y="2919"/>
                </a:lnTo>
                <a:lnTo>
                  <a:pt x="3438" y="4335"/>
                </a:lnTo>
                <a:lnTo>
                  <a:pt x="2755" y="2919"/>
                </a:lnTo>
                <a:lnTo>
                  <a:pt x="2323" y="2919"/>
                </a:lnTo>
                <a:lnTo>
                  <a:pt x="1552" y="4366"/>
                </a:lnTo>
                <a:lnTo>
                  <a:pt x="951" y="3143"/>
                </a:lnTo>
                <a:lnTo>
                  <a:pt x="1310" y="3143"/>
                </a:lnTo>
                <a:lnTo>
                  <a:pt x="1310" y="2919"/>
                </a:lnTo>
                <a:lnTo>
                  <a:pt x="841" y="2919"/>
                </a:lnTo>
                <a:lnTo>
                  <a:pt x="527" y="2919"/>
                </a:lnTo>
                <a:lnTo>
                  <a:pt x="227" y="2919"/>
                </a:lnTo>
                <a:lnTo>
                  <a:pt x="2" y="2919"/>
                </a:lnTo>
                <a:lnTo>
                  <a:pt x="2" y="2427"/>
                </a:lnTo>
                <a:lnTo>
                  <a:pt x="5148" y="2427"/>
                </a:lnTo>
                <a:lnTo>
                  <a:pt x="5148" y="2919"/>
                </a:lnTo>
                <a:lnTo>
                  <a:pt x="4925" y="2919"/>
                </a:lnTo>
                <a:close/>
                <a:moveTo>
                  <a:pt x="2" y="4787"/>
                </a:moveTo>
                <a:lnTo>
                  <a:pt x="2" y="5277"/>
                </a:lnTo>
                <a:lnTo>
                  <a:pt x="5148" y="5277"/>
                </a:lnTo>
                <a:lnTo>
                  <a:pt x="5148" y="4787"/>
                </a:lnTo>
                <a:lnTo>
                  <a:pt x="4925" y="4787"/>
                </a:lnTo>
                <a:lnTo>
                  <a:pt x="4925" y="4507"/>
                </a:lnTo>
                <a:lnTo>
                  <a:pt x="4312" y="3353"/>
                </a:lnTo>
                <a:lnTo>
                  <a:pt x="3654" y="4787"/>
                </a:lnTo>
                <a:lnTo>
                  <a:pt x="3229" y="4787"/>
                </a:lnTo>
                <a:lnTo>
                  <a:pt x="2532" y="3343"/>
                </a:lnTo>
                <a:lnTo>
                  <a:pt x="1763" y="4787"/>
                </a:lnTo>
                <a:lnTo>
                  <a:pt x="1331" y="4787"/>
                </a:lnTo>
                <a:lnTo>
                  <a:pt x="690" y="3481"/>
                </a:lnTo>
                <a:lnTo>
                  <a:pt x="227" y="4536"/>
                </a:lnTo>
                <a:lnTo>
                  <a:pt x="227" y="4787"/>
                </a:lnTo>
                <a:lnTo>
                  <a:pt x="2" y="4787"/>
                </a:lnTo>
                <a:close/>
                <a:moveTo>
                  <a:pt x="2499" y="843"/>
                </a:moveTo>
                <a:lnTo>
                  <a:pt x="2499" y="843"/>
                </a:lnTo>
                <a:lnTo>
                  <a:pt x="2488" y="839"/>
                </a:lnTo>
                <a:lnTo>
                  <a:pt x="2476" y="834"/>
                </a:lnTo>
                <a:lnTo>
                  <a:pt x="2451" y="828"/>
                </a:lnTo>
                <a:lnTo>
                  <a:pt x="2428" y="825"/>
                </a:lnTo>
                <a:lnTo>
                  <a:pt x="2403" y="824"/>
                </a:lnTo>
                <a:lnTo>
                  <a:pt x="2379" y="825"/>
                </a:lnTo>
                <a:lnTo>
                  <a:pt x="2356" y="828"/>
                </a:lnTo>
                <a:lnTo>
                  <a:pt x="2332" y="834"/>
                </a:lnTo>
                <a:lnTo>
                  <a:pt x="2310" y="842"/>
                </a:lnTo>
                <a:lnTo>
                  <a:pt x="2288" y="853"/>
                </a:lnTo>
                <a:lnTo>
                  <a:pt x="2268" y="864"/>
                </a:lnTo>
                <a:lnTo>
                  <a:pt x="2249" y="878"/>
                </a:lnTo>
                <a:lnTo>
                  <a:pt x="2230" y="894"/>
                </a:lnTo>
                <a:lnTo>
                  <a:pt x="2214" y="912"/>
                </a:lnTo>
                <a:lnTo>
                  <a:pt x="2199" y="932"/>
                </a:lnTo>
                <a:lnTo>
                  <a:pt x="2186" y="952"/>
                </a:lnTo>
                <a:lnTo>
                  <a:pt x="2180" y="964"/>
                </a:lnTo>
                <a:lnTo>
                  <a:pt x="2176" y="976"/>
                </a:lnTo>
                <a:lnTo>
                  <a:pt x="2170" y="988"/>
                </a:lnTo>
                <a:lnTo>
                  <a:pt x="2167" y="1000"/>
                </a:lnTo>
                <a:lnTo>
                  <a:pt x="2161" y="1024"/>
                </a:lnTo>
                <a:lnTo>
                  <a:pt x="2157" y="1048"/>
                </a:lnTo>
                <a:lnTo>
                  <a:pt x="2156" y="1072"/>
                </a:lnTo>
                <a:lnTo>
                  <a:pt x="2157" y="1096"/>
                </a:lnTo>
                <a:lnTo>
                  <a:pt x="2161" y="1120"/>
                </a:lnTo>
                <a:lnTo>
                  <a:pt x="2166" y="1143"/>
                </a:lnTo>
                <a:lnTo>
                  <a:pt x="2175" y="1166"/>
                </a:lnTo>
                <a:lnTo>
                  <a:pt x="2184" y="1187"/>
                </a:lnTo>
                <a:lnTo>
                  <a:pt x="2196" y="1207"/>
                </a:lnTo>
                <a:lnTo>
                  <a:pt x="2211" y="1227"/>
                </a:lnTo>
                <a:lnTo>
                  <a:pt x="2226" y="1245"/>
                </a:lnTo>
                <a:lnTo>
                  <a:pt x="2244" y="1261"/>
                </a:lnTo>
                <a:lnTo>
                  <a:pt x="2264" y="1276"/>
                </a:lnTo>
                <a:lnTo>
                  <a:pt x="2285" y="1289"/>
                </a:lnTo>
                <a:lnTo>
                  <a:pt x="2297" y="1295"/>
                </a:lnTo>
                <a:lnTo>
                  <a:pt x="2308" y="1300"/>
                </a:lnTo>
                <a:lnTo>
                  <a:pt x="2319" y="1305"/>
                </a:lnTo>
                <a:lnTo>
                  <a:pt x="2332" y="1309"/>
                </a:lnTo>
                <a:lnTo>
                  <a:pt x="2356" y="1315"/>
                </a:lnTo>
                <a:lnTo>
                  <a:pt x="2380" y="1318"/>
                </a:lnTo>
                <a:lnTo>
                  <a:pt x="2404" y="1320"/>
                </a:lnTo>
                <a:lnTo>
                  <a:pt x="2429" y="1318"/>
                </a:lnTo>
                <a:lnTo>
                  <a:pt x="2452" y="1315"/>
                </a:lnTo>
                <a:lnTo>
                  <a:pt x="2475" y="1309"/>
                </a:lnTo>
                <a:lnTo>
                  <a:pt x="2497" y="1301"/>
                </a:lnTo>
                <a:lnTo>
                  <a:pt x="2519" y="1291"/>
                </a:lnTo>
                <a:lnTo>
                  <a:pt x="2540" y="1279"/>
                </a:lnTo>
                <a:lnTo>
                  <a:pt x="2559" y="1265"/>
                </a:lnTo>
                <a:lnTo>
                  <a:pt x="2577" y="1249"/>
                </a:lnTo>
                <a:lnTo>
                  <a:pt x="2594" y="1231"/>
                </a:lnTo>
                <a:lnTo>
                  <a:pt x="2609" y="1212"/>
                </a:lnTo>
                <a:lnTo>
                  <a:pt x="2622" y="1190"/>
                </a:lnTo>
                <a:lnTo>
                  <a:pt x="2627" y="1180"/>
                </a:lnTo>
                <a:lnTo>
                  <a:pt x="2632" y="1168"/>
                </a:lnTo>
                <a:lnTo>
                  <a:pt x="2637" y="1155"/>
                </a:lnTo>
                <a:lnTo>
                  <a:pt x="2641" y="1143"/>
                </a:lnTo>
                <a:lnTo>
                  <a:pt x="2644" y="1130"/>
                </a:lnTo>
                <a:lnTo>
                  <a:pt x="2647" y="1117"/>
                </a:lnTo>
                <a:lnTo>
                  <a:pt x="5171" y="621"/>
                </a:lnTo>
                <a:lnTo>
                  <a:pt x="4978" y="0"/>
                </a:lnTo>
                <a:lnTo>
                  <a:pt x="2579" y="897"/>
                </a:lnTo>
                <a:lnTo>
                  <a:pt x="2562" y="881"/>
                </a:lnTo>
                <a:lnTo>
                  <a:pt x="2542" y="867"/>
                </a:lnTo>
                <a:lnTo>
                  <a:pt x="2522" y="854"/>
                </a:lnTo>
                <a:lnTo>
                  <a:pt x="2499" y="843"/>
                </a:lnTo>
                <a:close/>
                <a:moveTo>
                  <a:pt x="2377" y="1796"/>
                </a:moveTo>
                <a:lnTo>
                  <a:pt x="2377" y="1796"/>
                </a:lnTo>
                <a:lnTo>
                  <a:pt x="2390" y="1797"/>
                </a:lnTo>
                <a:lnTo>
                  <a:pt x="2402" y="1797"/>
                </a:lnTo>
                <a:lnTo>
                  <a:pt x="2427" y="1801"/>
                </a:lnTo>
                <a:lnTo>
                  <a:pt x="2450" y="1808"/>
                </a:lnTo>
                <a:lnTo>
                  <a:pt x="2474" y="1815"/>
                </a:lnTo>
                <a:lnTo>
                  <a:pt x="2495" y="1826"/>
                </a:lnTo>
                <a:lnTo>
                  <a:pt x="2516" y="1839"/>
                </a:lnTo>
                <a:lnTo>
                  <a:pt x="2535" y="1853"/>
                </a:lnTo>
                <a:lnTo>
                  <a:pt x="2552" y="1869"/>
                </a:lnTo>
                <a:lnTo>
                  <a:pt x="2568" y="1886"/>
                </a:lnTo>
                <a:lnTo>
                  <a:pt x="2582" y="1905"/>
                </a:lnTo>
                <a:lnTo>
                  <a:pt x="2595" y="1926"/>
                </a:lnTo>
                <a:lnTo>
                  <a:pt x="2606" y="1947"/>
                </a:lnTo>
                <a:lnTo>
                  <a:pt x="2614" y="1971"/>
                </a:lnTo>
                <a:lnTo>
                  <a:pt x="2619" y="1994"/>
                </a:lnTo>
                <a:lnTo>
                  <a:pt x="2624" y="2019"/>
                </a:lnTo>
                <a:lnTo>
                  <a:pt x="2625" y="2032"/>
                </a:lnTo>
                <a:lnTo>
                  <a:pt x="2625" y="2044"/>
                </a:lnTo>
                <a:lnTo>
                  <a:pt x="2625" y="2057"/>
                </a:lnTo>
                <a:lnTo>
                  <a:pt x="2624" y="2069"/>
                </a:lnTo>
                <a:lnTo>
                  <a:pt x="2619" y="2094"/>
                </a:lnTo>
                <a:lnTo>
                  <a:pt x="2614" y="2118"/>
                </a:lnTo>
                <a:lnTo>
                  <a:pt x="2606" y="2140"/>
                </a:lnTo>
                <a:lnTo>
                  <a:pt x="2595" y="2163"/>
                </a:lnTo>
                <a:lnTo>
                  <a:pt x="2582" y="2183"/>
                </a:lnTo>
                <a:lnTo>
                  <a:pt x="2568" y="2202"/>
                </a:lnTo>
                <a:lnTo>
                  <a:pt x="2552" y="2220"/>
                </a:lnTo>
                <a:lnTo>
                  <a:pt x="2535" y="2236"/>
                </a:lnTo>
                <a:lnTo>
                  <a:pt x="2516" y="2250"/>
                </a:lnTo>
                <a:lnTo>
                  <a:pt x="2495" y="2262"/>
                </a:lnTo>
                <a:lnTo>
                  <a:pt x="2474" y="2273"/>
                </a:lnTo>
                <a:lnTo>
                  <a:pt x="2450" y="2281"/>
                </a:lnTo>
                <a:lnTo>
                  <a:pt x="2427" y="2287"/>
                </a:lnTo>
                <a:lnTo>
                  <a:pt x="2402" y="2291"/>
                </a:lnTo>
                <a:lnTo>
                  <a:pt x="2390" y="2291"/>
                </a:lnTo>
                <a:lnTo>
                  <a:pt x="2377" y="2292"/>
                </a:lnTo>
                <a:lnTo>
                  <a:pt x="2364" y="2291"/>
                </a:lnTo>
                <a:lnTo>
                  <a:pt x="2351" y="2291"/>
                </a:lnTo>
                <a:lnTo>
                  <a:pt x="2327" y="2287"/>
                </a:lnTo>
                <a:lnTo>
                  <a:pt x="2303" y="2281"/>
                </a:lnTo>
                <a:lnTo>
                  <a:pt x="2281" y="2273"/>
                </a:lnTo>
                <a:lnTo>
                  <a:pt x="2259" y="2262"/>
                </a:lnTo>
                <a:lnTo>
                  <a:pt x="2238" y="2250"/>
                </a:lnTo>
                <a:lnTo>
                  <a:pt x="2220" y="2236"/>
                </a:lnTo>
                <a:lnTo>
                  <a:pt x="2201" y="2220"/>
                </a:lnTo>
                <a:lnTo>
                  <a:pt x="2185" y="2202"/>
                </a:lnTo>
                <a:lnTo>
                  <a:pt x="2171" y="2183"/>
                </a:lnTo>
                <a:lnTo>
                  <a:pt x="2159" y="2163"/>
                </a:lnTo>
                <a:lnTo>
                  <a:pt x="2149" y="2140"/>
                </a:lnTo>
                <a:lnTo>
                  <a:pt x="2140" y="2118"/>
                </a:lnTo>
                <a:lnTo>
                  <a:pt x="2134" y="2094"/>
                </a:lnTo>
                <a:lnTo>
                  <a:pt x="2131" y="2069"/>
                </a:lnTo>
                <a:lnTo>
                  <a:pt x="2130" y="2057"/>
                </a:lnTo>
                <a:lnTo>
                  <a:pt x="2130" y="2044"/>
                </a:lnTo>
                <a:lnTo>
                  <a:pt x="2130" y="2031"/>
                </a:lnTo>
                <a:lnTo>
                  <a:pt x="2131" y="2018"/>
                </a:lnTo>
                <a:lnTo>
                  <a:pt x="2132" y="2005"/>
                </a:lnTo>
                <a:lnTo>
                  <a:pt x="2135" y="1992"/>
                </a:lnTo>
                <a:lnTo>
                  <a:pt x="0" y="558"/>
                </a:lnTo>
                <a:lnTo>
                  <a:pt x="417" y="60"/>
                </a:lnTo>
                <a:lnTo>
                  <a:pt x="2283" y="1815"/>
                </a:lnTo>
                <a:lnTo>
                  <a:pt x="2305" y="1807"/>
                </a:lnTo>
                <a:lnTo>
                  <a:pt x="2328" y="1801"/>
                </a:lnTo>
                <a:lnTo>
                  <a:pt x="2353" y="1797"/>
                </a:lnTo>
                <a:lnTo>
                  <a:pt x="2377" y="1796"/>
                </a:lnTo>
                <a:close/>
                <a:moveTo>
                  <a:pt x="227" y="3591"/>
                </a:moveTo>
                <a:lnTo>
                  <a:pt x="426" y="3143"/>
                </a:lnTo>
                <a:lnTo>
                  <a:pt x="227" y="3143"/>
                </a:lnTo>
                <a:lnTo>
                  <a:pt x="227" y="3591"/>
                </a:lnTo>
                <a:close/>
              </a:path>
            </a:pathLst>
          </a:custGeom>
          <a:solidFill>
            <a:schemeClr val="accent1"/>
          </a:solidFill>
          <a:ln>
            <a:noFill/>
          </a:ln>
          <a:effectLst/>
        </p:spPr>
        <p:txBody>
          <a:bodyPr/>
          <a:lstStyle/>
          <a:p>
            <a:endParaRPr lang="zh-CN" altLang="en-US" sz="4400"/>
          </a:p>
        </p:txBody>
      </p:sp>
      <p:sp>
        <p:nvSpPr>
          <p:cNvPr id="41" name="KSO_Shape"/>
          <p:cNvSpPr/>
          <p:nvPr/>
        </p:nvSpPr>
        <p:spPr bwMode="auto">
          <a:xfrm>
            <a:off x="6846827" y="4269064"/>
            <a:ext cx="324688" cy="348502"/>
          </a:xfrm>
          <a:custGeom>
            <a:avLst/>
            <a:gdLst>
              <a:gd name="T0" fmla="*/ 377250015 w 5554"/>
              <a:gd name="T1" fmla="*/ 549192827 h 5958"/>
              <a:gd name="T2" fmla="*/ 191127626 w 5554"/>
              <a:gd name="T3" fmla="*/ 554406798 h 5958"/>
              <a:gd name="T4" fmla="*/ 58124720 w 5554"/>
              <a:gd name="T5" fmla="*/ 433772465 h 5958"/>
              <a:gd name="T6" fmla="*/ 28602676 w 5554"/>
              <a:gd name="T7" fmla="*/ 242086556 h 5958"/>
              <a:gd name="T8" fmla="*/ 32382408 w 5554"/>
              <a:gd name="T9" fmla="*/ 166127958 h 5958"/>
              <a:gd name="T10" fmla="*/ 61496057 w 5554"/>
              <a:gd name="T11" fmla="*/ 258954982 h 5958"/>
              <a:gd name="T12" fmla="*/ 146997628 w 5554"/>
              <a:gd name="T13" fmla="*/ 372841881 h 5958"/>
              <a:gd name="T14" fmla="*/ 263860299 w 5554"/>
              <a:gd name="T15" fmla="*/ 471700765 h 5958"/>
              <a:gd name="T16" fmla="*/ 378986493 w 5554"/>
              <a:gd name="T17" fmla="*/ 528541898 h 5958"/>
              <a:gd name="T18" fmla="*/ 318205607 w 5554"/>
              <a:gd name="T19" fmla="*/ 139138540 h 5958"/>
              <a:gd name="T20" fmla="*/ 286640309 w 5554"/>
              <a:gd name="T21" fmla="*/ 173386334 h 5958"/>
              <a:gd name="T22" fmla="*/ 308399012 w 5554"/>
              <a:gd name="T23" fmla="*/ 191890541 h 5958"/>
              <a:gd name="T24" fmla="*/ 366217275 w 5554"/>
              <a:gd name="T25" fmla="*/ 171852870 h 5958"/>
              <a:gd name="T26" fmla="*/ 395739639 w 5554"/>
              <a:gd name="T27" fmla="*/ 66962125 h 5958"/>
              <a:gd name="T28" fmla="*/ 403605239 w 5554"/>
              <a:gd name="T29" fmla="*/ 94462805 h 5958"/>
              <a:gd name="T30" fmla="*/ 413309895 w 5554"/>
              <a:gd name="T31" fmla="*/ 67882331 h 5958"/>
              <a:gd name="T32" fmla="*/ 378067124 w 5554"/>
              <a:gd name="T33" fmla="*/ 24535748 h 5958"/>
              <a:gd name="T34" fmla="*/ 365502424 w 5554"/>
              <a:gd name="T35" fmla="*/ 204313 h 5958"/>
              <a:gd name="T36" fmla="*/ 338840424 w 5554"/>
              <a:gd name="T37" fmla="*/ 133208995 h 5958"/>
              <a:gd name="T38" fmla="*/ 363663688 w 5554"/>
              <a:gd name="T39" fmla="*/ 267951455 h 5958"/>
              <a:gd name="T40" fmla="*/ 346808283 w 5554"/>
              <a:gd name="T41" fmla="*/ 318863044 h 5958"/>
              <a:gd name="T42" fmla="*/ 405852690 w 5554"/>
              <a:gd name="T43" fmla="*/ 337673880 h 5958"/>
              <a:gd name="T44" fmla="*/ 474907891 w 5554"/>
              <a:gd name="T45" fmla="*/ 308946684 h 5958"/>
              <a:gd name="T46" fmla="*/ 500956659 w 5554"/>
              <a:gd name="T47" fmla="*/ 269689232 h 5958"/>
              <a:gd name="T48" fmla="*/ 548049279 w 5554"/>
              <a:gd name="T49" fmla="*/ 128506287 h 5958"/>
              <a:gd name="T50" fmla="*/ 551624494 w 5554"/>
              <a:gd name="T51" fmla="*/ 166843532 h 5958"/>
              <a:gd name="T52" fmla="*/ 566334386 w 5554"/>
              <a:gd name="T53" fmla="*/ 129733122 h 5958"/>
              <a:gd name="T54" fmla="*/ 518322718 w 5554"/>
              <a:gd name="T55" fmla="*/ 72176095 h 5958"/>
              <a:gd name="T56" fmla="*/ 497279186 w 5554"/>
              <a:gd name="T57" fmla="*/ 9814363 h 5958"/>
              <a:gd name="T58" fmla="*/ 468267796 w 5554"/>
              <a:gd name="T59" fmla="*/ 14108127 h 5958"/>
              <a:gd name="T60" fmla="*/ 421584210 w 5554"/>
              <a:gd name="T61" fmla="*/ 237997105 h 5958"/>
              <a:gd name="T62" fmla="*/ 153331267 w 5554"/>
              <a:gd name="T63" fmla="*/ 544285806 h 5958"/>
              <a:gd name="T64" fmla="*/ 26355544 w 5554"/>
              <a:gd name="T65" fmla="*/ 409849975 h 5958"/>
              <a:gd name="T66" fmla="*/ 408715 w 5554"/>
              <a:gd name="T67" fmla="*/ 393288497 h 5958"/>
              <a:gd name="T68" fmla="*/ 20124164 w 5554"/>
              <a:gd name="T69" fmla="*/ 459330735 h 5958"/>
              <a:gd name="T70" fmla="*/ 128303806 w 5554"/>
              <a:gd name="T71" fmla="*/ 570559650 h 5958"/>
              <a:gd name="T72" fmla="*/ 217789626 w 5554"/>
              <a:gd name="T73" fmla="*/ 608896896 h 5958"/>
              <a:gd name="T74" fmla="*/ 258241831 w 5554"/>
              <a:gd name="T75" fmla="*/ 594686453 h 5958"/>
              <a:gd name="T76" fmla="*/ 256607611 w 5554"/>
              <a:gd name="T77" fmla="*/ 360267218 h 5958"/>
              <a:gd name="T78" fmla="*/ 330770307 w 5554"/>
              <a:gd name="T79" fmla="*/ 387256636 h 5958"/>
              <a:gd name="T80" fmla="*/ 289602931 w 5554"/>
              <a:gd name="T81" fmla="*/ 310480149 h 5958"/>
              <a:gd name="T82" fmla="*/ 212375355 w 5554"/>
              <a:gd name="T83" fmla="*/ 266826936 h 5958"/>
              <a:gd name="T84" fmla="*/ 337410402 w 5554"/>
              <a:gd name="T85" fmla="*/ 213870302 h 5958"/>
              <a:gd name="T86" fmla="*/ 446305215 w 5554"/>
              <a:gd name="T87" fmla="*/ 352599897 h 5958"/>
              <a:gd name="T88" fmla="*/ 477768254 w 5554"/>
              <a:gd name="T89" fmla="*/ 439497377 h 5958"/>
              <a:gd name="T90" fmla="*/ 453353705 w 5554"/>
              <a:gd name="T91" fmla="*/ 473131913 h 5958"/>
              <a:gd name="T92" fmla="*/ 375921932 w 5554"/>
              <a:gd name="T93" fmla="*/ 460046309 h 5958"/>
              <a:gd name="T94" fmla="*/ 225348770 w 5554"/>
              <a:gd name="T95" fmla="*/ 360880796 h 5958"/>
              <a:gd name="T96" fmla="*/ 109814181 w 5554"/>
              <a:gd name="T97" fmla="*/ 216528285 h 5958"/>
              <a:gd name="T98" fmla="*/ 91732952 w 5554"/>
              <a:gd name="T99" fmla="*/ 142716410 h 5958"/>
              <a:gd name="T100" fmla="*/ 125034728 w 5554"/>
              <a:gd name="T101" fmla="*/ 117056143 h 5958"/>
              <a:gd name="T102" fmla="*/ 210434679 w 5554"/>
              <a:gd name="T103" fmla="*/ 139342852 h 5958"/>
              <a:gd name="T104" fmla="*/ 243838394 w 5554"/>
              <a:gd name="T105" fmla="*/ 134333515 h 5958"/>
              <a:gd name="T106" fmla="*/ 142707242 w 5554"/>
              <a:gd name="T107" fmla="*/ 96098585 h 5958"/>
              <a:gd name="T108" fmla="*/ 66092898 w 5554"/>
              <a:gd name="T109" fmla="*/ 115624995 h 5958"/>
              <a:gd name="T110" fmla="*/ 53323681 w 5554"/>
              <a:gd name="T111" fmla="*/ 189334554 h 5958"/>
              <a:gd name="T112" fmla="*/ 100007586 w 5554"/>
              <a:gd name="T113" fmla="*/ 287477865 h 5958"/>
              <a:gd name="T114" fmla="*/ 194907357 w 5554"/>
              <a:gd name="T115" fmla="*/ 394515332 h 5958"/>
              <a:gd name="T116" fmla="*/ 305742846 w 5554"/>
              <a:gd name="T117" fmla="*/ 475789897 h 5958"/>
              <a:gd name="T118" fmla="*/ 408406278 w 5554"/>
              <a:gd name="T119" fmla="*/ 514740720 h 5958"/>
              <a:gd name="T120" fmla="*/ 485020942 w 5554"/>
              <a:gd name="T121" fmla="*/ 495214310 h 5958"/>
              <a:gd name="T122" fmla="*/ 497892098 w 5554"/>
              <a:gd name="T123" fmla="*/ 421504431 h 5958"/>
              <a:gd name="T124" fmla="*/ 446305215 w 5554"/>
              <a:gd name="T125" fmla="*/ 352599897 h 59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54" h="5958">
                <a:moveTo>
                  <a:pt x="4328" y="5230"/>
                </a:moveTo>
                <a:lnTo>
                  <a:pt x="4328" y="5230"/>
                </a:lnTo>
                <a:lnTo>
                  <a:pt x="4304" y="5249"/>
                </a:lnTo>
                <a:lnTo>
                  <a:pt x="4279" y="5266"/>
                </a:lnTo>
                <a:lnTo>
                  <a:pt x="4254" y="5282"/>
                </a:lnTo>
                <a:lnTo>
                  <a:pt x="4227" y="5296"/>
                </a:lnTo>
                <a:lnTo>
                  <a:pt x="4200" y="5310"/>
                </a:lnTo>
                <a:lnTo>
                  <a:pt x="4171" y="5321"/>
                </a:lnTo>
                <a:lnTo>
                  <a:pt x="4142" y="5332"/>
                </a:lnTo>
                <a:lnTo>
                  <a:pt x="4112" y="5343"/>
                </a:lnTo>
                <a:lnTo>
                  <a:pt x="4081" y="5351"/>
                </a:lnTo>
                <a:lnTo>
                  <a:pt x="4050" y="5359"/>
                </a:lnTo>
                <a:lnTo>
                  <a:pt x="4018" y="5365"/>
                </a:lnTo>
                <a:lnTo>
                  <a:pt x="3985" y="5371"/>
                </a:lnTo>
                <a:lnTo>
                  <a:pt x="3950" y="5374"/>
                </a:lnTo>
                <a:lnTo>
                  <a:pt x="3916" y="5377"/>
                </a:lnTo>
                <a:lnTo>
                  <a:pt x="3879" y="5379"/>
                </a:lnTo>
                <a:lnTo>
                  <a:pt x="3844" y="5379"/>
                </a:lnTo>
                <a:lnTo>
                  <a:pt x="3807" y="5379"/>
                </a:lnTo>
                <a:lnTo>
                  <a:pt x="3769" y="5378"/>
                </a:lnTo>
                <a:lnTo>
                  <a:pt x="3732" y="5375"/>
                </a:lnTo>
                <a:lnTo>
                  <a:pt x="3693" y="5372"/>
                </a:lnTo>
                <a:lnTo>
                  <a:pt x="3653" y="5367"/>
                </a:lnTo>
                <a:lnTo>
                  <a:pt x="3614" y="5361"/>
                </a:lnTo>
                <a:lnTo>
                  <a:pt x="3573" y="5354"/>
                </a:lnTo>
                <a:lnTo>
                  <a:pt x="3531" y="5346"/>
                </a:lnTo>
                <a:lnTo>
                  <a:pt x="3490" y="5336"/>
                </a:lnTo>
                <a:lnTo>
                  <a:pt x="3447" y="5327"/>
                </a:lnTo>
                <a:lnTo>
                  <a:pt x="3405" y="5315"/>
                </a:lnTo>
                <a:lnTo>
                  <a:pt x="3362" y="5303"/>
                </a:lnTo>
                <a:lnTo>
                  <a:pt x="3318" y="5290"/>
                </a:lnTo>
                <a:lnTo>
                  <a:pt x="3274" y="5275"/>
                </a:lnTo>
                <a:lnTo>
                  <a:pt x="3230" y="5260"/>
                </a:lnTo>
                <a:lnTo>
                  <a:pt x="3185" y="5244"/>
                </a:lnTo>
                <a:lnTo>
                  <a:pt x="3120" y="5220"/>
                </a:lnTo>
                <a:lnTo>
                  <a:pt x="3056" y="5193"/>
                </a:lnTo>
                <a:lnTo>
                  <a:pt x="2150" y="5572"/>
                </a:lnTo>
                <a:lnTo>
                  <a:pt x="2096" y="5547"/>
                </a:lnTo>
                <a:lnTo>
                  <a:pt x="2040" y="5519"/>
                </a:lnTo>
                <a:lnTo>
                  <a:pt x="1984" y="5489"/>
                </a:lnTo>
                <a:lnTo>
                  <a:pt x="1927" y="5458"/>
                </a:lnTo>
                <a:lnTo>
                  <a:pt x="1871" y="5423"/>
                </a:lnTo>
                <a:lnTo>
                  <a:pt x="1812" y="5388"/>
                </a:lnTo>
                <a:lnTo>
                  <a:pt x="1752" y="5350"/>
                </a:lnTo>
                <a:lnTo>
                  <a:pt x="1692" y="5310"/>
                </a:lnTo>
                <a:lnTo>
                  <a:pt x="1629" y="5267"/>
                </a:lnTo>
                <a:lnTo>
                  <a:pt x="1566" y="5221"/>
                </a:lnTo>
                <a:lnTo>
                  <a:pt x="1501" y="5172"/>
                </a:lnTo>
                <a:lnTo>
                  <a:pt x="1435" y="5120"/>
                </a:lnTo>
                <a:lnTo>
                  <a:pt x="1367" y="5065"/>
                </a:lnTo>
                <a:lnTo>
                  <a:pt x="1298" y="5007"/>
                </a:lnTo>
                <a:lnTo>
                  <a:pt x="1226" y="4945"/>
                </a:lnTo>
                <a:lnTo>
                  <a:pt x="1153" y="4881"/>
                </a:lnTo>
                <a:lnTo>
                  <a:pt x="1094" y="4826"/>
                </a:lnTo>
                <a:lnTo>
                  <a:pt x="1034" y="4768"/>
                </a:lnTo>
                <a:lnTo>
                  <a:pt x="974" y="4707"/>
                </a:lnTo>
                <a:lnTo>
                  <a:pt x="913" y="4644"/>
                </a:lnTo>
                <a:lnTo>
                  <a:pt x="853" y="4580"/>
                </a:lnTo>
                <a:lnTo>
                  <a:pt x="793" y="4513"/>
                </a:lnTo>
                <a:lnTo>
                  <a:pt x="734" y="4446"/>
                </a:lnTo>
                <a:lnTo>
                  <a:pt x="677" y="4378"/>
                </a:lnTo>
                <a:lnTo>
                  <a:pt x="622" y="4311"/>
                </a:lnTo>
                <a:lnTo>
                  <a:pt x="569" y="4243"/>
                </a:lnTo>
                <a:lnTo>
                  <a:pt x="518" y="4177"/>
                </a:lnTo>
                <a:lnTo>
                  <a:pt x="471" y="4111"/>
                </a:lnTo>
                <a:lnTo>
                  <a:pt x="427" y="4048"/>
                </a:lnTo>
                <a:lnTo>
                  <a:pt x="386" y="3987"/>
                </a:lnTo>
                <a:lnTo>
                  <a:pt x="349" y="3928"/>
                </a:lnTo>
                <a:lnTo>
                  <a:pt x="317" y="3872"/>
                </a:lnTo>
                <a:lnTo>
                  <a:pt x="579" y="3022"/>
                </a:lnTo>
                <a:lnTo>
                  <a:pt x="538" y="2952"/>
                </a:lnTo>
                <a:lnTo>
                  <a:pt x="498" y="2884"/>
                </a:lnTo>
                <a:lnTo>
                  <a:pt x="462" y="2815"/>
                </a:lnTo>
                <a:lnTo>
                  <a:pt x="428" y="2747"/>
                </a:lnTo>
                <a:lnTo>
                  <a:pt x="407" y="2703"/>
                </a:lnTo>
                <a:lnTo>
                  <a:pt x="387" y="2661"/>
                </a:lnTo>
                <a:lnTo>
                  <a:pt x="369" y="2618"/>
                </a:lnTo>
                <a:lnTo>
                  <a:pt x="352" y="2575"/>
                </a:lnTo>
                <a:lnTo>
                  <a:pt x="334" y="2533"/>
                </a:lnTo>
                <a:lnTo>
                  <a:pt x="319" y="2491"/>
                </a:lnTo>
                <a:lnTo>
                  <a:pt x="304" y="2449"/>
                </a:lnTo>
                <a:lnTo>
                  <a:pt x="292" y="2409"/>
                </a:lnTo>
                <a:lnTo>
                  <a:pt x="280" y="2368"/>
                </a:lnTo>
                <a:lnTo>
                  <a:pt x="269" y="2328"/>
                </a:lnTo>
                <a:lnTo>
                  <a:pt x="258" y="2289"/>
                </a:lnTo>
                <a:lnTo>
                  <a:pt x="250" y="2249"/>
                </a:lnTo>
                <a:lnTo>
                  <a:pt x="242" y="2210"/>
                </a:lnTo>
                <a:lnTo>
                  <a:pt x="237" y="2173"/>
                </a:lnTo>
                <a:lnTo>
                  <a:pt x="231" y="2135"/>
                </a:lnTo>
                <a:lnTo>
                  <a:pt x="227" y="2099"/>
                </a:lnTo>
                <a:lnTo>
                  <a:pt x="225" y="2062"/>
                </a:lnTo>
                <a:lnTo>
                  <a:pt x="223" y="2027"/>
                </a:lnTo>
                <a:lnTo>
                  <a:pt x="223" y="1992"/>
                </a:lnTo>
                <a:lnTo>
                  <a:pt x="224" y="1957"/>
                </a:lnTo>
                <a:lnTo>
                  <a:pt x="226" y="1923"/>
                </a:lnTo>
                <a:lnTo>
                  <a:pt x="229" y="1890"/>
                </a:lnTo>
                <a:lnTo>
                  <a:pt x="234" y="1858"/>
                </a:lnTo>
                <a:lnTo>
                  <a:pt x="240" y="1825"/>
                </a:lnTo>
                <a:lnTo>
                  <a:pt x="248" y="1795"/>
                </a:lnTo>
                <a:lnTo>
                  <a:pt x="256" y="1764"/>
                </a:lnTo>
                <a:lnTo>
                  <a:pt x="266" y="1735"/>
                </a:lnTo>
                <a:lnTo>
                  <a:pt x="277" y="1706"/>
                </a:lnTo>
                <a:lnTo>
                  <a:pt x="288" y="1679"/>
                </a:lnTo>
                <a:lnTo>
                  <a:pt x="302" y="1652"/>
                </a:lnTo>
                <a:lnTo>
                  <a:pt x="317" y="1625"/>
                </a:lnTo>
                <a:lnTo>
                  <a:pt x="333" y="1600"/>
                </a:lnTo>
                <a:lnTo>
                  <a:pt x="330" y="1638"/>
                </a:lnTo>
                <a:lnTo>
                  <a:pt x="328" y="1679"/>
                </a:lnTo>
                <a:lnTo>
                  <a:pt x="329" y="1720"/>
                </a:lnTo>
                <a:lnTo>
                  <a:pt x="332" y="1763"/>
                </a:lnTo>
                <a:lnTo>
                  <a:pt x="337" y="1808"/>
                </a:lnTo>
                <a:lnTo>
                  <a:pt x="344" y="1855"/>
                </a:lnTo>
                <a:lnTo>
                  <a:pt x="354" y="1903"/>
                </a:lnTo>
                <a:lnTo>
                  <a:pt x="364" y="1952"/>
                </a:lnTo>
                <a:lnTo>
                  <a:pt x="378" y="2002"/>
                </a:lnTo>
                <a:lnTo>
                  <a:pt x="394" y="2055"/>
                </a:lnTo>
                <a:lnTo>
                  <a:pt x="412" y="2107"/>
                </a:lnTo>
                <a:lnTo>
                  <a:pt x="431" y="2162"/>
                </a:lnTo>
                <a:lnTo>
                  <a:pt x="452" y="2218"/>
                </a:lnTo>
                <a:lnTo>
                  <a:pt x="476" y="2274"/>
                </a:lnTo>
                <a:lnTo>
                  <a:pt x="502" y="2331"/>
                </a:lnTo>
                <a:lnTo>
                  <a:pt x="530" y="2389"/>
                </a:lnTo>
                <a:lnTo>
                  <a:pt x="552" y="2438"/>
                </a:lnTo>
                <a:lnTo>
                  <a:pt x="577" y="2485"/>
                </a:lnTo>
                <a:lnTo>
                  <a:pt x="602" y="2533"/>
                </a:lnTo>
                <a:lnTo>
                  <a:pt x="629" y="2581"/>
                </a:lnTo>
                <a:lnTo>
                  <a:pt x="657" y="2631"/>
                </a:lnTo>
                <a:lnTo>
                  <a:pt x="686" y="2679"/>
                </a:lnTo>
                <a:lnTo>
                  <a:pt x="716" y="2728"/>
                </a:lnTo>
                <a:lnTo>
                  <a:pt x="747" y="2779"/>
                </a:lnTo>
                <a:lnTo>
                  <a:pt x="779" y="2829"/>
                </a:lnTo>
                <a:lnTo>
                  <a:pt x="813" y="2878"/>
                </a:lnTo>
                <a:lnTo>
                  <a:pt x="848" y="2929"/>
                </a:lnTo>
                <a:lnTo>
                  <a:pt x="883" y="2980"/>
                </a:lnTo>
                <a:lnTo>
                  <a:pt x="920" y="3030"/>
                </a:lnTo>
                <a:lnTo>
                  <a:pt x="957" y="3082"/>
                </a:lnTo>
                <a:lnTo>
                  <a:pt x="996" y="3133"/>
                </a:lnTo>
                <a:lnTo>
                  <a:pt x="1035" y="3184"/>
                </a:lnTo>
                <a:lnTo>
                  <a:pt x="1076" y="3235"/>
                </a:lnTo>
                <a:lnTo>
                  <a:pt x="1118" y="3287"/>
                </a:lnTo>
                <a:lnTo>
                  <a:pt x="1161" y="3338"/>
                </a:lnTo>
                <a:lnTo>
                  <a:pt x="1205" y="3390"/>
                </a:lnTo>
                <a:lnTo>
                  <a:pt x="1250" y="3441"/>
                </a:lnTo>
                <a:lnTo>
                  <a:pt x="1295" y="3494"/>
                </a:lnTo>
                <a:lnTo>
                  <a:pt x="1342" y="3545"/>
                </a:lnTo>
                <a:lnTo>
                  <a:pt x="1389" y="3597"/>
                </a:lnTo>
                <a:lnTo>
                  <a:pt x="1439" y="3647"/>
                </a:lnTo>
                <a:lnTo>
                  <a:pt x="1488" y="3698"/>
                </a:lnTo>
                <a:lnTo>
                  <a:pt x="1538" y="3750"/>
                </a:lnTo>
                <a:lnTo>
                  <a:pt x="1590" y="3800"/>
                </a:lnTo>
                <a:lnTo>
                  <a:pt x="1641" y="3852"/>
                </a:lnTo>
                <a:lnTo>
                  <a:pt x="1695" y="3902"/>
                </a:lnTo>
                <a:lnTo>
                  <a:pt x="1748" y="3952"/>
                </a:lnTo>
                <a:lnTo>
                  <a:pt x="1803" y="4003"/>
                </a:lnTo>
                <a:lnTo>
                  <a:pt x="1859" y="4052"/>
                </a:lnTo>
                <a:lnTo>
                  <a:pt x="1915" y="4101"/>
                </a:lnTo>
                <a:lnTo>
                  <a:pt x="1970" y="4149"/>
                </a:lnTo>
                <a:lnTo>
                  <a:pt x="2026" y="4196"/>
                </a:lnTo>
                <a:lnTo>
                  <a:pt x="2082" y="4242"/>
                </a:lnTo>
                <a:lnTo>
                  <a:pt x="2137" y="4287"/>
                </a:lnTo>
                <a:lnTo>
                  <a:pt x="2193" y="4331"/>
                </a:lnTo>
                <a:lnTo>
                  <a:pt x="2249" y="4375"/>
                </a:lnTo>
                <a:lnTo>
                  <a:pt x="2305" y="4417"/>
                </a:lnTo>
                <a:lnTo>
                  <a:pt x="2360" y="4458"/>
                </a:lnTo>
                <a:lnTo>
                  <a:pt x="2416" y="4498"/>
                </a:lnTo>
                <a:lnTo>
                  <a:pt x="2472" y="4538"/>
                </a:lnTo>
                <a:lnTo>
                  <a:pt x="2528" y="4576"/>
                </a:lnTo>
                <a:lnTo>
                  <a:pt x="2583" y="4614"/>
                </a:lnTo>
                <a:lnTo>
                  <a:pt x="2638" y="4650"/>
                </a:lnTo>
                <a:lnTo>
                  <a:pt x="2694" y="4686"/>
                </a:lnTo>
                <a:lnTo>
                  <a:pt x="2749" y="4720"/>
                </a:lnTo>
                <a:lnTo>
                  <a:pt x="2803" y="4754"/>
                </a:lnTo>
                <a:lnTo>
                  <a:pt x="2858" y="4787"/>
                </a:lnTo>
                <a:lnTo>
                  <a:pt x="2911" y="4818"/>
                </a:lnTo>
                <a:lnTo>
                  <a:pt x="2966" y="4849"/>
                </a:lnTo>
                <a:lnTo>
                  <a:pt x="3020" y="4878"/>
                </a:lnTo>
                <a:lnTo>
                  <a:pt x="3073" y="4906"/>
                </a:lnTo>
                <a:lnTo>
                  <a:pt x="3126" y="4933"/>
                </a:lnTo>
                <a:lnTo>
                  <a:pt x="3178" y="4959"/>
                </a:lnTo>
                <a:lnTo>
                  <a:pt x="3231" y="4985"/>
                </a:lnTo>
                <a:lnTo>
                  <a:pt x="3282" y="5008"/>
                </a:lnTo>
                <a:lnTo>
                  <a:pt x="3334" y="5031"/>
                </a:lnTo>
                <a:lnTo>
                  <a:pt x="3384" y="5053"/>
                </a:lnTo>
                <a:lnTo>
                  <a:pt x="3435" y="5074"/>
                </a:lnTo>
                <a:lnTo>
                  <a:pt x="3485" y="5093"/>
                </a:lnTo>
                <a:lnTo>
                  <a:pt x="3534" y="5111"/>
                </a:lnTo>
                <a:lnTo>
                  <a:pt x="3593" y="5133"/>
                </a:lnTo>
                <a:lnTo>
                  <a:pt x="3652" y="5152"/>
                </a:lnTo>
                <a:lnTo>
                  <a:pt x="3710" y="5170"/>
                </a:lnTo>
                <a:lnTo>
                  <a:pt x="3766" y="5185"/>
                </a:lnTo>
                <a:lnTo>
                  <a:pt x="3822" y="5199"/>
                </a:lnTo>
                <a:lnTo>
                  <a:pt x="3875" y="5212"/>
                </a:lnTo>
                <a:lnTo>
                  <a:pt x="3928" y="5223"/>
                </a:lnTo>
                <a:lnTo>
                  <a:pt x="3978" y="5231"/>
                </a:lnTo>
                <a:lnTo>
                  <a:pt x="4027" y="5238"/>
                </a:lnTo>
                <a:lnTo>
                  <a:pt x="4076" y="5242"/>
                </a:lnTo>
                <a:lnTo>
                  <a:pt x="4122" y="5245"/>
                </a:lnTo>
                <a:lnTo>
                  <a:pt x="4167" y="5246"/>
                </a:lnTo>
                <a:lnTo>
                  <a:pt x="4210" y="5245"/>
                </a:lnTo>
                <a:lnTo>
                  <a:pt x="4250" y="5242"/>
                </a:lnTo>
                <a:lnTo>
                  <a:pt x="4290" y="5238"/>
                </a:lnTo>
                <a:lnTo>
                  <a:pt x="4328" y="5230"/>
                </a:lnTo>
                <a:close/>
                <a:moveTo>
                  <a:pt x="3247" y="1317"/>
                </a:moveTo>
                <a:lnTo>
                  <a:pt x="3247" y="1317"/>
                </a:lnTo>
                <a:lnTo>
                  <a:pt x="3223" y="1323"/>
                </a:lnTo>
                <a:lnTo>
                  <a:pt x="3202" y="1329"/>
                </a:lnTo>
                <a:lnTo>
                  <a:pt x="3179" y="1337"/>
                </a:lnTo>
                <a:lnTo>
                  <a:pt x="3158" y="1344"/>
                </a:lnTo>
                <a:lnTo>
                  <a:pt x="3137" y="1353"/>
                </a:lnTo>
                <a:lnTo>
                  <a:pt x="3115" y="1361"/>
                </a:lnTo>
                <a:lnTo>
                  <a:pt x="3075" y="1381"/>
                </a:lnTo>
                <a:lnTo>
                  <a:pt x="3037" y="1401"/>
                </a:lnTo>
                <a:lnTo>
                  <a:pt x="3000" y="1423"/>
                </a:lnTo>
                <a:lnTo>
                  <a:pt x="2966" y="1447"/>
                </a:lnTo>
                <a:lnTo>
                  <a:pt x="2950" y="1460"/>
                </a:lnTo>
                <a:lnTo>
                  <a:pt x="2935" y="1473"/>
                </a:lnTo>
                <a:lnTo>
                  <a:pt x="2921" y="1486"/>
                </a:lnTo>
                <a:lnTo>
                  <a:pt x="2907" y="1498"/>
                </a:lnTo>
                <a:lnTo>
                  <a:pt x="2893" y="1512"/>
                </a:lnTo>
                <a:lnTo>
                  <a:pt x="2881" y="1525"/>
                </a:lnTo>
                <a:lnTo>
                  <a:pt x="2870" y="1539"/>
                </a:lnTo>
                <a:lnTo>
                  <a:pt x="2859" y="1553"/>
                </a:lnTo>
                <a:lnTo>
                  <a:pt x="2849" y="1567"/>
                </a:lnTo>
                <a:lnTo>
                  <a:pt x="2841" y="1582"/>
                </a:lnTo>
                <a:lnTo>
                  <a:pt x="2833" y="1596"/>
                </a:lnTo>
                <a:lnTo>
                  <a:pt x="2826" y="1610"/>
                </a:lnTo>
                <a:lnTo>
                  <a:pt x="2820" y="1625"/>
                </a:lnTo>
                <a:lnTo>
                  <a:pt x="2815" y="1639"/>
                </a:lnTo>
                <a:lnTo>
                  <a:pt x="2812" y="1653"/>
                </a:lnTo>
                <a:lnTo>
                  <a:pt x="2809" y="1668"/>
                </a:lnTo>
                <a:lnTo>
                  <a:pt x="2806" y="1682"/>
                </a:lnTo>
                <a:lnTo>
                  <a:pt x="2806" y="1696"/>
                </a:lnTo>
                <a:lnTo>
                  <a:pt x="2806" y="1710"/>
                </a:lnTo>
                <a:lnTo>
                  <a:pt x="2809" y="1723"/>
                </a:lnTo>
                <a:lnTo>
                  <a:pt x="2812" y="1735"/>
                </a:lnTo>
                <a:lnTo>
                  <a:pt x="2815" y="1748"/>
                </a:lnTo>
                <a:lnTo>
                  <a:pt x="2820" y="1760"/>
                </a:lnTo>
                <a:lnTo>
                  <a:pt x="2826" y="1772"/>
                </a:lnTo>
                <a:lnTo>
                  <a:pt x="2833" y="1783"/>
                </a:lnTo>
                <a:lnTo>
                  <a:pt x="2841" y="1793"/>
                </a:lnTo>
                <a:lnTo>
                  <a:pt x="2849" y="1803"/>
                </a:lnTo>
                <a:lnTo>
                  <a:pt x="2859" y="1813"/>
                </a:lnTo>
                <a:lnTo>
                  <a:pt x="2870" y="1821"/>
                </a:lnTo>
                <a:lnTo>
                  <a:pt x="2881" y="1830"/>
                </a:lnTo>
                <a:lnTo>
                  <a:pt x="2893" y="1837"/>
                </a:lnTo>
                <a:lnTo>
                  <a:pt x="2907" y="1844"/>
                </a:lnTo>
                <a:lnTo>
                  <a:pt x="2921" y="1850"/>
                </a:lnTo>
                <a:lnTo>
                  <a:pt x="2935" y="1857"/>
                </a:lnTo>
                <a:lnTo>
                  <a:pt x="2950" y="1862"/>
                </a:lnTo>
                <a:lnTo>
                  <a:pt x="2966" y="1866"/>
                </a:lnTo>
                <a:lnTo>
                  <a:pt x="2983" y="1870"/>
                </a:lnTo>
                <a:lnTo>
                  <a:pt x="3000" y="1874"/>
                </a:lnTo>
                <a:lnTo>
                  <a:pt x="3019" y="1877"/>
                </a:lnTo>
                <a:lnTo>
                  <a:pt x="3037" y="1879"/>
                </a:lnTo>
                <a:lnTo>
                  <a:pt x="3055" y="1880"/>
                </a:lnTo>
                <a:lnTo>
                  <a:pt x="3075" y="1881"/>
                </a:lnTo>
                <a:lnTo>
                  <a:pt x="3095" y="1881"/>
                </a:lnTo>
                <a:lnTo>
                  <a:pt x="3115" y="1880"/>
                </a:lnTo>
                <a:lnTo>
                  <a:pt x="3137" y="1879"/>
                </a:lnTo>
                <a:lnTo>
                  <a:pt x="3158" y="1877"/>
                </a:lnTo>
                <a:lnTo>
                  <a:pt x="3179" y="1874"/>
                </a:lnTo>
                <a:lnTo>
                  <a:pt x="3202" y="1870"/>
                </a:lnTo>
                <a:lnTo>
                  <a:pt x="3223" y="1866"/>
                </a:lnTo>
                <a:lnTo>
                  <a:pt x="3247" y="1861"/>
                </a:lnTo>
                <a:lnTo>
                  <a:pt x="3287" y="1850"/>
                </a:lnTo>
                <a:lnTo>
                  <a:pt x="3326" y="1837"/>
                </a:lnTo>
                <a:lnTo>
                  <a:pt x="3364" y="1822"/>
                </a:lnTo>
                <a:lnTo>
                  <a:pt x="3401" y="1806"/>
                </a:lnTo>
                <a:lnTo>
                  <a:pt x="3437" y="1788"/>
                </a:lnTo>
                <a:lnTo>
                  <a:pt x="3470" y="1769"/>
                </a:lnTo>
                <a:lnTo>
                  <a:pt x="3502" y="1748"/>
                </a:lnTo>
                <a:lnTo>
                  <a:pt x="3532" y="1727"/>
                </a:lnTo>
                <a:lnTo>
                  <a:pt x="3560" y="1704"/>
                </a:lnTo>
                <a:lnTo>
                  <a:pt x="3585" y="1681"/>
                </a:lnTo>
                <a:lnTo>
                  <a:pt x="3608" y="1657"/>
                </a:lnTo>
                <a:lnTo>
                  <a:pt x="3629" y="1632"/>
                </a:lnTo>
                <a:lnTo>
                  <a:pt x="3646" y="1607"/>
                </a:lnTo>
                <a:lnTo>
                  <a:pt x="3653" y="1594"/>
                </a:lnTo>
                <a:lnTo>
                  <a:pt x="3661" y="1582"/>
                </a:lnTo>
                <a:lnTo>
                  <a:pt x="3667" y="1569"/>
                </a:lnTo>
                <a:lnTo>
                  <a:pt x="3673" y="1556"/>
                </a:lnTo>
                <a:lnTo>
                  <a:pt x="3677" y="1544"/>
                </a:lnTo>
                <a:lnTo>
                  <a:pt x="3681" y="1531"/>
                </a:lnTo>
                <a:lnTo>
                  <a:pt x="3686" y="1519"/>
                </a:lnTo>
                <a:lnTo>
                  <a:pt x="3691" y="1507"/>
                </a:lnTo>
                <a:lnTo>
                  <a:pt x="3693" y="1495"/>
                </a:lnTo>
                <a:lnTo>
                  <a:pt x="3694" y="1482"/>
                </a:lnTo>
                <a:lnTo>
                  <a:pt x="3694" y="638"/>
                </a:lnTo>
                <a:lnTo>
                  <a:pt x="3720" y="638"/>
                </a:lnTo>
                <a:lnTo>
                  <a:pt x="3748" y="639"/>
                </a:lnTo>
                <a:lnTo>
                  <a:pt x="3779" y="640"/>
                </a:lnTo>
                <a:lnTo>
                  <a:pt x="3811" y="643"/>
                </a:lnTo>
                <a:lnTo>
                  <a:pt x="3843" y="648"/>
                </a:lnTo>
                <a:lnTo>
                  <a:pt x="3874" y="655"/>
                </a:lnTo>
                <a:lnTo>
                  <a:pt x="3889" y="659"/>
                </a:lnTo>
                <a:lnTo>
                  <a:pt x="3903" y="664"/>
                </a:lnTo>
                <a:lnTo>
                  <a:pt x="3917" y="670"/>
                </a:lnTo>
                <a:lnTo>
                  <a:pt x="3930" y="676"/>
                </a:lnTo>
                <a:lnTo>
                  <a:pt x="3938" y="682"/>
                </a:lnTo>
                <a:lnTo>
                  <a:pt x="3946" y="687"/>
                </a:lnTo>
                <a:lnTo>
                  <a:pt x="3952" y="694"/>
                </a:lnTo>
                <a:lnTo>
                  <a:pt x="3958" y="702"/>
                </a:lnTo>
                <a:lnTo>
                  <a:pt x="3962" y="709"/>
                </a:lnTo>
                <a:lnTo>
                  <a:pt x="3966" y="719"/>
                </a:lnTo>
                <a:lnTo>
                  <a:pt x="3969" y="728"/>
                </a:lnTo>
                <a:lnTo>
                  <a:pt x="3973" y="737"/>
                </a:lnTo>
                <a:lnTo>
                  <a:pt x="3975" y="748"/>
                </a:lnTo>
                <a:lnTo>
                  <a:pt x="3976" y="759"/>
                </a:lnTo>
                <a:lnTo>
                  <a:pt x="3977" y="780"/>
                </a:lnTo>
                <a:lnTo>
                  <a:pt x="3977" y="802"/>
                </a:lnTo>
                <a:lnTo>
                  <a:pt x="3975" y="823"/>
                </a:lnTo>
                <a:lnTo>
                  <a:pt x="3972" y="845"/>
                </a:lnTo>
                <a:lnTo>
                  <a:pt x="3967" y="865"/>
                </a:lnTo>
                <a:lnTo>
                  <a:pt x="3959" y="900"/>
                </a:lnTo>
                <a:lnTo>
                  <a:pt x="3951" y="924"/>
                </a:lnTo>
                <a:lnTo>
                  <a:pt x="3948" y="932"/>
                </a:lnTo>
                <a:lnTo>
                  <a:pt x="3951" y="931"/>
                </a:lnTo>
                <a:lnTo>
                  <a:pt x="3962" y="926"/>
                </a:lnTo>
                <a:lnTo>
                  <a:pt x="3977" y="917"/>
                </a:lnTo>
                <a:lnTo>
                  <a:pt x="3986" y="912"/>
                </a:lnTo>
                <a:lnTo>
                  <a:pt x="3995" y="905"/>
                </a:lnTo>
                <a:lnTo>
                  <a:pt x="4005" y="896"/>
                </a:lnTo>
                <a:lnTo>
                  <a:pt x="4015" y="886"/>
                </a:lnTo>
                <a:lnTo>
                  <a:pt x="4024" y="875"/>
                </a:lnTo>
                <a:lnTo>
                  <a:pt x="4033" y="862"/>
                </a:lnTo>
                <a:lnTo>
                  <a:pt x="4041" y="847"/>
                </a:lnTo>
                <a:lnTo>
                  <a:pt x="4049" y="831"/>
                </a:lnTo>
                <a:lnTo>
                  <a:pt x="4056" y="813"/>
                </a:lnTo>
                <a:lnTo>
                  <a:pt x="4062" y="793"/>
                </a:lnTo>
                <a:lnTo>
                  <a:pt x="4065" y="773"/>
                </a:lnTo>
                <a:lnTo>
                  <a:pt x="4066" y="751"/>
                </a:lnTo>
                <a:lnTo>
                  <a:pt x="4065" y="730"/>
                </a:lnTo>
                <a:lnTo>
                  <a:pt x="4061" y="708"/>
                </a:lnTo>
                <a:lnTo>
                  <a:pt x="4054" y="687"/>
                </a:lnTo>
                <a:lnTo>
                  <a:pt x="4046" y="664"/>
                </a:lnTo>
                <a:lnTo>
                  <a:pt x="4034" y="642"/>
                </a:lnTo>
                <a:lnTo>
                  <a:pt x="4020" y="619"/>
                </a:lnTo>
                <a:lnTo>
                  <a:pt x="4005" y="596"/>
                </a:lnTo>
                <a:lnTo>
                  <a:pt x="3987" y="572"/>
                </a:lnTo>
                <a:lnTo>
                  <a:pt x="3965" y="549"/>
                </a:lnTo>
                <a:lnTo>
                  <a:pt x="3943" y="524"/>
                </a:lnTo>
                <a:lnTo>
                  <a:pt x="3918" y="499"/>
                </a:lnTo>
                <a:lnTo>
                  <a:pt x="3891" y="475"/>
                </a:lnTo>
                <a:lnTo>
                  <a:pt x="3862" y="449"/>
                </a:lnTo>
                <a:lnTo>
                  <a:pt x="3830" y="423"/>
                </a:lnTo>
                <a:lnTo>
                  <a:pt x="3816" y="410"/>
                </a:lnTo>
                <a:lnTo>
                  <a:pt x="3802" y="399"/>
                </a:lnTo>
                <a:lnTo>
                  <a:pt x="3790" y="386"/>
                </a:lnTo>
                <a:lnTo>
                  <a:pt x="3779" y="373"/>
                </a:lnTo>
                <a:lnTo>
                  <a:pt x="3768" y="360"/>
                </a:lnTo>
                <a:lnTo>
                  <a:pt x="3757" y="346"/>
                </a:lnTo>
                <a:lnTo>
                  <a:pt x="3749" y="333"/>
                </a:lnTo>
                <a:lnTo>
                  <a:pt x="3740" y="319"/>
                </a:lnTo>
                <a:lnTo>
                  <a:pt x="3724" y="292"/>
                </a:lnTo>
                <a:lnTo>
                  <a:pt x="3712" y="266"/>
                </a:lnTo>
                <a:lnTo>
                  <a:pt x="3701" y="240"/>
                </a:lnTo>
                <a:lnTo>
                  <a:pt x="3694" y="214"/>
                </a:lnTo>
                <a:lnTo>
                  <a:pt x="3694" y="96"/>
                </a:lnTo>
                <a:lnTo>
                  <a:pt x="3693" y="87"/>
                </a:lnTo>
                <a:lnTo>
                  <a:pt x="3692" y="77"/>
                </a:lnTo>
                <a:lnTo>
                  <a:pt x="3690" y="67"/>
                </a:lnTo>
                <a:lnTo>
                  <a:pt x="3686" y="59"/>
                </a:lnTo>
                <a:lnTo>
                  <a:pt x="3682" y="50"/>
                </a:lnTo>
                <a:lnTo>
                  <a:pt x="3677" y="43"/>
                </a:lnTo>
                <a:lnTo>
                  <a:pt x="3671" y="35"/>
                </a:lnTo>
                <a:lnTo>
                  <a:pt x="3665" y="29"/>
                </a:lnTo>
                <a:lnTo>
                  <a:pt x="3659" y="22"/>
                </a:lnTo>
                <a:lnTo>
                  <a:pt x="3651" y="17"/>
                </a:lnTo>
                <a:lnTo>
                  <a:pt x="3644" y="12"/>
                </a:lnTo>
                <a:lnTo>
                  <a:pt x="3635" y="8"/>
                </a:lnTo>
                <a:lnTo>
                  <a:pt x="3626" y="5"/>
                </a:lnTo>
                <a:lnTo>
                  <a:pt x="3617" y="2"/>
                </a:lnTo>
                <a:lnTo>
                  <a:pt x="3607" y="1"/>
                </a:lnTo>
                <a:lnTo>
                  <a:pt x="3598" y="0"/>
                </a:lnTo>
                <a:lnTo>
                  <a:pt x="3588" y="1"/>
                </a:lnTo>
                <a:lnTo>
                  <a:pt x="3578" y="2"/>
                </a:lnTo>
                <a:lnTo>
                  <a:pt x="3569" y="5"/>
                </a:lnTo>
                <a:lnTo>
                  <a:pt x="3560" y="8"/>
                </a:lnTo>
                <a:lnTo>
                  <a:pt x="3551" y="12"/>
                </a:lnTo>
                <a:lnTo>
                  <a:pt x="3544" y="17"/>
                </a:lnTo>
                <a:lnTo>
                  <a:pt x="3536" y="22"/>
                </a:lnTo>
                <a:lnTo>
                  <a:pt x="3529" y="29"/>
                </a:lnTo>
                <a:lnTo>
                  <a:pt x="3524" y="35"/>
                </a:lnTo>
                <a:lnTo>
                  <a:pt x="3517" y="43"/>
                </a:lnTo>
                <a:lnTo>
                  <a:pt x="3513" y="50"/>
                </a:lnTo>
                <a:lnTo>
                  <a:pt x="3509" y="59"/>
                </a:lnTo>
                <a:lnTo>
                  <a:pt x="3505" y="67"/>
                </a:lnTo>
                <a:lnTo>
                  <a:pt x="3503" y="77"/>
                </a:lnTo>
                <a:lnTo>
                  <a:pt x="3502" y="87"/>
                </a:lnTo>
                <a:lnTo>
                  <a:pt x="3501" y="96"/>
                </a:lnTo>
                <a:lnTo>
                  <a:pt x="3501" y="1306"/>
                </a:lnTo>
                <a:lnTo>
                  <a:pt x="3473" y="1301"/>
                </a:lnTo>
                <a:lnTo>
                  <a:pt x="3444" y="1298"/>
                </a:lnTo>
                <a:lnTo>
                  <a:pt x="3414" y="1297"/>
                </a:lnTo>
                <a:lnTo>
                  <a:pt x="3382" y="1298"/>
                </a:lnTo>
                <a:lnTo>
                  <a:pt x="3350" y="1300"/>
                </a:lnTo>
                <a:lnTo>
                  <a:pt x="3317" y="1303"/>
                </a:lnTo>
                <a:lnTo>
                  <a:pt x="3281" y="1310"/>
                </a:lnTo>
                <a:lnTo>
                  <a:pt x="3247" y="1317"/>
                </a:lnTo>
                <a:close/>
                <a:moveTo>
                  <a:pt x="4127" y="2328"/>
                </a:moveTo>
                <a:lnTo>
                  <a:pt x="4127" y="2328"/>
                </a:lnTo>
                <a:lnTo>
                  <a:pt x="4088" y="2339"/>
                </a:lnTo>
                <a:lnTo>
                  <a:pt x="4049" y="2350"/>
                </a:lnTo>
                <a:lnTo>
                  <a:pt x="4010" y="2363"/>
                </a:lnTo>
                <a:lnTo>
                  <a:pt x="3973" y="2375"/>
                </a:lnTo>
                <a:lnTo>
                  <a:pt x="3936" y="2389"/>
                </a:lnTo>
                <a:lnTo>
                  <a:pt x="3900" y="2405"/>
                </a:lnTo>
                <a:lnTo>
                  <a:pt x="3863" y="2422"/>
                </a:lnTo>
                <a:lnTo>
                  <a:pt x="3829" y="2438"/>
                </a:lnTo>
                <a:lnTo>
                  <a:pt x="3795" y="2456"/>
                </a:lnTo>
                <a:lnTo>
                  <a:pt x="3762" y="2474"/>
                </a:lnTo>
                <a:lnTo>
                  <a:pt x="3729" y="2493"/>
                </a:lnTo>
                <a:lnTo>
                  <a:pt x="3698" y="2513"/>
                </a:lnTo>
                <a:lnTo>
                  <a:pt x="3668" y="2534"/>
                </a:lnTo>
                <a:lnTo>
                  <a:pt x="3639" y="2554"/>
                </a:lnTo>
                <a:lnTo>
                  <a:pt x="3611" y="2576"/>
                </a:lnTo>
                <a:lnTo>
                  <a:pt x="3586" y="2598"/>
                </a:lnTo>
                <a:lnTo>
                  <a:pt x="3560" y="2621"/>
                </a:lnTo>
                <a:lnTo>
                  <a:pt x="3535" y="2645"/>
                </a:lnTo>
                <a:lnTo>
                  <a:pt x="3513" y="2667"/>
                </a:lnTo>
                <a:lnTo>
                  <a:pt x="3491" y="2692"/>
                </a:lnTo>
                <a:lnTo>
                  <a:pt x="3472" y="2715"/>
                </a:lnTo>
                <a:lnTo>
                  <a:pt x="3453" y="2740"/>
                </a:lnTo>
                <a:lnTo>
                  <a:pt x="3436" y="2764"/>
                </a:lnTo>
                <a:lnTo>
                  <a:pt x="3421" y="2788"/>
                </a:lnTo>
                <a:lnTo>
                  <a:pt x="3407" y="2814"/>
                </a:lnTo>
                <a:lnTo>
                  <a:pt x="3395" y="2839"/>
                </a:lnTo>
                <a:lnTo>
                  <a:pt x="3384" y="2863"/>
                </a:lnTo>
                <a:lnTo>
                  <a:pt x="3376" y="2888"/>
                </a:lnTo>
                <a:lnTo>
                  <a:pt x="3369" y="2914"/>
                </a:lnTo>
                <a:lnTo>
                  <a:pt x="3365" y="2938"/>
                </a:lnTo>
                <a:lnTo>
                  <a:pt x="3362" y="2963"/>
                </a:lnTo>
                <a:lnTo>
                  <a:pt x="3361" y="2988"/>
                </a:lnTo>
                <a:lnTo>
                  <a:pt x="3362" y="3011"/>
                </a:lnTo>
                <a:lnTo>
                  <a:pt x="3365" y="3035"/>
                </a:lnTo>
                <a:lnTo>
                  <a:pt x="3369" y="3057"/>
                </a:lnTo>
                <a:lnTo>
                  <a:pt x="3376" y="3079"/>
                </a:lnTo>
                <a:lnTo>
                  <a:pt x="3384" y="3100"/>
                </a:lnTo>
                <a:lnTo>
                  <a:pt x="3395" y="3119"/>
                </a:lnTo>
                <a:lnTo>
                  <a:pt x="3407" y="3139"/>
                </a:lnTo>
                <a:lnTo>
                  <a:pt x="3421" y="3157"/>
                </a:lnTo>
                <a:lnTo>
                  <a:pt x="3436" y="3174"/>
                </a:lnTo>
                <a:lnTo>
                  <a:pt x="3453" y="3190"/>
                </a:lnTo>
                <a:lnTo>
                  <a:pt x="3472" y="3206"/>
                </a:lnTo>
                <a:lnTo>
                  <a:pt x="3491" y="3220"/>
                </a:lnTo>
                <a:lnTo>
                  <a:pt x="3513" y="3233"/>
                </a:lnTo>
                <a:lnTo>
                  <a:pt x="3535" y="3246"/>
                </a:lnTo>
                <a:lnTo>
                  <a:pt x="3560" y="3257"/>
                </a:lnTo>
                <a:lnTo>
                  <a:pt x="3586" y="3267"/>
                </a:lnTo>
                <a:lnTo>
                  <a:pt x="3611" y="3277"/>
                </a:lnTo>
                <a:lnTo>
                  <a:pt x="3639" y="3285"/>
                </a:lnTo>
                <a:lnTo>
                  <a:pt x="3668" y="3292"/>
                </a:lnTo>
                <a:lnTo>
                  <a:pt x="3698" y="3297"/>
                </a:lnTo>
                <a:lnTo>
                  <a:pt x="3729" y="3303"/>
                </a:lnTo>
                <a:lnTo>
                  <a:pt x="3762" y="3306"/>
                </a:lnTo>
                <a:lnTo>
                  <a:pt x="3795" y="3308"/>
                </a:lnTo>
                <a:lnTo>
                  <a:pt x="3829" y="3309"/>
                </a:lnTo>
                <a:lnTo>
                  <a:pt x="3863" y="3310"/>
                </a:lnTo>
                <a:lnTo>
                  <a:pt x="3900" y="3308"/>
                </a:lnTo>
                <a:lnTo>
                  <a:pt x="3936" y="3306"/>
                </a:lnTo>
                <a:lnTo>
                  <a:pt x="3973" y="3303"/>
                </a:lnTo>
                <a:lnTo>
                  <a:pt x="4010" y="3297"/>
                </a:lnTo>
                <a:lnTo>
                  <a:pt x="4049" y="3291"/>
                </a:lnTo>
                <a:lnTo>
                  <a:pt x="4088" y="3283"/>
                </a:lnTo>
                <a:lnTo>
                  <a:pt x="4127" y="3275"/>
                </a:lnTo>
                <a:lnTo>
                  <a:pt x="4162" y="3265"/>
                </a:lnTo>
                <a:lnTo>
                  <a:pt x="4198" y="3256"/>
                </a:lnTo>
                <a:lnTo>
                  <a:pt x="4232" y="3245"/>
                </a:lnTo>
                <a:lnTo>
                  <a:pt x="4266" y="3233"/>
                </a:lnTo>
                <a:lnTo>
                  <a:pt x="4300" y="3221"/>
                </a:lnTo>
                <a:lnTo>
                  <a:pt x="4333" y="3207"/>
                </a:lnTo>
                <a:lnTo>
                  <a:pt x="4365" y="3194"/>
                </a:lnTo>
                <a:lnTo>
                  <a:pt x="4396" y="3179"/>
                </a:lnTo>
                <a:lnTo>
                  <a:pt x="4427" y="3164"/>
                </a:lnTo>
                <a:lnTo>
                  <a:pt x="4458" y="3148"/>
                </a:lnTo>
                <a:lnTo>
                  <a:pt x="4487" y="3132"/>
                </a:lnTo>
                <a:lnTo>
                  <a:pt x="4516" y="3115"/>
                </a:lnTo>
                <a:lnTo>
                  <a:pt x="4545" y="3097"/>
                </a:lnTo>
                <a:lnTo>
                  <a:pt x="4572" y="3080"/>
                </a:lnTo>
                <a:lnTo>
                  <a:pt x="4599" y="3060"/>
                </a:lnTo>
                <a:lnTo>
                  <a:pt x="4624" y="3042"/>
                </a:lnTo>
                <a:lnTo>
                  <a:pt x="4649" y="3022"/>
                </a:lnTo>
                <a:lnTo>
                  <a:pt x="4673" y="3003"/>
                </a:lnTo>
                <a:lnTo>
                  <a:pt x="4695" y="2982"/>
                </a:lnTo>
                <a:lnTo>
                  <a:pt x="4717" y="2962"/>
                </a:lnTo>
                <a:lnTo>
                  <a:pt x="4737" y="2940"/>
                </a:lnTo>
                <a:lnTo>
                  <a:pt x="4756" y="2920"/>
                </a:lnTo>
                <a:lnTo>
                  <a:pt x="4775" y="2899"/>
                </a:lnTo>
                <a:lnTo>
                  <a:pt x="4792" y="2877"/>
                </a:lnTo>
                <a:lnTo>
                  <a:pt x="4808" y="2855"/>
                </a:lnTo>
                <a:lnTo>
                  <a:pt x="4823" y="2833"/>
                </a:lnTo>
                <a:lnTo>
                  <a:pt x="4837" y="2811"/>
                </a:lnTo>
                <a:lnTo>
                  <a:pt x="4849" y="2788"/>
                </a:lnTo>
                <a:lnTo>
                  <a:pt x="4859" y="2767"/>
                </a:lnTo>
                <a:lnTo>
                  <a:pt x="4869" y="2744"/>
                </a:lnTo>
                <a:lnTo>
                  <a:pt x="4876" y="2722"/>
                </a:lnTo>
                <a:lnTo>
                  <a:pt x="4884" y="2699"/>
                </a:lnTo>
                <a:lnTo>
                  <a:pt x="4888" y="2690"/>
                </a:lnTo>
                <a:lnTo>
                  <a:pt x="4892" y="2680"/>
                </a:lnTo>
                <a:lnTo>
                  <a:pt x="4897" y="2670"/>
                </a:lnTo>
                <a:lnTo>
                  <a:pt x="4900" y="2660"/>
                </a:lnTo>
                <a:lnTo>
                  <a:pt x="4902" y="2649"/>
                </a:lnTo>
                <a:lnTo>
                  <a:pt x="4904" y="2638"/>
                </a:lnTo>
                <a:lnTo>
                  <a:pt x="4905" y="2627"/>
                </a:lnTo>
                <a:lnTo>
                  <a:pt x="4906" y="2616"/>
                </a:lnTo>
                <a:lnTo>
                  <a:pt x="4906" y="1145"/>
                </a:lnTo>
                <a:lnTo>
                  <a:pt x="4950" y="1145"/>
                </a:lnTo>
                <a:lnTo>
                  <a:pt x="5001" y="1147"/>
                </a:lnTo>
                <a:lnTo>
                  <a:pt x="5054" y="1150"/>
                </a:lnTo>
                <a:lnTo>
                  <a:pt x="5082" y="1152"/>
                </a:lnTo>
                <a:lnTo>
                  <a:pt x="5110" y="1155"/>
                </a:lnTo>
                <a:lnTo>
                  <a:pt x="5138" y="1160"/>
                </a:lnTo>
                <a:lnTo>
                  <a:pt x="5166" y="1164"/>
                </a:lnTo>
                <a:lnTo>
                  <a:pt x="5194" y="1169"/>
                </a:lnTo>
                <a:lnTo>
                  <a:pt x="5220" y="1176"/>
                </a:lnTo>
                <a:lnTo>
                  <a:pt x="5246" y="1183"/>
                </a:lnTo>
                <a:lnTo>
                  <a:pt x="5271" y="1192"/>
                </a:lnTo>
                <a:lnTo>
                  <a:pt x="5294" y="1202"/>
                </a:lnTo>
                <a:lnTo>
                  <a:pt x="5317" y="1212"/>
                </a:lnTo>
                <a:lnTo>
                  <a:pt x="5331" y="1221"/>
                </a:lnTo>
                <a:lnTo>
                  <a:pt x="5344" y="1232"/>
                </a:lnTo>
                <a:lnTo>
                  <a:pt x="5356" y="1243"/>
                </a:lnTo>
                <a:lnTo>
                  <a:pt x="5365" y="1257"/>
                </a:lnTo>
                <a:lnTo>
                  <a:pt x="5374" y="1271"/>
                </a:lnTo>
                <a:lnTo>
                  <a:pt x="5381" y="1286"/>
                </a:lnTo>
                <a:lnTo>
                  <a:pt x="5387" y="1302"/>
                </a:lnTo>
                <a:lnTo>
                  <a:pt x="5392" y="1319"/>
                </a:lnTo>
                <a:lnTo>
                  <a:pt x="5395" y="1338"/>
                </a:lnTo>
                <a:lnTo>
                  <a:pt x="5397" y="1356"/>
                </a:lnTo>
                <a:lnTo>
                  <a:pt x="5398" y="1374"/>
                </a:lnTo>
                <a:lnTo>
                  <a:pt x="5400" y="1392"/>
                </a:lnTo>
                <a:lnTo>
                  <a:pt x="5400" y="1412"/>
                </a:lnTo>
                <a:lnTo>
                  <a:pt x="5398" y="1431"/>
                </a:lnTo>
                <a:lnTo>
                  <a:pt x="5395" y="1470"/>
                </a:lnTo>
                <a:lnTo>
                  <a:pt x="5389" y="1506"/>
                </a:lnTo>
                <a:lnTo>
                  <a:pt x="5382" y="1541"/>
                </a:lnTo>
                <a:lnTo>
                  <a:pt x="5375" y="1574"/>
                </a:lnTo>
                <a:lnTo>
                  <a:pt x="5367" y="1601"/>
                </a:lnTo>
                <a:lnTo>
                  <a:pt x="5353" y="1643"/>
                </a:lnTo>
                <a:lnTo>
                  <a:pt x="5348" y="1659"/>
                </a:lnTo>
                <a:lnTo>
                  <a:pt x="5356" y="1656"/>
                </a:lnTo>
                <a:lnTo>
                  <a:pt x="5373" y="1649"/>
                </a:lnTo>
                <a:lnTo>
                  <a:pt x="5386" y="1641"/>
                </a:lnTo>
                <a:lnTo>
                  <a:pt x="5400" y="1632"/>
                </a:lnTo>
                <a:lnTo>
                  <a:pt x="5415" y="1623"/>
                </a:lnTo>
                <a:lnTo>
                  <a:pt x="5431" y="1610"/>
                </a:lnTo>
                <a:lnTo>
                  <a:pt x="5448" y="1595"/>
                </a:lnTo>
                <a:lnTo>
                  <a:pt x="5464" y="1578"/>
                </a:lnTo>
                <a:lnTo>
                  <a:pt x="5481" y="1557"/>
                </a:lnTo>
                <a:lnTo>
                  <a:pt x="5496" y="1535"/>
                </a:lnTo>
                <a:lnTo>
                  <a:pt x="5511" y="1510"/>
                </a:lnTo>
                <a:lnTo>
                  <a:pt x="5519" y="1496"/>
                </a:lnTo>
                <a:lnTo>
                  <a:pt x="5525" y="1482"/>
                </a:lnTo>
                <a:lnTo>
                  <a:pt x="5531" y="1466"/>
                </a:lnTo>
                <a:lnTo>
                  <a:pt x="5537" y="1451"/>
                </a:lnTo>
                <a:lnTo>
                  <a:pt x="5542" y="1434"/>
                </a:lnTo>
                <a:lnTo>
                  <a:pt x="5546" y="1417"/>
                </a:lnTo>
                <a:lnTo>
                  <a:pt x="5550" y="1399"/>
                </a:lnTo>
                <a:lnTo>
                  <a:pt x="5553" y="1381"/>
                </a:lnTo>
                <a:lnTo>
                  <a:pt x="5554" y="1362"/>
                </a:lnTo>
                <a:lnTo>
                  <a:pt x="5554" y="1344"/>
                </a:lnTo>
                <a:lnTo>
                  <a:pt x="5554" y="1325"/>
                </a:lnTo>
                <a:lnTo>
                  <a:pt x="5552" y="1307"/>
                </a:lnTo>
                <a:lnTo>
                  <a:pt x="5549" y="1288"/>
                </a:lnTo>
                <a:lnTo>
                  <a:pt x="5544" y="1269"/>
                </a:lnTo>
                <a:lnTo>
                  <a:pt x="5540" y="1250"/>
                </a:lnTo>
                <a:lnTo>
                  <a:pt x="5534" y="1230"/>
                </a:lnTo>
                <a:lnTo>
                  <a:pt x="5526" y="1211"/>
                </a:lnTo>
                <a:lnTo>
                  <a:pt x="5517" y="1192"/>
                </a:lnTo>
                <a:lnTo>
                  <a:pt x="5509" y="1173"/>
                </a:lnTo>
                <a:lnTo>
                  <a:pt x="5498" y="1153"/>
                </a:lnTo>
                <a:lnTo>
                  <a:pt x="5487" y="1133"/>
                </a:lnTo>
                <a:lnTo>
                  <a:pt x="5475" y="1114"/>
                </a:lnTo>
                <a:lnTo>
                  <a:pt x="5461" y="1093"/>
                </a:lnTo>
                <a:lnTo>
                  <a:pt x="5447" y="1073"/>
                </a:lnTo>
                <a:lnTo>
                  <a:pt x="5432" y="1053"/>
                </a:lnTo>
                <a:lnTo>
                  <a:pt x="5415" y="1032"/>
                </a:lnTo>
                <a:lnTo>
                  <a:pt x="5379" y="990"/>
                </a:lnTo>
                <a:lnTo>
                  <a:pt x="5339" y="947"/>
                </a:lnTo>
                <a:lnTo>
                  <a:pt x="5297" y="905"/>
                </a:lnTo>
                <a:lnTo>
                  <a:pt x="5249" y="861"/>
                </a:lnTo>
                <a:lnTo>
                  <a:pt x="5198" y="817"/>
                </a:lnTo>
                <a:lnTo>
                  <a:pt x="5144" y="772"/>
                </a:lnTo>
                <a:lnTo>
                  <a:pt x="5119" y="750"/>
                </a:lnTo>
                <a:lnTo>
                  <a:pt x="5096" y="729"/>
                </a:lnTo>
                <a:lnTo>
                  <a:pt x="5074" y="706"/>
                </a:lnTo>
                <a:lnTo>
                  <a:pt x="5053" y="684"/>
                </a:lnTo>
                <a:lnTo>
                  <a:pt x="5035" y="661"/>
                </a:lnTo>
                <a:lnTo>
                  <a:pt x="5017" y="639"/>
                </a:lnTo>
                <a:lnTo>
                  <a:pt x="5001" y="615"/>
                </a:lnTo>
                <a:lnTo>
                  <a:pt x="4986" y="592"/>
                </a:lnTo>
                <a:lnTo>
                  <a:pt x="4972" y="568"/>
                </a:lnTo>
                <a:lnTo>
                  <a:pt x="4960" y="545"/>
                </a:lnTo>
                <a:lnTo>
                  <a:pt x="4948" y="522"/>
                </a:lnTo>
                <a:lnTo>
                  <a:pt x="4937" y="498"/>
                </a:lnTo>
                <a:lnTo>
                  <a:pt x="4929" y="476"/>
                </a:lnTo>
                <a:lnTo>
                  <a:pt x="4920" y="453"/>
                </a:lnTo>
                <a:lnTo>
                  <a:pt x="4913" y="431"/>
                </a:lnTo>
                <a:lnTo>
                  <a:pt x="4906" y="408"/>
                </a:lnTo>
                <a:lnTo>
                  <a:pt x="4906" y="203"/>
                </a:lnTo>
                <a:lnTo>
                  <a:pt x="4905" y="186"/>
                </a:lnTo>
                <a:lnTo>
                  <a:pt x="4902" y="169"/>
                </a:lnTo>
                <a:lnTo>
                  <a:pt x="4898" y="153"/>
                </a:lnTo>
                <a:lnTo>
                  <a:pt x="4892" y="138"/>
                </a:lnTo>
                <a:lnTo>
                  <a:pt x="4886" y="123"/>
                </a:lnTo>
                <a:lnTo>
                  <a:pt x="4877" y="109"/>
                </a:lnTo>
                <a:lnTo>
                  <a:pt x="4868" y="96"/>
                </a:lnTo>
                <a:lnTo>
                  <a:pt x="4857" y="84"/>
                </a:lnTo>
                <a:lnTo>
                  <a:pt x="4845" y="74"/>
                </a:lnTo>
                <a:lnTo>
                  <a:pt x="4832" y="64"/>
                </a:lnTo>
                <a:lnTo>
                  <a:pt x="4819" y="55"/>
                </a:lnTo>
                <a:lnTo>
                  <a:pt x="4803" y="49"/>
                </a:lnTo>
                <a:lnTo>
                  <a:pt x="4788" y="43"/>
                </a:lnTo>
                <a:lnTo>
                  <a:pt x="4772" y="39"/>
                </a:lnTo>
                <a:lnTo>
                  <a:pt x="4755" y="36"/>
                </a:lnTo>
                <a:lnTo>
                  <a:pt x="4738" y="35"/>
                </a:lnTo>
                <a:lnTo>
                  <a:pt x="4721" y="36"/>
                </a:lnTo>
                <a:lnTo>
                  <a:pt x="4705" y="39"/>
                </a:lnTo>
                <a:lnTo>
                  <a:pt x="4689" y="43"/>
                </a:lnTo>
                <a:lnTo>
                  <a:pt x="4673" y="49"/>
                </a:lnTo>
                <a:lnTo>
                  <a:pt x="4659" y="55"/>
                </a:lnTo>
                <a:lnTo>
                  <a:pt x="4645" y="64"/>
                </a:lnTo>
                <a:lnTo>
                  <a:pt x="4632" y="74"/>
                </a:lnTo>
                <a:lnTo>
                  <a:pt x="4620" y="84"/>
                </a:lnTo>
                <a:lnTo>
                  <a:pt x="4609" y="96"/>
                </a:lnTo>
                <a:lnTo>
                  <a:pt x="4600" y="109"/>
                </a:lnTo>
                <a:lnTo>
                  <a:pt x="4591" y="123"/>
                </a:lnTo>
                <a:lnTo>
                  <a:pt x="4584" y="138"/>
                </a:lnTo>
                <a:lnTo>
                  <a:pt x="4578" y="153"/>
                </a:lnTo>
                <a:lnTo>
                  <a:pt x="4574" y="169"/>
                </a:lnTo>
                <a:lnTo>
                  <a:pt x="4572" y="186"/>
                </a:lnTo>
                <a:lnTo>
                  <a:pt x="4571" y="203"/>
                </a:lnTo>
                <a:lnTo>
                  <a:pt x="4571" y="2308"/>
                </a:lnTo>
                <a:lnTo>
                  <a:pt x="4547" y="2304"/>
                </a:lnTo>
                <a:lnTo>
                  <a:pt x="4523" y="2300"/>
                </a:lnTo>
                <a:lnTo>
                  <a:pt x="4498" y="2297"/>
                </a:lnTo>
                <a:lnTo>
                  <a:pt x="4472" y="2295"/>
                </a:lnTo>
                <a:lnTo>
                  <a:pt x="4445" y="2294"/>
                </a:lnTo>
                <a:lnTo>
                  <a:pt x="4419" y="2293"/>
                </a:lnTo>
                <a:lnTo>
                  <a:pt x="4392" y="2293"/>
                </a:lnTo>
                <a:lnTo>
                  <a:pt x="4364" y="2294"/>
                </a:lnTo>
                <a:lnTo>
                  <a:pt x="4336" y="2296"/>
                </a:lnTo>
                <a:lnTo>
                  <a:pt x="4307" y="2298"/>
                </a:lnTo>
                <a:lnTo>
                  <a:pt x="4278" y="2301"/>
                </a:lnTo>
                <a:lnTo>
                  <a:pt x="4249" y="2305"/>
                </a:lnTo>
                <a:lnTo>
                  <a:pt x="4219" y="2310"/>
                </a:lnTo>
                <a:lnTo>
                  <a:pt x="4189" y="2315"/>
                </a:lnTo>
                <a:lnTo>
                  <a:pt x="4158" y="2322"/>
                </a:lnTo>
                <a:lnTo>
                  <a:pt x="4127" y="2328"/>
                </a:lnTo>
                <a:close/>
                <a:moveTo>
                  <a:pt x="2528" y="5817"/>
                </a:moveTo>
                <a:lnTo>
                  <a:pt x="2528" y="5817"/>
                </a:lnTo>
                <a:lnTo>
                  <a:pt x="2492" y="5811"/>
                </a:lnTo>
                <a:lnTo>
                  <a:pt x="2454" y="5805"/>
                </a:lnTo>
                <a:lnTo>
                  <a:pt x="2412" y="5795"/>
                </a:lnTo>
                <a:lnTo>
                  <a:pt x="2368" y="5782"/>
                </a:lnTo>
                <a:lnTo>
                  <a:pt x="2322" y="5769"/>
                </a:lnTo>
                <a:lnTo>
                  <a:pt x="2274" y="5751"/>
                </a:lnTo>
                <a:lnTo>
                  <a:pt x="2223" y="5733"/>
                </a:lnTo>
                <a:lnTo>
                  <a:pt x="2171" y="5712"/>
                </a:lnTo>
                <a:lnTo>
                  <a:pt x="2109" y="5685"/>
                </a:lnTo>
                <a:lnTo>
                  <a:pt x="2045" y="5656"/>
                </a:lnTo>
                <a:lnTo>
                  <a:pt x="1981" y="5623"/>
                </a:lnTo>
                <a:lnTo>
                  <a:pt x="1916" y="5588"/>
                </a:lnTo>
                <a:lnTo>
                  <a:pt x="1848" y="5551"/>
                </a:lnTo>
                <a:lnTo>
                  <a:pt x="1781" y="5510"/>
                </a:lnTo>
                <a:lnTo>
                  <a:pt x="1711" y="5467"/>
                </a:lnTo>
                <a:lnTo>
                  <a:pt x="1641" y="5422"/>
                </a:lnTo>
                <a:lnTo>
                  <a:pt x="1571" y="5374"/>
                </a:lnTo>
                <a:lnTo>
                  <a:pt x="1501" y="5324"/>
                </a:lnTo>
                <a:lnTo>
                  <a:pt x="1429" y="5271"/>
                </a:lnTo>
                <a:lnTo>
                  <a:pt x="1357" y="5215"/>
                </a:lnTo>
                <a:lnTo>
                  <a:pt x="1285" y="5159"/>
                </a:lnTo>
                <a:lnTo>
                  <a:pt x="1213" y="5098"/>
                </a:lnTo>
                <a:lnTo>
                  <a:pt x="1142" y="5036"/>
                </a:lnTo>
                <a:lnTo>
                  <a:pt x="1070" y="4973"/>
                </a:lnTo>
                <a:lnTo>
                  <a:pt x="999" y="4908"/>
                </a:lnTo>
                <a:lnTo>
                  <a:pt x="930" y="4842"/>
                </a:lnTo>
                <a:lnTo>
                  <a:pt x="864" y="4776"/>
                </a:lnTo>
                <a:lnTo>
                  <a:pt x="800" y="4710"/>
                </a:lnTo>
                <a:lnTo>
                  <a:pt x="737" y="4645"/>
                </a:lnTo>
                <a:lnTo>
                  <a:pt x="679" y="4579"/>
                </a:lnTo>
                <a:lnTo>
                  <a:pt x="621" y="4513"/>
                </a:lnTo>
                <a:lnTo>
                  <a:pt x="566" y="4448"/>
                </a:lnTo>
                <a:lnTo>
                  <a:pt x="514" y="4383"/>
                </a:lnTo>
                <a:lnTo>
                  <a:pt x="465" y="4319"/>
                </a:lnTo>
                <a:lnTo>
                  <a:pt x="418" y="4255"/>
                </a:lnTo>
                <a:lnTo>
                  <a:pt x="374" y="4193"/>
                </a:lnTo>
                <a:lnTo>
                  <a:pt x="332" y="4130"/>
                </a:lnTo>
                <a:lnTo>
                  <a:pt x="294" y="4069"/>
                </a:lnTo>
                <a:lnTo>
                  <a:pt x="258" y="4009"/>
                </a:lnTo>
                <a:lnTo>
                  <a:pt x="225" y="3950"/>
                </a:lnTo>
                <a:lnTo>
                  <a:pt x="203" y="3906"/>
                </a:lnTo>
                <a:lnTo>
                  <a:pt x="182" y="3863"/>
                </a:lnTo>
                <a:lnTo>
                  <a:pt x="163" y="3823"/>
                </a:lnTo>
                <a:lnTo>
                  <a:pt x="145" y="3783"/>
                </a:lnTo>
                <a:lnTo>
                  <a:pt x="130" y="3746"/>
                </a:lnTo>
                <a:lnTo>
                  <a:pt x="116" y="3709"/>
                </a:lnTo>
                <a:lnTo>
                  <a:pt x="104" y="3675"/>
                </a:lnTo>
                <a:lnTo>
                  <a:pt x="95" y="3642"/>
                </a:lnTo>
                <a:lnTo>
                  <a:pt x="81" y="3657"/>
                </a:lnTo>
                <a:lnTo>
                  <a:pt x="70" y="3674"/>
                </a:lnTo>
                <a:lnTo>
                  <a:pt x="59" y="3691"/>
                </a:lnTo>
                <a:lnTo>
                  <a:pt x="48" y="3708"/>
                </a:lnTo>
                <a:lnTo>
                  <a:pt x="39" y="3726"/>
                </a:lnTo>
                <a:lnTo>
                  <a:pt x="31" y="3746"/>
                </a:lnTo>
                <a:lnTo>
                  <a:pt x="24" y="3765"/>
                </a:lnTo>
                <a:lnTo>
                  <a:pt x="17" y="3784"/>
                </a:lnTo>
                <a:lnTo>
                  <a:pt x="12" y="3805"/>
                </a:lnTo>
                <a:lnTo>
                  <a:pt x="7" y="3826"/>
                </a:lnTo>
                <a:lnTo>
                  <a:pt x="4" y="3847"/>
                </a:lnTo>
                <a:lnTo>
                  <a:pt x="2" y="3869"/>
                </a:lnTo>
                <a:lnTo>
                  <a:pt x="0" y="3891"/>
                </a:lnTo>
                <a:lnTo>
                  <a:pt x="0" y="3915"/>
                </a:lnTo>
                <a:lnTo>
                  <a:pt x="0" y="3937"/>
                </a:lnTo>
                <a:lnTo>
                  <a:pt x="1" y="3962"/>
                </a:lnTo>
                <a:lnTo>
                  <a:pt x="3" y="3986"/>
                </a:lnTo>
                <a:lnTo>
                  <a:pt x="6" y="4010"/>
                </a:lnTo>
                <a:lnTo>
                  <a:pt x="11" y="4035"/>
                </a:lnTo>
                <a:lnTo>
                  <a:pt x="15" y="4061"/>
                </a:lnTo>
                <a:lnTo>
                  <a:pt x="21" y="4086"/>
                </a:lnTo>
                <a:lnTo>
                  <a:pt x="28" y="4112"/>
                </a:lnTo>
                <a:lnTo>
                  <a:pt x="35" y="4139"/>
                </a:lnTo>
                <a:lnTo>
                  <a:pt x="44" y="4166"/>
                </a:lnTo>
                <a:lnTo>
                  <a:pt x="52" y="4193"/>
                </a:lnTo>
                <a:lnTo>
                  <a:pt x="62" y="4220"/>
                </a:lnTo>
                <a:lnTo>
                  <a:pt x="74" y="4248"/>
                </a:lnTo>
                <a:lnTo>
                  <a:pt x="85" y="4276"/>
                </a:lnTo>
                <a:lnTo>
                  <a:pt x="111" y="4333"/>
                </a:lnTo>
                <a:lnTo>
                  <a:pt x="140" y="4391"/>
                </a:lnTo>
                <a:lnTo>
                  <a:pt x="167" y="4441"/>
                </a:lnTo>
                <a:lnTo>
                  <a:pt x="197" y="4493"/>
                </a:lnTo>
                <a:lnTo>
                  <a:pt x="229" y="4544"/>
                </a:lnTo>
                <a:lnTo>
                  <a:pt x="265" y="4598"/>
                </a:lnTo>
                <a:lnTo>
                  <a:pt x="301" y="4651"/>
                </a:lnTo>
                <a:lnTo>
                  <a:pt x="340" y="4705"/>
                </a:lnTo>
                <a:lnTo>
                  <a:pt x="382" y="4759"/>
                </a:lnTo>
                <a:lnTo>
                  <a:pt x="424" y="4813"/>
                </a:lnTo>
                <a:lnTo>
                  <a:pt x="469" y="4869"/>
                </a:lnTo>
                <a:lnTo>
                  <a:pt x="517" y="4924"/>
                </a:lnTo>
                <a:lnTo>
                  <a:pt x="566" y="4978"/>
                </a:lnTo>
                <a:lnTo>
                  <a:pt x="617" y="5033"/>
                </a:lnTo>
                <a:lnTo>
                  <a:pt x="670" y="5088"/>
                </a:lnTo>
                <a:lnTo>
                  <a:pt x="725" y="5142"/>
                </a:lnTo>
                <a:lnTo>
                  <a:pt x="781" y="5197"/>
                </a:lnTo>
                <a:lnTo>
                  <a:pt x="839" y="5251"/>
                </a:lnTo>
                <a:lnTo>
                  <a:pt x="899" y="5303"/>
                </a:lnTo>
                <a:lnTo>
                  <a:pt x="958" y="5354"/>
                </a:lnTo>
                <a:lnTo>
                  <a:pt x="1018" y="5403"/>
                </a:lnTo>
                <a:lnTo>
                  <a:pt x="1077" y="5450"/>
                </a:lnTo>
                <a:lnTo>
                  <a:pt x="1137" y="5496"/>
                </a:lnTo>
                <a:lnTo>
                  <a:pt x="1196" y="5539"/>
                </a:lnTo>
                <a:lnTo>
                  <a:pt x="1256" y="5581"/>
                </a:lnTo>
                <a:lnTo>
                  <a:pt x="1315" y="5621"/>
                </a:lnTo>
                <a:lnTo>
                  <a:pt x="1373" y="5658"/>
                </a:lnTo>
                <a:lnTo>
                  <a:pt x="1432" y="5693"/>
                </a:lnTo>
                <a:lnTo>
                  <a:pt x="1489" y="5727"/>
                </a:lnTo>
                <a:lnTo>
                  <a:pt x="1546" y="5759"/>
                </a:lnTo>
                <a:lnTo>
                  <a:pt x="1601" y="5788"/>
                </a:lnTo>
                <a:lnTo>
                  <a:pt x="1657" y="5815"/>
                </a:lnTo>
                <a:lnTo>
                  <a:pt x="1711" y="5839"/>
                </a:lnTo>
                <a:lnTo>
                  <a:pt x="1764" y="5862"/>
                </a:lnTo>
                <a:lnTo>
                  <a:pt x="1824" y="5885"/>
                </a:lnTo>
                <a:lnTo>
                  <a:pt x="1854" y="5896"/>
                </a:lnTo>
                <a:lnTo>
                  <a:pt x="1884" y="5906"/>
                </a:lnTo>
                <a:lnTo>
                  <a:pt x="1913" y="5914"/>
                </a:lnTo>
                <a:lnTo>
                  <a:pt x="1942" y="5923"/>
                </a:lnTo>
                <a:lnTo>
                  <a:pt x="1970" y="5929"/>
                </a:lnTo>
                <a:lnTo>
                  <a:pt x="1998" y="5936"/>
                </a:lnTo>
                <a:lnTo>
                  <a:pt x="2026" y="5942"/>
                </a:lnTo>
                <a:lnTo>
                  <a:pt x="2054" y="5946"/>
                </a:lnTo>
                <a:lnTo>
                  <a:pt x="2081" y="5951"/>
                </a:lnTo>
                <a:lnTo>
                  <a:pt x="2106" y="5954"/>
                </a:lnTo>
                <a:lnTo>
                  <a:pt x="2132" y="5956"/>
                </a:lnTo>
                <a:lnTo>
                  <a:pt x="2158" y="5957"/>
                </a:lnTo>
                <a:lnTo>
                  <a:pt x="2182" y="5958"/>
                </a:lnTo>
                <a:lnTo>
                  <a:pt x="2207" y="5957"/>
                </a:lnTo>
                <a:lnTo>
                  <a:pt x="2231" y="5956"/>
                </a:lnTo>
                <a:lnTo>
                  <a:pt x="2254" y="5954"/>
                </a:lnTo>
                <a:lnTo>
                  <a:pt x="2277" y="5951"/>
                </a:lnTo>
                <a:lnTo>
                  <a:pt x="2299" y="5948"/>
                </a:lnTo>
                <a:lnTo>
                  <a:pt x="2321" y="5942"/>
                </a:lnTo>
                <a:lnTo>
                  <a:pt x="2342" y="5937"/>
                </a:lnTo>
                <a:lnTo>
                  <a:pt x="2363" y="5930"/>
                </a:lnTo>
                <a:lnTo>
                  <a:pt x="2382" y="5923"/>
                </a:lnTo>
                <a:lnTo>
                  <a:pt x="2401" y="5914"/>
                </a:lnTo>
                <a:lnTo>
                  <a:pt x="2420" y="5906"/>
                </a:lnTo>
                <a:lnTo>
                  <a:pt x="2438" y="5895"/>
                </a:lnTo>
                <a:lnTo>
                  <a:pt x="2455" y="5884"/>
                </a:lnTo>
                <a:lnTo>
                  <a:pt x="2472" y="5871"/>
                </a:lnTo>
                <a:lnTo>
                  <a:pt x="2487" y="5859"/>
                </a:lnTo>
                <a:lnTo>
                  <a:pt x="2502" y="5845"/>
                </a:lnTo>
                <a:lnTo>
                  <a:pt x="2517" y="5830"/>
                </a:lnTo>
                <a:lnTo>
                  <a:pt x="2528" y="5817"/>
                </a:lnTo>
                <a:close/>
                <a:moveTo>
                  <a:pt x="1640" y="2625"/>
                </a:moveTo>
                <a:lnTo>
                  <a:pt x="1640" y="2625"/>
                </a:lnTo>
                <a:lnTo>
                  <a:pt x="1678" y="2672"/>
                </a:lnTo>
                <a:lnTo>
                  <a:pt x="1715" y="2720"/>
                </a:lnTo>
                <a:lnTo>
                  <a:pt x="1755" y="2767"/>
                </a:lnTo>
                <a:lnTo>
                  <a:pt x="1794" y="2814"/>
                </a:lnTo>
                <a:lnTo>
                  <a:pt x="1835" y="2861"/>
                </a:lnTo>
                <a:lnTo>
                  <a:pt x="1877" y="2908"/>
                </a:lnTo>
                <a:lnTo>
                  <a:pt x="1920" y="2955"/>
                </a:lnTo>
                <a:lnTo>
                  <a:pt x="1964" y="3003"/>
                </a:lnTo>
                <a:lnTo>
                  <a:pt x="2009" y="3050"/>
                </a:lnTo>
                <a:lnTo>
                  <a:pt x="2054" y="3097"/>
                </a:lnTo>
                <a:lnTo>
                  <a:pt x="2101" y="3144"/>
                </a:lnTo>
                <a:lnTo>
                  <a:pt x="2148" y="3191"/>
                </a:lnTo>
                <a:lnTo>
                  <a:pt x="2195" y="3238"/>
                </a:lnTo>
                <a:lnTo>
                  <a:pt x="2245" y="3285"/>
                </a:lnTo>
                <a:lnTo>
                  <a:pt x="2294" y="3332"/>
                </a:lnTo>
                <a:lnTo>
                  <a:pt x="2345" y="3378"/>
                </a:lnTo>
                <a:lnTo>
                  <a:pt x="2400" y="3427"/>
                </a:lnTo>
                <a:lnTo>
                  <a:pt x="2456" y="3476"/>
                </a:lnTo>
                <a:lnTo>
                  <a:pt x="2512" y="3524"/>
                </a:lnTo>
                <a:lnTo>
                  <a:pt x="2567" y="3571"/>
                </a:lnTo>
                <a:lnTo>
                  <a:pt x="2623" y="3616"/>
                </a:lnTo>
                <a:lnTo>
                  <a:pt x="2680" y="3661"/>
                </a:lnTo>
                <a:lnTo>
                  <a:pt x="2736" y="3705"/>
                </a:lnTo>
                <a:lnTo>
                  <a:pt x="2791" y="3747"/>
                </a:lnTo>
                <a:lnTo>
                  <a:pt x="2847" y="3788"/>
                </a:lnTo>
                <a:lnTo>
                  <a:pt x="2903" y="3829"/>
                </a:lnTo>
                <a:lnTo>
                  <a:pt x="2959" y="3869"/>
                </a:lnTo>
                <a:lnTo>
                  <a:pt x="3013" y="3906"/>
                </a:lnTo>
                <a:lnTo>
                  <a:pt x="3069" y="3944"/>
                </a:lnTo>
                <a:lnTo>
                  <a:pt x="3124" y="3980"/>
                </a:lnTo>
                <a:lnTo>
                  <a:pt x="3179" y="4015"/>
                </a:lnTo>
                <a:lnTo>
                  <a:pt x="3233" y="4049"/>
                </a:lnTo>
                <a:lnTo>
                  <a:pt x="3238" y="4018"/>
                </a:lnTo>
                <a:lnTo>
                  <a:pt x="3243" y="3987"/>
                </a:lnTo>
                <a:lnTo>
                  <a:pt x="3245" y="3955"/>
                </a:lnTo>
                <a:lnTo>
                  <a:pt x="3247" y="3922"/>
                </a:lnTo>
                <a:lnTo>
                  <a:pt x="3246" y="3889"/>
                </a:lnTo>
                <a:lnTo>
                  <a:pt x="3245" y="3856"/>
                </a:lnTo>
                <a:lnTo>
                  <a:pt x="3243" y="3823"/>
                </a:lnTo>
                <a:lnTo>
                  <a:pt x="3238" y="3788"/>
                </a:lnTo>
                <a:lnTo>
                  <a:pt x="3233" y="3754"/>
                </a:lnTo>
                <a:lnTo>
                  <a:pt x="3227" y="3720"/>
                </a:lnTo>
                <a:lnTo>
                  <a:pt x="3218" y="3686"/>
                </a:lnTo>
                <a:lnTo>
                  <a:pt x="3209" y="3651"/>
                </a:lnTo>
                <a:lnTo>
                  <a:pt x="3199" y="3616"/>
                </a:lnTo>
                <a:lnTo>
                  <a:pt x="3187" y="3580"/>
                </a:lnTo>
                <a:lnTo>
                  <a:pt x="3174" y="3546"/>
                </a:lnTo>
                <a:lnTo>
                  <a:pt x="3159" y="3511"/>
                </a:lnTo>
                <a:lnTo>
                  <a:pt x="3144" y="3475"/>
                </a:lnTo>
                <a:lnTo>
                  <a:pt x="3127" y="3440"/>
                </a:lnTo>
                <a:lnTo>
                  <a:pt x="3110" y="3406"/>
                </a:lnTo>
                <a:lnTo>
                  <a:pt x="3090" y="3370"/>
                </a:lnTo>
                <a:lnTo>
                  <a:pt x="3070" y="3336"/>
                </a:lnTo>
                <a:lnTo>
                  <a:pt x="3049" y="3302"/>
                </a:lnTo>
                <a:lnTo>
                  <a:pt x="3026" y="3267"/>
                </a:lnTo>
                <a:lnTo>
                  <a:pt x="3003" y="3233"/>
                </a:lnTo>
                <a:lnTo>
                  <a:pt x="2977" y="3199"/>
                </a:lnTo>
                <a:lnTo>
                  <a:pt x="2951" y="3166"/>
                </a:lnTo>
                <a:lnTo>
                  <a:pt x="2923" y="3133"/>
                </a:lnTo>
                <a:lnTo>
                  <a:pt x="2895" y="3100"/>
                </a:lnTo>
                <a:lnTo>
                  <a:pt x="2865" y="3068"/>
                </a:lnTo>
                <a:lnTo>
                  <a:pt x="2835" y="3037"/>
                </a:lnTo>
                <a:lnTo>
                  <a:pt x="2803" y="3006"/>
                </a:lnTo>
                <a:lnTo>
                  <a:pt x="2770" y="2975"/>
                </a:lnTo>
                <a:lnTo>
                  <a:pt x="2737" y="2945"/>
                </a:lnTo>
                <a:lnTo>
                  <a:pt x="2701" y="2916"/>
                </a:lnTo>
                <a:lnTo>
                  <a:pt x="2666" y="2888"/>
                </a:lnTo>
                <a:lnTo>
                  <a:pt x="2631" y="2861"/>
                </a:lnTo>
                <a:lnTo>
                  <a:pt x="2595" y="2836"/>
                </a:lnTo>
                <a:lnTo>
                  <a:pt x="2559" y="2812"/>
                </a:lnTo>
                <a:lnTo>
                  <a:pt x="2522" y="2788"/>
                </a:lnTo>
                <a:lnTo>
                  <a:pt x="2486" y="2767"/>
                </a:lnTo>
                <a:lnTo>
                  <a:pt x="2449" y="2746"/>
                </a:lnTo>
                <a:lnTo>
                  <a:pt x="2412" y="2727"/>
                </a:lnTo>
                <a:lnTo>
                  <a:pt x="2375" y="2709"/>
                </a:lnTo>
                <a:lnTo>
                  <a:pt x="2338" y="2693"/>
                </a:lnTo>
                <a:lnTo>
                  <a:pt x="2300" y="2677"/>
                </a:lnTo>
                <a:lnTo>
                  <a:pt x="2264" y="2663"/>
                </a:lnTo>
                <a:lnTo>
                  <a:pt x="2226" y="2649"/>
                </a:lnTo>
                <a:lnTo>
                  <a:pt x="2189" y="2637"/>
                </a:lnTo>
                <a:lnTo>
                  <a:pt x="2152" y="2627"/>
                </a:lnTo>
                <a:lnTo>
                  <a:pt x="2115" y="2618"/>
                </a:lnTo>
                <a:lnTo>
                  <a:pt x="2079" y="2610"/>
                </a:lnTo>
                <a:lnTo>
                  <a:pt x="2042" y="2603"/>
                </a:lnTo>
                <a:lnTo>
                  <a:pt x="2007" y="2597"/>
                </a:lnTo>
                <a:lnTo>
                  <a:pt x="1970" y="2594"/>
                </a:lnTo>
                <a:lnTo>
                  <a:pt x="1935" y="2591"/>
                </a:lnTo>
                <a:lnTo>
                  <a:pt x="1901" y="2590"/>
                </a:lnTo>
                <a:lnTo>
                  <a:pt x="1866" y="2589"/>
                </a:lnTo>
                <a:lnTo>
                  <a:pt x="1832" y="2590"/>
                </a:lnTo>
                <a:lnTo>
                  <a:pt x="1799" y="2593"/>
                </a:lnTo>
                <a:lnTo>
                  <a:pt x="1765" y="2596"/>
                </a:lnTo>
                <a:lnTo>
                  <a:pt x="1733" y="2602"/>
                </a:lnTo>
                <a:lnTo>
                  <a:pt x="1701" y="2608"/>
                </a:lnTo>
                <a:lnTo>
                  <a:pt x="1670" y="2616"/>
                </a:lnTo>
                <a:lnTo>
                  <a:pt x="1640" y="2625"/>
                </a:lnTo>
                <a:close/>
                <a:moveTo>
                  <a:pt x="3487" y="2116"/>
                </a:moveTo>
                <a:lnTo>
                  <a:pt x="3487" y="2116"/>
                </a:lnTo>
                <a:lnTo>
                  <a:pt x="3421" y="2056"/>
                </a:lnTo>
                <a:lnTo>
                  <a:pt x="3391" y="2067"/>
                </a:lnTo>
                <a:lnTo>
                  <a:pt x="3361" y="2076"/>
                </a:lnTo>
                <a:lnTo>
                  <a:pt x="3332" y="2085"/>
                </a:lnTo>
                <a:lnTo>
                  <a:pt x="3303" y="2092"/>
                </a:lnTo>
                <a:lnTo>
                  <a:pt x="3276" y="2098"/>
                </a:lnTo>
                <a:lnTo>
                  <a:pt x="3249" y="2103"/>
                </a:lnTo>
                <a:lnTo>
                  <a:pt x="3221" y="2107"/>
                </a:lnTo>
                <a:lnTo>
                  <a:pt x="3193" y="2112"/>
                </a:lnTo>
                <a:lnTo>
                  <a:pt x="3277" y="2184"/>
                </a:lnTo>
                <a:lnTo>
                  <a:pt x="3360" y="2258"/>
                </a:lnTo>
                <a:lnTo>
                  <a:pt x="3423" y="2315"/>
                </a:lnTo>
                <a:lnTo>
                  <a:pt x="3485" y="2374"/>
                </a:lnTo>
                <a:lnTo>
                  <a:pt x="3525" y="2345"/>
                </a:lnTo>
                <a:lnTo>
                  <a:pt x="3565" y="2318"/>
                </a:lnTo>
                <a:lnTo>
                  <a:pt x="3607" y="2292"/>
                </a:lnTo>
                <a:lnTo>
                  <a:pt x="3649" y="2267"/>
                </a:lnTo>
                <a:lnTo>
                  <a:pt x="3570" y="2191"/>
                </a:lnTo>
                <a:lnTo>
                  <a:pt x="3487" y="2116"/>
                </a:lnTo>
                <a:close/>
                <a:moveTo>
                  <a:pt x="4369" y="3449"/>
                </a:moveTo>
                <a:lnTo>
                  <a:pt x="4369" y="3449"/>
                </a:lnTo>
                <a:lnTo>
                  <a:pt x="4403" y="3504"/>
                </a:lnTo>
                <a:lnTo>
                  <a:pt x="4434" y="3560"/>
                </a:lnTo>
                <a:lnTo>
                  <a:pt x="4463" y="3615"/>
                </a:lnTo>
                <a:lnTo>
                  <a:pt x="4490" y="3668"/>
                </a:lnTo>
                <a:lnTo>
                  <a:pt x="4526" y="3741"/>
                </a:lnTo>
                <a:lnTo>
                  <a:pt x="4557" y="3813"/>
                </a:lnTo>
                <a:lnTo>
                  <a:pt x="4586" y="3882"/>
                </a:lnTo>
                <a:lnTo>
                  <a:pt x="4598" y="3916"/>
                </a:lnTo>
                <a:lnTo>
                  <a:pt x="4609" y="3949"/>
                </a:lnTo>
                <a:lnTo>
                  <a:pt x="4621" y="3981"/>
                </a:lnTo>
                <a:lnTo>
                  <a:pt x="4631" y="4014"/>
                </a:lnTo>
                <a:lnTo>
                  <a:pt x="4639" y="4045"/>
                </a:lnTo>
                <a:lnTo>
                  <a:pt x="4648" y="4076"/>
                </a:lnTo>
                <a:lnTo>
                  <a:pt x="4654" y="4106"/>
                </a:lnTo>
                <a:lnTo>
                  <a:pt x="4661" y="4136"/>
                </a:lnTo>
                <a:lnTo>
                  <a:pt x="4666" y="4165"/>
                </a:lnTo>
                <a:lnTo>
                  <a:pt x="4671" y="4193"/>
                </a:lnTo>
                <a:lnTo>
                  <a:pt x="4674" y="4220"/>
                </a:lnTo>
                <a:lnTo>
                  <a:pt x="4676" y="4247"/>
                </a:lnTo>
                <a:lnTo>
                  <a:pt x="4677" y="4273"/>
                </a:lnTo>
                <a:lnTo>
                  <a:pt x="4677" y="4299"/>
                </a:lnTo>
                <a:lnTo>
                  <a:pt x="4677" y="4323"/>
                </a:lnTo>
                <a:lnTo>
                  <a:pt x="4675" y="4347"/>
                </a:lnTo>
                <a:lnTo>
                  <a:pt x="4672" y="4369"/>
                </a:lnTo>
                <a:lnTo>
                  <a:pt x="4668" y="4392"/>
                </a:lnTo>
                <a:lnTo>
                  <a:pt x="4663" y="4413"/>
                </a:lnTo>
                <a:lnTo>
                  <a:pt x="4657" y="4434"/>
                </a:lnTo>
                <a:lnTo>
                  <a:pt x="4650" y="4453"/>
                </a:lnTo>
                <a:lnTo>
                  <a:pt x="4642" y="4472"/>
                </a:lnTo>
                <a:lnTo>
                  <a:pt x="4632" y="4490"/>
                </a:lnTo>
                <a:lnTo>
                  <a:pt x="4622" y="4507"/>
                </a:lnTo>
                <a:lnTo>
                  <a:pt x="4611" y="4523"/>
                </a:lnTo>
                <a:lnTo>
                  <a:pt x="4598" y="4538"/>
                </a:lnTo>
                <a:lnTo>
                  <a:pt x="4585" y="4552"/>
                </a:lnTo>
                <a:lnTo>
                  <a:pt x="4570" y="4565"/>
                </a:lnTo>
                <a:lnTo>
                  <a:pt x="4554" y="4576"/>
                </a:lnTo>
                <a:lnTo>
                  <a:pt x="4537" y="4587"/>
                </a:lnTo>
                <a:lnTo>
                  <a:pt x="4519" y="4598"/>
                </a:lnTo>
                <a:lnTo>
                  <a:pt x="4500" y="4606"/>
                </a:lnTo>
                <a:lnTo>
                  <a:pt x="4481" y="4615"/>
                </a:lnTo>
                <a:lnTo>
                  <a:pt x="4459" y="4621"/>
                </a:lnTo>
                <a:lnTo>
                  <a:pt x="4438" y="4628"/>
                </a:lnTo>
                <a:lnTo>
                  <a:pt x="4415" y="4633"/>
                </a:lnTo>
                <a:lnTo>
                  <a:pt x="4392" y="4637"/>
                </a:lnTo>
                <a:lnTo>
                  <a:pt x="4368" y="4641"/>
                </a:lnTo>
                <a:lnTo>
                  <a:pt x="4343" y="4643"/>
                </a:lnTo>
                <a:lnTo>
                  <a:pt x="4317" y="4644"/>
                </a:lnTo>
                <a:lnTo>
                  <a:pt x="4290" y="4644"/>
                </a:lnTo>
                <a:lnTo>
                  <a:pt x="4262" y="4644"/>
                </a:lnTo>
                <a:lnTo>
                  <a:pt x="4233" y="4643"/>
                </a:lnTo>
                <a:lnTo>
                  <a:pt x="4204" y="4641"/>
                </a:lnTo>
                <a:lnTo>
                  <a:pt x="4174" y="4637"/>
                </a:lnTo>
                <a:lnTo>
                  <a:pt x="4143" y="4633"/>
                </a:lnTo>
                <a:lnTo>
                  <a:pt x="4112" y="4628"/>
                </a:lnTo>
                <a:lnTo>
                  <a:pt x="4080" y="4622"/>
                </a:lnTo>
                <a:lnTo>
                  <a:pt x="4047" y="4615"/>
                </a:lnTo>
                <a:lnTo>
                  <a:pt x="4013" y="4607"/>
                </a:lnTo>
                <a:lnTo>
                  <a:pt x="3979" y="4599"/>
                </a:lnTo>
                <a:lnTo>
                  <a:pt x="3944" y="4590"/>
                </a:lnTo>
                <a:lnTo>
                  <a:pt x="3873" y="4569"/>
                </a:lnTo>
                <a:lnTo>
                  <a:pt x="3799" y="4544"/>
                </a:lnTo>
                <a:lnTo>
                  <a:pt x="3723" y="4516"/>
                </a:lnTo>
                <a:lnTo>
                  <a:pt x="3680" y="4500"/>
                </a:lnTo>
                <a:lnTo>
                  <a:pt x="3636" y="4482"/>
                </a:lnTo>
                <a:lnTo>
                  <a:pt x="3592" y="4464"/>
                </a:lnTo>
                <a:lnTo>
                  <a:pt x="3548" y="4443"/>
                </a:lnTo>
                <a:lnTo>
                  <a:pt x="3503" y="4423"/>
                </a:lnTo>
                <a:lnTo>
                  <a:pt x="3458" y="4402"/>
                </a:lnTo>
                <a:lnTo>
                  <a:pt x="3413" y="4379"/>
                </a:lnTo>
                <a:lnTo>
                  <a:pt x="3367" y="4356"/>
                </a:lnTo>
                <a:lnTo>
                  <a:pt x="3321" y="4331"/>
                </a:lnTo>
                <a:lnTo>
                  <a:pt x="3274" y="4305"/>
                </a:lnTo>
                <a:lnTo>
                  <a:pt x="3227" y="4279"/>
                </a:lnTo>
                <a:lnTo>
                  <a:pt x="3179" y="4253"/>
                </a:lnTo>
                <a:lnTo>
                  <a:pt x="3085" y="4195"/>
                </a:lnTo>
                <a:lnTo>
                  <a:pt x="2989" y="4135"/>
                </a:lnTo>
                <a:lnTo>
                  <a:pt x="2892" y="4070"/>
                </a:lnTo>
                <a:lnTo>
                  <a:pt x="2795" y="4003"/>
                </a:lnTo>
                <a:lnTo>
                  <a:pt x="2696" y="3932"/>
                </a:lnTo>
                <a:lnTo>
                  <a:pt x="2598" y="3858"/>
                </a:lnTo>
                <a:lnTo>
                  <a:pt x="2500" y="3781"/>
                </a:lnTo>
                <a:lnTo>
                  <a:pt x="2402" y="3701"/>
                </a:lnTo>
                <a:lnTo>
                  <a:pt x="2304" y="3617"/>
                </a:lnTo>
                <a:lnTo>
                  <a:pt x="2206" y="3530"/>
                </a:lnTo>
                <a:lnTo>
                  <a:pt x="2111" y="3442"/>
                </a:lnTo>
                <a:lnTo>
                  <a:pt x="2017" y="3352"/>
                </a:lnTo>
                <a:lnTo>
                  <a:pt x="1928" y="3263"/>
                </a:lnTo>
                <a:lnTo>
                  <a:pt x="1842" y="3173"/>
                </a:lnTo>
                <a:lnTo>
                  <a:pt x="1758" y="3082"/>
                </a:lnTo>
                <a:lnTo>
                  <a:pt x="1678" y="2992"/>
                </a:lnTo>
                <a:lnTo>
                  <a:pt x="1601" y="2902"/>
                </a:lnTo>
                <a:lnTo>
                  <a:pt x="1528" y="2812"/>
                </a:lnTo>
                <a:lnTo>
                  <a:pt x="1458" y="2722"/>
                </a:lnTo>
                <a:lnTo>
                  <a:pt x="1392" y="2633"/>
                </a:lnTo>
                <a:lnTo>
                  <a:pt x="1360" y="2589"/>
                </a:lnTo>
                <a:lnTo>
                  <a:pt x="1329" y="2545"/>
                </a:lnTo>
                <a:lnTo>
                  <a:pt x="1300" y="2501"/>
                </a:lnTo>
                <a:lnTo>
                  <a:pt x="1271" y="2457"/>
                </a:lnTo>
                <a:lnTo>
                  <a:pt x="1243" y="2414"/>
                </a:lnTo>
                <a:lnTo>
                  <a:pt x="1217" y="2370"/>
                </a:lnTo>
                <a:lnTo>
                  <a:pt x="1190" y="2328"/>
                </a:lnTo>
                <a:lnTo>
                  <a:pt x="1165" y="2285"/>
                </a:lnTo>
                <a:lnTo>
                  <a:pt x="1142" y="2244"/>
                </a:lnTo>
                <a:lnTo>
                  <a:pt x="1118" y="2201"/>
                </a:lnTo>
                <a:lnTo>
                  <a:pt x="1097" y="2160"/>
                </a:lnTo>
                <a:lnTo>
                  <a:pt x="1075" y="2118"/>
                </a:lnTo>
                <a:lnTo>
                  <a:pt x="1041" y="2045"/>
                </a:lnTo>
                <a:lnTo>
                  <a:pt x="1009" y="1974"/>
                </a:lnTo>
                <a:lnTo>
                  <a:pt x="981" y="1906"/>
                </a:lnTo>
                <a:lnTo>
                  <a:pt x="968" y="1872"/>
                </a:lnTo>
                <a:lnTo>
                  <a:pt x="956" y="1838"/>
                </a:lnTo>
                <a:lnTo>
                  <a:pt x="945" y="1806"/>
                </a:lnTo>
                <a:lnTo>
                  <a:pt x="936" y="1774"/>
                </a:lnTo>
                <a:lnTo>
                  <a:pt x="926" y="1743"/>
                </a:lnTo>
                <a:lnTo>
                  <a:pt x="919" y="1712"/>
                </a:lnTo>
                <a:lnTo>
                  <a:pt x="911" y="1682"/>
                </a:lnTo>
                <a:lnTo>
                  <a:pt x="905" y="1652"/>
                </a:lnTo>
                <a:lnTo>
                  <a:pt x="900" y="1623"/>
                </a:lnTo>
                <a:lnTo>
                  <a:pt x="896" y="1595"/>
                </a:lnTo>
                <a:lnTo>
                  <a:pt x="893" y="1567"/>
                </a:lnTo>
                <a:lnTo>
                  <a:pt x="891" y="1540"/>
                </a:lnTo>
                <a:lnTo>
                  <a:pt x="889" y="1515"/>
                </a:lnTo>
                <a:lnTo>
                  <a:pt x="889" y="1489"/>
                </a:lnTo>
                <a:lnTo>
                  <a:pt x="890" y="1464"/>
                </a:lnTo>
                <a:lnTo>
                  <a:pt x="892" y="1441"/>
                </a:lnTo>
                <a:lnTo>
                  <a:pt x="894" y="1418"/>
                </a:lnTo>
                <a:lnTo>
                  <a:pt x="898" y="1396"/>
                </a:lnTo>
                <a:lnTo>
                  <a:pt x="904" y="1374"/>
                </a:lnTo>
                <a:lnTo>
                  <a:pt x="909" y="1354"/>
                </a:lnTo>
                <a:lnTo>
                  <a:pt x="916" y="1334"/>
                </a:lnTo>
                <a:lnTo>
                  <a:pt x="925" y="1315"/>
                </a:lnTo>
                <a:lnTo>
                  <a:pt x="934" y="1298"/>
                </a:lnTo>
                <a:lnTo>
                  <a:pt x="944" y="1281"/>
                </a:lnTo>
                <a:lnTo>
                  <a:pt x="956" y="1265"/>
                </a:lnTo>
                <a:lnTo>
                  <a:pt x="968" y="1250"/>
                </a:lnTo>
                <a:lnTo>
                  <a:pt x="982" y="1236"/>
                </a:lnTo>
                <a:lnTo>
                  <a:pt x="997" y="1223"/>
                </a:lnTo>
                <a:lnTo>
                  <a:pt x="1013" y="1211"/>
                </a:lnTo>
                <a:lnTo>
                  <a:pt x="1029" y="1199"/>
                </a:lnTo>
                <a:lnTo>
                  <a:pt x="1047" y="1190"/>
                </a:lnTo>
                <a:lnTo>
                  <a:pt x="1065" y="1181"/>
                </a:lnTo>
                <a:lnTo>
                  <a:pt x="1086" y="1173"/>
                </a:lnTo>
                <a:lnTo>
                  <a:pt x="1106" y="1165"/>
                </a:lnTo>
                <a:lnTo>
                  <a:pt x="1128" y="1160"/>
                </a:lnTo>
                <a:lnTo>
                  <a:pt x="1150" y="1154"/>
                </a:lnTo>
                <a:lnTo>
                  <a:pt x="1174" y="1150"/>
                </a:lnTo>
                <a:lnTo>
                  <a:pt x="1198" y="1147"/>
                </a:lnTo>
                <a:lnTo>
                  <a:pt x="1224" y="1145"/>
                </a:lnTo>
                <a:lnTo>
                  <a:pt x="1250" y="1144"/>
                </a:lnTo>
                <a:lnTo>
                  <a:pt x="1277" y="1143"/>
                </a:lnTo>
                <a:lnTo>
                  <a:pt x="1305" y="1144"/>
                </a:lnTo>
                <a:lnTo>
                  <a:pt x="1332" y="1145"/>
                </a:lnTo>
                <a:lnTo>
                  <a:pt x="1362" y="1147"/>
                </a:lnTo>
                <a:lnTo>
                  <a:pt x="1392" y="1150"/>
                </a:lnTo>
                <a:lnTo>
                  <a:pt x="1424" y="1154"/>
                </a:lnTo>
                <a:lnTo>
                  <a:pt x="1455" y="1160"/>
                </a:lnTo>
                <a:lnTo>
                  <a:pt x="1487" y="1165"/>
                </a:lnTo>
                <a:lnTo>
                  <a:pt x="1520" y="1172"/>
                </a:lnTo>
                <a:lnTo>
                  <a:pt x="1553" y="1180"/>
                </a:lnTo>
                <a:lnTo>
                  <a:pt x="1588" y="1188"/>
                </a:lnTo>
                <a:lnTo>
                  <a:pt x="1622" y="1197"/>
                </a:lnTo>
                <a:lnTo>
                  <a:pt x="1694" y="1219"/>
                </a:lnTo>
                <a:lnTo>
                  <a:pt x="1768" y="1243"/>
                </a:lnTo>
                <a:lnTo>
                  <a:pt x="1844" y="1271"/>
                </a:lnTo>
                <a:lnTo>
                  <a:pt x="1886" y="1287"/>
                </a:lnTo>
                <a:lnTo>
                  <a:pt x="1928" y="1304"/>
                </a:lnTo>
                <a:lnTo>
                  <a:pt x="1972" y="1324"/>
                </a:lnTo>
                <a:lnTo>
                  <a:pt x="2016" y="1343"/>
                </a:lnTo>
                <a:lnTo>
                  <a:pt x="2060" y="1363"/>
                </a:lnTo>
                <a:lnTo>
                  <a:pt x="2105" y="1385"/>
                </a:lnTo>
                <a:lnTo>
                  <a:pt x="2150" y="1407"/>
                </a:lnTo>
                <a:lnTo>
                  <a:pt x="2196" y="1430"/>
                </a:lnTo>
                <a:lnTo>
                  <a:pt x="2241" y="1455"/>
                </a:lnTo>
                <a:lnTo>
                  <a:pt x="2289" y="1479"/>
                </a:lnTo>
                <a:lnTo>
                  <a:pt x="2381" y="1532"/>
                </a:lnTo>
                <a:lnTo>
                  <a:pt x="2475" y="1589"/>
                </a:lnTo>
                <a:lnTo>
                  <a:pt x="2571" y="1649"/>
                </a:lnTo>
                <a:lnTo>
                  <a:pt x="2574" y="1623"/>
                </a:lnTo>
                <a:lnTo>
                  <a:pt x="2579" y="1598"/>
                </a:lnTo>
                <a:lnTo>
                  <a:pt x="2586" y="1575"/>
                </a:lnTo>
                <a:lnTo>
                  <a:pt x="2592" y="1551"/>
                </a:lnTo>
                <a:lnTo>
                  <a:pt x="2602" y="1527"/>
                </a:lnTo>
                <a:lnTo>
                  <a:pt x="2611" y="1505"/>
                </a:lnTo>
                <a:lnTo>
                  <a:pt x="2622" y="1483"/>
                </a:lnTo>
                <a:lnTo>
                  <a:pt x="2634" y="1461"/>
                </a:lnTo>
                <a:lnTo>
                  <a:pt x="2535" y="1400"/>
                </a:lnTo>
                <a:lnTo>
                  <a:pt x="2485" y="1370"/>
                </a:lnTo>
                <a:lnTo>
                  <a:pt x="2437" y="1341"/>
                </a:lnTo>
                <a:lnTo>
                  <a:pt x="2387" y="1314"/>
                </a:lnTo>
                <a:lnTo>
                  <a:pt x="2339" y="1286"/>
                </a:lnTo>
                <a:lnTo>
                  <a:pt x="2290" y="1260"/>
                </a:lnTo>
                <a:lnTo>
                  <a:pt x="2243" y="1236"/>
                </a:lnTo>
                <a:lnTo>
                  <a:pt x="2194" y="1211"/>
                </a:lnTo>
                <a:lnTo>
                  <a:pt x="2147" y="1189"/>
                </a:lnTo>
                <a:lnTo>
                  <a:pt x="2100" y="1166"/>
                </a:lnTo>
                <a:lnTo>
                  <a:pt x="2053" y="1145"/>
                </a:lnTo>
                <a:lnTo>
                  <a:pt x="2007" y="1124"/>
                </a:lnTo>
                <a:lnTo>
                  <a:pt x="1961" y="1105"/>
                </a:lnTo>
                <a:lnTo>
                  <a:pt x="1916" y="1086"/>
                </a:lnTo>
                <a:lnTo>
                  <a:pt x="1871" y="1069"/>
                </a:lnTo>
                <a:lnTo>
                  <a:pt x="1821" y="1050"/>
                </a:lnTo>
                <a:lnTo>
                  <a:pt x="1771" y="1033"/>
                </a:lnTo>
                <a:lnTo>
                  <a:pt x="1723" y="1017"/>
                </a:lnTo>
                <a:lnTo>
                  <a:pt x="1674" y="1002"/>
                </a:lnTo>
                <a:lnTo>
                  <a:pt x="1626" y="988"/>
                </a:lnTo>
                <a:lnTo>
                  <a:pt x="1579" y="976"/>
                </a:lnTo>
                <a:lnTo>
                  <a:pt x="1533" y="965"/>
                </a:lnTo>
                <a:lnTo>
                  <a:pt x="1487" y="955"/>
                </a:lnTo>
                <a:lnTo>
                  <a:pt x="1442" y="947"/>
                </a:lnTo>
                <a:lnTo>
                  <a:pt x="1397" y="940"/>
                </a:lnTo>
                <a:lnTo>
                  <a:pt x="1354" y="935"/>
                </a:lnTo>
                <a:lnTo>
                  <a:pt x="1311" y="929"/>
                </a:lnTo>
                <a:lnTo>
                  <a:pt x="1268" y="926"/>
                </a:lnTo>
                <a:lnTo>
                  <a:pt x="1227" y="925"/>
                </a:lnTo>
                <a:lnTo>
                  <a:pt x="1187" y="924"/>
                </a:lnTo>
                <a:lnTo>
                  <a:pt x="1147" y="925"/>
                </a:lnTo>
                <a:lnTo>
                  <a:pt x="1108" y="927"/>
                </a:lnTo>
                <a:lnTo>
                  <a:pt x="1071" y="931"/>
                </a:lnTo>
                <a:lnTo>
                  <a:pt x="1033" y="936"/>
                </a:lnTo>
                <a:lnTo>
                  <a:pt x="997" y="942"/>
                </a:lnTo>
                <a:lnTo>
                  <a:pt x="963" y="950"/>
                </a:lnTo>
                <a:lnTo>
                  <a:pt x="928" y="959"/>
                </a:lnTo>
                <a:lnTo>
                  <a:pt x="895" y="970"/>
                </a:lnTo>
                <a:lnTo>
                  <a:pt x="863" y="982"/>
                </a:lnTo>
                <a:lnTo>
                  <a:pt x="833" y="996"/>
                </a:lnTo>
                <a:lnTo>
                  <a:pt x="803" y="1011"/>
                </a:lnTo>
                <a:lnTo>
                  <a:pt x="774" y="1027"/>
                </a:lnTo>
                <a:lnTo>
                  <a:pt x="746" y="1045"/>
                </a:lnTo>
                <a:lnTo>
                  <a:pt x="719" y="1064"/>
                </a:lnTo>
                <a:lnTo>
                  <a:pt x="695" y="1085"/>
                </a:lnTo>
                <a:lnTo>
                  <a:pt x="670" y="1107"/>
                </a:lnTo>
                <a:lnTo>
                  <a:pt x="647" y="1131"/>
                </a:lnTo>
                <a:lnTo>
                  <a:pt x="626" y="1155"/>
                </a:lnTo>
                <a:lnTo>
                  <a:pt x="607" y="1182"/>
                </a:lnTo>
                <a:lnTo>
                  <a:pt x="588" y="1209"/>
                </a:lnTo>
                <a:lnTo>
                  <a:pt x="571" y="1237"/>
                </a:lnTo>
                <a:lnTo>
                  <a:pt x="556" y="1267"/>
                </a:lnTo>
                <a:lnTo>
                  <a:pt x="543" y="1297"/>
                </a:lnTo>
                <a:lnTo>
                  <a:pt x="532" y="1328"/>
                </a:lnTo>
                <a:lnTo>
                  <a:pt x="521" y="1360"/>
                </a:lnTo>
                <a:lnTo>
                  <a:pt x="512" y="1393"/>
                </a:lnTo>
                <a:lnTo>
                  <a:pt x="505" y="1427"/>
                </a:lnTo>
                <a:lnTo>
                  <a:pt x="499" y="1462"/>
                </a:lnTo>
                <a:lnTo>
                  <a:pt x="495" y="1497"/>
                </a:lnTo>
                <a:lnTo>
                  <a:pt x="492" y="1534"/>
                </a:lnTo>
                <a:lnTo>
                  <a:pt x="491" y="1571"/>
                </a:lnTo>
                <a:lnTo>
                  <a:pt x="491" y="1609"/>
                </a:lnTo>
                <a:lnTo>
                  <a:pt x="492" y="1648"/>
                </a:lnTo>
                <a:lnTo>
                  <a:pt x="495" y="1687"/>
                </a:lnTo>
                <a:lnTo>
                  <a:pt x="499" y="1728"/>
                </a:lnTo>
                <a:lnTo>
                  <a:pt x="506" y="1769"/>
                </a:lnTo>
                <a:lnTo>
                  <a:pt x="513" y="1810"/>
                </a:lnTo>
                <a:lnTo>
                  <a:pt x="522" y="1852"/>
                </a:lnTo>
                <a:lnTo>
                  <a:pt x="532" y="1895"/>
                </a:lnTo>
                <a:lnTo>
                  <a:pt x="543" y="1939"/>
                </a:lnTo>
                <a:lnTo>
                  <a:pt x="556" y="1983"/>
                </a:lnTo>
                <a:lnTo>
                  <a:pt x="570" y="2028"/>
                </a:lnTo>
                <a:lnTo>
                  <a:pt x="586" y="2073"/>
                </a:lnTo>
                <a:lnTo>
                  <a:pt x="602" y="2118"/>
                </a:lnTo>
                <a:lnTo>
                  <a:pt x="621" y="2165"/>
                </a:lnTo>
                <a:lnTo>
                  <a:pt x="640" y="2211"/>
                </a:lnTo>
                <a:lnTo>
                  <a:pt x="661" y="2259"/>
                </a:lnTo>
                <a:lnTo>
                  <a:pt x="683" y="2306"/>
                </a:lnTo>
                <a:lnTo>
                  <a:pt x="706" y="2354"/>
                </a:lnTo>
                <a:lnTo>
                  <a:pt x="729" y="2398"/>
                </a:lnTo>
                <a:lnTo>
                  <a:pt x="752" y="2443"/>
                </a:lnTo>
                <a:lnTo>
                  <a:pt x="777" y="2488"/>
                </a:lnTo>
                <a:lnTo>
                  <a:pt x="803" y="2533"/>
                </a:lnTo>
                <a:lnTo>
                  <a:pt x="830" y="2579"/>
                </a:lnTo>
                <a:lnTo>
                  <a:pt x="858" y="2625"/>
                </a:lnTo>
                <a:lnTo>
                  <a:pt x="886" y="2671"/>
                </a:lnTo>
                <a:lnTo>
                  <a:pt x="916" y="2717"/>
                </a:lnTo>
                <a:lnTo>
                  <a:pt x="948" y="2765"/>
                </a:lnTo>
                <a:lnTo>
                  <a:pt x="979" y="2812"/>
                </a:lnTo>
                <a:lnTo>
                  <a:pt x="1012" y="2859"/>
                </a:lnTo>
                <a:lnTo>
                  <a:pt x="1045" y="2906"/>
                </a:lnTo>
                <a:lnTo>
                  <a:pt x="1081" y="2953"/>
                </a:lnTo>
                <a:lnTo>
                  <a:pt x="1116" y="3002"/>
                </a:lnTo>
                <a:lnTo>
                  <a:pt x="1152" y="3049"/>
                </a:lnTo>
                <a:lnTo>
                  <a:pt x="1190" y="3097"/>
                </a:lnTo>
                <a:lnTo>
                  <a:pt x="1228" y="3145"/>
                </a:lnTo>
                <a:lnTo>
                  <a:pt x="1268" y="3193"/>
                </a:lnTo>
                <a:lnTo>
                  <a:pt x="1308" y="3241"/>
                </a:lnTo>
                <a:lnTo>
                  <a:pt x="1350" y="3289"/>
                </a:lnTo>
                <a:lnTo>
                  <a:pt x="1391" y="3337"/>
                </a:lnTo>
                <a:lnTo>
                  <a:pt x="1434" y="3385"/>
                </a:lnTo>
                <a:lnTo>
                  <a:pt x="1478" y="3434"/>
                </a:lnTo>
                <a:lnTo>
                  <a:pt x="1522" y="3481"/>
                </a:lnTo>
                <a:lnTo>
                  <a:pt x="1568" y="3529"/>
                </a:lnTo>
                <a:lnTo>
                  <a:pt x="1614" y="3577"/>
                </a:lnTo>
                <a:lnTo>
                  <a:pt x="1662" y="3624"/>
                </a:lnTo>
                <a:lnTo>
                  <a:pt x="1709" y="3672"/>
                </a:lnTo>
                <a:lnTo>
                  <a:pt x="1758" y="3719"/>
                </a:lnTo>
                <a:lnTo>
                  <a:pt x="1807" y="3766"/>
                </a:lnTo>
                <a:lnTo>
                  <a:pt x="1858" y="3813"/>
                </a:lnTo>
                <a:lnTo>
                  <a:pt x="1908" y="3859"/>
                </a:lnTo>
                <a:lnTo>
                  <a:pt x="1960" y="3905"/>
                </a:lnTo>
                <a:lnTo>
                  <a:pt x="2011" y="3951"/>
                </a:lnTo>
                <a:lnTo>
                  <a:pt x="2064" y="3995"/>
                </a:lnTo>
                <a:lnTo>
                  <a:pt x="2115" y="4039"/>
                </a:lnTo>
                <a:lnTo>
                  <a:pt x="2166" y="4082"/>
                </a:lnTo>
                <a:lnTo>
                  <a:pt x="2219" y="4125"/>
                </a:lnTo>
                <a:lnTo>
                  <a:pt x="2270" y="4166"/>
                </a:lnTo>
                <a:lnTo>
                  <a:pt x="2323" y="4207"/>
                </a:lnTo>
                <a:lnTo>
                  <a:pt x="2375" y="4246"/>
                </a:lnTo>
                <a:lnTo>
                  <a:pt x="2427" y="4285"/>
                </a:lnTo>
                <a:lnTo>
                  <a:pt x="2479" y="4322"/>
                </a:lnTo>
                <a:lnTo>
                  <a:pt x="2531" y="4360"/>
                </a:lnTo>
                <a:lnTo>
                  <a:pt x="2583" y="4396"/>
                </a:lnTo>
                <a:lnTo>
                  <a:pt x="2635" y="4432"/>
                </a:lnTo>
                <a:lnTo>
                  <a:pt x="2686" y="4466"/>
                </a:lnTo>
                <a:lnTo>
                  <a:pt x="2738" y="4499"/>
                </a:lnTo>
                <a:lnTo>
                  <a:pt x="2789" y="4532"/>
                </a:lnTo>
                <a:lnTo>
                  <a:pt x="2841" y="4564"/>
                </a:lnTo>
                <a:lnTo>
                  <a:pt x="2891" y="4595"/>
                </a:lnTo>
                <a:lnTo>
                  <a:pt x="2943" y="4625"/>
                </a:lnTo>
                <a:lnTo>
                  <a:pt x="2993" y="4654"/>
                </a:lnTo>
                <a:lnTo>
                  <a:pt x="3042" y="4681"/>
                </a:lnTo>
                <a:lnTo>
                  <a:pt x="3093" y="4708"/>
                </a:lnTo>
                <a:lnTo>
                  <a:pt x="3142" y="4734"/>
                </a:lnTo>
                <a:lnTo>
                  <a:pt x="3191" y="4760"/>
                </a:lnTo>
                <a:lnTo>
                  <a:pt x="3241" y="4783"/>
                </a:lnTo>
                <a:lnTo>
                  <a:pt x="3289" y="4807"/>
                </a:lnTo>
                <a:lnTo>
                  <a:pt x="3337" y="4828"/>
                </a:lnTo>
                <a:lnTo>
                  <a:pt x="3384" y="4850"/>
                </a:lnTo>
                <a:lnTo>
                  <a:pt x="3431" y="4870"/>
                </a:lnTo>
                <a:lnTo>
                  <a:pt x="3479" y="4889"/>
                </a:lnTo>
                <a:lnTo>
                  <a:pt x="3525" y="4907"/>
                </a:lnTo>
                <a:lnTo>
                  <a:pt x="3575" y="4926"/>
                </a:lnTo>
                <a:lnTo>
                  <a:pt x="3624" y="4943"/>
                </a:lnTo>
                <a:lnTo>
                  <a:pt x="3674" y="4959"/>
                </a:lnTo>
                <a:lnTo>
                  <a:pt x="3722" y="4974"/>
                </a:lnTo>
                <a:lnTo>
                  <a:pt x="3769" y="4987"/>
                </a:lnTo>
                <a:lnTo>
                  <a:pt x="3816" y="5000"/>
                </a:lnTo>
                <a:lnTo>
                  <a:pt x="3863" y="5011"/>
                </a:lnTo>
                <a:lnTo>
                  <a:pt x="3908" y="5020"/>
                </a:lnTo>
                <a:lnTo>
                  <a:pt x="3954" y="5029"/>
                </a:lnTo>
                <a:lnTo>
                  <a:pt x="3998" y="5035"/>
                </a:lnTo>
                <a:lnTo>
                  <a:pt x="4042" y="5042"/>
                </a:lnTo>
                <a:lnTo>
                  <a:pt x="4085" y="5046"/>
                </a:lnTo>
                <a:lnTo>
                  <a:pt x="4127" y="5049"/>
                </a:lnTo>
                <a:lnTo>
                  <a:pt x="4169" y="5051"/>
                </a:lnTo>
                <a:lnTo>
                  <a:pt x="4209" y="5051"/>
                </a:lnTo>
                <a:lnTo>
                  <a:pt x="4248" y="5050"/>
                </a:lnTo>
                <a:lnTo>
                  <a:pt x="4288" y="5048"/>
                </a:lnTo>
                <a:lnTo>
                  <a:pt x="4325" y="5045"/>
                </a:lnTo>
                <a:lnTo>
                  <a:pt x="4362" y="5040"/>
                </a:lnTo>
                <a:lnTo>
                  <a:pt x="4398" y="5033"/>
                </a:lnTo>
                <a:lnTo>
                  <a:pt x="4434" y="5026"/>
                </a:lnTo>
                <a:lnTo>
                  <a:pt x="4467" y="5016"/>
                </a:lnTo>
                <a:lnTo>
                  <a:pt x="4500" y="5005"/>
                </a:lnTo>
                <a:lnTo>
                  <a:pt x="4532" y="4993"/>
                </a:lnTo>
                <a:lnTo>
                  <a:pt x="4563" y="4981"/>
                </a:lnTo>
                <a:lnTo>
                  <a:pt x="4593" y="4966"/>
                </a:lnTo>
                <a:lnTo>
                  <a:pt x="4621" y="4948"/>
                </a:lnTo>
                <a:lnTo>
                  <a:pt x="4649" y="4931"/>
                </a:lnTo>
                <a:lnTo>
                  <a:pt x="4676" y="4912"/>
                </a:lnTo>
                <a:lnTo>
                  <a:pt x="4701" y="4891"/>
                </a:lnTo>
                <a:lnTo>
                  <a:pt x="4725" y="4869"/>
                </a:lnTo>
                <a:lnTo>
                  <a:pt x="4748" y="4844"/>
                </a:lnTo>
                <a:lnTo>
                  <a:pt x="4769" y="4820"/>
                </a:lnTo>
                <a:lnTo>
                  <a:pt x="4790" y="4794"/>
                </a:lnTo>
                <a:lnTo>
                  <a:pt x="4808" y="4766"/>
                </a:lnTo>
                <a:lnTo>
                  <a:pt x="4824" y="4738"/>
                </a:lnTo>
                <a:lnTo>
                  <a:pt x="4839" y="4709"/>
                </a:lnTo>
                <a:lnTo>
                  <a:pt x="4853" y="4679"/>
                </a:lnTo>
                <a:lnTo>
                  <a:pt x="4865" y="4647"/>
                </a:lnTo>
                <a:lnTo>
                  <a:pt x="4874" y="4616"/>
                </a:lnTo>
                <a:lnTo>
                  <a:pt x="4884" y="4583"/>
                </a:lnTo>
                <a:lnTo>
                  <a:pt x="4891" y="4549"/>
                </a:lnTo>
                <a:lnTo>
                  <a:pt x="4897" y="4514"/>
                </a:lnTo>
                <a:lnTo>
                  <a:pt x="4901" y="4478"/>
                </a:lnTo>
                <a:lnTo>
                  <a:pt x="4904" y="4441"/>
                </a:lnTo>
                <a:lnTo>
                  <a:pt x="4905" y="4405"/>
                </a:lnTo>
                <a:lnTo>
                  <a:pt x="4905" y="4366"/>
                </a:lnTo>
                <a:lnTo>
                  <a:pt x="4903" y="4328"/>
                </a:lnTo>
                <a:lnTo>
                  <a:pt x="4900" y="4288"/>
                </a:lnTo>
                <a:lnTo>
                  <a:pt x="4896" y="4248"/>
                </a:lnTo>
                <a:lnTo>
                  <a:pt x="4890" y="4207"/>
                </a:lnTo>
                <a:lnTo>
                  <a:pt x="4883" y="4165"/>
                </a:lnTo>
                <a:lnTo>
                  <a:pt x="4874" y="4123"/>
                </a:lnTo>
                <a:lnTo>
                  <a:pt x="4864" y="4080"/>
                </a:lnTo>
                <a:lnTo>
                  <a:pt x="4853" y="4036"/>
                </a:lnTo>
                <a:lnTo>
                  <a:pt x="4840" y="3992"/>
                </a:lnTo>
                <a:lnTo>
                  <a:pt x="4825" y="3948"/>
                </a:lnTo>
                <a:lnTo>
                  <a:pt x="4810" y="3903"/>
                </a:lnTo>
                <a:lnTo>
                  <a:pt x="4793" y="3857"/>
                </a:lnTo>
                <a:lnTo>
                  <a:pt x="4775" y="3811"/>
                </a:lnTo>
                <a:lnTo>
                  <a:pt x="4755" y="3764"/>
                </a:lnTo>
                <a:lnTo>
                  <a:pt x="4735" y="3717"/>
                </a:lnTo>
                <a:lnTo>
                  <a:pt x="4712" y="3669"/>
                </a:lnTo>
                <a:lnTo>
                  <a:pt x="4689" y="3621"/>
                </a:lnTo>
                <a:lnTo>
                  <a:pt x="4658" y="3559"/>
                </a:lnTo>
                <a:lnTo>
                  <a:pt x="4623" y="3497"/>
                </a:lnTo>
                <a:lnTo>
                  <a:pt x="4587" y="3432"/>
                </a:lnTo>
                <a:lnTo>
                  <a:pt x="4549" y="3368"/>
                </a:lnTo>
                <a:lnTo>
                  <a:pt x="4504" y="3391"/>
                </a:lnTo>
                <a:lnTo>
                  <a:pt x="4459" y="3411"/>
                </a:lnTo>
                <a:lnTo>
                  <a:pt x="4414" y="3430"/>
                </a:lnTo>
                <a:lnTo>
                  <a:pt x="4369" y="3449"/>
                </a:lnTo>
                <a:close/>
              </a:path>
            </a:pathLst>
          </a:custGeom>
          <a:solidFill>
            <a:schemeClr val="accent1"/>
          </a:solidFill>
          <a:ln>
            <a:noFill/>
          </a:ln>
          <a:effectLst/>
        </p:spPr>
        <p:txBody>
          <a:bodyPr/>
          <a:lstStyle/>
          <a:p>
            <a:endParaRPr lang="zh-CN" altLang="en-US" sz="4400"/>
          </a:p>
        </p:txBody>
      </p:sp>
    </p:spTree>
  </p:cSld>
  <p:clrMapOvr>
    <a:masterClrMapping/>
  </p:clrMapOvr>
  <p:transition spd="slow"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Freeform 8"/>
          <p:cNvSpPr/>
          <p:nvPr/>
        </p:nvSpPr>
        <p:spPr bwMode="auto">
          <a:xfrm>
            <a:off x="594621" y="3391061"/>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5"/>
          <p:cNvSpPr/>
          <p:nvPr/>
        </p:nvSpPr>
        <p:spPr bwMode="auto">
          <a:xfrm>
            <a:off x="1926384" y="2078699"/>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21" name="KSO_Shape"/>
          <p:cNvSpPr/>
          <p:nvPr/>
        </p:nvSpPr>
        <p:spPr bwMode="auto">
          <a:xfrm>
            <a:off x="2435140" y="2734748"/>
            <a:ext cx="544584" cy="544584"/>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圆角矩形 21"/>
          <p:cNvSpPr/>
          <p:nvPr/>
        </p:nvSpPr>
        <p:spPr>
          <a:xfrm>
            <a:off x="3431802" y="1913117"/>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4" name="圆角矩形 23"/>
          <p:cNvSpPr/>
          <p:nvPr/>
        </p:nvSpPr>
        <p:spPr>
          <a:xfrm>
            <a:off x="2837829" y="3943488"/>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6" name="KSO_Shape"/>
          <p:cNvSpPr/>
          <p:nvPr/>
        </p:nvSpPr>
        <p:spPr bwMode="auto">
          <a:xfrm>
            <a:off x="922819" y="3924840"/>
            <a:ext cx="1390762" cy="1298045"/>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4" name="Freeform 8"/>
          <p:cNvSpPr/>
          <p:nvPr/>
        </p:nvSpPr>
        <p:spPr bwMode="auto">
          <a:xfrm>
            <a:off x="5975734" y="4047110"/>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p:spPr>
        <p:txBody>
          <a:bodyPr/>
          <a:lstStyle/>
          <a:p>
            <a:endParaRPr lang="zh-CN" altLang="en-US"/>
          </a:p>
        </p:txBody>
      </p:sp>
      <p:sp>
        <p:nvSpPr>
          <p:cNvPr id="15" name="Freeform 5"/>
          <p:cNvSpPr/>
          <p:nvPr/>
        </p:nvSpPr>
        <p:spPr bwMode="auto">
          <a:xfrm>
            <a:off x="7307497" y="2734748"/>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19" name="圆角矩形 18"/>
          <p:cNvSpPr/>
          <p:nvPr/>
        </p:nvSpPr>
        <p:spPr>
          <a:xfrm>
            <a:off x="8812915" y="256916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0" name="圆角矩形 19"/>
          <p:cNvSpPr/>
          <p:nvPr/>
        </p:nvSpPr>
        <p:spPr>
          <a:xfrm>
            <a:off x="8218942" y="4599537"/>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6" name="KSO_Shape"/>
          <p:cNvSpPr/>
          <p:nvPr/>
        </p:nvSpPr>
        <p:spPr>
          <a:xfrm>
            <a:off x="7816253" y="3447978"/>
            <a:ext cx="544584" cy="430221"/>
          </a:xfrm>
          <a:prstGeom prst="wedgeEllipseCallout">
            <a:avLst>
              <a:gd name="adj1" fmla="val -25046"/>
              <a:gd name="adj2" fmla="val 65698"/>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solidFill>
              <a:latin typeface="Calibri" panose="020F0502020204030204" pitchFamily="34" charset="0"/>
              <a:ea typeface="幼圆" panose="02010509060101010101" pitchFamily="49" charset="-122"/>
            </a:endParaRPr>
          </a:p>
        </p:txBody>
      </p:sp>
      <p:sp>
        <p:nvSpPr>
          <p:cNvPr id="27" name="KSO_Shape"/>
          <p:cNvSpPr/>
          <p:nvPr/>
        </p:nvSpPr>
        <p:spPr bwMode="auto">
          <a:xfrm>
            <a:off x="6436820" y="4808978"/>
            <a:ext cx="1124987" cy="841866"/>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FFFFF"/>
          </a:solidFill>
          <a:ln>
            <a:noFill/>
          </a:ln>
        </p:spPr>
        <p:txBody>
          <a:bodyPr anchor="ctr" anchorCtr="1"/>
          <a:lstStyle/>
          <a:p>
            <a:endParaRPr lang="zh-CN" altLang="en-US" dirty="0">
              <a:ea typeface="宋体" panose="02010600030101010101" pitchFamily="2" charset="-122"/>
            </a:endParaRPr>
          </a:p>
        </p:txBody>
      </p:sp>
    </p:spTree>
  </p:cSld>
  <p:clrMapOvr>
    <a:masterClrMapping/>
  </p:clrMapOvr>
  <p:transition spd="slow"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2" name="KSO_Shape"/>
          <p:cNvSpPr/>
          <p:nvPr/>
        </p:nvSpPr>
        <p:spPr bwMode="auto">
          <a:xfrm>
            <a:off x="1679369" y="2535589"/>
            <a:ext cx="2308490" cy="2566497"/>
          </a:xfrm>
          <a:custGeom>
            <a:avLst/>
            <a:gdLst>
              <a:gd name="T0" fmla="*/ 1511663 w 2946"/>
              <a:gd name="T1" fmla="*/ 216114 h 3274"/>
              <a:gd name="T2" fmla="*/ 1558387 w 2946"/>
              <a:gd name="T3" fmla="*/ 72038 h 3274"/>
              <a:gd name="T4" fmla="*/ 1619403 w 2946"/>
              <a:gd name="T5" fmla="*/ 168822 h 3274"/>
              <a:gd name="T6" fmla="*/ 141821 w 2946"/>
              <a:gd name="T7" fmla="*/ 72038 h 3274"/>
              <a:gd name="T8" fmla="*/ 647541 w 2946"/>
              <a:gd name="T9" fmla="*/ 0 h 3274"/>
              <a:gd name="T10" fmla="*/ 974060 w 2946"/>
              <a:gd name="T11" fmla="*/ 72038 h 3274"/>
              <a:gd name="T12" fmla="*/ 1477582 w 2946"/>
              <a:gd name="T13" fmla="*/ 216114 h 3274"/>
              <a:gd name="T14" fmla="*/ 141821 w 2946"/>
              <a:gd name="T15" fmla="*/ 72038 h 3274"/>
              <a:gd name="T16" fmla="*/ 0 w 2946"/>
              <a:gd name="T17" fmla="*/ 112731 h 3274"/>
              <a:gd name="T18" fmla="*/ 107740 w 2946"/>
              <a:gd name="T19" fmla="*/ 72038 h 3274"/>
              <a:gd name="T20" fmla="*/ 51671 w 2946"/>
              <a:gd name="T21" fmla="*/ 216114 h 3274"/>
              <a:gd name="T22" fmla="*/ 1441851 w 2946"/>
              <a:gd name="T23" fmla="*/ 285952 h 3274"/>
              <a:gd name="T24" fmla="*/ 179750 w 2946"/>
              <a:gd name="T25" fmla="*/ 1298331 h 3274"/>
              <a:gd name="T26" fmla="*/ 1441851 w 2946"/>
              <a:gd name="T27" fmla="*/ 285952 h 3274"/>
              <a:gd name="T28" fmla="*/ 1190091 w 2946"/>
              <a:gd name="T29" fmla="*/ 1118512 h 3274"/>
              <a:gd name="T30" fmla="*/ 937781 w 2946"/>
              <a:gd name="T31" fmla="*/ 1046474 h 3274"/>
              <a:gd name="T32" fmla="*/ 937781 w 2946"/>
              <a:gd name="T33" fmla="*/ 974436 h 3274"/>
              <a:gd name="T34" fmla="*/ 1334111 w 2946"/>
              <a:gd name="T35" fmla="*/ 900199 h 3274"/>
              <a:gd name="T36" fmla="*/ 937781 w 2946"/>
              <a:gd name="T37" fmla="*/ 974436 h 3274"/>
              <a:gd name="T38" fmla="*/ 1334111 w 2946"/>
              <a:gd name="T39" fmla="*/ 792417 h 3274"/>
              <a:gd name="T40" fmla="*/ 937781 w 2946"/>
              <a:gd name="T41" fmla="*/ 722578 h 3274"/>
              <a:gd name="T42" fmla="*/ 554093 w 2946"/>
              <a:gd name="T43" fmla="*/ 1181751 h 3274"/>
              <a:gd name="T44" fmla="*/ 507919 w 2946"/>
              <a:gd name="T45" fmla="*/ 972236 h 3274"/>
              <a:gd name="T46" fmla="*/ 301233 w 2946"/>
              <a:gd name="T47" fmla="*/ 928244 h 3274"/>
              <a:gd name="T48" fmla="*/ 863572 w 2946"/>
              <a:gd name="T49" fmla="*/ 900199 h 3274"/>
              <a:gd name="T50" fmla="*/ 575531 w 2946"/>
              <a:gd name="T51" fmla="*/ 900199 h 3274"/>
              <a:gd name="T52" fmla="*/ 287491 w 2946"/>
              <a:gd name="T53" fmla="*/ 506465 h 3274"/>
              <a:gd name="T54" fmla="*/ 863572 w 2946"/>
              <a:gd name="T55" fmla="*/ 393734 h 3274"/>
              <a:gd name="T56" fmla="*/ 287491 w 2946"/>
              <a:gd name="T57" fmla="*/ 506465 h 3274"/>
              <a:gd name="T58" fmla="*/ 109939 w 2946"/>
              <a:gd name="T59" fmla="*/ 1476502 h 3274"/>
              <a:gd name="T60" fmla="*/ 1551790 w 2946"/>
              <a:gd name="T61" fmla="*/ 1368170 h 3274"/>
              <a:gd name="T62" fmla="*/ 694815 w 2946"/>
              <a:gd name="T63" fmla="*/ 1519394 h 3274"/>
              <a:gd name="T64" fmla="*/ 357302 w 2946"/>
              <a:gd name="T65" fmla="*/ 1800397 h 3274"/>
              <a:gd name="T66" fmla="*/ 694815 w 2946"/>
              <a:gd name="T67" fmla="*/ 1519394 h 3274"/>
              <a:gd name="T68" fmla="*/ 1088397 w 2946"/>
              <a:gd name="T69" fmla="*/ 1800397 h 3274"/>
              <a:gd name="T70" fmla="*/ 1088397 w 2946"/>
              <a:gd name="T71" fmla="*/ 1519394 h 3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46" h="3274">
                <a:moveTo>
                  <a:pt x="2831" y="393"/>
                </a:moveTo>
                <a:cubicBezTo>
                  <a:pt x="2750" y="393"/>
                  <a:pt x="2750" y="393"/>
                  <a:pt x="2750" y="393"/>
                </a:cubicBezTo>
                <a:cubicBezTo>
                  <a:pt x="2754" y="131"/>
                  <a:pt x="2754" y="131"/>
                  <a:pt x="2754" y="131"/>
                </a:cubicBezTo>
                <a:cubicBezTo>
                  <a:pt x="2835" y="131"/>
                  <a:pt x="2835" y="131"/>
                  <a:pt x="2835" y="131"/>
                </a:cubicBezTo>
                <a:cubicBezTo>
                  <a:pt x="2946" y="205"/>
                  <a:pt x="2946" y="205"/>
                  <a:pt x="2946" y="205"/>
                </a:cubicBezTo>
                <a:cubicBezTo>
                  <a:pt x="2946" y="307"/>
                  <a:pt x="2946" y="307"/>
                  <a:pt x="2946" y="307"/>
                </a:cubicBezTo>
                <a:lnTo>
                  <a:pt x="2831" y="393"/>
                </a:lnTo>
                <a:close/>
                <a:moveTo>
                  <a:pt x="258" y="131"/>
                </a:moveTo>
                <a:cubicBezTo>
                  <a:pt x="1178" y="131"/>
                  <a:pt x="1178" y="131"/>
                  <a:pt x="1178" y="131"/>
                </a:cubicBezTo>
                <a:cubicBezTo>
                  <a:pt x="1178" y="0"/>
                  <a:pt x="1178" y="0"/>
                  <a:pt x="1178" y="0"/>
                </a:cubicBezTo>
                <a:cubicBezTo>
                  <a:pt x="1772" y="0"/>
                  <a:pt x="1772" y="0"/>
                  <a:pt x="1772" y="0"/>
                </a:cubicBezTo>
                <a:cubicBezTo>
                  <a:pt x="1772" y="131"/>
                  <a:pt x="1772" y="131"/>
                  <a:pt x="1772" y="131"/>
                </a:cubicBezTo>
                <a:cubicBezTo>
                  <a:pt x="2688" y="131"/>
                  <a:pt x="2688" y="131"/>
                  <a:pt x="2688" y="131"/>
                </a:cubicBezTo>
                <a:cubicBezTo>
                  <a:pt x="2688" y="393"/>
                  <a:pt x="2688" y="393"/>
                  <a:pt x="2688" y="393"/>
                </a:cubicBezTo>
                <a:cubicBezTo>
                  <a:pt x="258" y="393"/>
                  <a:pt x="258" y="393"/>
                  <a:pt x="258" y="393"/>
                </a:cubicBezTo>
                <a:lnTo>
                  <a:pt x="258" y="131"/>
                </a:lnTo>
                <a:close/>
                <a:moveTo>
                  <a:pt x="0" y="307"/>
                </a:moveTo>
                <a:cubicBezTo>
                  <a:pt x="0" y="205"/>
                  <a:pt x="0" y="205"/>
                  <a:pt x="0" y="205"/>
                </a:cubicBezTo>
                <a:cubicBezTo>
                  <a:pt x="94" y="131"/>
                  <a:pt x="94" y="131"/>
                  <a:pt x="94" y="131"/>
                </a:cubicBezTo>
                <a:cubicBezTo>
                  <a:pt x="196" y="131"/>
                  <a:pt x="196" y="131"/>
                  <a:pt x="196" y="131"/>
                </a:cubicBezTo>
                <a:cubicBezTo>
                  <a:pt x="196" y="393"/>
                  <a:pt x="196" y="393"/>
                  <a:pt x="196" y="393"/>
                </a:cubicBezTo>
                <a:cubicBezTo>
                  <a:pt x="94" y="393"/>
                  <a:pt x="94" y="393"/>
                  <a:pt x="94" y="393"/>
                </a:cubicBezTo>
                <a:lnTo>
                  <a:pt x="0" y="307"/>
                </a:lnTo>
                <a:close/>
                <a:moveTo>
                  <a:pt x="2623" y="520"/>
                </a:moveTo>
                <a:cubicBezTo>
                  <a:pt x="2623" y="2361"/>
                  <a:pt x="2623" y="2361"/>
                  <a:pt x="2623" y="2361"/>
                </a:cubicBezTo>
                <a:cubicBezTo>
                  <a:pt x="327" y="2361"/>
                  <a:pt x="327" y="2361"/>
                  <a:pt x="327" y="2361"/>
                </a:cubicBezTo>
                <a:cubicBezTo>
                  <a:pt x="327" y="520"/>
                  <a:pt x="327" y="520"/>
                  <a:pt x="327" y="520"/>
                </a:cubicBezTo>
                <a:lnTo>
                  <a:pt x="2623" y="520"/>
                </a:lnTo>
                <a:close/>
                <a:moveTo>
                  <a:pt x="1706" y="2034"/>
                </a:moveTo>
                <a:cubicBezTo>
                  <a:pt x="2165" y="2034"/>
                  <a:pt x="2165" y="2034"/>
                  <a:pt x="2165" y="2034"/>
                </a:cubicBezTo>
                <a:cubicBezTo>
                  <a:pt x="2165" y="1903"/>
                  <a:pt x="2165" y="1903"/>
                  <a:pt x="2165" y="1903"/>
                </a:cubicBezTo>
                <a:cubicBezTo>
                  <a:pt x="1706" y="1903"/>
                  <a:pt x="1706" y="1903"/>
                  <a:pt x="1706" y="1903"/>
                </a:cubicBezTo>
                <a:lnTo>
                  <a:pt x="1706" y="2034"/>
                </a:lnTo>
                <a:close/>
                <a:moveTo>
                  <a:pt x="1706" y="1772"/>
                </a:moveTo>
                <a:cubicBezTo>
                  <a:pt x="2427" y="1772"/>
                  <a:pt x="2427" y="1772"/>
                  <a:pt x="2427" y="1772"/>
                </a:cubicBezTo>
                <a:cubicBezTo>
                  <a:pt x="2427" y="1637"/>
                  <a:pt x="2427" y="1637"/>
                  <a:pt x="2427" y="1637"/>
                </a:cubicBezTo>
                <a:cubicBezTo>
                  <a:pt x="1706" y="1637"/>
                  <a:pt x="1706" y="1637"/>
                  <a:pt x="1706" y="1637"/>
                </a:cubicBezTo>
                <a:lnTo>
                  <a:pt x="1706" y="1772"/>
                </a:lnTo>
                <a:close/>
                <a:moveTo>
                  <a:pt x="1706" y="1441"/>
                </a:moveTo>
                <a:cubicBezTo>
                  <a:pt x="2427" y="1441"/>
                  <a:pt x="2427" y="1441"/>
                  <a:pt x="2427" y="1441"/>
                </a:cubicBezTo>
                <a:cubicBezTo>
                  <a:pt x="2427" y="1314"/>
                  <a:pt x="2427" y="1314"/>
                  <a:pt x="2427" y="1314"/>
                </a:cubicBezTo>
                <a:cubicBezTo>
                  <a:pt x="1706" y="1314"/>
                  <a:pt x="1706" y="1314"/>
                  <a:pt x="1706" y="1314"/>
                </a:cubicBezTo>
                <a:lnTo>
                  <a:pt x="1706" y="1441"/>
                </a:lnTo>
                <a:close/>
                <a:moveTo>
                  <a:pt x="1008" y="2149"/>
                </a:moveTo>
                <a:cubicBezTo>
                  <a:pt x="1245" y="2149"/>
                  <a:pt x="1440" y="1998"/>
                  <a:pt x="1466" y="1768"/>
                </a:cubicBezTo>
                <a:cubicBezTo>
                  <a:pt x="924" y="1768"/>
                  <a:pt x="924" y="1768"/>
                  <a:pt x="924" y="1768"/>
                </a:cubicBezTo>
                <a:cubicBezTo>
                  <a:pt x="924" y="1231"/>
                  <a:pt x="924" y="1231"/>
                  <a:pt x="924" y="1231"/>
                </a:cubicBezTo>
                <a:cubicBezTo>
                  <a:pt x="694" y="1256"/>
                  <a:pt x="548" y="1451"/>
                  <a:pt x="548" y="1688"/>
                </a:cubicBezTo>
                <a:cubicBezTo>
                  <a:pt x="548" y="1943"/>
                  <a:pt x="754" y="2149"/>
                  <a:pt x="1008" y="2149"/>
                </a:cubicBezTo>
                <a:close/>
                <a:moveTo>
                  <a:pt x="1571" y="1637"/>
                </a:moveTo>
                <a:cubicBezTo>
                  <a:pt x="1571" y="1637"/>
                  <a:pt x="1559" y="1126"/>
                  <a:pt x="1047" y="1126"/>
                </a:cubicBezTo>
                <a:cubicBezTo>
                  <a:pt x="1047" y="1637"/>
                  <a:pt x="1047" y="1637"/>
                  <a:pt x="1047" y="1637"/>
                </a:cubicBezTo>
                <a:lnTo>
                  <a:pt x="1571" y="1637"/>
                </a:lnTo>
                <a:close/>
                <a:moveTo>
                  <a:pt x="523" y="921"/>
                </a:moveTo>
                <a:cubicBezTo>
                  <a:pt x="1571" y="921"/>
                  <a:pt x="1571" y="921"/>
                  <a:pt x="1571" y="921"/>
                </a:cubicBezTo>
                <a:cubicBezTo>
                  <a:pt x="1571" y="716"/>
                  <a:pt x="1571" y="716"/>
                  <a:pt x="1571" y="716"/>
                </a:cubicBezTo>
                <a:cubicBezTo>
                  <a:pt x="523" y="716"/>
                  <a:pt x="523" y="716"/>
                  <a:pt x="523" y="716"/>
                </a:cubicBezTo>
                <a:lnTo>
                  <a:pt x="523" y="921"/>
                </a:lnTo>
                <a:close/>
                <a:moveTo>
                  <a:pt x="2823" y="2685"/>
                </a:moveTo>
                <a:cubicBezTo>
                  <a:pt x="200" y="2685"/>
                  <a:pt x="200" y="2685"/>
                  <a:pt x="200" y="2685"/>
                </a:cubicBezTo>
                <a:cubicBezTo>
                  <a:pt x="200" y="2488"/>
                  <a:pt x="200" y="2488"/>
                  <a:pt x="200" y="2488"/>
                </a:cubicBezTo>
                <a:cubicBezTo>
                  <a:pt x="2823" y="2488"/>
                  <a:pt x="2823" y="2488"/>
                  <a:pt x="2823" y="2488"/>
                </a:cubicBezTo>
                <a:lnTo>
                  <a:pt x="2823" y="2685"/>
                </a:lnTo>
                <a:close/>
                <a:moveTo>
                  <a:pt x="1264" y="2763"/>
                </a:moveTo>
                <a:cubicBezTo>
                  <a:pt x="957" y="3274"/>
                  <a:pt x="957" y="3274"/>
                  <a:pt x="957" y="3274"/>
                </a:cubicBezTo>
                <a:cubicBezTo>
                  <a:pt x="650" y="3274"/>
                  <a:pt x="650" y="3274"/>
                  <a:pt x="650" y="3274"/>
                </a:cubicBezTo>
                <a:cubicBezTo>
                  <a:pt x="957" y="2763"/>
                  <a:pt x="957" y="2763"/>
                  <a:pt x="957" y="2763"/>
                </a:cubicBezTo>
                <a:lnTo>
                  <a:pt x="1264" y="2763"/>
                </a:lnTo>
                <a:close/>
                <a:moveTo>
                  <a:pt x="2287" y="3274"/>
                </a:moveTo>
                <a:cubicBezTo>
                  <a:pt x="1980" y="3274"/>
                  <a:pt x="1980" y="3274"/>
                  <a:pt x="1980" y="3274"/>
                </a:cubicBezTo>
                <a:cubicBezTo>
                  <a:pt x="1673" y="2763"/>
                  <a:pt x="1673" y="2763"/>
                  <a:pt x="1673" y="2763"/>
                </a:cubicBezTo>
                <a:cubicBezTo>
                  <a:pt x="1980" y="2763"/>
                  <a:pt x="1980" y="2763"/>
                  <a:pt x="1980" y="2763"/>
                </a:cubicBezTo>
                <a:lnTo>
                  <a:pt x="2287" y="3274"/>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23" name="矩形 22"/>
          <p:cNvSpPr/>
          <p:nvPr/>
        </p:nvSpPr>
        <p:spPr>
          <a:xfrm>
            <a:off x="5486401" y="1932644"/>
            <a:ext cx="6079916" cy="135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4" name="타원 108"/>
          <p:cNvSpPr/>
          <p:nvPr/>
        </p:nvSpPr>
        <p:spPr>
          <a:xfrm>
            <a:off x="1026385" y="5358303"/>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4C4D4D"/>
                </a:solidFill>
                <a:latin typeface="+mj-ea"/>
                <a:ea typeface="+mj-ea"/>
              </a:rPr>
              <a:t>请输入您的小标题</a:t>
            </a:r>
            <a:endParaRPr lang="ko-KR" altLang="en-US" sz="2000" b="1" dirty="0">
              <a:solidFill>
                <a:srgbClr val="4C4D4D"/>
              </a:solidFill>
              <a:latin typeface="+mj-ea"/>
              <a:ea typeface="+mj-ea"/>
            </a:endParaRPr>
          </a:p>
        </p:txBody>
      </p:sp>
      <p:sp>
        <p:nvSpPr>
          <p:cNvPr id="25" name="文本框 24"/>
          <p:cNvSpPr txBox="1"/>
          <p:nvPr/>
        </p:nvSpPr>
        <p:spPr>
          <a:xfrm>
            <a:off x="4640842" y="1778596"/>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26" name="矩形 25"/>
          <p:cNvSpPr/>
          <p:nvPr/>
        </p:nvSpPr>
        <p:spPr>
          <a:xfrm>
            <a:off x="5486401" y="3536156"/>
            <a:ext cx="6079916" cy="135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矩形 26"/>
          <p:cNvSpPr/>
          <p:nvPr/>
        </p:nvSpPr>
        <p:spPr>
          <a:xfrm>
            <a:off x="5486401" y="5139668"/>
            <a:ext cx="6079916" cy="135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MH_Other_2"/>
          <p:cNvSpPr/>
          <p:nvPr>
            <p:custDataLst>
              <p:tags r:id="rId1"/>
            </p:custDataLst>
          </p:nvPr>
        </p:nvSpPr>
        <p:spPr>
          <a:xfrm>
            <a:off x="6692901" y="2346325"/>
            <a:ext cx="4557713" cy="3367088"/>
          </a:xfrm>
          <a:custGeom>
            <a:avLst/>
            <a:gdLst>
              <a:gd name="connsiteX0" fmla="*/ 106446 w 4557485"/>
              <a:gd name="connsiteY0" fmla="*/ 0 h 3367314"/>
              <a:gd name="connsiteX1" fmla="*/ 4451039 w 4557485"/>
              <a:gd name="connsiteY1" fmla="*/ 0 h 3367314"/>
              <a:gd name="connsiteX2" fmla="*/ 4557485 w 4557485"/>
              <a:gd name="connsiteY2" fmla="*/ 106446 h 3367314"/>
              <a:gd name="connsiteX3" fmla="*/ 4557485 w 4557485"/>
              <a:gd name="connsiteY3" fmla="*/ 2622239 h 3367314"/>
              <a:gd name="connsiteX4" fmla="*/ 4451039 w 4557485"/>
              <a:gd name="connsiteY4" fmla="*/ 2728685 h 3367314"/>
              <a:gd name="connsiteX5" fmla="*/ 3773714 w 4557485"/>
              <a:gd name="connsiteY5" fmla="*/ 2728685 h 3367314"/>
              <a:gd name="connsiteX6" fmla="*/ 3773714 w 4557485"/>
              <a:gd name="connsiteY6" fmla="*/ 3367314 h 3367314"/>
              <a:gd name="connsiteX7" fmla="*/ 3135085 w 4557485"/>
              <a:gd name="connsiteY7" fmla="*/ 2728685 h 3367314"/>
              <a:gd name="connsiteX8" fmla="*/ 106446 w 4557485"/>
              <a:gd name="connsiteY8" fmla="*/ 2728685 h 3367314"/>
              <a:gd name="connsiteX9" fmla="*/ 0 w 4557485"/>
              <a:gd name="connsiteY9" fmla="*/ 2622239 h 3367314"/>
              <a:gd name="connsiteX10" fmla="*/ 0 w 4557485"/>
              <a:gd name="connsiteY10" fmla="*/ 106446 h 3367314"/>
              <a:gd name="connsiteX11" fmla="*/ 106446 w 4557485"/>
              <a:gd name="connsiteY11" fmla="*/ 0 h 33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485" h="3367314">
                <a:moveTo>
                  <a:pt x="106446" y="0"/>
                </a:moveTo>
                <a:lnTo>
                  <a:pt x="4451039" y="0"/>
                </a:lnTo>
                <a:cubicBezTo>
                  <a:pt x="4509828" y="0"/>
                  <a:pt x="4557485" y="47657"/>
                  <a:pt x="4557485" y="106446"/>
                </a:cubicBezTo>
                <a:lnTo>
                  <a:pt x="4557485" y="2622239"/>
                </a:lnTo>
                <a:cubicBezTo>
                  <a:pt x="4557485" y="2681028"/>
                  <a:pt x="4509828" y="2728685"/>
                  <a:pt x="4451039" y="2728685"/>
                </a:cubicBezTo>
                <a:lnTo>
                  <a:pt x="3773714" y="2728685"/>
                </a:lnTo>
                <a:lnTo>
                  <a:pt x="3773714" y="3367314"/>
                </a:lnTo>
                <a:lnTo>
                  <a:pt x="3135085" y="2728685"/>
                </a:lnTo>
                <a:lnTo>
                  <a:pt x="106446" y="2728685"/>
                </a:lnTo>
                <a:cubicBezTo>
                  <a:pt x="47657" y="2728685"/>
                  <a:pt x="0" y="2681028"/>
                  <a:pt x="0" y="2622239"/>
                </a:cubicBezTo>
                <a:lnTo>
                  <a:pt x="0" y="106446"/>
                </a:lnTo>
                <a:cubicBezTo>
                  <a:pt x="0" y="47657"/>
                  <a:pt x="47657" y="0"/>
                  <a:pt x="106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MH_Other_3"/>
          <p:cNvSpPr/>
          <p:nvPr>
            <p:custDataLst>
              <p:tags r:id="rId2"/>
            </p:custDataLst>
          </p:nvPr>
        </p:nvSpPr>
        <p:spPr>
          <a:xfrm>
            <a:off x="6781800" y="2459038"/>
            <a:ext cx="376238" cy="285750"/>
          </a:xfrm>
          <a:custGeom>
            <a:avLst/>
            <a:gdLst/>
            <a:ahLst/>
            <a:cxnLst/>
            <a:rect l="l" t="t" r="r" b="b"/>
            <a:pathLst>
              <a:path w="376733" h="285293">
                <a:moveTo>
                  <a:pt x="374295" y="1219"/>
                </a:moveTo>
                <a:cubicBezTo>
                  <a:pt x="375920" y="1219"/>
                  <a:pt x="376733" y="2032"/>
                  <a:pt x="376733" y="3657"/>
                </a:cubicBezTo>
                <a:cubicBezTo>
                  <a:pt x="376733" y="6096"/>
                  <a:pt x="374295" y="10566"/>
                  <a:pt x="369418" y="17069"/>
                </a:cubicBezTo>
                <a:cubicBezTo>
                  <a:pt x="353975" y="36576"/>
                  <a:pt x="342392" y="58725"/>
                  <a:pt x="334671" y="83515"/>
                </a:cubicBezTo>
                <a:cubicBezTo>
                  <a:pt x="326949" y="108305"/>
                  <a:pt x="323088" y="129235"/>
                  <a:pt x="323088" y="146304"/>
                </a:cubicBezTo>
                <a:cubicBezTo>
                  <a:pt x="323088" y="163373"/>
                  <a:pt x="328778" y="186131"/>
                  <a:pt x="340157" y="214579"/>
                </a:cubicBezTo>
                <a:cubicBezTo>
                  <a:pt x="343408" y="221894"/>
                  <a:pt x="345034" y="229819"/>
                  <a:pt x="345034" y="238353"/>
                </a:cubicBezTo>
                <a:cubicBezTo>
                  <a:pt x="345034" y="246888"/>
                  <a:pt x="336703" y="255422"/>
                  <a:pt x="320040" y="263957"/>
                </a:cubicBezTo>
                <a:cubicBezTo>
                  <a:pt x="303378" y="272491"/>
                  <a:pt x="287732" y="276758"/>
                  <a:pt x="273101" y="276758"/>
                </a:cubicBezTo>
                <a:cubicBezTo>
                  <a:pt x="258471" y="276758"/>
                  <a:pt x="243434" y="272288"/>
                  <a:pt x="227991" y="263347"/>
                </a:cubicBezTo>
                <a:cubicBezTo>
                  <a:pt x="212548" y="254406"/>
                  <a:pt x="204826" y="237541"/>
                  <a:pt x="204826" y="212750"/>
                </a:cubicBezTo>
                <a:cubicBezTo>
                  <a:pt x="204826" y="187960"/>
                  <a:pt x="213564" y="158089"/>
                  <a:pt x="231039" y="123139"/>
                </a:cubicBezTo>
                <a:cubicBezTo>
                  <a:pt x="248514" y="88189"/>
                  <a:pt x="274930" y="59131"/>
                  <a:pt x="310287" y="35966"/>
                </a:cubicBezTo>
                <a:cubicBezTo>
                  <a:pt x="345644" y="12801"/>
                  <a:pt x="366980" y="1219"/>
                  <a:pt x="374295" y="1219"/>
                </a:cubicBezTo>
                <a:close/>
                <a:moveTo>
                  <a:pt x="235916" y="0"/>
                </a:moveTo>
                <a:cubicBezTo>
                  <a:pt x="240386" y="0"/>
                  <a:pt x="242621" y="813"/>
                  <a:pt x="242621" y="2438"/>
                </a:cubicBezTo>
                <a:cubicBezTo>
                  <a:pt x="242621" y="4877"/>
                  <a:pt x="239370" y="8941"/>
                  <a:pt x="232868" y="14630"/>
                </a:cubicBezTo>
                <a:cubicBezTo>
                  <a:pt x="199543" y="42265"/>
                  <a:pt x="175159" y="71120"/>
                  <a:pt x="159716" y="101193"/>
                </a:cubicBezTo>
                <a:cubicBezTo>
                  <a:pt x="144272" y="131267"/>
                  <a:pt x="136551" y="156057"/>
                  <a:pt x="136551" y="175565"/>
                </a:cubicBezTo>
                <a:cubicBezTo>
                  <a:pt x="136551" y="195072"/>
                  <a:pt x="137973" y="209702"/>
                  <a:pt x="140818" y="219456"/>
                </a:cubicBezTo>
                <a:cubicBezTo>
                  <a:pt x="143663" y="229209"/>
                  <a:pt x="145085" y="236118"/>
                  <a:pt x="145085" y="240182"/>
                </a:cubicBezTo>
                <a:cubicBezTo>
                  <a:pt x="145085" y="253187"/>
                  <a:pt x="137160" y="263957"/>
                  <a:pt x="121311" y="272491"/>
                </a:cubicBezTo>
                <a:cubicBezTo>
                  <a:pt x="105461" y="281025"/>
                  <a:pt x="90831" y="285293"/>
                  <a:pt x="77420" y="285293"/>
                </a:cubicBezTo>
                <a:cubicBezTo>
                  <a:pt x="64008" y="285293"/>
                  <a:pt x="47752" y="279400"/>
                  <a:pt x="28652" y="267614"/>
                </a:cubicBezTo>
                <a:cubicBezTo>
                  <a:pt x="9551" y="255829"/>
                  <a:pt x="0" y="238557"/>
                  <a:pt x="0" y="215798"/>
                </a:cubicBezTo>
                <a:cubicBezTo>
                  <a:pt x="0" y="202793"/>
                  <a:pt x="3658" y="189585"/>
                  <a:pt x="10973" y="176174"/>
                </a:cubicBezTo>
                <a:cubicBezTo>
                  <a:pt x="18288" y="162763"/>
                  <a:pt x="32716" y="142849"/>
                  <a:pt x="54255" y="116433"/>
                </a:cubicBezTo>
                <a:cubicBezTo>
                  <a:pt x="75794" y="90017"/>
                  <a:pt x="98959" y="67869"/>
                  <a:pt x="123749" y="49987"/>
                </a:cubicBezTo>
                <a:cubicBezTo>
                  <a:pt x="148540" y="32105"/>
                  <a:pt x="172314" y="19304"/>
                  <a:pt x="195072" y="11582"/>
                </a:cubicBezTo>
                <a:cubicBezTo>
                  <a:pt x="217831" y="3861"/>
                  <a:pt x="231445" y="0"/>
                  <a:pt x="235916" y="0"/>
                </a:cubicBezTo>
                <a:close/>
              </a:path>
            </a:pathLst>
          </a:custGeom>
          <a:solidFill>
            <a:srgbClr val="FFFFFF"/>
          </a:solidFill>
          <a:ln>
            <a:noFill/>
          </a:ln>
          <a:effectLst/>
        </p:spPr>
        <p:txBody>
          <a:bodyPr/>
          <a:lstStyle/>
          <a:p>
            <a:pPr algn="just">
              <a:lnSpc>
                <a:spcPct val="130000"/>
              </a:lnSpc>
              <a:defRPr/>
            </a:pPr>
            <a:endParaRPr lang="zh-CN" altLang="en-US" sz="9600">
              <a:solidFill>
                <a:srgbClr val="FFFFFF"/>
              </a:solidFill>
              <a:latin typeface="华文隶书" panose="02010800040101010101" pitchFamily="2" charset="-122"/>
              <a:ea typeface="华文隶书" panose="02010800040101010101" pitchFamily="2" charset="-122"/>
            </a:endParaRPr>
          </a:p>
        </p:txBody>
      </p:sp>
      <p:sp>
        <p:nvSpPr>
          <p:cNvPr id="19" name="MH_Other_4"/>
          <p:cNvSpPr/>
          <p:nvPr>
            <p:custDataLst>
              <p:tags r:id="rId3"/>
            </p:custDataLst>
          </p:nvPr>
        </p:nvSpPr>
        <p:spPr>
          <a:xfrm rot="10800000">
            <a:off x="10814844" y="4665663"/>
            <a:ext cx="376238" cy="284162"/>
          </a:xfrm>
          <a:custGeom>
            <a:avLst/>
            <a:gdLst/>
            <a:ahLst/>
            <a:cxnLst/>
            <a:rect l="l" t="t" r="r" b="b"/>
            <a:pathLst>
              <a:path w="376733" h="285293">
                <a:moveTo>
                  <a:pt x="374295" y="1219"/>
                </a:moveTo>
                <a:cubicBezTo>
                  <a:pt x="375920" y="1219"/>
                  <a:pt x="376733" y="2032"/>
                  <a:pt x="376733" y="3657"/>
                </a:cubicBezTo>
                <a:cubicBezTo>
                  <a:pt x="376733" y="6096"/>
                  <a:pt x="374295" y="10566"/>
                  <a:pt x="369418" y="17069"/>
                </a:cubicBezTo>
                <a:cubicBezTo>
                  <a:pt x="353975" y="36576"/>
                  <a:pt x="342392" y="58725"/>
                  <a:pt x="334671" y="83515"/>
                </a:cubicBezTo>
                <a:cubicBezTo>
                  <a:pt x="326949" y="108305"/>
                  <a:pt x="323088" y="129235"/>
                  <a:pt x="323088" y="146304"/>
                </a:cubicBezTo>
                <a:cubicBezTo>
                  <a:pt x="323088" y="163373"/>
                  <a:pt x="328778" y="186131"/>
                  <a:pt x="340157" y="214579"/>
                </a:cubicBezTo>
                <a:cubicBezTo>
                  <a:pt x="343408" y="221894"/>
                  <a:pt x="345034" y="229819"/>
                  <a:pt x="345034" y="238353"/>
                </a:cubicBezTo>
                <a:cubicBezTo>
                  <a:pt x="345034" y="246888"/>
                  <a:pt x="336703" y="255422"/>
                  <a:pt x="320040" y="263957"/>
                </a:cubicBezTo>
                <a:cubicBezTo>
                  <a:pt x="303378" y="272491"/>
                  <a:pt x="287732" y="276758"/>
                  <a:pt x="273101" y="276758"/>
                </a:cubicBezTo>
                <a:cubicBezTo>
                  <a:pt x="258471" y="276758"/>
                  <a:pt x="243434" y="272288"/>
                  <a:pt x="227991" y="263347"/>
                </a:cubicBezTo>
                <a:cubicBezTo>
                  <a:pt x="212548" y="254406"/>
                  <a:pt x="204826" y="237541"/>
                  <a:pt x="204826" y="212750"/>
                </a:cubicBezTo>
                <a:cubicBezTo>
                  <a:pt x="204826" y="187960"/>
                  <a:pt x="213564" y="158089"/>
                  <a:pt x="231039" y="123139"/>
                </a:cubicBezTo>
                <a:cubicBezTo>
                  <a:pt x="248514" y="88189"/>
                  <a:pt x="274930" y="59131"/>
                  <a:pt x="310287" y="35966"/>
                </a:cubicBezTo>
                <a:cubicBezTo>
                  <a:pt x="345644" y="12801"/>
                  <a:pt x="366980" y="1219"/>
                  <a:pt x="374295" y="1219"/>
                </a:cubicBezTo>
                <a:close/>
                <a:moveTo>
                  <a:pt x="235916" y="0"/>
                </a:moveTo>
                <a:cubicBezTo>
                  <a:pt x="240386" y="0"/>
                  <a:pt x="242621" y="813"/>
                  <a:pt x="242621" y="2438"/>
                </a:cubicBezTo>
                <a:cubicBezTo>
                  <a:pt x="242621" y="4877"/>
                  <a:pt x="239370" y="8941"/>
                  <a:pt x="232868" y="14630"/>
                </a:cubicBezTo>
                <a:cubicBezTo>
                  <a:pt x="199543" y="42265"/>
                  <a:pt x="175159" y="71120"/>
                  <a:pt x="159716" y="101193"/>
                </a:cubicBezTo>
                <a:cubicBezTo>
                  <a:pt x="144272" y="131267"/>
                  <a:pt x="136551" y="156057"/>
                  <a:pt x="136551" y="175565"/>
                </a:cubicBezTo>
                <a:cubicBezTo>
                  <a:pt x="136551" y="195072"/>
                  <a:pt x="137973" y="209702"/>
                  <a:pt x="140818" y="219456"/>
                </a:cubicBezTo>
                <a:cubicBezTo>
                  <a:pt x="143663" y="229209"/>
                  <a:pt x="145085" y="236118"/>
                  <a:pt x="145085" y="240182"/>
                </a:cubicBezTo>
                <a:cubicBezTo>
                  <a:pt x="145085" y="253187"/>
                  <a:pt x="137160" y="263957"/>
                  <a:pt x="121311" y="272491"/>
                </a:cubicBezTo>
                <a:cubicBezTo>
                  <a:pt x="105461" y="281025"/>
                  <a:pt x="90831" y="285293"/>
                  <a:pt x="77420" y="285293"/>
                </a:cubicBezTo>
                <a:cubicBezTo>
                  <a:pt x="64008" y="285293"/>
                  <a:pt x="47752" y="279400"/>
                  <a:pt x="28652" y="267614"/>
                </a:cubicBezTo>
                <a:cubicBezTo>
                  <a:pt x="9551" y="255829"/>
                  <a:pt x="0" y="238557"/>
                  <a:pt x="0" y="215798"/>
                </a:cubicBezTo>
                <a:cubicBezTo>
                  <a:pt x="0" y="202793"/>
                  <a:pt x="3658" y="189585"/>
                  <a:pt x="10973" y="176174"/>
                </a:cubicBezTo>
                <a:cubicBezTo>
                  <a:pt x="18288" y="162763"/>
                  <a:pt x="32716" y="142849"/>
                  <a:pt x="54255" y="116433"/>
                </a:cubicBezTo>
                <a:cubicBezTo>
                  <a:pt x="75794" y="90017"/>
                  <a:pt x="98959" y="67869"/>
                  <a:pt x="123749" y="49987"/>
                </a:cubicBezTo>
                <a:cubicBezTo>
                  <a:pt x="148540" y="32105"/>
                  <a:pt x="172314" y="19304"/>
                  <a:pt x="195072" y="11582"/>
                </a:cubicBezTo>
                <a:cubicBezTo>
                  <a:pt x="217831" y="3861"/>
                  <a:pt x="231445" y="0"/>
                  <a:pt x="235916" y="0"/>
                </a:cubicBezTo>
                <a:close/>
              </a:path>
            </a:pathLst>
          </a:custGeom>
          <a:solidFill>
            <a:srgbClr val="FFFFFF"/>
          </a:solidFill>
          <a:ln>
            <a:noFill/>
          </a:ln>
          <a:effectLst/>
        </p:spPr>
        <p:txBody>
          <a:bodyPr/>
          <a:lstStyle/>
          <a:p>
            <a:pPr algn="just">
              <a:lnSpc>
                <a:spcPct val="130000"/>
              </a:lnSpc>
              <a:defRPr/>
            </a:pPr>
            <a:endParaRPr lang="zh-CN" altLang="en-US" sz="9600">
              <a:solidFill>
                <a:srgbClr val="FFFFFF"/>
              </a:solidFill>
              <a:latin typeface="华文隶书" panose="02010800040101010101" pitchFamily="2" charset="-122"/>
              <a:ea typeface="华文隶书" panose="02010800040101010101" pitchFamily="2" charset="-122"/>
            </a:endParaRPr>
          </a:p>
        </p:txBody>
      </p:sp>
      <p:sp>
        <p:nvSpPr>
          <p:cNvPr id="28" name="矩形 27"/>
          <p:cNvSpPr/>
          <p:nvPr/>
        </p:nvSpPr>
        <p:spPr>
          <a:xfrm>
            <a:off x="7900933" y="5842274"/>
            <a:ext cx="3153622" cy="42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b="1" dirty="0">
                <a:solidFill>
                  <a:schemeClr val="accent1"/>
                </a:solidFill>
                <a:latin typeface="+mj-ea"/>
                <a:ea typeface="+mj-ea"/>
              </a:rPr>
              <a:t>请在此输入您的文本</a:t>
            </a:r>
            <a:endParaRPr lang="zh-CN" altLang="zh-CN" sz="1800" b="1" dirty="0">
              <a:solidFill>
                <a:schemeClr val="accent1"/>
              </a:solidFill>
              <a:latin typeface="+mj-ea"/>
              <a:ea typeface="+mj-ea"/>
            </a:endParaRPr>
          </a:p>
        </p:txBody>
      </p:sp>
      <p:sp>
        <p:nvSpPr>
          <p:cNvPr id="29" name="矩形 28"/>
          <p:cNvSpPr/>
          <p:nvPr/>
        </p:nvSpPr>
        <p:spPr>
          <a:xfrm>
            <a:off x="7104061" y="2687638"/>
            <a:ext cx="3817143" cy="1920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rgbClr val="FFFFFF"/>
              </a:solidFill>
              <a:latin typeface="+mn-ea"/>
            </a:endParaRPr>
          </a:p>
        </p:txBody>
      </p:sp>
      <p:sp>
        <p:nvSpPr>
          <p:cNvPr id="30" name="矩形 29"/>
          <p:cNvSpPr/>
          <p:nvPr/>
        </p:nvSpPr>
        <p:spPr>
          <a:xfrm>
            <a:off x="792163" y="1675981"/>
            <a:ext cx="4747262" cy="505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p>
        </p:txBody>
      </p:sp>
    </p:spTree>
  </p:cSld>
  <p:clrMapOvr>
    <a:masterClrMapping/>
  </p:clrMapOvr>
  <p:transition spd="slow"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请输入第一章大标题</a:t>
            </a:r>
            <a:endParaRPr lang="zh-CN" altLang="en-US" dirty="0"/>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Shape 712"/>
          <p:cNvSpPr/>
          <p:nvPr/>
        </p:nvSpPr>
        <p:spPr>
          <a:xfrm>
            <a:off x="2666603" y="3483540"/>
            <a:ext cx="1666247" cy="2332542"/>
          </a:xfrm>
          <a:custGeom>
            <a:avLst/>
            <a:gdLst/>
            <a:ahLst/>
            <a:cxnLst>
              <a:cxn ang="0">
                <a:pos x="wd2" y="hd2"/>
              </a:cxn>
              <a:cxn ang="5400000">
                <a:pos x="wd2" y="hd2"/>
              </a:cxn>
              <a:cxn ang="10800000">
                <a:pos x="wd2" y="hd2"/>
              </a:cxn>
              <a:cxn ang="16200000">
                <a:pos x="wd2" y="hd2"/>
              </a:cxn>
            </a:cxnLst>
            <a:rect l="0" t="0" r="r" b="b"/>
            <a:pathLst>
              <a:path w="20957" h="21275" extrusionOk="0">
                <a:moveTo>
                  <a:pt x="1878" y="21022"/>
                </a:moveTo>
                <a:cubicBezTo>
                  <a:pt x="2337" y="19956"/>
                  <a:pt x="3030" y="18456"/>
                  <a:pt x="3960" y="16287"/>
                </a:cubicBezTo>
                <a:cubicBezTo>
                  <a:pt x="8012" y="15822"/>
                  <a:pt x="9688" y="16657"/>
                  <a:pt x="12261" y="13325"/>
                </a:cubicBezTo>
                <a:cubicBezTo>
                  <a:pt x="10173" y="13788"/>
                  <a:pt x="7655" y="12465"/>
                  <a:pt x="7790" y="11891"/>
                </a:cubicBezTo>
                <a:cubicBezTo>
                  <a:pt x="7926" y="11318"/>
                  <a:pt x="13647" y="12304"/>
                  <a:pt x="17394" y="8446"/>
                </a:cubicBezTo>
                <a:cubicBezTo>
                  <a:pt x="12672" y="9202"/>
                  <a:pt x="11161" y="7539"/>
                  <a:pt x="11770" y="7288"/>
                </a:cubicBezTo>
                <a:cubicBezTo>
                  <a:pt x="13176" y="6709"/>
                  <a:pt x="17348" y="7047"/>
                  <a:pt x="19572" y="5476"/>
                </a:cubicBezTo>
                <a:cubicBezTo>
                  <a:pt x="20719" y="4668"/>
                  <a:pt x="21256" y="2702"/>
                  <a:pt x="20789" y="2001"/>
                </a:cubicBezTo>
                <a:cubicBezTo>
                  <a:pt x="20229" y="1153"/>
                  <a:pt x="16813" y="-112"/>
                  <a:pt x="14930" y="8"/>
                </a:cubicBezTo>
                <a:cubicBezTo>
                  <a:pt x="13047" y="126"/>
                  <a:pt x="10094" y="5207"/>
                  <a:pt x="9217" y="5168"/>
                </a:cubicBezTo>
                <a:cubicBezTo>
                  <a:pt x="8342" y="5128"/>
                  <a:pt x="8164" y="2891"/>
                  <a:pt x="9694" y="812"/>
                </a:cubicBezTo>
                <a:cubicBezTo>
                  <a:pt x="8082" y="1330"/>
                  <a:pt x="5127" y="2939"/>
                  <a:pt x="4201" y="4314"/>
                </a:cubicBezTo>
                <a:cubicBezTo>
                  <a:pt x="2475" y="6872"/>
                  <a:pt x="4362" y="12744"/>
                  <a:pt x="3758" y="12953"/>
                </a:cubicBezTo>
                <a:cubicBezTo>
                  <a:pt x="3151" y="13162"/>
                  <a:pt x="1114" y="10259"/>
                  <a:pt x="506" y="8943"/>
                </a:cubicBezTo>
                <a:cubicBezTo>
                  <a:pt x="-325" y="10961"/>
                  <a:pt x="-344" y="12982"/>
                  <a:pt x="2083" y="15666"/>
                </a:cubicBezTo>
                <a:cubicBezTo>
                  <a:pt x="1168" y="17428"/>
                  <a:pt x="668" y="19456"/>
                  <a:pt x="592" y="20487"/>
                </a:cubicBezTo>
                <a:cubicBezTo>
                  <a:pt x="556" y="21311"/>
                  <a:pt x="1675" y="21488"/>
                  <a:pt x="1878" y="21022"/>
                </a:cubicBezTo>
                <a:close/>
              </a:path>
            </a:pathLst>
          </a:custGeom>
          <a:solidFill>
            <a:schemeClr val="accent1"/>
          </a:solidFill>
          <a:ln>
            <a:noFill/>
          </a:ln>
          <a:effectLst>
            <a:outerShdw blurRad="50800" dist="266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solidFill>
            </a:endParaRPr>
          </a:p>
        </p:txBody>
      </p:sp>
      <p:sp>
        <p:nvSpPr>
          <p:cNvPr id="14" name="Shape 712"/>
          <p:cNvSpPr/>
          <p:nvPr/>
        </p:nvSpPr>
        <p:spPr>
          <a:xfrm rot="19790391">
            <a:off x="1154336" y="1851926"/>
            <a:ext cx="2331080" cy="3263227"/>
          </a:xfrm>
          <a:custGeom>
            <a:avLst/>
            <a:gdLst/>
            <a:ahLst/>
            <a:cxnLst>
              <a:cxn ang="0">
                <a:pos x="wd2" y="hd2"/>
              </a:cxn>
              <a:cxn ang="5400000">
                <a:pos x="wd2" y="hd2"/>
              </a:cxn>
              <a:cxn ang="10800000">
                <a:pos x="wd2" y="hd2"/>
              </a:cxn>
              <a:cxn ang="16200000">
                <a:pos x="wd2" y="hd2"/>
              </a:cxn>
            </a:cxnLst>
            <a:rect l="0" t="0" r="r" b="b"/>
            <a:pathLst>
              <a:path w="20957" h="21275" extrusionOk="0">
                <a:moveTo>
                  <a:pt x="1878" y="21022"/>
                </a:moveTo>
                <a:cubicBezTo>
                  <a:pt x="2337" y="19956"/>
                  <a:pt x="3030" y="18456"/>
                  <a:pt x="3960" y="16287"/>
                </a:cubicBezTo>
                <a:cubicBezTo>
                  <a:pt x="8012" y="15822"/>
                  <a:pt x="9688" y="16657"/>
                  <a:pt x="12261" y="13325"/>
                </a:cubicBezTo>
                <a:cubicBezTo>
                  <a:pt x="10173" y="13788"/>
                  <a:pt x="7655" y="12465"/>
                  <a:pt x="7790" y="11891"/>
                </a:cubicBezTo>
                <a:cubicBezTo>
                  <a:pt x="7926" y="11318"/>
                  <a:pt x="13647" y="12304"/>
                  <a:pt x="17394" y="8446"/>
                </a:cubicBezTo>
                <a:cubicBezTo>
                  <a:pt x="12672" y="9202"/>
                  <a:pt x="11161" y="7539"/>
                  <a:pt x="11770" y="7288"/>
                </a:cubicBezTo>
                <a:cubicBezTo>
                  <a:pt x="13176" y="6709"/>
                  <a:pt x="17348" y="7047"/>
                  <a:pt x="19572" y="5476"/>
                </a:cubicBezTo>
                <a:cubicBezTo>
                  <a:pt x="20719" y="4668"/>
                  <a:pt x="21256" y="2702"/>
                  <a:pt x="20789" y="2001"/>
                </a:cubicBezTo>
                <a:cubicBezTo>
                  <a:pt x="20229" y="1153"/>
                  <a:pt x="16813" y="-112"/>
                  <a:pt x="14930" y="8"/>
                </a:cubicBezTo>
                <a:cubicBezTo>
                  <a:pt x="13047" y="126"/>
                  <a:pt x="10094" y="5207"/>
                  <a:pt x="9217" y="5168"/>
                </a:cubicBezTo>
                <a:cubicBezTo>
                  <a:pt x="8342" y="5128"/>
                  <a:pt x="8164" y="2891"/>
                  <a:pt x="9694" y="812"/>
                </a:cubicBezTo>
                <a:cubicBezTo>
                  <a:pt x="8082" y="1330"/>
                  <a:pt x="5127" y="2939"/>
                  <a:pt x="4201" y="4314"/>
                </a:cubicBezTo>
                <a:cubicBezTo>
                  <a:pt x="2475" y="6872"/>
                  <a:pt x="4362" y="12744"/>
                  <a:pt x="3758" y="12953"/>
                </a:cubicBezTo>
                <a:cubicBezTo>
                  <a:pt x="3151" y="13162"/>
                  <a:pt x="1114" y="10259"/>
                  <a:pt x="506" y="8943"/>
                </a:cubicBezTo>
                <a:cubicBezTo>
                  <a:pt x="-325" y="10961"/>
                  <a:pt x="-344" y="12982"/>
                  <a:pt x="2083" y="15666"/>
                </a:cubicBezTo>
                <a:cubicBezTo>
                  <a:pt x="1168" y="17428"/>
                  <a:pt x="668" y="19456"/>
                  <a:pt x="592" y="20487"/>
                </a:cubicBezTo>
                <a:cubicBezTo>
                  <a:pt x="556" y="21311"/>
                  <a:pt x="1675" y="21488"/>
                  <a:pt x="1878" y="21022"/>
                </a:cubicBezTo>
                <a:close/>
              </a:path>
            </a:pathLst>
          </a:custGeom>
          <a:solidFill>
            <a:schemeClr val="accent1"/>
          </a:solidFill>
          <a:ln>
            <a:noFill/>
          </a:ln>
          <a:effectLst>
            <a:outerShdw blurRad="50800" dist="266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solidFill>
            </a:endParaRPr>
          </a:p>
        </p:txBody>
      </p:sp>
      <p:sp>
        <p:nvSpPr>
          <p:cNvPr id="15" name="Rectangle 41"/>
          <p:cNvSpPr>
            <a:spLocks noChangeArrowheads="1"/>
          </p:cNvSpPr>
          <p:nvPr/>
        </p:nvSpPr>
        <p:spPr bwMode="auto">
          <a:xfrm>
            <a:off x="939375" y="5995052"/>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
        <p:nvSpPr>
          <p:cNvPr id="26" name="矩形 25"/>
          <p:cNvSpPr/>
          <p:nvPr/>
        </p:nvSpPr>
        <p:spPr>
          <a:xfrm>
            <a:off x="5185768" y="2719611"/>
            <a:ext cx="6180927" cy="1275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27" name="矩形: 圆角 26"/>
          <p:cNvSpPr/>
          <p:nvPr/>
        </p:nvSpPr>
        <p:spPr>
          <a:xfrm>
            <a:off x="5259568" y="1941340"/>
            <a:ext cx="6033327" cy="5753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rgbClr val="F9FCFB"/>
                </a:solidFill>
                <a:latin typeface="+mj-ea"/>
                <a:ea typeface="+mj-ea"/>
              </a:rPr>
              <a:t>请输入文本</a:t>
            </a:r>
            <a:endParaRPr lang="zh-CN" altLang="zh-CN" sz="2000" dirty="0">
              <a:solidFill>
                <a:srgbClr val="F9FCFB"/>
              </a:solidFill>
              <a:latin typeface="+mj-ea"/>
              <a:ea typeface="+mj-ea"/>
            </a:endParaRPr>
          </a:p>
        </p:txBody>
      </p:sp>
      <p:sp>
        <p:nvSpPr>
          <p:cNvPr id="28" name="矩形 27"/>
          <p:cNvSpPr/>
          <p:nvPr/>
        </p:nvSpPr>
        <p:spPr>
          <a:xfrm>
            <a:off x="5185768" y="5099340"/>
            <a:ext cx="6180927" cy="1275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29" name="矩形: 圆角 28"/>
          <p:cNvSpPr/>
          <p:nvPr/>
        </p:nvSpPr>
        <p:spPr>
          <a:xfrm>
            <a:off x="5259568" y="4321069"/>
            <a:ext cx="6033327" cy="5753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rgbClr val="F9FCFB"/>
                </a:solidFill>
                <a:latin typeface="+mj-ea"/>
                <a:ea typeface="+mj-ea"/>
              </a:rPr>
              <a:t>请输入文本</a:t>
            </a:r>
            <a:endParaRPr lang="zh-CN" altLang="zh-CN" sz="2000" dirty="0">
              <a:solidFill>
                <a:srgbClr val="F9FCFB"/>
              </a:solidFill>
              <a:latin typeface="+mj-ea"/>
              <a:ea typeface="+mj-ea"/>
            </a:endParaRPr>
          </a:p>
        </p:txBody>
      </p:sp>
    </p:spTree>
  </p:cSld>
  <p:clrMapOvr>
    <a:masterClrMapping/>
  </p:clrMapOvr>
  <p:transition spd="slow"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9" name="MH_Other_3"/>
          <p:cNvSpPr/>
          <p:nvPr>
            <p:custDataLst>
              <p:tags r:id="rId1"/>
            </p:custDataLst>
          </p:nvPr>
        </p:nvSpPr>
        <p:spPr bwMode="auto">
          <a:xfrm rot="5400000">
            <a:off x="1918989" y="3848512"/>
            <a:ext cx="811586" cy="1411289"/>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30" name="MH_Other_4"/>
          <p:cNvSpPr/>
          <p:nvPr>
            <p:custDataLst>
              <p:tags r:id="rId2"/>
            </p:custDataLst>
          </p:nvPr>
        </p:nvSpPr>
        <p:spPr bwMode="auto">
          <a:xfrm rot="5400000">
            <a:off x="1918990" y="4660100"/>
            <a:ext cx="811585" cy="1411289"/>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cxnSp>
        <p:nvCxnSpPr>
          <p:cNvPr id="31" name="直接连接符 30"/>
          <p:cNvCxnSpPr/>
          <p:nvPr/>
        </p:nvCxnSpPr>
        <p:spPr>
          <a:xfrm>
            <a:off x="704782" y="4148363"/>
            <a:ext cx="32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矩形 31"/>
          <p:cNvSpPr/>
          <p:nvPr>
            <p:custDataLst>
              <p:tags r:id="rId3"/>
            </p:custDataLst>
          </p:nvPr>
        </p:nvSpPr>
        <p:spPr>
          <a:xfrm>
            <a:off x="902548" y="5999674"/>
            <a:ext cx="2844468" cy="34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000" spc="51" dirty="0">
                <a:solidFill>
                  <a:schemeClr val="tx1"/>
                </a:solidFill>
                <a:latin typeface="+mj-ea"/>
                <a:ea typeface="+mj-ea"/>
              </a:rPr>
              <a:t>请输入您的小标题</a:t>
            </a:r>
          </a:p>
        </p:txBody>
      </p:sp>
      <p:sp>
        <p:nvSpPr>
          <p:cNvPr id="41" name="矩形 40"/>
          <p:cNvSpPr/>
          <p:nvPr/>
        </p:nvSpPr>
        <p:spPr>
          <a:xfrm>
            <a:off x="704782" y="1789053"/>
            <a:ext cx="3240000" cy="2283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8" name="MH_Other_3"/>
          <p:cNvSpPr/>
          <p:nvPr>
            <p:custDataLst>
              <p:tags r:id="rId4"/>
            </p:custDataLst>
          </p:nvPr>
        </p:nvSpPr>
        <p:spPr bwMode="auto">
          <a:xfrm rot="5400000">
            <a:off x="5607460" y="3848513"/>
            <a:ext cx="811586" cy="1411289"/>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9" name="MH_Other_4"/>
          <p:cNvSpPr/>
          <p:nvPr>
            <p:custDataLst>
              <p:tags r:id="rId5"/>
            </p:custDataLst>
          </p:nvPr>
        </p:nvSpPr>
        <p:spPr bwMode="auto">
          <a:xfrm rot="5400000">
            <a:off x="5607461" y="4660101"/>
            <a:ext cx="811585" cy="1411289"/>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cxnSp>
        <p:nvCxnSpPr>
          <p:cNvPr id="20" name="直接连接符 19"/>
          <p:cNvCxnSpPr/>
          <p:nvPr/>
        </p:nvCxnSpPr>
        <p:spPr>
          <a:xfrm>
            <a:off x="4393253" y="4148364"/>
            <a:ext cx="32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p:nvPr>
            <p:custDataLst>
              <p:tags r:id="rId6"/>
            </p:custDataLst>
          </p:nvPr>
        </p:nvSpPr>
        <p:spPr>
          <a:xfrm>
            <a:off x="4591019" y="5999675"/>
            <a:ext cx="2844468" cy="34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000" spc="51" dirty="0">
                <a:solidFill>
                  <a:schemeClr val="tx1"/>
                </a:solidFill>
                <a:latin typeface="+mj-ea"/>
                <a:ea typeface="+mj-ea"/>
              </a:rPr>
              <a:t>请输入您的小标题</a:t>
            </a:r>
          </a:p>
        </p:txBody>
      </p:sp>
      <p:sp>
        <p:nvSpPr>
          <p:cNvPr id="23" name="矩形 22"/>
          <p:cNvSpPr/>
          <p:nvPr/>
        </p:nvSpPr>
        <p:spPr>
          <a:xfrm>
            <a:off x="4393253" y="1789054"/>
            <a:ext cx="3240000" cy="2283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4" name="MH_Other_3"/>
          <p:cNvSpPr/>
          <p:nvPr>
            <p:custDataLst>
              <p:tags r:id="rId7"/>
            </p:custDataLst>
          </p:nvPr>
        </p:nvSpPr>
        <p:spPr bwMode="auto">
          <a:xfrm rot="5400000">
            <a:off x="9295931" y="3848514"/>
            <a:ext cx="811586" cy="1411289"/>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5" name="MH_Other_4"/>
          <p:cNvSpPr/>
          <p:nvPr>
            <p:custDataLst>
              <p:tags r:id="rId8"/>
            </p:custDataLst>
          </p:nvPr>
        </p:nvSpPr>
        <p:spPr bwMode="auto">
          <a:xfrm rot="5400000">
            <a:off x="9295932" y="4660102"/>
            <a:ext cx="811585" cy="1411289"/>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cxnSp>
        <p:nvCxnSpPr>
          <p:cNvPr id="26" name="直接连接符 25"/>
          <p:cNvCxnSpPr/>
          <p:nvPr/>
        </p:nvCxnSpPr>
        <p:spPr>
          <a:xfrm>
            <a:off x="8081724" y="4148365"/>
            <a:ext cx="32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矩形 26"/>
          <p:cNvSpPr/>
          <p:nvPr>
            <p:custDataLst>
              <p:tags r:id="rId9"/>
            </p:custDataLst>
          </p:nvPr>
        </p:nvSpPr>
        <p:spPr>
          <a:xfrm>
            <a:off x="8279490" y="5999676"/>
            <a:ext cx="2844468" cy="34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000" spc="51" dirty="0">
                <a:solidFill>
                  <a:schemeClr val="tx1"/>
                </a:solidFill>
                <a:latin typeface="+mj-ea"/>
                <a:ea typeface="+mj-ea"/>
              </a:rPr>
              <a:t>请输入您的小标题</a:t>
            </a:r>
          </a:p>
        </p:txBody>
      </p:sp>
      <p:sp>
        <p:nvSpPr>
          <p:cNvPr id="44" name="矩形 43"/>
          <p:cNvSpPr/>
          <p:nvPr/>
        </p:nvSpPr>
        <p:spPr>
          <a:xfrm>
            <a:off x="8081724" y="1789055"/>
            <a:ext cx="3240000" cy="2283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5" name="KSO_Shape"/>
          <p:cNvSpPr/>
          <p:nvPr/>
        </p:nvSpPr>
        <p:spPr bwMode="auto">
          <a:xfrm>
            <a:off x="5756078" y="5097115"/>
            <a:ext cx="514350" cy="350615"/>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46" name="KSO_Shape"/>
          <p:cNvSpPr/>
          <p:nvPr/>
        </p:nvSpPr>
        <p:spPr bwMode="auto">
          <a:xfrm>
            <a:off x="9568390" y="5145979"/>
            <a:ext cx="266667" cy="252889"/>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47" name="KSO_Shape"/>
          <p:cNvSpPr/>
          <p:nvPr/>
        </p:nvSpPr>
        <p:spPr bwMode="auto">
          <a:xfrm>
            <a:off x="2067607" y="5100114"/>
            <a:ext cx="514350" cy="344615"/>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13" name="MH_Other_7"/>
          <p:cNvSpPr/>
          <p:nvPr>
            <p:custDataLst>
              <p:tags r:id="rId1"/>
            </p:custDataLst>
          </p:nvPr>
        </p:nvSpPr>
        <p:spPr>
          <a:xfrm rot="5400000">
            <a:off x="5193507" y="3997766"/>
            <a:ext cx="1566315" cy="1566315"/>
          </a:xfrm>
          <a:prstGeom prst="donut">
            <a:avLst>
              <a:gd name="adj" fmla="val 16905"/>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a:scene3d>
            <a:camera prst="orthographicFront">
              <a:rot lat="0" lon="1500000" rev="0"/>
            </a:camera>
            <a:lightRig rig="threePt" dir="t">
              <a:rot lat="0" lon="0" rev="9600000"/>
            </a:lightRig>
          </a:scene3d>
          <a:sp3d extrusionH="1143000">
            <a:contourClr>
              <a:srgbClr val="FFFFFF"/>
            </a:contourClr>
          </a:sp3d>
        </p:spPr>
        <p:txBody>
          <a:bodyPr anchor="ctr"/>
          <a:lstStyle/>
          <a:p>
            <a:pPr algn="ctr">
              <a:defRPr/>
            </a:pPr>
            <a:endParaRPr lang="zh-CN" altLang="en-US" kern="0" dirty="0">
              <a:solidFill>
                <a:prstClr val="black"/>
              </a:solidFill>
              <a:sym typeface="Arial" panose="020B0604020202020204" pitchFamily="34" charset="0"/>
            </a:endParaRPr>
          </a:p>
        </p:txBody>
      </p:sp>
      <p:sp>
        <p:nvSpPr>
          <p:cNvPr id="14" name="MH_Other_7"/>
          <p:cNvSpPr/>
          <p:nvPr>
            <p:custDataLst>
              <p:tags r:id="rId2"/>
            </p:custDataLst>
          </p:nvPr>
        </p:nvSpPr>
        <p:spPr>
          <a:xfrm rot="5400000">
            <a:off x="6498432" y="3456055"/>
            <a:ext cx="1566315" cy="1566315"/>
          </a:xfrm>
          <a:prstGeom prst="donut">
            <a:avLst>
              <a:gd name="adj" fmla="val 16905"/>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a:scene3d>
            <a:camera prst="orthographicFront">
              <a:rot lat="0" lon="1500000" rev="0"/>
            </a:camera>
            <a:lightRig rig="threePt" dir="t">
              <a:rot lat="0" lon="0" rev="9600000"/>
            </a:lightRig>
          </a:scene3d>
          <a:sp3d extrusionH="1143000">
            <a:contourClr>
              <a:srgbClr val="FFFFFF"/>
            </a:contourClr>
          </a:sp3d>
        </p:spPr>
        <p:txBody>
          <a:bodyPr anchor="ctr"/>
          <a:lstStyle/>
          <a:p>
            <a:pPr algn="ctr">
              <a:defRPr/>
            </a:pPr>
            <a:endParaRPr lang="zh-CN" altLang="en-US" kern="0" dirty="0">
              <a:solidFill>
                <a:prstClr val="black"/>
              </a:solidFill>
              <a:sym typeface="Arial" panose="020B0604020202020204" pitchFamily="34" charset="0"/>
            </a:endParaRPr>
          </a:p>
        </p:txBody>
      </p:sp>
      <p:sp>
        <p:nvSpPr>
          <p:cNvPr id="15" name="MH_Other_7"/>
          <p:cNvSpPr/>
          <p:nvPr>
            <p:custDataLst>
              <p:tags r:id="rId3"/>
            </p:custDataLst>
          </p:nvPr>
        </p:nvSpPr>
        <p:spPr>
          <a:xfrm rot="5400000">
            <a:off x="5948088" y="1875433"/>
            <a:ext cx="1566315" cy="1566315"/>
          </a:xfrm>
          <a:prstGeom prst="donut">
            <a:avLst>
              <a:gd name="adj" fmla="val 16905"/>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a:scene3d>
            <a:camera prst="orthographicFront">
              <a:rot lat="0" lon="1500000" rev="0"/>
            </a:camera>
            <a:lightRig rig="threePt" dir="t">
              <a:rot lat="0" lon="0" rev="9600000"/>
            </a:lightRig>
          </a:scene3d>
          <a:sp3d extrusionH="1143000">
            <a:contourClr>
              <a:srgbClr val="FFFFFF"/>
            </a:contourClr>
          </a:sp3d>
        </p:spPr>
        <p:txBody>
          <a:bodyPr anchor="ctr"/>
          <a:lstStyle/>
          <a:p>
            <a:pPr algn="ctr">
              <a:defRPr/>
            </a:pPr>
            <a:endParaRPr lang="zh-CN" altLang="en-US" kern="0" dirty="0">
              <a:solidFill>
                <a:prstClr val="black"/>
              </a:solidFill>
              <a:sym typeface="Arial" panose="020B0604020202020204" pitchFamily="34" charset="0"/>
            </a:endParaRPr>
          </a:p>
        </p:txBody>
      </p:sp>
      <p:sp>
        <p:nvSpPr>
          <p:cNvPr id="16" name="MH_Other_7"/>
          <p:cNvSpPr/>
          <p:nvPr>
            <p:custDataLst>
              <p:tags r:id="rId4"/>
            </p:custDataLst>
          </p:nvPr>
        </p:nvSpPr>
        <p:spPr>
          <a:xfrm rot="5400000">
            <a:off x="4127254" y="2799358"/>
            <a:ext cx="1566315" cy="1566315"/>
          </a:xfrm>
          <a:prstGeom prst="donut">
            <a:avLst>
              <a:gd name="adj" fmla="val 16905"/>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a:scene3d>
            <a:camera prst="orthographicFront">
              <a:rot lat="0" lon="1500000" rev="0"/>
            </a:camera>
            <a:lightRig rig="threePt" dir="t">
              <a:rot lat="0" lon="0" rev="9600000"/>
            </a:lightRig>
          </a:scene3d>
          <a:sp3d extrusionH="1143000">
            <a:contourClr>
              <a:srgbClr val="FFFFFF"/>
            </a:contourClr>
          </a:sp3d>
        </p:spPr>
        <p:txBody>
          <a:bodyPr anchor="ctr"/>
          <a:lstStyle/>
          <a:p>
            <a:pPr algn="ctr">
              <a:defRPr/>
            </a:pPr>
            <a:endParaRPr lang="zh-CN" altLang="en-US" kern="0" dirty="0">
              <a:solidFill>
                <a:prstClr val="black"/>
              </a:solidFill>
              <a:sym typeface="Arial" panose="020B0604020202020204" pitchFamily="34" charset="0"/>
            </a:endParaRPr>
          </a:p>
        </p:txBody>
      </p:sp>
      <p:sp>
        <p:nvSpPr>
          <p:cNvPr id="17" name="矩形 16"/>
          <p:cNvSpPr/>
          <p:nvPr/>
        </p:nvSpPr>
        <p:spPr>
          <a:xfrm>
            <a:off x="1447925" y="2853623"/>
            <a:ext cx="2276897" cy="1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18" name="矩形 17"/>
          <p:cNvSpPr/>
          <p:nvPr/>
        </p:nvSpPr>
        <p:spPr>
          <a:xfrm>
            <a:off x="7924925" y="1682048"/>
            <a:ext cx="2276897" cy="1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19" name="矩形 18"/>
          <p:cNvSpPr/>
          <p:nvPr/>
        </p:nvSpPr>
        <p:spPr>
          <a:xfrm>
            <a:off x="8372600" y="3696566"/>
            <a:ext cx="2276897" cy="1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20" name="矩形 19"/>
          <p:cNvSpPr/>
          <p:nvPr/>
        </p:nvSpPr>
        <p:spPr>
          <a:xfrm>
            <a:off x="2608757" y="4835189"/>
            <a:ext cx="2276897" cy="1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1" name="任意多边形: 形状 30"/>
          <p:cNvSpPr/>
          <p:nvPr/>
        </p:nvSpPr>
        <p:spPr bwMode="auto">
          <a:xfrm>
            <a:off x="5621446" y="3855649"/>
            <a:ext cx="1792229" cy="1412577"/>
          </a:xfrm>
          <a:custGeom>
            <a:avLst/>
            <a:gdLst>
              <a:gd name="connsiteX0" fmla="*/ 3134979 w 3250246"/>
              <a:gd name="connsiteY0" fmla="*/ 0 h 2561739"/>
              <a:gd name="connsiteX1" fmla="*/ 3141318 w 3250246"/>
              <a:gd name="connsiteY1" fmla="*/ 0 h 2561739"/>
              <a:gd name="connsiteX2" fmla="*/ 3148234 w 3250246"/>
              <a:gd name="connsiteY2" fmla="*/ 576 h 2561739"/>
              <a:gd name="connsiteX3" fmla="*/ 3154574 w 3250246"/>
              <a:gd name="connsiteY3" fmla="*/ 1440 h 2561739"/>
              <a:gd name="connsiteX4" fmla="*/ 3160913 w 3250246"/>
              <a:gd name="connsiteY4" fmla="*/ 2879 h 2561739"/>
              <a:gd name="connsiteX5" fmla="*/ 3167542 w 3250246"/>
              <a:gd name="connsiteY5" fmla="*/ 4607 h 2561739"/>
              <a:gd name="connsiteX6" fmla="*/ 3173881 w 3250246"/>
              <a:gd name="connsiteY6" fmla="*/ 6622 h 2561739"/>
              <a:gd name="connsiteX7" fmla="*/ 3179933 w 3250246"/>
              <a:gd name="connsiteY7" fmla="*/ 8925 h 2561739"/>
              <a:gd name="connsiteX8" fmla="*/ 3185984 w 3250246"/>
              <a:gd name="connsiteY8" fmla="*/ 11804 h 2561739"/>
              <a:gd name="connsiteX9" fmla="*/ 3192036 w 3250246"/>
              <a:gd name="connsiteY9" fmla="*/ 14971 h 2561739"/>
              <a:gd name="connsiteX10" fmla="*/ 3197799 w 3250246"/>
              <a:gd name="connsiteY10" fmla="*/ 18427 h 2561739"/>
              <a:gd name="connsiteX11" fmla="*/ 3203275 w 3250246"/>
              <a:gd name="connsiteY11" fmla="*/ 22457 h 2561739"/>
              <a:gd name="connsiteX12" fmla="*/ 3208750 w 3250246"/>
              <a:gd name="connsiteY12" fmla="*/ 26775 h 2561739"/>
              <a:gd name="connsiteX13" fmla="*/ 3213649 w 3250246"/>
              <a:gd name="connsiteY13" fmla="*/ 31381 h 2561739"/>
              <a:gd name="connsiteX14" fmla="*/ 3218547 w 3250246"/>
              <a:gd name="connsiteY14" fmla="*/ 36276 h 2561739"/>
              <a:gd name="connsiteX15" fmla="*/ 3222870 w 3250246"/>
              <a:gd name="connsiteY15" fmla="*/ 41458 h 2561739"/>
              <a:gd name="connsiteX16" fmla="*/ 3227193 w 3250246"/>
              <a:gd name="connsiteY16" fmla="*/ 46640 h 2561739"/>
              <a:gd name="connsiteX17" fmla="*/ 3231227 w 3250246"/>
              <a:gd name="connsiteY17" fmla="*/ 52398 h 2561739"/>
              <a:gd name="connsiteX18" fmla="*/ 3234685 w 3250246"/>
              <a:gd name="connsiteY18" fmla="*/ 58156 h 2561739"/>
              <a:gd name="connsiteX19" fmla="*/ 3237854 w 3250246"/>
              <a:gd name="connsiteY19" fmla="*/ 64202 h 2561739"/>
              <a:gd name="connsiteX20" fmla="*/ 3240737 w 3250246"/>
              <a:gd name="connsiteY20" fmla="*/ 70248 h 2561739"/>
              <a:gd name="connsiteX21" fmla="*/ 3243042 w 3250246"/>
              <a:gd name="connsiteY21" fmla="*/ 76294 h 2561739"/>
              <a:gd name="connsiteX22" fmla="*/ 3245058 w 3250246"/>
              <a:gd name="connsiteY22" fmla="*/ 82916 h 2561739"/>
              <a:gd name="connsiteX23" fmla="*/ 3246788 w 3250246"/>
              <a:gd name="connsiteY23" fmla="*/ 89537 h 2561739"/>
              <a:gd name="connsiteX24" fmla="*/ 3248228 w 3250246"/>
              <a:gd name="connsiteY24" fmla="*/ 96159 h 2561739"/>
              <a:gd name="connsiteX25" fmla="*/ 3249382 w 3250246"/>
              <a:gd name="connsiteY25" fmla="*/ 102780 h 2561739"/>
              <a:gd name="connsiteX26" fmla="*/ 3249670 w 3250246"/>
              <a:gd name="connsiteY26" fmla="*/ 109690 h 2561739"/>
              <a:gd name="connsiteX27" fmla="*/ 3250246 w 3250246"/>
              <a:gd name="connsiteY27" fmla="*/ 116600 h 2561739"/>
              <a:gd name="connsiteX28" fmla="*/ 3249670 w 3250246"/>
              <a:gd name="connsiteY28" fmla="*/ 123510 h 2561739"/>
              <a:gd name="connsiteX29" fmla="*/ 3204427 w 3250246"/>
              <a:gd name="connsiteY29" fmla="*/ 918691 h 2561739"/>
              <a:gd name="connsiteX30" fmla="*/ 3203562 w 3250246"/>
              <a:gd name="connsiteY30" fmla="*/ 924449 h 2561739"/>
              <a:gd name="connsiteX31" fmla="*/ 3202987 w 3250246"/>
              <a:gd name="connsiteY31" fmla="*/ 930494 h 2561739"/>
              <a:gd name="connsiteX32" fmla="*/ 3201833 w 3250246"/>
              <a:gd name="connsiteY32" fmla="*/ 936252 h 2561739"/>
              <a:gd name="connsiteX33" fmla="*/ 3200681 w 3250246"/>
              <a:gd name="connsiteY33" fmla="*/ 942011 h 2561739"/>
              <a:gd name="connsiteX34" fmla="*/ 3198952 w 3250246"/>
              <a:gd name="connsiteY34" fmla="*/ 947481 h 2561739"/>
              <a:gd name="connsiteX35" fmla="*/ 3197223 w 3250246"/>
              <a:gd name="connsiteY35" fmla="*/ 952663 h 2561739"/>
              <a:gd name="connsiteX36" fmla="*/ 3194917 w 3250246"/>
              <a:gd name="connsiteY36" fmla="*/ 958133 h 2561739"/>
              <a:gd name="connsiteX37" fmla="*/ 3192900 w 3250246"/>
              <a:gd name="connsiteY37" fmla="*/ 963604 h 2561739"/>
              <a:gd name="connsiteX38" fmla="*/ 3190307 w 3250246"/>
              <a:gd name="connsiteY38" fmla="*/ 968497 h 2561739"/>
              <a:gd name="connsiteX39" fmla="*/ 3187425 w 3250246"/>
              <a:gd name="connsiteY39" fmla="*/ 973104 h 2561739"/>
              <a:gd name="connsiteX40" fmla="*/ 3184255 w 3250246"/>
              <a:gd name="connsiteY40" fmla="*/ 977711 h 2561739"/>
              <a:gd name="connsiteX41" fmla="*/ 3181085 w 3250246"/>
              <a:gd name="connsiteY41" fmla="*/ 982605 h 2561739"/>
              <a:gd name="connsiteX42" fmla="*/ 3177915 w 3250246"/>
              <a:gd name="connsiteY42" fmla="*/ 986635 h 2561739"/>
              <a:gd name="connsiteX43" fmla="*/ 3174169 w 3250246"/>
              <a:gd name="connsiteY43" fmla="*/ 990954 h 2561739"/>
              <a:gd name="connsiteX44" fmla="*/ 3170424 w 3250246"/>
              <a:gd name="connsiteY44" fmla="*/ 994984 h 2561739"/>
              <a:gd name="connsiteX45" fmla="*/ 3166389 w 3250246"/>
              <a:gd name="connsiteY45" fmla="*/ 999015 h 2561739"/>
              <a:gd name="connsiteX46" fmla="*/ 3162355 w 3250246"/>
              <a:gd name="connsiteY46" fmla="*/ 1002470 h 2561739"/>
              <a:gd name="connsiteX47" fmla="*/ 3158032 w 3250246"/>
              <a:gd name="connsiteY47" fmla="*/ 1005637 h 2561739"/>
              <a:gd name="connsiteX48" fmla="*/ 3153421 w 3250246"/>
              <a:gd name="connsiteY48" fmla="*/ 1009092 h 2561739"/>
              <a:gd name="connsiteX49" fmla="*/ 3148811 w 3250246"/>
              <a:gd name="connsiteY49" fmla="*/ 1011682 h 2561739"/>
              <a:gd name="connsiteX50" fmla="*/ 3144200 w 3250246"/>
              <a:gd name="connsiteY50" fmla="*/ 1014562 h 2561739"/>
              <a:gd name="connsiteX51" fmla="*/ 3139301 w 3250246"/>
              <a:gd name="connsiteY51" fmla="*/ 1017153 h 2561739"/>
              <a:gd name="connsiteX52" fmla="*/ 3134114 w 3250246"/>
              <a:gd name="connsiteY52" fmla="*/ 1019456 h 2561739"/>
              <a:gd name="connsiteX53" fmla="*/ 3129215 w 3250246"/>
              <a:gd name="connsiteY53" fmla="*/ 1021472 h 2561739"/>
              <a:gd name="connsiteX54" fmla="*/ 3123740 w 3250246"/>
              <a:gd name="connsiteY54" fmla="*/ 1023199 h 2561739"/>
              <a:gd name="connsiteX55" fmla="*/ 3118265 w 3250246"/>
              <a:gd name="connsiteY55" fmla="*/ 1024638 h 2561739"/>
              <a:gd name="connsiteX56" fmla="*/ 3113077 w 3250246"/>
              <a:gd name="connsiteY56" fmla="*/ 1025789 h 2561739"/>
              <a:gd name="connsiteX57" fmla="*/ 3107314 w 3250246"/>
              <a:gd name="connsiteY57" fmla="*/ 1026941 h 2561739"/>
              <a:gd name="connsiteX58" fmla="*/ 3101839 w 3250246"/>
              <a:gd name="connsiteY58" fmla="*/ 1027517 h 2561739"/>
              <a:gd name="connsiteX59" fmla="*/ 3096076 w 3250246"/>
              <a:gd name="connsiteY59" fmla="*/ 1027805 h 2561739"/>
              <a:gd name="connsiteX60" fmla="*/ 3090601 w 3250246"/>
              <a:gd name="connsiteY60" fmla="*/ 1027805 h 2561739"/>
              <a:gd name="connsiteX61" fmla="*/ 3084261 w 3250246"/>
              <a:gd name="connsiteY61" fmla="*/ 1027517 h 2561739"/>
              <a:gd name="connsiteX62" fmla="*/ 3078786 w 3250246"/>
              <a:gd name="connsiteY62" fmla="*/ 1027229 h 2561739"/>
              <a:gd name="connsiteX63" fmla="*/ 3073022 w 3250246"/>
              <a:gd name="connsiteY63" fmla="*/ 1026078 h 2561739"/>
              <a:gd name="connsiteX64" fmla="*/ 3067260 w 3250246"/>
              <a:gd name="connsiteY64" fmla="*/ 1024926 h 2561739"/>
              <a:gd name="connsiteX65" fmla="*/ 3061783 w 3250246"/>
              <a:gd name="connsiteY65" fmla="*/ 1023486 h 2561739"/>
              <a:gd name="connsiteX66" fmla="*/ 3056597 w 3250246"/>
              <a:gd name="connsiteY66" fmla="*/ 1022047 h 2561739"/>
              <a:gd name="connsiteX67" fmla="*/ 3051122 w 3250246"/>
              <a:gd name="connsiteY67" fmla="*/ 1020032 h 2561739"/>
              <a:gd name="connsiteX68" fmla="*/ 3046223 w 3250246"/>
              <a:gd name="connsiteY68" fmla="*/ 1018017 h 2561739"/>
              <a:gd name="connsiteX69" fmla="*/ 3041035 w 3250246"/>
              <a:gd name="connsiteY69" fmla="*/ 1015713 h 2561739"/>
              <a:gd name="connsiteX70" fmla="*/ 3036137 w 3250246"/>
              <a:gd name="connsiteY70" fmla="*/ 1012834 h 2561739"/>
              <a:gd name="connsiteX71" fmla="*/ 3031526 w 3250246"/>
              <a:gd name="connsiteY71" fmla="*/ 1009955 h 2561739"/>
              <a:gd name="connsiteX72" fmla="*/ 3026627 w 3250246"/>
              <a:gd name="connsiteY72" fmla="*/ 1006789 h 2561739"/>
              <a:gd name="connsiteX73" fmla="*/ 3022593 w 3250246"/>
              <a:gd name="connsiteY73" fmla="*/ 1003621 h 2561739"/>
              <a:gd name="connsiteX74" fmla="*/ 3018271 w 3250246"/>
              <a:gd name="connsiteY74" fmla="*/ 999879 h 2561739"/>
              <a:gd name="connsiteX75" fmla="*/ 3014236 w 3250246"/>
              <a:gd name="connsiteY75" fmla="*/ 996424 h 2561739"/>
              <a:gd name="connsiteX76" fmla="*/ 3010202 w 3250246"/>
              <a:gd name="connsiteY76" fmla="*/ 992393 h 2561739"/>
              <a:gd name="connsiteX77" fmla="*/ 3006456 w 3250246"/>
              <a:gd name="connsiteY77" fmla="*/ 988075 h 2561739"/>
              <a:gd name="connsiteX78" fmla="*/ 3002998 w 3250246"/>
              <a:gd name="connsiteY78" fmla="*/ 984044 h 2561739"/>
              <a:gd name="connsiteX79" fmla="*/ 2999539 w 3250246"/>
              <a:gd name="connsiteY79" fmla="*/ 979726 h 2561739"/>
              <a:gd name="connsiteX80" fmla="*/ 2996658 w 3250246"/>
              <a:gd name="connsiteY80" fmla="*/ 974831 h 2561739"/>
              <a:gd name="connsiteX81" fmla="*/ 2993488 w 3250246"/>
              <a:gd name="connsiteY81" fmla="*/ 970225 h 2561739"/>
              <a:gd name="connsiteX82" fmla="*/ 2990895 w 3250246"/>
              <a:gd name="connsiteY82" fmla="*/ 965331 h 2561739"/>
              <a:gd name="connsiteX83" fmla="*/ 2988589 w 3250246"/>
              <a:gd name="connsiteY83" fmla="*/ 960436 h 2561739"/>
              <a:gd name="connsiteX84" fmla="*/ 2986284 w 3250246"/>
              <a:gd name="connsiteY84" fmla="*/ 955254 h 2561739"/>
              <a:gd name="connsiteX85" fmla="*/ 2984555 w 3250246"/>
              <a:gd name="connsiteY85" fmla="*/ 950072 h 2561739"/>
              <a:gd name="connsiteX86" fmla="*/ 2982826 w 3250246"/>
              <a:gd name="connsiteY86" fmla="*/ 944602 h 2561739"/>
              <a:gd name="connsiteX87" fmla="*/ 2981385 w 3250246"/>
              <a:gd name="connsiteY87" fmla="*/ 938844 h 2561739"/>
              <a:gd name="connsiteX88" fmla="*/ 2979944 w 3250246"/>
              <a:gd name="connsiteY88" fmla="*/ 933373 h 2561739"/>
              <a:gd name="connsiteX89" fmla="*/ 2979080 w 3250246"/>
              <a:gd name="connsiteY89" fmla="*/ 927615 h 2561739"/>
              <a:gd name="connsiteX90" fmla="*/ 2978504 w 3250246"/>
              <a:gd name="connsiteY90" fmla="*/ 921570 h 2561739"/>
              <a:gd name="connsiteX91" fmla="*/ 2978216 w 3250246"/>
              <a:gd name="connsiteY91" fmla="*/ 915811 h 2561739"/>
              <a:gd name="connsiteX92" fmla="*/ 2977639 w 3250246"/>
              <a:gd name="connsiteY92" fmla="*/ 910342 h 2561739"/>
              <a:gd name="connsiteX93" fmla="*/ 2978216 w 3250246"/>
              <a:gd name="connsiteY93" fmla="*/ 904008 h 2561739"/>
              <a:gd name="connsiteX94" fmla="*/ 3000404 w 3250246"/>
              <a:gd name="connsiteY94" fmla="*/ 520236 h 2561739"/>
              <a:gd name="connsiteX95" fmla="*/ 2994065 w 3250246"/>
              <a:gd name="connsiteY95" fmla="*/ 515918 h 2561739"/>
              <a:gd name="connsiteX96" fmla="*/ 1867328 w 3250246"/>
              <a:gd name="connsiteY96" fmla="*/ 1961178 h 2561739"/>
              <a:gd name="connsiteX97" fmla="*/ 1862717 w 3250246"/>
              <a:gd name="connsiteY97" fmla="*/ 1966649 h 2561739"/>
              <a:gd name="connsiteX98" fmla="*/ 1858107 w 3250246"/>
              <a:gd name="connsiteY98" fmla="*/ 1971831 h 2561739"/>
              <a:gd name="connsiteX99" fmla="*/ 1853208 w 3250246"/>
              <a:gd name="connsiteY99" fmla="*/ 1976437 h 2561739"/>
              <a:gd name="connsiteX100" fmla="*/ 1848309 w 3250246"/>
              <a:gd name="connsiteY100" fmla="*/ 1981043 h 2561739"/>
              <a:gd name="connsiteX101" fmla="*/ 1842833 w 3250246"/>
              <a:gd name="connsiteY101" fmla="*/ 1985362 h 2561739"/>
              <a:gd name="connsiteX102" fmla="*/ 1837647 w 3250246"/>
              <a:gd name="connsiteY102" fmla="*/ 1989393 h 2561739"/>
              <a:gd name="connsiteX103" fmla="*/ 1832172 w 3250246"/>
              <a:gd name="connsiteY103" fmla="*/ 1993423 h 2561739"/>
              <a:gd name="connsiteX104" fmla="*/ 1826408 w 3250246"/>
              <a:gd name="connsiteY104" fmla="*/ 1996590 h 2561739"/>
              <a:gd name="connsiteX105" fmla="*/ 1820645 w 3250246"/>
              <a:gd name="connsiteY105" fmla="*/ 1999757 h 2561739"/>
              <a:gd name="connsiteX106" fmla="*/ 1814594 w 3250246"/>
              <a:gd name="connsiteY106" fmla="*/ 2002636 h 2561739"/>
              <a:gd name="connsiteX107" fmla="*/ 1808542 w 3250246"/>
              <a:gd name="connsiteY107" fmla="*/ 2005227 h 2561739"/>
              <a:gd name="connsiteX108" fmla="*/ 1802491 w 3250246"/>
              <a:gd name="connsiteY108" fmla="*/ 2007531 h 2561739"/>
              <a:gd name="connsiteX109" fmla="*/ 1796438 w 3250246"/>
              <a:gd name="connsiteY109" fmla="*/ 2009545 h 2561739"/>
              <a:gd name="connsiteX110" fmla="*/ 1790099 w 3250246"/>
              <a:gd name="connsiteY110" fmla="*/ 2011273 h 2561739"/>
              <a:gd name="connsiteX111" fmla="*/ 1783759 w 3250246"/>
              <a:gd name="connsiteY111" fmla="*/ 2012424 h 2561739"/>
              <a:gd name="connsiteX112" fmla="*/ 1777420 w 3250246"/>
              <a:gd name="connsiteY112" fmla="*/ 2013288 h 2561739"/>
              <a:gd name="connsiteX113" fmla="*/ 1771080 w 3250246"/>
              <a:gd name="connsiteY113" fmla="*/ 2014152 h 2561739"/>
              <a:gd name="connsiteX114" fmla="*/ 1764452 w 3250246"/>
              <a:gd name="connsiteY114" fmla="*/ 2014728 h 2561739"/>
              <a:gd name="connsiteX115" fmla="*/ 1758112 w 3250246"/>
              <a:gd name="connsiteY115" fmla="*/ 2014728 h 2561739"/>
              <a:gd name="connsiteX116" fmla="*/ 1751197 w 3250246"/>
              <a:gd name="connsiteY116" fmla="*/ 2014728 h 2561739"/>
              <a:gd name="connsiteX117" fmla="*/ 1744857 w 3250246"/>
              <a:gd name="connsiteY117" fmla="*/ 2014152 h 2561739"/>
              <a:gd name="connsiteX118" fmla="*/ 1738517 w 3250246"/>
              <a:gd name="connsiteY118" fmla="*/ 2013288 h 2561739"/>
              <a:gd name="connsiteX119" fmla="*/ 1731889 w 3250246"/>
              <a:gd name="connsiteY119" fmla="*/ 2012424 h 2561739"/>
              <a:gd name="connsiteX120" fmla="*/ 1725549 w 3250246"/>
              <a:gd name="connsiteY120" fmla="*/ 2010985 h 2561739"/>
              <a:gd name="connsiteX121" fmla="*/ 1719498 w 3250246"/>
              <a:gd name="connsiteY121" fmla="*/ 2008970 h 2561739"/>
              <a:gd name="connsiteX122" fmla="*/ 1712870 w 3250246"/>
              <a:gd name="connsiteY122" fmla="*/ 2006955 h 2561739"/>
              <a:gd name="connsiteX123" fmla="*/ 1706531 w 3250246"/>
              <a:gd name="connsiteY123" fmla="*/ 2004652 h 2561739"/>
              <a:gd name="connsiteX124" fmla="*/ 1700479 w 3250246"/>
              <a:gd name="connsiteY124" fmla="*/ 2002060 h 2561739"/>
              <a:gd name="connsiteX125" fmla="*/ 1694428 w 3250246"/>
              <a:gd name="connsiteY125" fmla="*/ 1999181 h 2561739"/>
              <a:gd name="connsiteX126" fmla="*/ 1688664 w 3250246"/>
              <a:gd name="connsiteY126" fmla="*/ 1995439 h 2561739"/>
              <a:gd name="connsiteX127" fmla="*/ 1682613 w 3250246"/>
              <a:gd name="connsiteY127" fmla="*/ 1991983 h 2561739"/>
              <a:gd name="connsiteX128" fmla="*/ 1676849 w 3250246"/>
              <a:gd name="connsiteY128" fmla="*/ 1987953 h 2561739"/>
              <a:gd name="connsiteX129" fmla="*/ 1115786 w 3250246"/>
              <a:gd name="connsiteY129" fmla="*/ 1570210 h 2561739"/>
              <a:gd name="connsiteX130" fmla="*/ 246384 w 3250246"/>
              <a:gd name="connsiteY130" fmla="*/ 2511644 h 2561739"/>
              <a:gd name="connsiteX131" fmla="*/ 241773 w 3250246"/>
              <a:gd name="connsiteY131" fmla="*/ 2517114 h 2561739"/>
              <a:gd name="connsiteX132" fmla="*/ 236586 w 3250246"/>
              <a:gd name="connsiteY132" fmla="*/ 2522296 h 2561739"/>
              <a:gd name="connsiteX133" fmla="*/ 231399 w 3250246"/>
              <a:gd name="connsiteY133" fmla="*/ 2526903 h 2561739"/>
              <a:gd name="connsiteX134" fmla="*/ 225924 w 3250246"/>
              <a:gd name="connsiteY134" fmla="*/ 2531797 h 2561739"/>
              <a:gd name="connsiteX135" fmla="*/ 220161 w 3250246"/>
              <a:gd name="connsiteY135" fmla="*/ 2536115 h 2561739"/>
              <a:gd name="connsiteX136" fmla="*/ 214397 w 3250246"/>
              <a:gd name="connsiteY136" fmla="*/ 2539858 h 2561739"/>
              <a:gd name="connsiteX137" fmla="*/ 208922 w 3250246"/>
              <a:gd name="connsiteY137" fmla="*/ 2543601 h 2561739"/>
              <a:gd name="connsiteX138" fmla="*/ 202583 w 3250246"/>
              <a:gd name="connsiteY138" fmla="*/ 2546768 h 2561739"/>
              <a:gd name="connsiteX139" fmla="*/ 196530 w 3250246"/>
              <a:gd name="connsiteY139" fmla="*/ 2549647 h 2561739"/>
              <a:gd name="connsiteX140" fmla="*/ 190479 w 3250246"/>
              <a:gd name="connsiteY140" fmla="*/ 2552526 h 2561739"/>
              <a:gd name="connsiteX141" fmla="*/ 184140 w 3250246"/>
              <a:gd name="connsiteY141" fmla="*/ 2554541 h 2561739"/>
              <a:gd name="connsiteX142" fmla="*/ 177800 w 3250246"/>
              <a:gd name="connsiteY142" fmla="*/ 2556844 h 2561739"/>
              <a:gd name="connsiteX143" fmla="*/ 171172 w 3250246"/>
              <a:gd name="connsiteY143" fmla="*/ 2558284 h 2561739"/>
              <a:gd name="connsiteX144" fmla="*/ 164544 w 3250246"/>
              <a:gd name="connsiteY144" fmla="*/ 2559723 h 2561739"/>
              <a:gd name="connsiteX145" fmla="*/ 157917 w 3250246"/>
              <a:gd name="connsiteY145" fmla="*/ 2560588 h 2561739"/>
              <a:gd name="connsiteX146" fmla="*/ 151289 w 3250246"/>
              <a:gd name="connsiteY146" fmla="*/ 2561451 h 2561739"/>
              <a:gd name="connsiteX147" fmla="*/ 144373 w 3250246"/>
              <a:gd name="connsiteY147" fmla="*/ 2561739 h 2561739"/>
              <a:gd name="connsiteX148" fmla="*/ 138033 w 3250246"/>
              <a:gd name="connsiteY148" fmla="*/ 2561739 h 2561739"/>
              <a:gd name="connsiteX149" fmla="*/ 131117 w 3250246"/>
              <a:gd name="connsiteY149" fmla="*/ 2561451 h 2561739"/>
              <a:gd name="connsiteX150" fmla="*/ 124201 w 3250246"/>
              <a:gd name="connsiteY150" fmla="*/ 2561163 h 2561739"/>
              <a:gd name="connsiteX151" fmla="*/ 117573 w 3250246"/>
              <a:gd name="connsiteY151" fmla="*/ 2560012 h 2561739"/>
              <a:gd name="connsiteX152" fmla="*/ 110945 w 3250246"/>
              <a:gd name="connsiteY152" fmla="*/ 2558572 h 2561739"/>
              <a:gd name="connsiteX153" fmla="*/ 104317 w 3250246"/>
              <a:gd name="connsiteY153" fmla="*/ 2557133 h 2561739"/>
              <a:gd name="connsiteX154" fmla="*/ 97689 w 3250246"/>
              <a:gd name="connsiteY154" fmla="*/ 2554829 h 2561739"/>
              <a:gd name="connsiteX155" fmla="*/ 91350 w 3250246"/>
              <a:gd name="connsiteY155" fmla="*/ 2552814 h 2561739"/>
              <a:gd name="connsiteX156" fmla="*/ 85010 w 3250246"/>
              <a:gd name="connsiteY156" fmla="*/ 2550222 h 2561739"/>
              <a:gd name="connsiteX157" fmla="*/ 78958 w 3250246"/>
              <a:gd name="connsiteY157" fmla="*/ 2547056 h 2561739"/>
              <a:gd name="connsiteX158" fmla="*/ 72907 w 3250246"/>
              <a:gd name="connsiteY158" fmla="*/ 2543889 h 2561739"/>
              <a:gd name="connsiteX159" fmla="*/ 66567 w 3250246"/>
              <a:gd name="connsiteY159" fmla="*/ 2540147 h 2561739"/>
              <a:gd name="connsiteX160" fmla="*/ 60515 w 3250246"/>
              <a:gd name="connsiteY160" fmla="*/ 2536404 h 2561739"/>
              <a:gd name="connsiteX161" fmla="*/ 54753 w 3250246"/>
              <a:gd name="connsiteY161" fmla="*/ 2532085 h 2561739"/>
              <a:gd name="connsiteX162" fmla="*/ 49277 w 3250246"/>
              <a:gd name="connsiteY162" fmla="*/ 2526903 h 2561739"/>
              <a:gd name="connsiteX163" fmla="*/ 43802 w 3250246"/>
              <a:gd name="connsiteY163" fmla="*/ 2522296 h 2561739"/>
              <a:gd name="connsiteX164" fmla="*/ 38903 w 3250246"/>
              <a:gd name="connsiteY164" fmla="*/ 2517114 h 2561739"/>
              <a:gd name="connsiteX165" fmla="*/ 34005 w 3250246"/>
              <a:gd name="connsiteY165" fmla="*/ 2511644 h 2561739"/>
              <a:gd name="connsiteX166" fmla="*/ 29393 w 3250246"/>
              <a:gd name="connsiteY166" fmla="*/ 2506174 h 2561739"/>
              <a:gd name="connsiteX167" fmla="*/ 25647 w 3250246"/>
              <a:gd name="connsiteY167" fmla="*/ 2500704 h 2561739"/>
              <a:gd name="connsiteX168" fmla="*/ 21613 w 3250246"/>
              <a:gd name="connsiteY168" fmla="*/ 2494370 h 2561739"/>
              <a:gd name="connsiteX169" fmla="*/ 17867 w 3250246"/>
              <a:gd name="connsiteY169" fmla="*/ 2488324 h 2561739"/>
              <a:gd name="connsiteX170" fmla="*/ 14697 w 3250246"/>
              <a:gd name="connsiteY170" fmla="*/ 2482279 h 2561739"/>
              <a:gd name="connsiteX171" fmla="*/ 11815 w 3250246"/>
              <a:gd name="connsiteY171" fmla="*/ 2475944 h 2561739"/>
              <a:gd name="connsiteX172" fmla="*/ 9510 w 3250246"/>
              <a:gd name="connsiteY172" fmla="*/ 2469323 h 2561739"/>
              <a:gd name="connsiteX173" fmla="*/ 7204 w 3250246"/>
              <a:gd name="connsiteY173" fmla="*/ 2462989 h 2561739"/>
              <a:gd name="connsiteX174" fmla="*/ 5188 w 3250246"/>
              <a:gd name="connsiteY174" fmla="*/ 2456655 h 2561739"/>
              <a:gd name="connsiteX175" fmla="*/ 3459 w 3250246"/>
              <a:gd name="connsiteY175" fmla="*/ 2449745 h 2561739"/>
              <a:gd name="connsiteX176" fmla="*/ 2305 w 3250246"/>
              <a:gd name="connsiteY176" fmla="*/ 2442836 h 2561739"/>
              <a:gd name="connsiteX177" fmla="*/ 1153 w 3250246"/>
              <a:gd name="connsiteY177" fmla="*/ 2436214 h 2561739"/>
              <a:gd name="connsiteX178" fmla="*/ 576 w 3250246"/>
              <a:gd name="connsiteY178" fmla="*/ 2429304 h 2561739"/>
              <a:gd name="connsiteX179" fmla="*/ 0 w 3250246"/>
              <a:gd name="connsiteY179" fmla="*/ 2422107 h 2561739"/>
              <a:gd name="connsiteX180" fmla="*/ 0 w 3250246"/>
              <a:gd name="connsiteY180" fmla="*/ 2415485 h 2561739"/>
              <a:gd name="connsiteX181" fmla="*/ 0 w 3250246"/>
              <a:gd name="connsiteY181" fmla="*/ 2408576 h 2561739"/>
              <a:gd name="connsiteX182" fmla="*/ 865 w 3250246"/>
              <a:gd name="connsiteY182" fmla="*/ 2401954 h 2561739"/>
              <a:gd name="connsiteX183" fmla="*/ 1441 w 3250246"/>
              <a:gd name="connsiteY183" fmla="*/ 2394756 h 2561739"/>
              <a:gd name="connsiteX184" fmla="*/ 2882 w 3250246"/>
              <a:gd name="connsiteY184" fmla="*/ 2387847 h 2561739"/>
              <a:gd name="connsiteX185" fmla="*/ 4323 w 3250246"/>
              <a:gd name="connsiteY185" fmla="*/ 2381225 h 2561739"/>
              <a:gd name="connsiteX186" fmla="*/ 6052 w 3250246"/>
              <a:gd name="connsiteY186" fmla="*/ 2374604 h 2561739"/>
              <a:gd name="connsiteX187" fmla="*/ 8645 w 3250246"/>
              <a:gd name="connsiteY187" fmla="*/ 2367982 h 2561739"/>
              <a:gd name="connsiteX188" fmla="*/ 11239 w 3250246"/>
              <a:gd name="connsiteY188" fmla="*/ 2361360 h 2561739"/>
              <a:gd name="connsiteX189" fmla="*/ 14120 w 3250246"/>
              <a:gd name="connsiteY189" fmla="*/ 2355026 h 2561739"/>
              <a:gd name="connsiteX190" fmla="*/ 17290 w 3250246"/>
              <a:gd name="connsiteY190" fmla="*/ 2348405 h 2561739"/>
              <a:gd name="connsiteX191" fmla="*/ 20461 w 3250246"/>
              <a:gd name="connsiteY191" fmla="*/ 2342359 h 2561739"/>
              <a:gd name="connsiteX192" fmla="*/ 24494 w 3250246"/>
              <a:gd name="connsiteY192" fmla="*/ 2336312 h 2561739"/>
              <a:gd name="connsiteX193" fmla="*/ 28817 w 3250246"/>
              <a:gd name="connsiteY193" fmla="*/ 2330555 h 2561739"/>
              <a:gd name="connsiteX194" fmla="*/ 33140 w 3250246"/>
              <a:gd name="connsiteY194" fmla="*/ 2324509 h 2561739"/>
              <a:gd name="connsiteX195" fmla="*/ 985823 w 3250246"/>
              <a:gd name="connsiteY195" fmla="*/ 1283173 h 2561739"/>
              <a:gd name="connsiteX196" fmla="*/ 990145 w 3250246"/>
              <a:gd name="connsiteY196" fmla="*/ 1277991 h 2561739"/>
              <a:gd name="connsiteX197" fmla="*/ 995332 w 3250246"/>
              <a:gd name="connsiteY197" fmla="*/ 1273384 h 2561739"/>
              <a:gd name="connsiteX198" fmla="*/ 999943 w 3250246"/>
              <a:gd name="connsiteY198" fmla="*/ 1268778 h 2561739"/>
              <a:gd name="connsiteX199" fmla="*/ 1004842 w 3250246"/>
              <a:gd name="connsiteY199" fmla="*/ 1264459 h 2561739"/>
              <a:gd name="connsiteX200" fmla="*/ 1010317 w 3250246"/>
              <a:gd name="connsiteY200" fmla="*/ 1260140 h 2561739"/>
              <a:gd name="connsiteX201" fmla="*/ 1015792 w 3250246"/>
              <a:gd name="connsiteY201" fmla="*/ 1256398 h 2561739"/>
              <a:gd name="connsiteX202" fmla="*/ 1020979 w 3250246"/>
              <a:gd name="connsiteY202" fmla="*/ 1252944 h 2561739"/>
              <a:gd name="connsiteX203" fmla="*/ 1026743 w 3250246"/>
              <a:gd name="connsiteY203" fmla="*/ 1249776 h 2561739"/>
              <a:gd name="connsiteX204" fmla="*/ 1032505 w 3250246"/>
              <a:gd name="connsiteY204" fmla="*/ 1246897 h 2561739"/>
              <a:gd name="connsiteX205" fmla="*/ 1038269 w 3250246"/>
              <a:gd name="connsiteY205" fmla="*/ 1244018 h 2561739"/>
              <a:gd name="connsiteX206" fmla="*/ 1044321 w 3250246"/>
              <a:gd name="connsiteY206" fmla="*/ 1241427 h 2561739"/>
              <a:gd name="connsiteX207" fmla="*/ 1050372 w 3250246"/>
              <a:gd name="connsiteY207" fmla="*/ 1239699 h 2561739"/>
              <a:gd name="connsiteX208" fmla="*/ 1056424 w 3250246"/>
              <a:gd name="connsiteY208" fmla="*/ 1237972 h 2561739"/>
              <a:gd name="connsiteX209" fmla="*/ 1062475 w 3250246"/>
              <a:gd name="connsiteY209" fmla="*/ 1235957 h 2561739"/>
              <a:gd name="connsiteX210" fmla="*/ 1068526 w 3250246"/>
              <a:gd name="connsiteY210" fmla="*/ 1235093 h 2561739"/>
              <a:gd name="connsiteX211" fmla="*/ 1075155 w 3250246"/>
              <a:gd name="connsiteY211" fmla="*/ 1233942 h 2561739"/>
              <a:gd name="connsiteX212" fmla="*/ 1081494 w 3250246"/>
              <a:gd name="connsiteY212" fmla="*/ 1233654 h 2561739"/>
              <a:gd name="connsiteX213" fmla="*/ 1087546 w 3250246"/>
              <a:gd name="connsiteY213" fmla="*/ 1233366 h 2561739"/>
              <a:gd name="connsiteX214" fmla="*/ 1094173 w 3250246"/>
              <a:gd name="connsiteY214" fmla="*/ 1232790 h 2561739"/>
              <a:gd name="connsiteX215" fmla="*/ 1100513 w 3250246"/>
              <a:gd name="connsiteY215" fmla="*/ 1233366 h 2561739"/>
              <a:gd name="connsiteX216" fmla="*/ 1106853 w 3250246"/>
              <a:gd name="connsiteY216" fmla="*/ 1233942 h 2561739"/>
              <a:gd name="connsiteX217" fmla="*/ 1112905 w 3250246"/>
              <a:gd name="connsiteY217" fmla="*/ 1234806 h 2561739"/>
              <a:gd name="connsiteX218" fmla="*/ 1119533 w 3250246"/>
              <a:gd name="connsiteY218" fmla="*/ 1235669 h 2561739"/>
              <a:gd name="connsiteX219" fmla="*/ 1125872 w 3250246"/>
              <a:gd name="connsiteY219" fmla="*/ 1237109 h 2561739"/>
              <a:gd name="connsiteX220" fmla="*/ 1131924 w 3250246"/>
              <a:gd name="connsiteY220" fmla="*/ 1238836 h 2561739"/>
              <a:gd name="connsiteX221" fmla="*/ 1137976 w 3250246"/>
              <a:gd name="connsiteY221" fmla="*/ 1241139 h 2561739"/>
              <a:gd name="connsiteX222" fmla="*/ 1144315 w 3250246"/>
              <a:gd name="connsiteY222" fmla="*/ 1243730 h 2561739"/>
              <a:gd name="connsiteX223" fmla="*/ 1150366 w 3250246"/>
              <a:gd name="connsiteY223" fmla="*/ 1246034 h 2561739"/>
              <a:gd name="connsiteX224" fmla="*/ 1156418 w 3250246"/>
              <a:gd name="connsiteY224" fmla="*/ 1248913 h 2561739"/>
              <a:gd name="connsiteX225" fmla="*/ 1162181 w 3250246"/>
              <a:gd name="connsiteY225" fmla="*/ 1252655 h 2561739"/>
              <a:gd name="connsiteX226" fmla="*/ 1167945 w 3250246"/>
              <a:gd name="connsiteY226" fmla="*/ 1256110 h 2561739"/>
              <a:gd name="connsiteX227" fmla="*/ 1173420 w 3250246"/>
              <a:gd name="connsiteY227" fmla="*/ 1260140 h 2561739"/>
              <a:gd name="connsiteX228" fmla="*/ 1731313 w 3250246"/>
              <a:gd name="connsiteY228" fmla="*/ 1675293 h 2561739"/>
              <a:gd name="connsiteX229" fmla="*/ 2762089 w 3250246"/>
              <a:gd name="connsiteY229" fmla="*/ 352966 h 2561739"/>
              <a:gd name="connsiteX230" fmla="*/ 2743647 w 3250246"/>
              <a:gd name="connsiteY230" fmla="*/ 340010 h 2561739"/>
              <a:gd name="connsiteX231" fmla="*/ 2414559 w 3250246"/>
              <a:gd name="connsiteY231" fmla="*/ 426669 h 2561739"/>
              <a:gd name="connsiteX232" fmla="*/ 2409372 w 3250246"/>
              <a:gd name="connsiteY232" fmla="*/ 427820 h 2561739"/>
              <a:gd name="connsiteX233" fmla="*/ 2403608 w 3250246"/>
              <a:gd name="connsiteY233" fmla="*/ 428684 h 2561739"/>
              <a:gd name="connsiteX234" fmla="*/ 2397845 w 3250246"/>
              <a:gd name="connsiteY234" fmla="*/ 429548 h 2561739"/>
              <a:gd name="connsiteX235" fmla="*/ 2392082 w 3250246"/>
              <a:gd name="connsiteY235" fmla="*/ 429836 h 2561739"/>
              <a:gd name="connsiteX236" fmla="*/ 2386318 w 3250246"/>
              <a:gd name="connsiteY236" fmla="*/ 430123 h 2561739"/>
              <a:gd name="connsiteX237" fmla="*/ 2380844 w 3250246"/>
              <a:gd name="connsiteY237" fmla="*/ 429836 h 2561739"/>
              <a:gd name="connsiteX238" fmla="*/ 2375368 w 3250246"/>
              <a:gd name="connsiteY238" fmla="*/ 429548 h 2561739"/>
              <a:gd name="connsiteX239" fmla="*/ 2369893 w 3250246"/>
              <a:gd name="connsiteY239" fmla="*/ 428684 h 2561739"/>
              <a:gd name="connsiteX240" fmla="*/ 2364417 w 3250246"/>
              <a:gd name="connsiteY240" fmla="*/ 428109 h 2561739"/>
              <a:gd name="connsiteX241" fmla="*/ 2359231 w 3250246"/>
              <a:gd name="connsiteY241" fmla="*/ 426669 h 2561739"/>
              <a:gd name="connsiteX242" fmla="*/ 2353756 w 3250246"/>
              <a:gd name="connsiteY242" fmla="*/ 425230 h 2561739"/>
              <a:gd name="connsiteX243" fmla="*/ 2348280 w 3250246"/>
              <a:gd name="connsiteY243" fmla="*/ 423502 h 2561739"/>
              <a:gd name="connsiteX244" fmla="*/ 2343382 w 3250246"/>
              <a:gd name="connsiteY244" fmla="*/ 421199 h 2561739"/>
              <a:gd name="connsiteX245" fmla="*/ 2338483 w 3250246"/>
              <a:gd name="connsiteY245" fmla="*/ 419183 h 2561739"/>
              <a:gd name="connsiteX246" fmla="*/ 2333871 w 3250246"/>
              <a:gd name="connsiteY246" fmla="*/ 416592 h 2561739"/>
              <a:gd name="connsiteX247" fmla="*/ 2328685 w 3250246"/>
              <a:gd name="connsiteY247" fmla="*/ 413713 h 2561739"/>
              <a:gd name="connsiteX248" fmla="*/ 2324074 w 3250246"/>
              <a:gd name="connsiteY248" fmla="*/ 410834 h 2561739"/>
              <a:gd name="connsiteX249" fmla="*/ 2319752 w 3250246"/>
              <a:gd name="connsiteY249" fmla="*/ 407668 h 2561739"/>
              <a:gd name="connsiteX250" fmla="*/ 2315429 w 3250246"/>
              <a:gd name="connsiteY250" fmla="*/ 404500 h 2561739"/>
              <a:gd name="connsiteX251" fmla="*/ 2311107 w 3250246"/>
              <a:gd name="connsiteY251" fmla="*/ 400758 h 2561739"/>
              <a:gd name="connsiteX252" fmla="*/ 2307361 w 3250246"/>
              <a:gd name="connsiteY252" fmla="*/ 397015 h 2561739"/>
              <a:gd name="connsiteX253" fmla="*/ 2303326 w 3250246"/>
              <a:gd name="connsiteY253" fmla="*/ 392985 h 2561739"/>
              <a:gd name="connsiteX254" fmla="*/ 2299580 w 3250246"/>
              <a:gd name="connsiteY254" fmla="*/ 388666 h 2561739"/>
              <a:gd name="connsiteX255" fmla="*/ 2296122 w 3250246"/>
              <a:gd name="connsiteY255" fmla="*/ 384059 h 2561739"/>
              <a:gd name="connsiteX256" fmla="*/ 2292953 w 3250246"/>
              <a:gd name="connsiteY256" fmla="*/ 379453 h 2561739"/>
              <a:gd name="connsiteX257" fmla="*/ 2290070 w 3250246"/>
              <a:gd name="connsiteY257" fmla="*/ 374847 h 2561739"/>
              <a:gd name="connsiteX258" fmla="*/ 2287189 w 3250246"/>
              <a:gd name="connsiteY258" fmla="*/ 369665 h 2561739"/>
              <a:gd name="connsiteX259" fmla="*/ 2284595 w 3250246"/>
              <a:gd name="connsiteY259" fmla="*/ 364770 h 2561739"/>
              <a:gd name="connsiteX260" fmla="*/ 2282290 w 3250246"/>
              <a:gd name="connsiteY260" fmla="*/ 359300 h 2561739"/>
              <a:gd name="connsiteX261" fmla="*/ 2279985 w 3250246"/>
              <a:gd name="connsiteY261" fmla="*/ 354118 h 2561739"/>
              <a:gd name="connsiteX262" fmla="*/ 2278256 w 3250246"/>
              <a:gd name="connsiteY262" fmla="*/ 348360 h 2561739"/>
              <a:gd name="connsiteX263" fmla="*/ 2276526 w 3250246"/>
              <a:gd name="connsiteY263" fmla="*/ 342602 h 2561739"/>
              <a:gd name="connsiteX264" fmla="*/ 2275374 w 3250246"/>
              <a:gd name="connsiteY264" fmla="*/ 336844 h 2561739"/>
              <a:gd name="connsiteX265" fmla="*/ 2274221 w 3250246"/>
              <a:gd name="connsiteY265" fmla="*/ 330798 h 2561739"/>
              <a:gd name="connsiteX266" fmla="*/ 2273645 w 3250246"/>
              <a:gd name="connsiteY266" fmla="*/ 325040 h 2561739"/>
              <a:gd name="connsiteX267" fmla="*/ 2273357 w 3250246"/>
              <a:gd name="connsiteY267" fmla="*/ 319282 h 2561739"/>
              <a:gd name="connsiteX268" fmla="*/ 2272780 w 3250246"/>
              <a:gd name="connsiteY268" fmla="*/ 313524 h 2561739"/>
              <a:gd name="connsiteX269" fmla="*/ 2272780 w 3250246"/>
              <a:gd name="connsiteY269" fmla="*/ 307766 h 2561739"/>
              <a:gd name="connsiteX270" fmla="*/ 2273645 w 3250246"/>
              <a:gd name="connsiteY270" fmla="*/ 302008 h 2561739"/>
              <a:gd name="connsiteX271" fmla="*/ 2273933 w 3250246"/>
              <a:gd name="connsiteY271" fmla="*/ 296538 h 2561739"/>
              <a:gd name="connsiteX272" fmla="*/ 2275086 w 3250246"/>
              <a:gd name="connsiteY272" fmla="*/ 290780 h 2561739"/>
              <a:gd name="connsiteX273" fmla="*/ 2276238 w 3250246"/>
              <a:gd name="connsiteY273" fmla="*/ 285310 h 2561739"/>
              <a:gd name="connsiteX274" fmla="*/ 2277391 w 3250246"/>
              <a:gd name="connsiteY274" fmla="*/ 279839 h 2561739"/>
              <a:gd name="connsiteX275" fmla="*/ 2279408 w 3250246"/>
              <a:gd name="connsiteY275" fmla="*/ 274657 h 2561739"/>
              <a:gd name="connsiteX276" fmla="*/ 2281425 w 3250246"/>
              <a:gd name="connsiteY276" fmla="*/ 269188 h 2561739"/>
              <a:gd name="connsiteX277" fmla="*/ 2283730 w 3250246"/>
              <a:gd name="connsiteY277" fmla="*/ 264293 h 2561739"/>
              <a:gd name="connsiteX278" fmla="*/ 2285748 w 3250246"/>
              <a:gd name="connsiteY278" fmla="*/ 259111 h 2561739"/>
              <a:gd name="connsiteX279" fmla="*/ 2288629 w 3250246"/>
              <a:gd name="connsiteY279" fmla="*/ 254505 h 2561739"/>
              <a:gd name="connsiteX280" fmla="*/ 2291511 w 3250246"/>
              <a:gd name="connsiteY280" fmla="*/ 249610 h 2561739"/>
              <a:gd name="connsiteX281" fmla="*/ 2294393 w 3250246"/>
              <a:gd name="connsiteY281" fmla="*/ 245004 h 2561739"/>
              <a:gd name="connsiteX282" fmla="*/ 2297851 w 3250246"/>
              <a:gd name="connsiteY282" fmla="*/ 240685 h 2561739"/>
              <a:gd name="connsiteX283" fmla="*/ 2301021 w 3250246"/>
              <a:gd name="connsiteY283" fmla="*/ 236367 h 2561739"/>
              <a:gd name="connsiteX284" fmla="*/ 2305055 w 3250246"/>
              <a:gd name="connsiteY284" fmla="*/ 232336 h 2561739"/>
              <a:gd name="connsiteX285" fmla="*/ 2309089 w 3250246"/>
              <a:gd name="connsiteY285" fmla="*/ 228306 h 2561739"/>
              <a:gd name="connsiteX286" fmla="*/ 2312836 w 3250246"/>
              <a:gd name="connsiteY286" fmla="*/ 224563 h 2561739"/>
              <a:gd name="connsiteX287" fmla="*/ 2317158 w 3250246"/>
              <a:gd name="connsiteY287" fmla="*/ 220820 h 2561739"/>
              <a:gd name="connsiteX288" fmla="*/ 2322057 w 3250246"/>
              <a:gd name="connsiteY288" fmla="*/ 217653 h 2561739"/>
              <a:gd name="connsiteX289" fmla="*/ 2326667 w 3250246"/>
              <a:gd name="connsiteY289" fmla="*/ 214486 h 2561739"/>
              <a:gd name="connsiteX290" fmla="*/ 2331279 w 3250246"/>
              <a:gd name="connsiteY290" fmla="*/ 211607 h 2561739"/>
              <a:gd name="connsiteX291" fmla="*/ 2336177 w 3250246"/>
              <a:gd name="connsiteY291" fmla="*/ 209016 h 2561739"/>
              <a:gd name="connsiteX292" fmla="*/ 2341364 w 3250246"/>
              <a:gd name="connsiteY292" fmla="*/ 206713 h 2561739"/>
              <a:gd name="connsiteX293" fmla="*/ 2346552 w 3250246"/>
              <a:gd name="connsiteY293" fmla="*/ 204409 h 2561739"/>
              <a:gd name="connsiteX294" fmla="*/ 2352314 w 3250246"/>
              <a:gd name="connsiteY294" fmla="*/ 202682 h 2561739"/>
              <a:gd name="connsiteX295" fmla="*/ 2357790 w 3250246"/>
              <a:gd name="connsiteY295" fmla="*/ 200955 h 2561739"/>
              <a:gd name="connsiteX296" fmla="*/ 3108467 w 3250246"/>
              <a:gd name="connsiteY296" fmla="*/ 3743 h 2561739"/>
              <a:gd name="connsiteX297" fmla="*/ 3114807 w 3250246"/>
              <a:gd name="connsiteY297" fmla="*/ 2016 h 2561739"/>
              <a:gd name="connsiteX298" fmla="*/ 3121723 w 3250246"/>
              <a:gd name="connsiteY298" fmla="*/ 864 h 2561739"/>
              <a:gd name="connsiteX299" fmla="*/ 3128063 w 3250246"/>
              <a:gd name="connsiteY299" fmla="*/ 289 h 25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3250246" h="2561739">
                <a:moveTo>
                  <a:pt x="3134979" y="0"/>
                </a:moveTo>
                <a:lnTo>
                  <a:pt x="3141318" y="0"/>
                </a:lnTo>
                <a:lnTo>
                  <a:pt x="3148234" y="576"/>
                </a:lnTo>
                <a:lnTo>
                  <a:pt x="3154574" y="1440"/>
                </a:lnTo>
                <a:lnTo>
                  <a:pt x="3160913" y="2879"/>
                </a:lnTo>
                <a:lnTo>
                  <a:pt x="3167542" y="4607"/>
                </a:lnTo>
                <a:lnTo>
                  <a:pt x="3173881" y="6622"/>
                </a:lnTo>
                <a:lnTo>
                  <a:pt x="3179933" y="8925"/>
                </a:lnTo>
                <a:lnTo>
                  <a:pt x="3185984" y="11804"/>
                </a:lnTo>
                <a:lnTo>
                  <a:pt x="3192036" y="14971"/>
                </a:lnTo>
                <a:lnTo>
                  <a:pt x="3197799" y="18427"/>
                </a:lnTo>
                <a:lnTo>
                  <a:pt x="3203275" y="22457"/>
                </a:lnTo>
                <a:lnTo>
                  <a:pt x="3208750" y="26775"/>
                </a:lnTo>
                <a:lnTo>
                  <a:pt x="3213649" y="31381"/>
                </a:lnTo>
                <a:lnTo>
                  <a:pt x="3218547" y="36276"/>
                </a:lnTo>
                <a:lnTo>
                  <a:pt x="3222870" y="41458"/>
                </a:lnTo>
                <a:lnTo>
                  <a:pt x="3227193" y="46640"/>
                </a:lnTo>
                <a:lnTo>
                  <a:pt x="3231227" y="52398"/>
                </a:lnTo>
                <a:lnTo>
                  <a:pt x="3234685" y="58156"/>
                </a:lnTo>
                <a:lnTo>
                  <a:pt x="3237854" y="64202"/>
                </a:lnTo>
                <a:lnTo>
                  <a:pt x="3240737" y="70248"/>
                </a:lnTo>
                <a:lnTo>
                  <a:pt x="3243042" y="76294"/>
                </a:lnTo>
                <a:lnTo>
                  <a:pt x="3245058" y="82916"/>
                </a:lnTo>
                <a:lnTo>
                  <a:pt x="3246788" y="89537"/>
                </a:lnTo>
                <a:lnTo>
                  <a:pt x="3248228" y="96159"/>
                </a:lnTo>
                <a:lnTo>
                  <a:pt x="3249382" y="102780"/>
                </a:lnTo>
                <a:lnTo>
                  <a:pt x="3249670" y="109690"/>
                </a:lnTo>
                <a:lnTo>
                  <a:pt x="3250246" y="116600"/>
                </a:lnTo>
                <a:lnTo>
                  <a:pt x="3249670" y="123510"/>
                </a:lnTo>
                <a:lnTo>
                  <a:pt x="3204427" y="918691"/>
                </a:lnTo>
                <a:lnTo>
                  <a:pt x="3203562" y="924449"/>
                </a:lnTo>
                <a:lnTo>
                  <a:pt x="3202987" y="930494"/>
                </a:lnTo>
                <a:lnTo>
                  <a:pt x="3201833" y="936252"/>
                </a:lnTo>
                <a:lnTo>
                  <a:pt x="3200681" y="942011"/>
                </a:lnTo>
                <a:lnTo>
                  <a:pt x="3198952" y="947481"/>
                </a:lnTo>
                <a:lnTo>
                  <a:pt x="3197223" y="952663"/>
                </a:lnTo>
                <a:lnTo>
                  <a:pt x="3194917" y="958133"/>
                </a:lnTo>
                <a:lnTo>
                  <a:pt x="3192900" y="963604"/>
                </a:lnTo>
                <a:lnTo>
                  <a:pt x="3190307" y="968497"/>
                </a:lnTo>
                <a:lnTo>
                  <a:pt x="3187425" y="973104"/>
                </a:lnTo>
                <a:lnTo>
                  <a:pt x="3184255" y="977711"/>
                </a:lnTo>
                <a:lnTo>
                  <a:pt x="3181085" y="982605"/>
                </a:lnTo>
                <a:lnTo>
                  <a:pt x="3177915" y="986635"/>
                </a:lnTo>
                <a:lnTo>
                  <a:pt x="3174169" y="990954"/>
                </a:lnTo>
                <a:lnTo>
                  <a:pt x="3170424" y="994984"/>
                </a:lnTo>
                <a:lnTo>
                  <a:pt x="3166389" y="999015"/>
                </a:lnTo>
                <a:lnTo>
                  <a:pt x="3162355" y="1002470"/>
                </a:lnTo>
                <a:lnTo>
                  <a:pt x="3158032" y="1005637"/>
                </a:lnTo>
                <a:lnTo>
                  <a:pt x="3153421" y="1009092"/>
                </a:lnTo>
                <a:lnTo>
                  <a:pt x="3148811" y="1011682"/>
                </a:lnTo>
                <a:lnTo>
                  <a:pt x="3144200" y="1014562"/>
                </a:lnTo>
                <a:lnTo>
                  <a:pt x="3139301" y="1017153"/>
                </a:lnTo>
                <a:lnTo>
                  <a:pt x="3134114" y="1019456"/>
                </a:lnTo>
                <a:lnTo>
                  <a:pt x="3129215" y="1021472"/>
                </a:lnTo>
                <a:lnTo>
                  <a:pt x="3123740" y="1023199"/>
                </a:lnTo>
                <a:lnTo>
                  <a:pt x="3118265" y="1024638"/>
                </a:lnTo>
                <a:lnTo>
                  <a:pt x="3113077" y="1025789"/>
                </a:lnTo>
                <a:lnTo>
                  <a:pt x="3107314" y="1026941"/>
                </a:lnTo>
                <a:lnTo>
                  <a:pt x="3101839" y="1027517"/>
                </a:lnTo>
                <a:lnTo>
                  <a:pt x="3096076" y="1027805"/>
                </a:lnTo>
                <a:lnTo>
                  <a:pt x="3090601" y="1027805"/>
                </a:lnTo>
                <a:lnTo>
                  <a:pt x="3084261" y="1027517"/>
                </a:lnTo>
                <a:lnTo>
                  <a:pt x="3078786" y="1027229"/>
                </a:lnTo>
                <a:lnTo>
                  <a:pt x="3073022" y="1026078"/>
                </a:lnTo>
                <a:lnTo>
                  <a:pt x="3067260" y="1024926"/>
                </a:lnTo>
                <a:lnTo>
                  <a:pt x="3061783" y="1023486"/>
                </a:lnTo>
                <a:lnTo>
                  <a:pt x="3056597" y="1022047"/>
                </a:lnTo>
                <a:lnTo>
                  <a:pt x="3051122" y="1020032"/>
                </a:lnTo>
                <a:lnTo>
                  <a:pt x="3046223" y="1018017"/>
                </a:lnTo>
                <a:lnTo>
                  <a:pt x="3041035" y="1015713"/>
                </a:lnTo>
                <a:lnTo>
                  <a:pt x="3036137" y="1012834"/>
                </a:lnTo>
                <a:lnTo>
                  <a:pt x="3031526" y="1009955"/>
                </a:lnTo>
                <a:lnTo>
                  <a:pt x="3026627" y="1006789"/>
                </a:lnTo>
                <a:lnTo>
                  <a:pt x="3022593" y="1003621"/>
                </a:lnTo>
                <a:lnTo>
                  <a:pt x="3018271" y="999879"/>
                </a:lnTo>
                <a:lnTo>
                  <a:pt x="3014236" y="996424"/>
                </a:lnTo>
                <a:lnTo>
                  <a:pt x="3010202" y="992393"/>
                </a:lnTo>
                <a:lnTo>
                  <a:pt x="3006456" y="988075"/>
                </a:lnTo>
                <a:lnTo>
                  <a:pt x="3002998" y="984044"/>
                </a:lnTo>
                <a:lnTo>
                  <a:pt x="2999539" y="979726"/>
                </a:lnTo>
                <a:lnTo>
                  <a:pt x="2996658" y="974831"/>
                </a:lnTo>
                <a:lnTo>
                  <a:pt x="2993488" y="970225"/>
                </a:lnTo>
                <a:lnTo>
                  <a:pt x="2990895" y="965331"/>
                </a:lnTo>
                <a:lnTo>
                  <a:pt x="2988589" y="960436"/>
                </a:lnTo>
                <a:lnTo>
                  <a:pt x="2986284" y="955254"/>
                </a:lnTo>
                <a:lnTo>
                  <a:pt x="2984555" y="950072"/>
                </a:lnTo>
                <a:lnTo>
                  <a:pt x="2982826" y="944602"/>
                </a:lnTo>
                <a:lnTo>
                  <a:pt x="2981385" y="938844"/>
                </a:lnTo>
                <a:lnTo>
                  <a:pt x="2979944" y="933373"/>
                </a:lnTo>
                <a:lnTo>
                  <a:pt x="2979080" y="927615"/>
                </a:lnTo>
                <a:lnTo>
                  <a:pt x="2978504" y="921570"/>
                </a:lnTo>
                <a:lnTo>
                  <a:pt x="2978216" y="915811"/>
                </a:lnTo>
                <a:lnTo>
                  <a:pt x="2977639" y="910342"/>
                </a:lnTo>
                <a:lnTo>
                  <a:pt x="2978216" y="904008"/>
                </a:lnTo>
                <a:lnTo>
                  <a:pt x="3000404" y="520236"/>
                </a:lnTo>
                <a:lnTo>
                  <a:pt x="2994065" y="515918"/>
                </a:lnTo>
                <a:lnTo>
                  <a:pt x="1867328" y="1961178"/>
                </a:lnTo>
                <a:lnTo>
                  <a:pt x="1862717" y="1966649"/>
                </a:lnTo>
                <a:lnTo>
                  <a:pt x="1858107" y="1971831"/>
                </a:lnTo>
                <a:lnTo>
                  <a:pt x="1853208" y="1976437"/>
                </a:lnTo>
                <a:lnTo>
                  <a:pt x="1848309" y="1981043"/>
                </a:lnTo>
                <a:lnTo>
                  <a:pt x="1842833" y="1985362"/>
                </a:lnTo>
                <a:lnTo>
                  <a:pt x="1837647" y="1989393"/>
                </a:lnTo>
                <a:lnTo>
                  <a:pt x="1832172" y="1993423"/>
                </a:lnTo>
                <a:lnTo>
                  <a:pt x="1826408" y="1996590"/>
                </a:lnTo>
                <a:lnTo>
                  <a:pt x="1820645" y="1999757"/>
                </a:lnTo>
                <a:lnTo>
                  <a:pt x="1814594" y="2002636"/>
                </a:lnTo>
                <a:lnTo>
                  <a:pt x="1808542" y="2005227"/>
                </a:lnTo>
                <a:lnTo>
                  <a:pt x="1802491" y="2007531"/>
                </a:lnTo>
                <a:lnTo>
                  <a:pt x="1796438" y="2009545"/>
                </a:lnTo>
                <a:lnTo>
                  <a:pt x="1790099" y="2011273"/>
                </a:lnTo>
                <a:lnTo>
                  <a:pt x="1783759" y="2012424"/>
                </a:lnTo>
                <a:lnTo>
                  <a:pt x="1777420" y="2013288"/>
                </a:lnTo>
                <a:lnTo>
                  <a:pt x="1771080" y="2014152"/>
                </a:lnTo>
                <a:lnTo>
                  <a:pt x="1764452" y="2014728"/>
                </a:lnTo>
                <a:lnTo>
                  <a:pt x="1758112" y="2014728"/>
                </a:lnTo>
                <a:lnTo>
                  <a:pt x="1751197" y="2014728"/>
                </a:lnTo>
                <a:lnTo>
                  <a:pt x="1744857" y="2014152"/>
                </a:lnTo>
                <a:lnTo>
                  <a:pt x="1738517" y="2013288"/>
                </a:lnTo>
                <a:lnTo>
                  <a:pt x="1731889" y="2012424"/>
                </a:lnTo>
                <a:lnTo>
                  <a:pt x="1725549" y="2010985"/>
                </a:lnTo>
                <a:lnTo>
                  <a:pt x="1719498" y="2008970"/>
                </a:lnTo>
                <a:lnTo>
                  <a:pt x="1712870" y="2006955"/>
                </a:lnTo>
                <a:lnTo>
                  <a:pt x="1706531" y="2004652"/>
                </a:lnTo>
                <a:lnTo>
                  <a:pt x="1700479" y="2002060"/>
                </a:lnTo>
                <a:lnTo>
                  <a:pt x="1694428" y="1999181"/>
                </a:lnTo>
                <a:lnTo>
                  <a:pt x="1688664" y="1995439"/>
                </a:lnTo>
                <a:lnTo>
                  <a:pt x="1682613" y="1991983"/>
                </a:lnTo>
                <a:lnTo>
                  <a:pt x="1676849" y="1987953"/>
                </a:lnTo>
                <a:lnTo>
                  <a:pt x="1115786" y="1570210"/>
                </a:lnTo>
                <a:lnTo>
                  <a:pt x="246384" y="2511644"/>
                </a:lnTo>
                <a:lnTo>
                  <a:pt x="241773" y="2517114"/>
                </a:lnTo>
                <a:lnTo>
                  <a:pt x="236586" y="2522296"/>
                </a:lnTo>
                <a:lnTo>
                  <a:pt x="231399" y="2526903"/>
                </a:lnTo>
                <a:lnTo>
                  <a:pt x="225924" y="2531797"/>
                </a:lnTo>
                <a:lnTo>
                  <a:pt x="220161" y="2536115"/>
                </a:lnTo>
                <a:lnTo>
                  <a:pt x="214397" y="2539858"/>
                </a:lnTo>
                <a:lnTo>
                  <a:pt x="208922" y="2543601"/>
                </a:lnTo>
                <a:lnTo>
                  <a:pt x="202583" y="2546768"/>
                </a:lnTo>
                <a:lnTo>
                  <a:pt x="196530" y="2549647"/>
                </a:lnTo>
                <a:lnTo>
                  <a:pt x="190479" y="2552526"/>
                </a:lnTo>
                <a:lnTo>
                  <a:pt x="184140" y="2554541"/>
                </a:lnTo>
                <a:lnTo>
                  <a:pt x="177800" y="2556844"/>
                </a:lnTo>
                <a:lnTo>
                  <a:pt x="171172" y="2558284"/>
                </a:lnTo>
                <a:lnTo>
                  <a:pt x="164544" y="2559723"/>
                </a:lnTo>
                <a:lnTo>
                  <a:pt x="157917" y="2560588"/>
                </a:lnTo>
                <a:lnTo>
                  <a:pt x="151289" y="2561451"/>
                </a:lnTo>
                <a:lnTo>
                  <a:pt x="144373" y="2561739"/>
                </a:lnTo>
                <a:lnTo>
                  <a:pt x="138033" y="2561739"/>
                </a:lnTo>
                <a:lnTo>
                  <a:pt x="131117" y="2561451"/>
                </a:lnTo>
                <a:lnTo>
                  <a:pt x="124201" y="2561163"/>
                </a:lnTo>
                <a:lnTo>
                  <a:pt x="117573" y="2560012"/>
                </a:lnTo>
                <a:lnTo>
                  <a:pt x="110945" y="2558572"/>
                </a:lnTo>
                <a:lnTo>
                  <a:pt x="104317" y="2557133"/>
                </a:lnTo>
                <a:lnTo>
                  <a:pt x="97689" y="2554829"/>
                </a:lnTo>
                <a:lnTo>
                  <a:pt x="91350" y="2552814"/>
                </a:lnTo>
                <a:lnTo>
                  <a:pt x="85010" y="2550222"/>
                </a:lnTo>
                <a:lnTo>
                  <a:pt x="78958" y="2547056"/>
                </a:lnTo>
                <a:lnTo>
                  <a:pt x="72907" y="2543889"/>
                </a:lnTo>
                <a:lnTo>
                  <a:pt x="66567" y="2540147"/>
                </a:lnTo>
                <a:lnTo>
                  <a:pt x="60515" y="2536404"/>
                </a:lnTo>
                <a:lnTo>
                  <a:pt x="54753" y="2532085"/>
                </a:lnTo>
                <a:lnTo>
                  <a:pt x="49277" y="2526903"/>
                </a:lnTo>
                <a:lnTo>
                  <a:pt x="43802" y="2522296"/>
                </a:lnTo>
                <a:lnTo>
                  <a:pt x="38903" y="2517114"/>
                </a:lnTo>
                <a:lnTo>
                  <a:pt x="34005" y="2511644"/>
                </a:lnTo>
                <a:lnTo>
                  <a:pt x="29393" y="2506174"/>
                </a:lnTo>
                <a:lnTo>
                  <a:pt x="25647" y="2500704"/>
                </a:lnTo>
                <a:lnTo>
                  <a:pt x="21613" y="2494370"/>
                </a:lnTo>
                <a:lnTo>
                  <a:pt x="17867" y="2488324"/>
                </a:lnTo>
                <a:lnTo>
                  <a:pt x="14697" y="2482279"/>
                </a:lnTo>
                <a:lnTo>
                  <a:pt x="11815" y="2475944"/>
                </a:lnTo>
                <a:lnTo>
                  <a:pt x="9510" y="2469323"/>
                </a:lnTo>
                <a:lnTo>
                  <a:pt x="7204" y="2462989"/>
                </a:lnTo>
                <a:lnTo>
                  <a:pt x="5188" y="2456655"/>
                </a:lnTo>
                <a:lnTo>
                  <a:pt x="3459" y="2449745"/>
                </a:lnTo>
                <a:lnTo>
                  <a:pt x="2305" y="2442836"/>
                </a:lnTo>
                <a:lnTo>
                  <a:pt x="1153" y="2436214"/>
                </a:lnTo>
                <a:lnTo>
                  <a:pt x="576" y="2429304"/>
                </a:lnTo>
                <a:lnTo>
                  <a:pt x="0" y="2422107"/>
                </a:lnTo>
                <a:lnTo>
                  <a:pt x="0" y="2415485"/>
                </a:lnTo>
                <a:lnTo>
                  <a:pt x="0" y="2408576"/>
                </a:lnTo>
                <a:lnTo>
                  <a:pt x="865" y="2401954"/>
                </a:lnTo>
                <a:lnTo>
                  <a:pt x="1441" y="2394756"/>
                </a:lnTo>
                <a:lnTo>
                  <a:pt x="2882" y="2387847"/>
                </a:lnTo>
                <a:lnTo>
                  <a:pt x="4323" y="2381225"/>
                </a:lnTo>
                <a:lnTo>
                  <a:pt x="6052" y="2374604"/>
                </a:lnTo>
                <a:lnTo>
                  <a:pt x="8645" y="2367982"/>
                </a:lnTo>
                <a:lnTo>
                  <a:pt x="11239" y="2361360"/>
                </a:lnTo>
                <a:lnTo>
                  <a:pt x="14120" y="2355026"/>
                </a:lnTo>
                <a:lnTo>
                  <a:pt x="17290" y="2348405"/>
                </a:lnTo>
                <a:lnTo>
                  <a:pt x="20461" y="2342359"/>
                </a:lnTo>
                <a:lnTo>
                  <a:pt x="24494" y="2336312"/>
                </a:lnTo>
                <a:lnTo>
                  <a:pt x="28817" y="2330555"/>
                </a:lnTo>
                <a:lnTo>
                  <a:pt x="33140" y="2324509"/>
                </a:lnTo>
                <a:lnTo>
                  <a:pt x="985823" y="1283173"/>
                </a:lnTo>
                <a:lnTo>
                  <a:pt x="990145" y="1277991"/>
                </a:lnTo>
                <a:lnTo>
                  <a:pt x="995332" y="1273384"/>
                </a:lnTo>
                <a:lnTo>
                  <a:pt x="999943" y="1268778"/>
                </a:lnTo>
                <a:lnTo>
                  <a:pt x="1004842" y="1264459"/>
                </a:lnTo>
                <a:lnTo>
                  <a:pt x="1010317" y="1260140"/>
                </a:lnTo>
                <a:lnTo>
                  <a:pt x="1015792" y="1256398"/>
                </a:lnTo>
                <a:lnTo>
                  <a:pt x="1020979" y="1252944"/>
                </a:lnTo>
                <a:lnTo>
                  <a:pt x="1026743" y="1249776"/>
                </a:lnTo>
                <a:lnTo>
                  <a:pt x="1032505" y="1246897"/>
                </a:lnTo>
                <a:lnTo>
                  <a:pt x="1038269" y="1244018"/>
                </a:lnTo>
                <a:lnTo>
                  <a:pt x="1044321" y="1241427"/>
                </a:lnTo>
                <a:lnTo>
                  <a:pt x="1050372" y="1239699"/>
                </a:lnTo>
                <a:lnTo>
                  <a:pt x="1056424" y="1237972"/>
                </a:lnTo>
                <a:lnTo>
                  <a:pt x="1062475" y="1235957"/>
                </a:lnTo>
                <a:lnTo>
                  <a:pt x="1068526" y="1235093"/>
                </a:lnTo>
                <a:lnTo>
                  <a:pt x="1075155" y="1233942"/>
                </a:lnTo>
                <a:lnTo>
                  <a:pt x="1081494" y="1233654"/>
                </a:lnTo>
                <a:lnTo>
                  <a:pt x="1087546" y="1233366"/>
                </a:lnTo>
                <a:lnTo>
                  <a:pt x="1094173" y="1232790"/>
                </a:lnTo>
                <a:lnTo>
                  <a:pt x="1100513" y="1233366"/>
                </a:lnTo>
                <a:lnTo>
                  <a:pt x="1106853" y="1233942"/>
                </a:lnTo>
                <a:lnTo>
                  <a:pt x="1112905" y="1234806"/>
                </a:lnTo>
                <a:lnTo>
                  <a:pt x="1119533" y="1235669"/>
                </a:lnTo>
                <a:lnTo>
                  <a:pt x="1125872" y="1237109"/>
                </a:lnTo>
                <a:lnTo>
                  <a:pt x="1131924" y="1238836"/>
                </a:lnTo>
                <a:lnTo>
                  <a:pt x="1137976" y="1241139"/>
                </a:lnTo>
                <a:lnTo>
                  <a:pt x="1144315" y="1243730"/>
                </a:lnTo>
                <a:lnTo>
                  <a:pt x="1150366" y="1246034"/>
                </a:lnTo>
                <a:lnTo>
                  <a:pt x="1156418" y="1248913"/>
                </a:lnTo>
                <a:lnTo>
                  <a:pt x="1162181" y="1252655"/>
                </a:lnTo>
                <a:lnTo>
                  <a:pt x="1167945" y="1256110"/>
                </a:lnTo>
                <a:lnTo>
                  <a:pt x="1173420" y="1260140"/>
                </a:lnTo>
                <a:lnTo>
                  <a:pt x="1731313" y="1675293"/>
                </a:lnTo>
                <a:lnTo>
                  <a:pt x="2762089" y="352966"/>
                </a:lnTo>
                <a:lnTo>
                  <a:pt x="2743647" y="340010"/>
                </a:lnTo>
                <a:lnTo>
                  <a:pt x="2414559" y="426669"/>
                </a:lnTo>
                <a:lnTo>
                  <a:pt x="2409372" y="427820"/>
                </a:lnTo>
                <a:lnTo>
                  <a:pt x="2403608" y="428684"/>
                </a:lnTo>
                <a:lnTo>
                  <a:pt x="2397845" y="429548"/>
                </a:lnTo>
                <a:lnTo>
                  <a:pt x="2392082" y="429836"/>
                </a:lnTo>
                <a:lnTo>
                  <a:pt x="2386318" y="430123"/>
                </a:lnTo>
                <a:lnTo>
                  <a:pt x="2380844" y="429836"/>
                </a:lnTo>
                <a:lnTo>
                  <a:pt x="2375368" y="429548"/>
                </a:lnTo>
                <a:lnTo>
                  <a:pt x="2369893" y="428684"/>
                </a:lnTo>
                <a:lnTo>
                  <a:pt x="2364417" y="428109"/>
                </a:lnTo>
                <a:lnTo>
                  <a:pt x="2359231" y="426669"/>
                </a:lnTo>
                <a:lnTo>
                  <a:pt x="2353756" y="425230"/>
                </a:lnTo>
                <a:lnTo>
                  <a:pt x="2348280" y="423502"/>
                </a:lnTo>
                <a:lnTo>
                  <a:pt x="2343382" y="421199"/>
                </a:lnTo>
                <a:lnTo>
                  <a:pt x="2338483" y="419183"/>
                </a:lnTo>
                <a:lnTo>
                  <a:pt x="2333871" y="416592"/>
                </a:lnTo>
                <a:lnTo>
                  <a:pt x="2328685" y="413713"/>
                </a:lnTo>
                <a:lnTo>
                  <a:pt x="2324074" y="410834"/>
                </a:lnTo>
                <a:lnTo>
                  <a:pt x="2319752" y="407668"/>
                </a:lnTo>
                <a:lnTo>
                  <a:pt x="2315429" y="404500"/>
                </a:lnTo>
                <a:lnTo>
                  <a:pt x="2311107" y="400758"/>
                </a:lnTo>
                <a:lnTo>
                  <a:pt x="2307361" y="397015"/>
                </a:lnTo>
                <a:lnTo>
                  <a:pt x="2303326" y="392985"/>
                </a:lnTo>
                <a:lnTo>
                  <a:pt x="2299580" y="388666"/>
                </a:lnTo>
                <a:lnTo>
                  <a:pt x="2296122" y="384059"/>
                </a:lnTo>
                <a:lnTo>
                  <a:pt x="2292953" y="379453"/>
                </a:lnTo>
                <a:lnTo>
                  <a:pt x="2290070" y="374847"/>
                </a:lnTo>
                <a:lnTo>
                  <a:pt x="2287189" y="369665"/>
                </a:lnTo>
                <a:lnTo>
                  <a:pt x="2284595" y="364770"/>
                </a:lnTo>
                <a:lnTo>
                  <a:pt x="2282290" y="359300"/>
                </a:lnTo>
                <a:lnTo>
                  <a:pt x="2279985" y="354118"/>
                </a:lnTo>
                <a:lnTo>
                  <a:pt x="2278256" y="348360"/>
                </a:lnTo>
                <a:lnTo>
                  <a:pt x="2276526" y="342602"/>
                </a:lnTo>
                <a:lnTo>
                  <a:pt x="2275374" y="336844"/>
                </a:lnTo>
                <a:lnTo>
                  <a:pt x="2274221" y="330798"/>
                </a:lnTo>
                <a:lnTo>
                  <a:pt x="2273645" y="325040"/>
                </a:lnTo>
                <a:lnTo>
                  <a:pt x="2273357" y="319282"/>
                </a:lnTo>
                <a:lnTo>
                  <a:pt x="2272780" y="313524"/>
                </a:lnTo>
                <a:lnTo>
                  <a:pt x="2272780" y="307766"/>
                </a:lnTo>
                <a:lnTo>
                  <a:pt x="2273645" y="302008"/>
                </a:lnTo>
                <a:lnTo>
                  <a:pt x="2273933" y="296538"/>
                </a:lnTo>
                <a:lnTo>
                  <a:pt x="2275086" y="290780"/>
                </a:lnTo>
                <a:lnTo>
                  <a:pt x="2276238" y="285310"/>
                </a:lnTo>
                <a:lnTo>
                  <a:pt x="2277391" y="279839"/>
                </a:lnTo>
                <a:lnTo>
                  <a:pt x="2279408" y="274657"/>
                </a:lnTo>
                <a:lnTo>
                  <a:pt x="2281425" y="269188"/>
                </a:lnTo>
                <a:lnTo>
                  <a:pt x="2283730" y="264293"/>
                </a:lnTo>
                <a:lnTo>
                  <a:pt x="2285748" y="259111"/>
                </a:lnTo>
                <a:lnTo>
                  <a:pt x="2288629" y="254505"/>
                </a:lnTo>
                <a:lnTo>
                  <a:pt x="2291511" y="249610"/>
                </a:lnTo>
                <a:lnTo>
                  <a:pt x="2294393" y="245004"/>
                </a:lnTo>
                <a:lnTo>
                  <a:pt x="2297851" y="240685"/>
                </a:lnTo>
                <a:lnTo>
                  <a:pt x="2301021" y="236367"/>
                </a:lnTo>
                <a:lnTo>
                  <a:pt x="2305055" y="232336"/>
                </a:lnTo>
                <a:lnTo>
                  <a:pt x="2309089" y="228306"/>
                </a:lnTo>
                <a:lnTo>
                  <a:pt x="2312836" y="224563"/>
                </a:lnTo>
                <a:lnTo>
                  <a:pt x="2317158" y="220820"/>
                </a:lnTo>
                <a:lnTo>
                  <a:pt x="2322057" y="217653"/>
                </a:lnTo>
                <a:lnTo>
                  <a:pt x="2326667" y="214486"/>
                </a:lnTo>
                <a:lnTo>
                  <a:pt x="2331279" y="211607"/>
                </a:lnTo>
                <a:lnTo>
                  <a:pt x="2336177" y="209016"/>
                </a:lnTo>
                <a:lnTo>
                  <a:pt x="2341364" y="206713"/>
                </a:lnTo>
                <a:lnTo>
                  <a:pt x="2346552" y="204409"/>
                </a:lnTo>
                <a:lnTo>
                  <a:pt x="2352314" y="202682"/>
                </a:lnTo>
                <a:lnTo>
                  <a:pt x="2357790" y="200955"/>
                </a:lnTo>
                <a:lnTo>
                  <a:pt x="3108467" y="3743"/>
                </a:lnTo>
                <a:lnTo>
                  <a:pt x="3114807" y="2016"/>
                </a:lnTo>
                <a:lnTo>
                  <a:pt x="3121723" y="864"/>
                </a:lnTo>
                <a:lnTo>
                  <a:pt x="3128063" y="28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任意多边形: 形状 31"/>
          <p:cNvSpPr/>
          <p:nvPr/>
        </p:nvSpPr>
        <p:spPr bwMode="auto">
          <a:xfrm rot="17450714">
            <a:off x="4016780" y="2744980"/>
            <a:ext cx="2533291" cy="1996658"/>
          </a:xfrm>
          <a:custGeom>
            <a:avLst/>
            <a:gdLst>
              <a:gd name="connsiteX0" fmla="*/ 3134979 w 3250246"/>
              <a:gd name="connsiteY0" fmla="*/ 0 h 2561739"/>
              <a:gd name="connsiteX1" fmla="*/ 3141318 w 3250246"/>
              <a:gd name="connsiteY1" fmla="*/ 0 h 2561739"/>
              <a:gd name="connsiteX2" fmla="*/ 3148234 w 3250246"/>
              <a:gd name="connsiteY2" fmla="*/ 576 h 2561739"/>
              <a:gd name="connsiteX3" fmla="*/ 3154574 w 3250246"/>
              <a:gd name="connsiteY3" fmla="*/ 1440 h 2561739"/>
              <a:gd name="connsiteX4" fmla="*/ 3160913 w 3250246"/>
              <a:gd name="connsiteY4" fmla="*/ 2879 h 2561739"/>
              <a:gd name="connsiteX5" fmla="*/ 3167542 w 3250246"/>
              <a:gd name="connsiteY5" fmla="*/ 4607 h 2561739"/>
              <a:gd name="connsiteX6" fmla="*/ 3173881 w 3250246"/>
              <a:gd name="connsiteY6" fmla="*/ 6622 h 2561739"/>
              <a:gd name="connsiteX7" fmla="*/ 3179933 w 3250246"/>
              <a:gd name="connsiteY7" fmla="*/ 8925 h 2561739"/>
              <a:gd name="connsiteX8" fmla="*/ 3185984 w 3250246"/>
              <a:gd name="connsiteY8" fmla="*/ 11804 h 2561739"/>
              <a:gd name="connsiteX9" fmla="*/ 3192036 w 3250246"/>
              <a:gd name="connsiteY9" fmla="*/ 14971 h 2561739"/>
              <a:gd name="connsiteX10" fmla="*/ 3197799 w 3250246"/>
              <a:gd name="connsiteY10" fmla="*/ 18427 h 2561739"/>
              <a:gd name="connsiteX11" fmla="*/ 3203275 w 3250246"/>
              <a:gd name="connsiteY11" fmla="*/ 22457 h 2561739"/>
              <a:gd name="connsiteX12" fmla="*/ 3208750 w 3250246"/>
              <a:gd name="connsiteY12" fmla="*/ 26775 h 2561739"/>
              <a:gd name="connsiteX13" fmla="*/ 3213649 w 3250246"/>
              <a:gd name="connsiteY13" fmla="*/ 31381 h 2561739"/>
              <a:gd name="connsiteX14" fmla="*/ 3218547 w 3250246"/>
              <a:gd name="connsiteY14" fmla="*/ 36276 h 2561739"/>
              <a:gd name="connsiteX15" fmla="*/ 3222870 w 3250246"/>
              <a:gd name="connsiteY15" fmla="*/ 41458 h 2561739"/>
              <a:gd name="connsiteX16" fmla="*/ 3227193 w 3250246"/>
              <a:gd name="connsiteY16" fmla="*/ 46640 h 2561739"/>
              <a:gd name="connsiteX17" fmla="*/ 3231227 w 3250246"/>
              <a:gd name="connsiteY17" fmla="*/ 52398 h 2561739"/>
              <a:gd name="connsiteX18" fmla="*/ 3234685 w 3250246"/>
              <a:gd name="connsiteY18" fmla="*/ 58156 h 2561739"/>
              <a:gd name="connsiteX19" fmla="*/ 3237854 w 3250246"/>
              <a:gd name="connsiteY19" fmla="*/ 64202 h 2561739"/>
              <a:gd name="connsiteX20" fmla="*/ 3240737 w 3250246"/>
              <a:gd name="connsiteY20" fmla="*/ 70248 h 2561739"/>
              <a:gd name="connsiteX21" fmla="*/ 3243042 w 3250246"/>
              <a:gd name="connsiteY21" fmla="*/ 76294 h 2561739"/>
              <a:gd name="connsiteX22" fmla="*/ 3245058 w 3250246"/>
              <a:gd name="connsiteY22" fmla="*/ 82916 h 2561739"/>
              <a:gd name="connsiteX23" fmla="*/ 3246788 w 3250246"/>
              <a:gd name="connsiteY23" fmla="*/ 89537 h 2561739"/>
              <a:gd name="connsiteX24" fmla="*/ 3248228 w 3250246"/>
              <a:gd name="connsiteY24" fmla="*/ 96159 h 2561739"/>
              <a:gd name="connsiteX25" fmla="*/ 3249382 w 3250246"/>
              <a:gd name="connsiteY25" fmla="*/ 102780 h 2561739"/>
              <a:gd name="connsiteX26" fmla="*/ 3249670 w 3250246"/>
              <a:gd name="connsiteY26" fmla="*/ 109690 h 2561739"/>
              <a:gd name="connsiteX27" fmla="*/ 3250246 w 3250246"/>
              <a:gd name="connsiteY27" fmla="*/ 116600 h 2561739"/>
              <a:gd name="connsiteX28" fmla="*/ 3249670 w 3250246"/>
              <a:gd name="connsiteY28" fmla="*/ 123510 h 2561739"/>
              <a:gd name="connsiteX29" fmla="*/ 3204427 w 3250246"/>
              <a:gd name="connsiteY29" fmla="*/ 918691 h 2561739"/>
              <a:gd name="connsiteX30" fmla="*/ 3203562 w 3250246"/>
              <a:gd name="connsiteY30" fmla="*/ 924449 h 2561739"/>
              <a:gd name="connsiteX31" fmla="*/ 3202987 w 3250246"/>
              <a:gd name="connsiteY31" fmla="*/ 930494 h 2561739"/>
              <a:gd name="connsiteX32" fmla="*/ 3201833 w 3250246"/>
              <a:gd name="connsiteY32" fmla="*/ 936252 h 2561739"/>
              <a:gd name="connsiteX33" fmla="*/ 3200681 w 3250246"/>
              <a:gd name="connsiteY33" fmla="*/ 942011 h 2561739"/>
              <a:gd name="connsiteX34" fmla="*/ 3198952 w 3250246"/>
              <a:gd name="connsiteY34" fmla="*/ 947481 h 2561739"/>
              <a:gd name="connsiteX35" fmla="*/ 3197223 w 3250246"/>
              <a:gd name="connsiteY35" fmla="*/ 952663 h 2561739"/>
              <a:gd name="connsiteX36" fmla="*/ 3194917 w 3250246"/>
              <a:gd name="connsiteY36" fmla="*/ 958133 h 2561739"/>
              <a:gd name="connsiteX37" fmla="*/ 3192900 w 3250246"/>
              <a:gd name="connsiteY37" fmla="*/ 963604 h 2561739"/>
              <a:gd name="connsiteX38" fmla="*/ 3190307 w 3250246"/>
              <a:gd name="connsiteY38" fmla="*/ 968497 h 2561739"/>
              <a:gd name="connsiteX39" fmla="*/ 3187425 w 3250246"/>
              <a:gd name="connsiteY39" fmla="*/ 973104 h 2561739"/>
              <a:gd name="connsiteX40" fmla="*/ 3184255 w 3250246"/>
              <a:gd name="connsiteY40" fmla="*/ 977711 h 2561739"/>
              <a:gd name="connsiteX41" fmla="*/ 3181085 w 3250246"/>
              <a:gd name="connsiteY41" fmla="*/ 982605 h 2561739"/>
              <a:gd name="connsiteX42" fmla="*/ 3177915 w 3250246"/>
              <a:gd name="connsiteY42" fmla="*/ 986635 h 2561739"/>
              <a:gd name="connsiteX43" fmla="*/ 3174169 w 3250246"/>
              <a:gd name="connsiteY43" fmla="*/ 990954 h 2561739"/>
              <a:gd name="connsiteX44" fmla="*/ 3170424 w 3250246"/>
              <a:gd name="connsiteY44" fmla="*/ 994984 h 2561739"/>
              <a:gd name="connsiteX45" fmla="*/ 3166389 w 3250246"/>
              <a:gd name="connsiteY45" fmla="*/ 999015 h 2561739"/>
              <a:gd name="connsiteX46" fmla="*/ 3162355 w 3250246"/>
              <a:gd name="connsiteY46" fmla="*/ 1002470 h 2561739"/>
              <a:gd name="connsiteX47" fmla="*/ 3158032 w 3250246"/>
              <a:gd name="connsiteY47" fmla="*/ 1005637 h 2561739"/>
              <a:gd name="connsiteX48" fmla="*/ 3153421 w 3250246"/>
              <a:gd name="connsiteY48" fmla="*/ 1009092 h 2561739"/>
              <a:gd name="connsiteX49" fmla="*/ 3148811 w 3250246"/>
              <a:gd name="connsiteY49" fmla="*/ 1011682 h 2561739"/>
              <a:gd name="connsiteX50" fmla="*/ 3144200 w 3250246"/>
              <a:gd name="connsiteY50" fmla="*/ 1014562 h 2561739"/>
              <a:gd name="connsiteX51" fmla="*/ 3139301 w 3250246"/>
              <a:gd name="connsiteY51" fmla="*/ 1017153 h 2561739"/>
              <a:gd name="connsiteX52" fmla="*/ 3134114 w 3250246"/>
              <a:gd name="connsiteY52" fmla="*/ 1019456 h 2561739"/>
              <a:gd name="connsiteX53" fmla="*/ 3129215 w 3250246"/>
              <a:gd name="connsiteY53" fmla="*/ 1021472 h 2561739"/>
              <a:gd name="connsiteX54" fmla="*/ 3123740 w 3250246"/>
              <a:gd name="connsiteY54" fmla="*/ 1023199 h 2561739"/>
              <a:gd name="connsiteX55" fmla="*/ 3118265 w 3250246"/>
              <a:gd name="connsiteY55" fmla="*/ 1024638 h 2561739"/>
              <a:gd name="connsiteX56" fmla="*/ 3113077 w 3250246"/>
              <a:gd name="connsiteY56" fmla="*/ 1025789 h 2561739"/>
              <a:gd name="connsiteX57" fmla="*/ 3107314 w 3250246"/>
              <a:gd name="connsiteY57" fmla="*/ 1026941 h 2561739"/>
              <a:gd name="connsiteX58" fmla="*/ 3101839 w 3250246"/>
              <a:gd name="connsiteY58" fmla="*/ 1027517 h 2561739"/>
              <a:gd name="connsiteX59" fmla="*/ 3096076 w 3250246"/>
              <a:gd name="connsiteY59" fmla="*/ 1027805 h 2561739"/>
              <a:gd name="connsiteX60" fmla="*/ 3090601 w 3250246"/>
              <a:gd name="connsiteY60" fmla="*/ 1027805 h 2561739"/>
              <a:gd name="connsiteX61" fmla="*/ 3084261 w 3250246"/>
              <a:gd name="connsiteY61" fmla="*/ 1027517 h 2561739"/>
              <a:gd name="connsiteX62" fmla="*/ 3078786 w 3250246"/>
              <a:gd name="connsiteY62" fmla="*/ 1027229 h 2561739"/>
              <a:gd name="connsiteX63" fmla="*/ 3073022 w 3250246"/>
              <a:gd name="connsiteY63" fmla="*/ 1026078 h 2561739"/>
              <a:gd name="connsiteX64" fmla="*/ 3067260 w 3250246"/>
              <a:gd name="connsiteY64" fmla="*/ 1024926 h 2561739"/>
              <a:gd name="connsiteX65" fmla="*/ 3061783 w 3250246"/>
              <a:gd name="connsiteY65" fmla="*/ 1023486 h 2561739"/>
              <a:gd name="connsiteX66" fmla="*/ 3056597 w 3250246"/>
              <a:gd name="connsiteY66" fmla="*/ 1022047 h 2561739"/>
              <a:gd name="connsiteX67" fmla="*/ 3051122 w 3250246"/>
              <a:gd name="connsiteY67" fmla="*/ 1020032 h 2561739"/>
              <a:gd name="connsiteX68" fmla="*/ 3046223 w 3250246"/>
              <a:gd name="connsiteY68" fmla="*/ 1018017 h 2561739"/>
              <a:gd name="connsiteX69" fmla="*/ 3041035 w 3250246"/>
              <a:gd name="connsiteY69" fmla="*/ 1015713 h 2561739"/>
              <a:gd name="connsiteX70" fmla="*/ 3036137 w 3250246"/>
              <a:gd name="connsiteY70" fmla="*/ 1012834 h 2561739"/>
              <a:gd name="connsiteX71" fmla="*/ 3031526 w 3250246"/>
              <a:gd name="connsiteY71" fmla="*/ 1009955 h 2561739"/>
              <a:gd name="connsiteX72" fmla="*/ 3026627 w 3250246"/>
              <a:gd name="connsiteY72" fmla="*/ 1006789 h 2561739"/>
              <a:gd name="connsiteX73" fmla="*/ 3022593 w 3250246"/>
              <a:gd name="connsiteY73" fmla="*/ 1003621 h 2561739"/>
              <a:gd name="connsiteX74" fmla="*/ 3018271 w 3250246"/>
              <a:gd name="connsiteY74" fmla="*/ 999879 h 2561739"/>
              <a:gd name="connsiteX75" fmla="*/ 3014236 w 3250246"/>
              <a:gd name="connsiteY75" fmla="*/ 996424 h 2561739"/>
              <a:gd name="connsiteX76" fmla="*/ 3010202 w 3250246"/>
              <a:gd name="connsiteY76" fmla="*/ 992393 h 2561739"/>
              <a:gd name="connsiteX77" fmla="*/ 3006456 w 3250246"/>
              <a:gd name="connsiteY77" fmla="*/ 988075 h 2561739"/>
              <a:gd name="connsiteX78" fmla="*/ 3002998 w 3250246"/>
              <a:gd name="connsiteY78" fmla="*/ 984044 h 2561739"/>
              <a:gd name="connsiteX79" fmla="*/ 2999539 w 3250246"/>
              <a:gd name="connsiteY79" fmla="*/ 979726 h 2561739"/>
              <a:gd name="connsiteX80" fmla="*/ 2996658 w 3250246"/>
              <a:gd name="connsiteY80" fmla="*/ 974831 h 2561739"/>
              <a:gd name="connsiteX81" fmla="*/ 2993488 w 3250246"/>
              <a:gd name="connsiteY81" fmla="*/ 970225 h 2561739"/>
              <a:gd name="connsiteX82" fmla="*/ 2990895 w 3250246"/>
              <a:gd name="connsiteY82" fmla="*/ 965331 h 2561739"/>
              <a:gd name="connsiteX83" fmla="*/ 2988589 w 3250246"/>
              <a:gd name="connsiteY83" fmla="*/ 960436 h 2561739"/>
              <a:gd name="connsiteX84" fmla="*/ 2986284 w 3250246"/>
              <a:gd name="connsiteY84" fmla="*/ 955254 h 2561739"/>
              <a:gd name="connsiteX85" fmla="*/ 2984555 w 3250246"/>
              <a:gd name="connsiteY85" fmla="*/ 950072 h 2561739"/>
              <a:gd name="connsiteX86" fmla="*/ 2982826 w 3250246"/>
              <a:gd name="connsiteY86" fmla="*/ 944602 h 2561739"/>
              <a:gd name="connsiteX87" fmla="*/ 2981385 w 3250246"/>
              <a:gd name="connsiteY87" fmla="*/ 938844 h 2561739"/>
              <a:gd name="connsiteX88" fmla="*/ 2979944 w 3250246"/>
              <a:gd name="connsiteY88" fmla="*/ 933373 h 2561739"/>
              <a:gd name="connsiteX89" fmla="*/ 2979080 w 3250246"/>
              <a:gd name="connsiteY89" fmla="*/ 927615 h 2561739"/>
              <a:gd name="connsiteX90" fmla="*/ 2978504 w 3250246"/>
              <a:gd name="connsiteY90" fmla="*/ 921570 h 2561739"/>
              <a:gd name="connsiteX91" fmla="*/ 2978216 w 3250246"/>
              <a:gd name="connsiteY91" fmla="*/ 915811 h 2561739"/>
              <a:gd name="connsiteX92" fmla="*/ 2977639 w 3250246"/>
              <a:gd name="connsiteY92" fmla="*/ 910342 h 2561739"/>
              <a:gd name="connsiteX93" fmla="*/ 2978216 w 3250246"/>
              <a:gd name="connsiteY93" fmla="*/ 904008 h 2561739"/>
              <a:gd name="connsiteX94" fmla="*/ 3000404 w 3250246"/>
              <a:gd name="connsiteY94" fmla="*/ 520236 h 2561739"/>
              <a:gd name="connsiteX95" fmla="*/ 2994065 w 3250246"/>
              <a:gd name="connsiteY95" fmla="*/ 515918 h 2561739"/>
              <a:gd name="connsiteX96" fmla="*/ 1867328 w 3250246"/>
              <a:gd name="connsiteY96" fmla="*/ 1961178 h 2561739"/>
              <a:gd name="connsiteX97" fmla="*/ 1862717 w 3250246"/>
              <a:gd name="connsiteY97" fmla="*/ 1966649 h 2561739"/>
              <a:gd name="connsiteX98" fmla="*/ 1858107 w 3250246"/>
              <a:gd name="connsiteY98" fmla="*/ 1971831 h 2561739"/>
              <a:gd name="connsiteX99" fmla="*/ 1853208 w 3250246"/>
              <a:gd name="connsiteY99" fmla="*/ 1976437 h 2561739"/>
              <a:gd name="connsiteX100" fmla="*/ 1848309 w 3250246"/>
              <a:gd name="connsiteY100" fmla="*/ 1981043 h 2561739"/>
              <a:gd name="connsiteX101" fmla="*/ 1842833 w 3250246"/>
              <a:gd name="connsiteY101" fmla="*/ 1985362 h 2561739"/>
              <a:gd name="connsiteX102" fmla="*/ 1837647 w 3250246"/>
              <a:gd name="connsiteY102" fmla="*/ 1989393 h 2561739"/>
              <a:gd name="connsiteX103" fmla="*/ 1832172 w 3250246"/>
              <a:gd name="connsiteY103" fmla="*/ 1993423 h 2561739"/>
              <a:gd name="connsiteX104" fmla="*/ 1826408 w 3250246"/>
              <a:gd name="connsiteY104" fmla="*/ 1996590 h 2561739"/>
              <a:gd name="connsiteX105" fmla="*/ 1820645 w 3250246"/>
              <a:gd name="connsiteY105" fmla="*/ 1999757 h 2561739"/>
              <a:gd name="connsiteX106" fmla="*/ 1814594 w 3250246"/>
              <a:gd name="connsiteY106" fmla="*/ 2002636 h 2561739"/>
              <a:gd name="connsiteX107" fmla="*/ 1808542 w 3250246"/>
              <a:gd name="connsiteY107" fmla="*/ 2005227 h 2561739"/>
              <a:gd name="connsiteX108" fmla="*/ 1802491 w 3250246"/>
              <a:gd name="connsiteY108" fmla="*/ 2007531 h 2561739"/>
              <a:gd name="connsiteX109" fmla="*/ 1796438 w 3250246"/>
              <a:gd name="connsiteY109" fmla="*/ 2009545 h 2561739"/>
              <a:gd name="connsiteX110" fmla="*/ 1790099 w 3250246"/>
              <a:gd name="connsiteY110" fmla="*/ 2011273 h 2561739"/>
              <a:gd name="connsiteX111" fmla="*/ 1783759 w 3250246"/>
              <a:gd name="connsiteY111" fmla="*/ 2012424 h 2561739"/>
              <a:gd name="connsiteX112" fmla="*/ 1777420 w 3250246"/>
              <a:gd name="connsiteY112" fmla="*/ 2013288 h 2561739"/>
              <a:gd name="connsiteX113" fmla="*/ 1771080 w 3250246"/>
              <a:gd name="connsiteY113" fmla="*/ 2014152 h 2561739"/>
              <a:gd name="connsiteX114" fmla="*/ 1764452 w 3250246"/>
              <a:gd name="connsiteY114" fmla="*/ 2014728 h 2561739"/>
              <a:gd name="connsiteX115" fmla="*/ 1758112 w 3250246"/>
              <a:gd name="connsiteY115" fmla="*/ 2014728 h 2561739"/>
              <a:gd name="connsiteX116" fmla="*/ 1751197 w 3250246"/>
              <a:gd name="connsiteY116" fmla="*/ 2014728 h 2561739"/>
              <a:gd name="connsiteX117" fmla="*/ 1744857 w 3250246"/>
              <a:gd name="connsiteY117" fmla="*/ 2014152 h 2561739"/>
              <a:gd name="connsiteX118" fmla="*/ 1738517 w 3250246"/>
              <a:gd name="connsiteY118" fmla="*/ 2013288 h 2561739"/>
              <a:gd name="connsiteX119" fmla="*/ 1731889 w 3250246"/>
              <a:gd name="connsiteY119" fmla="*/ 2012424 h 2561739"/>
              <a:gd name="connsiteX120" fmla="*/ 1725549 w 3250246"/>
              <a:gd name="connsiteY120" fmla="*/ 2010985 h 2561739"/>
              <a:gd name="connsiteX121" fmla="*/ 1719498 w 3250246"/>
              <a:gd name="connsiteY121" fmla="*/ 2008970 h 2561739"/>
              <a:gd name="connsiteX122" fmla="*/ 1712870 w 3250246"/>
              <a:gd name="connsiteY122" fmla="*/ 2006955 h 2561739"/>
              <a:gd name="connsiteX123" fmla="*/ 1706531 w 3250246"/>
              <a:gd name="connsiteY123" fmla="*/ 2004652 h 2561739"/>
              <a:gd name="connsiteX124" fmla="*/ 1700479 w 3250246"/>
              <a:gd name="connsiteY124" fmla="*/ 2002060 h 2561739"/>
              <a:gd name="connsiteX125" fmla="*/ 1694428 w 3250246"/>
              <a:gd name="connsiteY125" fmla="*/ 1999181 h 2561739"/>
              <a:gd name="connsiteX126" fmla="*/ 1688664 w 3250246"/>
              <a:gd name="connsiteY126" fmla="*/ 1995439 h 2561739"/>
              <a:gd name="connsiteX127" fmla="*/ 1682613 w 3250246"/>
              <a:gd name="connsiteY127" fmla="*/ 1991983 h 2561739"/>
              <a:gd name="connsiteX128" fmla="*/ 1676849 w 3250246"/>
              <a:gd name="connsiteY128" fmla="*/ 1987953 h 2561739"/>
              <a:gd name="connsiteX129" fmla="*/ 1115786 w 3250246"/>
              <a:gd name="connsiteY129" fmla="*/ 1570210 h 2561739"/>
              <a:gd name="connsiteX130" fmla="*/ 246384 w 3250246"/>
              <a:gd name="connsiteY130" fmla="*/ 2511644 h 2561739"/>
              <a:gd name="connsiteX131" fmla="*/ 241773 w 3250246"/>
              <a:gd name="connsiteY131" fmla="*/ 2517114 h 2561739"/>
              <a:gd name="connsiteX132" fmla="*/ 236586 w 3250246"/>
              <a:gd name="connsiteY132" fmla="*/ 2522296 h 2561739"/>
              <a:gd name="connsiteX133" fmla="*/ 231399 w 3250246"/>
              <a:gd name="connsiteY133" fmla="*/ 2526903 h 2561739"/>
              <a:gd name="connsiteX134" fmla="*/ 225924 w 3250246"/>
              <a:gd name="connsiteY134" fmla="*/ 2531797 h 2561739"/>
              <a:gd name="connsiteX135" fmla="*/ 220161 w 3250246"/>
              <a:gd name="connsiteY135" fmla="*/ 2536115 h 2561739"/>
              <a:gd name="connsiteX136" fmla="*/ 214397 w 3250246"/>
              <a:gd name="connsiteY136" fmla="*/ 2539858 h 2561739"/>
              <a:gd name="connsiteX137" fmla="*/ 208922 w 3250246"/>
              <a:gd name="connsiteY137" fmla="*/ 2543601 h 2561739"/>
              <a:gd name="connsiteX138" fmla="*/ 202583 w 3250246"/>
              <a:gd name="connsiteY138" fmla="*/ 2546768 h 2561739"/>
              <a:gd name="connsiteX139" fmla="*/ 196530 w 3250246"/>
              <a:gd name="connsiteY139" fmla="*/ 2549647 h 2561739"/>
              <a:gd name="connsiteX140" fmla="*/ 190479 w 3250246"/>
              <a:gd name="connsiteY140" fmla="*/ 2552526 h 2561739"/>
              <a:gd name="connsiteX141" fmla="*/ 184140 w 3250246"/>
              <a:gd name="connsiteY141" fmla="*/ 2554541 h 2561739"/>
              <a:gd name="connsiteX142" fmla="*/ 177800 w 3250246"/>
              <a:gd name="connsiteY142" fmla="*/ 2556844 h 2561739"/>
              <a:gd name="connsiteX143" fmla="*/ 171172 w 3250246"/>
              <a:gd name="connsiteY143" fmla="*/ 2558284 h 2561739"/>
              <a:gd name="connsiteX144" fmla="*/ 164544 w 3250246"/>
              <a:gd name="connsiteY144" fmla="*/ 2559723 h 2561739"/>
              <a:gd name="connsiteX145" fmla="*/ 157917 w 3250246"/>
              <a:gd name="connsiteY145" fmla="*/ 2560588 h 2561739"/>
              <a:gd name="connsiteX146" fmla="*/ 151289 w 3250246"/>
              <a:gd name="connsiteY146" fmla="*/ 2561451 h 2561739"/>
              <a:gd name="connsiteX147" fmla="*/ 144373 w 3250246"/>
              <a:gd name="connsiteY147" fmla="*/ 2561739 h 2561739"/>
              <a:gd name="connsiteX148" fmla="*/ 138033 w 3250246"/>
              <a:gd name="connsiteY148" fmla="*/ 2561739 h 2561739"/>
              <a:gd name="connsiteX149" fmla="*/ 131117 w 3250246"/>
              <a:gd name="connsiteY149" fmla="*/ 2561451 h 2561739"/>
              <a:gd name="connsiteX150" fmla="*/ 124201 w 3250246"/>
              <a:gd name="connsiteY150" fmla="*/ 2561163 h 2561739"/>
              <a:gd name="connsiteX151" fmla="*/ 117573 w 3250246"/>
              <a:gd name="connsiteY151" fmla="*/ 2560012 h 2561739"/>
              <a:gd name="connsiteX152" fmla="*/ 110945 w 3250246"/>
              <a:gd name="connsiteY152" fmla="*/ 2558572 h 2561739"/>
              <a:gd name="connsiteX153" fmla="*/ 104317 w 3250246"/>
              <a:gd name="connsiteY153" fmla="*/ 2557133 h 2561739"/>
              <a:gd name="connsiteX154" fmla="*/ 97689 w 3250246"/>
              <a:gd name="connsiteY154" fmla="*/ 2554829 h 2561739"/>
              <a:gd name="connsiteX155" fmla="*/ 91350 w 3250246"/>
              <a:gd name="connsiteY155" fmla="*/ 2552814 h 2561739"/>
              <a:gd name="connsiteX156" fmla="*/ 85010 w 3250246"/>
              <a:gd name="connsiteY156" fmla="*/ 2550222 h 2561739"/>
              <a:gd name="connsiteX157" fmla="*/ 78958 w 3250246"/>
              <a:gd name="connsiteY157" fmla="*/ 2547056 h 2561739"/>
              <a:gd name="connsiteX158" fmla="*/ 72907 w 3250246"/>
              <a:gd name="connsiteY158" fmla="*/ 2543889 h 2561739"/>
              <a:gd name="connsiteX159" fmla="*/ 66567 w 3250246"/>
              <a:gd name="connsiteY159" fmla="*/ 2540147 h 2561739"/>
              <a:gd name="connsiteX160" fmla="*/ 60515 w 3250246"/>
              <a:gd name="connsiteY160" fmla="*/ 2536404 h 2561739"/>
              <a:gd name="connsiteX161" fmla="*/ 54753 w 3250246"/>
              <a:gd name="connsiteY161" fmla="*/ 2532085 h 2561739"/>
              <a:gd name="connsiteX162" fmla="*/ 49277 w 3250246"/>
              <a:gd name="connsiteY162" fmla="*/ 2526903 h 2561739"/>
              <a:gd name="connsiteX163" fmla="*/ 43802 w 3250246"/>
              <a:gd name="connsiteY163" fmla="*/ 2522296 h 2561739"/>
              <a:gd name="connsiteX164" fmla="*/ 38903 w 3250246"/>
              <a:gd name="connsiteY164" fmla="*/ 2517114 h 2561739"/>
              <a:gd name="connsiteX165" fmla="*/ 34005 w 3250246"/>
              <a:gd name="connsiteY165" fmla="*/ 2511644 h 2561739"/>
              <a:gd name="connsiteX166" fmla="*/ 29393 w 3250246"/>
              <a:gd name="connsiteY166" fmla="*/ 2506174 h 2561739"/>
              <a:gd name="connsiteX167" fmla="*/ 25647 w 3250246"/>
              <a:gd name="connsiteY167" fmla="*/ 2500704 h 2561739"/>
              <a:gd name="connsiteX168" fmla="*/ 21613 w 3250246"/>
              <a:gd name="connsiteY168" fmla="*/ 2494370 h 2561739"/>
              <a:gd name="connsiteX169" fmla="*/ 17867 w 3250246"/>
              <a:gd name="connsiteY169" fmla="*/ 2488324 h 2561739"/>
              <a:gd name="connsiteX170" fmla="*/ 14697 w 3250246"/>
              <a:gd name="connsiteY170" fmla="*/ 2482279 h 2561739"/>
              <a:gd name="connsiteX171" fmla="*/ 11815 w 3250246"/>
              <a:gd name="connsiteY171" fmla="*/ 2475944 h 2561739"/>
              <a:gd name="connsiteX172" fmla="*/ 9510 w 3250246"/>
              <a:gd name="connsiteY172" fmla="*/ 2469323 h 2561739"/>
              <a:gd name="connsiteX173" fmla="*/ 7204 w 3250246"/>
              <a:gd name="connsiteY173" fmla="*/ 2462989 h 2561739"/>
              <a:gd name="connsiteX174" fmla="*/ 5188 w 3250246"/>
              <a:gd name="connsiteY174" fmla="*/ 2456655 h 2561739"/>
              <a:gd name="connsiteX175" fmla="*/ 3459 w 3250246"/>
              <a:gd name="connsiteY175" fmla="*/ 2449745 h 2561739"/>
              <a:gd name="connsiteX176" fmla="*/ 2305 w 3250246"/>
              <a:gd name="connsiteY176" fmla="*/ 2442836 h 2561739"/>
              <a:gd name="connsiteX177" fmla="*/ 1153 w 3250246"/>
              <a:gd name="connsiteY177" fmla="*/ 2436214 h 2561739"/>
              <a:gd name="connsiteX178" fmla="*/ 576 w 3250246"/>
              <a:gd name="connsiteY178" fmla="*/ 2429304 h 2561739"/>
              <a:gd name="connsiteX179" fmla="*/ 0 w 3250246"/>
              <a:gd name="connsiteY179" fmla="*/ 2422107 h 2561739"/>
              <a:gd name="connsiteX180" fmla="*/ 0 w 3250246"/>
              <a:gd name="connsiteY180" fmla="*/ 2415485 h 2561739"/>
              <a:gd name="connsiteX181" fmla="*/ 0 w 3250246"/>
              <a:gd name="connsiteY181" fmla="*/ 2408576 h 2561739"/>
              <a:gd name="connsiteX182" fmla="*/ 865 w 3250246"/>
              <a:gd name="connsiteY182" fmla="*/ 2401954 h 2561739"/>
              <a:gd name="connsiteX183" fmla="*/ 1441 w 3250246"/>
              <a:gd name="connsiteY183" fmla="*/ 2394756 h 2561739"/>
              <a:gd name="connsiteX184" fmla="*/ 2882 w 3250246"/>
              <a:gd name="connsiteY184" fmla="*/ 2387847 h 2561739"/>
              <a:gd name="connsiteX185" fmla="*/ 4323 w 3250246"/>
              <a:gd name="connsiteY185" fmla="*/ 2381225 h 2561739"/>
              <a:gd name="connsiteX186" fmla="*/ 6052 w 3250246"/>
              <a:gd name="connsiteY186" fmla="*/ 2374604 h 2561739"/>
              <a:gd name="connsiteX187" fmla="*/ 8645 w 3250246"/>
              <a:gd name="connsiteY187" fmla="*/ 2367982 h 2561739"/>
              <a:gd name="connsiteX188" fmla="*/ 11239 w 3250246"/>
              <a:gd name="connsiteY188" fmla="*/ 2361360 h 2561739"/>
              <a:gd name="connsiteX189" fmla="*/ 14120 w 3250246"/>
              <a:gd name="connsiteY189" fmla="*/ 2355026 h 2561739"/>
              <a:gd name="connsiteX190" fmla="*/ 17290 w 3250246"/>
              <a:gd name="connsiteY190" fmla="*/ 2348405 h 2561739"/>
              <a:gd name="connsiteX191" fmla="*/ 20461 w 3250246"/>
              <a:gd name="connsiteY191" fmla="*/ 2342359 h 2561739"/>
              <a:gd name="connsiteX192" fmla="*/ 24494 w 3250246"/>
              <a:gd name="connsiteY192" fmla="*/ 2336312 h 2561739"/>
              <a:gd name="connsiteX193" fmla="*/ 28817 w 3250246"/>
              <a:gd name="connsiteY193" fmla="*/ 2330555 h 2561739"/>
              <a:gd name="connsiteX194" fmla="*/ 33140 w 3250246"/>
              <a:gd name="connsiteY194" fmla="*/ 2324509 h 2561739"/>
              <a:gd name="connsiteX195" fmla="*/ 985823 w 3250246"/>
              <a:gd name="connsiteY195" fmla="*/ 1283173 h 2561739"/>
              <a:gd name="connsiteX196" fmla="*/ 990145 w 3250246"/>
              <a:gd name="connsiteY196" fmla="*/ 1277991 h 2561739"/>
              <a:gd name="connsiteX197" fmla="*/ 995332 w 3250246"/>
              <a:gd name="connsiteY197" fmla="*/ 1273384 h 2561739"/>
              <a:gd name="connsiteX198" fmla="*/ 999943 w 3250246"/>
              <a:gd name="connsiteY198" fmla="*/ 1268778 h 2561739"/>
              <a:gd name="connsiteX199" fmla="*/ 1004842 w 3250246"/>
              <a:gd name="connsiteY199" fmla="*/ 1264459 h 2561739"/>
              <a:gd name="connsiteX200" fmla="*/ 1010317 w 3250246"/>
              <a:gd name="connsiteY200" fmla="*/ 1260140 h 2561739"/>
              <a:gd name="connsiteX201" fmla="*/ 1015792 w 3250246"/>
              <a:gd name="connsiteY201" fmla="*/ 1256398 h 2561739"/>
              <a:gd name="connsiteX202" fmla="*/ 1020979 w 3250246"/>
              <a:gd name="connsiteY202" fmla="*/ 1252944 h 2561739"/>
              <a:gd name="connsiteX203" fmla="*/ 1026743 w 3250246"/>
              <a:gd name="connsiteY203" fmla="*/ 1249776 h 2561739"/>
              <a:gd name="connsiteX204" fmla="*/ 1032505 w 3250246"/>
              <a:gd name="connsiteY204" fmla="*/ 1246897 h 2561739"/>
              <a:gd name="connsiteX205" fmla="*/ 1038269 w 3250246"/>
              <a:gd name="connsiteY205" fmla="*/ 1244018 h 2561739"/>
              <a:gd name="connsiteX206" fmla="*/ 1044321 w 3250246"/>
              <a:gd name="connsiteY206" fmla="*/ 1241427 h 2561739"/>
              <a:gd name="connsiteX207" fmla="*/ 1050372 w 3250246"/>
              <a:gd name="connsiteY207" fmla="*/ 1239699 h 2561739"/>
              <a:gd name="connsiteX208" fmla="*/ 1056424 w 3250246"/>
              <a:gd name="connsiteY208" fmla="*/ 1237972 h 2561739"/>
              <a:gd name="connsiteX209" fmla="*/ 1062475 w 3250246"/>
              <a:gd name="connsiteY209" fmla="*/ 1235957 h 2561739"/>
              <a:gd name="connsiteX210" fmla="*/ 1068526 w 3250246"/>
              <a:gd name="connsiteY210" fmla="*/ 1235093 h 2561739"/>
              <a:gd name="connsiteX211" fmla="*/ 1075155 w 3250246"/>
              <a:gd name="connsiteY211" fmla="*/ 1233942 h 2561739"/>
              <a:gd name="connsiteX212" fmla="*/ 1081494 w 3250246"/>
              <a:gd name="connsiteY212" fmla="*/ 1233654 h 2561739"/>
              <a:gd name="connsiteX213" fmla="*/ 1087546 w 3250246"/>
              <a:gd name="connsiteY213" fmla="*/ 1233366 h 2561739"/>
              <a:gd name="connsiteX214" fmla="*/ 1094173 w 3250246"/>
              <a:gd name="connsiteY214" fmla="*/ 1232790 h 2561739"/>
              <a:gd name="connsiteX215" fmla="*/ 1100513 w 3250246"/>
              <a:gd name="connsiteY215" fmla="*/ 1233366 h 2561739"/>
              <a:gd name="connsiteX216" fmla="*/ 1106853 w 3250246"/>
              <a:gd name="connsiteY216" fmla="*/ 1233942 h 2561739"/>
              <a:gd name="connsiteX217" fmla="*/ 1112905 w 3250246"/>
              <a:gd name="connsiteY217" fmla="*/ 1234806 h 2561739"/>
              <a:gd name="connsiteX218" fmla="*/ 1119533 w 3250246"/>
              <a:gd name="connsiteY218" fmla="*/ 1235669 h 2561739"/>
              <a:gd name="connsiteX219" fmla="*/ 1125872 w 3250246"/>
              <a:gd name="connsiteY219" fmla="*/ 1237109 h 2561739"/>
              <a:gd name="connsiteX220" fmla="*/ 1131924 w 3250246"/>
              <a:gd name="connsiteY220" fmla="*/ 1238836 h 2561739"/>
              <a:gd name="connsiteX221" fmla="*/ 1137976 w 3250246"/>
              <a:gd name="connsiteY221" fmla="*/ 1241139 h 2561739"/>
              <a:gd name="connsiteX222" fmla="*/ 1144315 w 3250246"/>
              <a:gd name="connsiteY222" fmla="*/ 1243730 h 2561739"/>
              <a:gd name="connsiteX223" fmla="*/ 1150366 w 3250246"/>
              <a:gd name="connsiteY223" fmla="*/ 1246034 h 2561739"/>
              <a:gd name="connsiteX224" fmla="*/ 1156418 w 3250246"/>
              <a:gd name="connsiteY224" fmla="*/ 1248913 h 2561739"/>
              <a:gd name="connsiteX225" fmla="*/ 1162181 w 3250246"/>
              <a:gd name="connsiteY225" fmla="*/ 1252655 h 2561739"/>
              <a:gd name="connsiteX226" fmla="*/ 1167945 w 3250246"/>
              <a:gd name="connsiteY226" fmla="*/ 1256110 h 2561739"/>
              <a:gd name="connsiteX227" fmla="*/ 1173420 w 3250246"/>
              <a:gd name="connsiteY227" fmla="*/ 1260140 h 2561739"/>
              <a:gd name="connsiteX228" fmla="*/ 1731313 w 3250246"/>
              <a:gd name="connsiteY228" fmla="*/ 1675293 h 2561739"/>
              <a:gd name="connsiteX229" fmla="*/ 2762089 w 3250246"/>
              <a:gd name="connsiteY229" fmla="*/ 352966 h 2561739"/>
              <a:gd name="connsiteX230" fmla="*/ 2743647 w 3250246"/>
              <a:gd name="connsiteY230" fmla="*/ 340010 h 2561739"/>
              <a:gd name="connsiteX231" fmla="*/ 2414559 w 3250246"/>
              <a:gd name="connsiteY231" fmla="*/ 426669 h 2561739"/>
              <a:gd name="connsiteX232" fmla="*/ 2409372 w 3250246"/>
              <a:gd name="connsiteY232" fmla="*/ 427820 h 2561739"/>
              <a:gd name="connsiteX233" fmla="*/ 2403608 w 3250246"/>
              <a:gd name="connsiteY233" fmla="*/ 428684 h 2561739"/>
              <a:gd name="connsiteX234" fmla="*/ 2397845 w 3250246"/>
              <a:gd name="connsiteY234" fmla="*/ 429548 h 2561739"/>
              <a:gd name="connsiteX235" fmla="*/ 2392082 w 3250246"/>
              <a:gd name="connsiteY235" fmla="*/ 429836 h 2561739"/>
              <a:gd name="connsiteX236" fmla="*/ 2386318 w 3250246"/>
              <a:gd name="connsiteY236" fmla="*/ 430123 h 2561739"/>
              <a:gd name="connsiteX237" fmla="*/ 2380844 w 3250246"/>
              <a:gd name="connsiteY237" fmla="*/ 429836 h 2561739"/>
              <a:gd name="connsiteX238" fmla="*/ 2375368 w 3250246"/>
              <a:gd name="connsiteY238" fmla="*/ 429548 h 2561739"/>
              <a:gd name="connsiteX239" fmla="*/ 2369893 w 3250246"/>
              <a:gd name="connsiteY239" fmla="*/ 428684 h 2561739"/>
              <a:gd name="connsiteX240" fmla="*/ 2364417 w 3250246"/>
              <a:gd name="connsiteY240" fmla="*/ 428109 h 2561739"/>
              <a:gd name="connsiteX241" fmla="*/ 2359231 w 3250246"/>
              <a:gd name="connsiteY241" fmla="*/ 426669 h 2561739"/>
              <a:gd name="connsiteX242" fmla="*/ 2353756 w 3250246"/>
              <a:gd name="connsiteY242" fmla="*/ 425230 h 2561739"/>
              <a:gd name="connsiteX243" fmla="*/ 2348280 w 3250246"/>
              <a:gd name="connsiteY243" fmla="*/ 423502 h 2561739"/>
              <a:gd name="connsiteX244" fmla="*/ 2343382 w 3250246"/>
              <a:gd name="connsiteY244" fmla="*/ 421199 h 2561739"/>
              <a:gd name="connsiteX245" fmla="*/ 2338483 w 3250246"/>
              <a:gd name="connsiteY245" fmla="*/ 419183 h 2561739"/>
              <a:gd name="connsiteX246" fmla="*/ 2333871 w 3250246"/>
              <a:gd name="connsiteY246" fmla="*/ 416592 h 2561739"/>
              <a:gd name="connsiteX247" fmla="*/ 2328685 w 3250246"/>
              <a:gd name="connsiteY247" fmla="*/ 413713 h 2561739"/>
              <a:gd name="connsiteX248" fmla="*/ 2324074 w 3250246"/>
              <a:gd name="connsiteY248" fmla="*/ 410834 h 2561739"/>
              <a:gd name="connsiteX249" fmla="*/ 2319752 w 3250246"/>
              <a:gd name="connsiteY249" fmla="*/ 407668 h 2561739"/>
              <a:gd name="connsiteX250" fmla="*/ 2315429 w 3250246"/>
              <a:gd name="connsiteY250" fmla="*/ 404500 h 2561739"/>
              <a:gd name="connsiteX251" fmla="*/ 2311107 w 3250246"/>
              <a:gd name="connsiteY251" fmla="*/ 400758 h 2561739"/>
              <a:gd name="connsiteX252" fmla="*/ 2307361 w 3250246"/>
              <a:gd name="connsiteY252" fmla="*/ 397015 h 2561739"/>
              <a:gd name="connsiteX253" fmla="*/ 2303326 w 3250246"/>
              <a:gd name="connsiteY253" fmla="*/ 392985 h 2561739"/>
              <a:gd name="connsiteX254" fmla="*/ 2299580 w 3250246"/>
              <a:gd name="connsiteY254" fmla="*/ 388666 h 2561739"/>
              <a:gd name="connsiteX255" fmla="*/ 2296122 w 3250246"/>
              <a:gd name="connsiteY255" fmla="*/ 384059 h 2561739"/>
              <a:gd name="connsiteX256" fmla="*/ 2292953 w 3250246"/>
              <a:gd name="connsiteY256" fmla="*/ 379453 h 2561739"/>
              <a:gd name="connsiteX257" fmla="*/ 2290070 w 3250246"/>
              <a:gd name="connsiteY257" fmla="*/ 374847 h 2561739"/>
              <a:gd name="connsiteX258" fmla="*/ 2287189 w 3250246"/>
              <a:gd name="connsiteY258" fmla="*/ 369665 h 2561739"/>
              <a:gd name="connsiteX259" fmla="*/ 2284595 w 3250246"/>
              <a:gd name="connsiteY259" fmla="*/ 364770 h 2561739"/>
              <a:gd name="connsiteX260" fmla="*/ 2282290 w 3250246"/>
              <a:gd name="connsiteY260" fmla="*/ 359300 h 2561739"/>
              <a:gd name="connsiteX261" fmla="*/ 2279985 w 3250246"/>
              <a:gd name="connsiteY261" fmla="*/ 354118 h 2561739"/>
              <a:gd name="connsiteX262" fmla="*/ 2278256 w 3250246"/>
              <a:gd name="connsiteY262" fmla="*/ 348360 h 2561739"/>
              <a:gd name="connsiteX263" fmla="*/ 2276526 w 3250246"/>
              <a:gd name="connsiteY263" fmla="*/ 342602 h 2561739"/>
              <a:gd name="connsiteX264" fmla="*/ 2275374 w 3250246"/>
              <a:gd name="connsiteY264" fmla="*/ 336844 h 2561739"/>
              <a:gd name="connsiteX265" fmla="*/ 2274221 w 3250246"/>
              <a:gd name="connsiteY265" fmla="*/ 330798 h 2561739"/>
              <a:gd name="connsiteX266" fmla="*/ 2273645 w 3250246"/>
              <a:gd name="connsiteY266" fmla="*/ 325040 h 2561739"/>
              <a:gd name="connsiteX267" fmla="*/ 2273357 w 3250246"/>
              <a:gd name="connsiteY267" fmla="*/ 319282 h 2561739"/>
              <a:gd name="connsiteX268" fmla="*/ 2272780 w 3250246"/>
              <a:gd name="connsiteY268" fmla="*/ 313524 h 2561739"/>
              <a:gd name="connsiteX269" fmla="*/ 2272780 w 3250246"/>
              <a:gd name="connsiteY269" fmla="*/ 307766 h 2561739"/>
              <a:gd name="connsiteX270" fmla="*/ 2273645 w 3250246"/>
              <a:gd name="connsiteY270" fmla="*/ 302008 h 2561739"/>
              <a:gd name="connsiteX271" fmla="*/ 2273933 w 3250246"/>
              <a:gd name="connsiteY271" fmla="*/ 296538 h 2561739"/>
              <a:gd name="connsiteX272" fmla="*/ 2275086 w 3250246"/>
              <a:gd name="connsiteY272" fmla="*/ 290780 h 2561739"/>
              <a:gd name="connsiteX273" fmla="*/ 2276238 w 3250246"/>
              <a:gd name="connsiteY273" fmla="*/ 285310 h 2561739"/>
              <a:gd name="connsiteX274" fmla="*/ 2277391 w 3250246"/>
              <a:gd name="connsiteY274" fmla="*/ 279839 h 2561739"/>
              <a:gd name="connsiteX275" fmla="*/ 2279408 w 3250246"/>
              <a:gd name="connsiteY275" fmla="*/ 274657 h 2561739"/>
              <a:gd name="connsiteX276" fmla="*/ 2281425 w 3250246"/>
              <a:gd name="connsiteY276" fmla="*/ 269188 h 2561739"/>
              <a:gd name="connsiteX277" fmla="*/ 2283730 w 3250246"/>
              <a:gd name="connsiteY277" fmla="*/ 264293 h 2561739"/>
              <a:gd name="connsiteX278" fmla="*/ 2285748 w 3250246"/>
              <a:gd name="connsiteY278" fmla="*/ 259111 h 2561739"/>
              <a:gd name="connsiteX279" fmla="*/ 2288629 w 3250246"/>
              <a:gd name="connsiteY279" fmla="*/ 254505 h 2561739"/>
              <a:gd name="connsiteX280" fmla="*/ 2291511 w 3250246"/>
              <a:gd name="connsiteY280" fmla="*/ 249610 h 2561739"/>
              <a:gd name="connsiteX281" fmla="*/ 2294393 w 3250246"/>
              <a:gd name="connsiteY281" fmla="*/ 245004 h 2561739"/>
              <a:gd name="connsiteX282" fmla="*/ 2297851 w 3250246"/>
              <a:gd name="connsiteY282" fmla="*/ 240685 h 2561739"/>
              <a:gd name="connsiteX283" fmla="*/ 2301021 w 3250246"/>
              <a:gd name="connsiteY283" fmla="*/ 236367 h 2561739"/>
              <a:gd name="connsiteX284" fmla="*/ 2305055 w 3250246"/>
              <a:gd name="connsiteY284" fmla="*/ 232336 h 2561739"/>
              <a:gd name="connsiteX285" fmla="*/ 2309089 w 3250246"/>
              <a:gd name="connsiteY285" fmla="*/ 228306 h 2561739"/>
              <a:gd name="connsiteX286" fmla="*/ 2312836 w 3250246"/>
              <a:gd name="connsiteY286" fmla="*/ 224563 h 2561739"/>
              <a:gd name="connsiteX287" fmla="*/ 2317158 w 3250246"/>
              <a:gd name="connsiteY287" fmla="*/ 220820 h 2561739"/>
              <a:gd name="connsiteX288" fmla="*/ 2322057 w 3250246"/>
              <a:gd name="connsiteY288" fmla="*/ 217653 h 2561739"/>
              <a:gd name="connsiteX289" fmla="*/ 2326667 w 3250246"/>
              <a:gd name="connsiteY289" fmla="*/ 214486 h 2561739"/>
              <a:gd name="connsiteX290" fmla="*/ 2331279 w 3250246"/>
              <a:gd name="connsiteY290" fmla="*/ 211607 h 2561739"/>
              <a:gd name="connsiteX291" fmla="*/ 2336177 w 3250246"/>
              <a:gd name="connsiteY291" fmla="*/ 209016 h 2561739"/>
              <a:gd name="connsiteX292" fmla="*/ 2341364 w 3250246"/>
              <a:gd name="connsiteY292" fmla="*/ 206713 h 2561739"/>
              <a:gd name="connsiteX293" fmla="*/ 2346552 w 3250246"/>
              <a:gd name="connsiteY293" fmla="*/ 204409 h 2561739"/>
              <a:gd name="connsiteX294" fmla="*/ 2352314 w 3250246"/>
              <a:gd name="connsiteY294" fmla="*/ 202682 h 2561739"/>
              <a:gd name="connsiteX295" fmla="*/ 2357790 w 3250246"/>
              <a:gd name="connsiteY295" fmla="*/ 200955 h 2561739"/>
              <a:gd name="connsiteX296" fmla="*/ 3108467 w 3250246"/>
              <a:gd name="connsiteY296" fmla="*/ 3743 h 2561739"/>
              <a:gd name="connsiteX297" fmla="*/ 3114807 w 3250246"/>
              <a:gd name="connsiteY297" fmla="*/ 2016 h 2561739"/>
              <a:gd name="connsiteX298" fmla="*/ 3121723 w 3250246"/>
              <a:gd name="connsiteY298" fmla="*/ 864 h 2561739"/>
              <a:gd name="connsiteX299" fmla="*/ 3128063 w 3250246"/>
              <a:gd name="connsiteY299" fmla="*/ 289 h 25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3250246" h="2561739">
                <a:moveTo>
                  <a:pt x="3134979" y="0"/>
                </a:moveTo>
                <a:lnTo>
                  <a:pt x="3141318" y="0"/>
                </a:lnTo>
                <a:lnTo>
                  <a:pt x="3148234" y="576"/>
                </a:lnTo>
                <a:lnTo>
                  <a:pt x="3154574" y="1440"/>
                </a:lnTo>
                <a:lnTo>
                  <a:pt x="3160913" y="2879"/>
                </a:lnTo>
                <a:lnTo>
                  <a:pt x="3167542" y="4607"/>
                </a:lnTo>
                <a:lnTo>
                  <a:pt x="3173881" y="6622"/>
                </a:lnTo>
                <a:lnTo>
                  <a:pt x="3179933" y="8925"/>
                </a:lnTo>
                <a:lnTo>
                  <a:pt x="3185984" y="11804"/>
                </a:lnTo>
                <a:lnTo>
                  <a:pt x="3192036" y="14971"/>
                </a:lnTo>
                <a:lnTo>
                  <a:pt x="3197799" y="18427"/>
                </a:lnTo>
                <a:lnTo>
                  <a:pt x="3203275" y="22457"/>
                </a:lnTo>
                <a:lnTo>
                  <a:pt x="3208750" y="26775"/>
                </a:lnTo>
                <a:lnTo>
                  <a:pt x="3213649" y="31381"/>
                </a:lnTo>
                <a:lnTo>
                  <a:pt x="3218547" y="36276"/>
                </a:lnTo>
                <a:lnTo>
                  <a:pt x="3222870" y="41458"/>
                </a:lnTo>
                <a:lnTo>
                  <a:pt x="3227193" y="46640"/>
                </a:lnTo>
                <a:lnTo>
                  <a:pt x="3231227" y="52398"/>
                </a:lnTo>
                <a:lnTo>
                  <a:pt x="3234685" y="58156"/>
                </a:lnTo>
                <a:lnTo>
                  <a:pt x="3237854" y="64202"/>
                </a:lnTo>
                <a:lnTo>
                  <a:pt x="3240737" y="70248"/>
                </a:lnTo>
                <a:lnTo>
                  <a:pt x="3243042" y="76294"/>
                </a:lnTo>
                <a:lnTo>
                  <a:pt x="3245058" y="82916"/>
                </a:lnTo>
                <a:lnTo>
                  <a:pt x="3246788" y="89537"/>
                </a:lnTo>
                <a:lnTo>
                  <a:pt x="3248228" y="96159"/>
                </a:lnTo>
                <a:lnTo>
                  <a:pt x="3249382" y="102780"/>
                </a:lnTo>
                <a:lnTo>
                  <a:pt x="3249670" y="109690"/>
                </a:lnTo>
                <a:lnTo>
                  <a:pt x="3250246" y="116600"/>
                </a:lnTo>
                <a:lnTo>
                  <a:pt x="3249670" y="123510"/>
                </a:lnTo>
                <a:lnTo>
                  <a:pt x="3204427" y="918691"/>
                </a:lnTo>
                <a:lnTo>
                  <a:pt x="3203562" y="924449"/>
                </a:lnTo>
                <a:lnTo>
                  <a:pt x="3202987" y="930494"/>
                </a:lnTo>
                <a:lnTo>
                  <a:pt x="3201833" y="936252"/>
                </a:lnTo>
                <a:lnTo>
                  <a:pt x="3200681" y="942011"/>
                </a:lnTo>
                <a:lnTo>
                  <a:pt x="3198952" y="947481"/>
                </a:lnTo>
                <a:lnTo>
                  <a:pt x="3197223" y="952663"/>
                </a:lnTo>
                <a:lnTo>
                  <a:pt x="3194917" y="958133"/>
                </a:lnTo>
                <a:lnTo>
                  <a:pt x="3192900" y="963604"/>
                </a:lnTo>
                <a:lnTo>
                  <a:pt x="3190307" y="968497"/>
                </a:lnTo>
                <a:lnTo>
                  <a:pt x="3187425" y="973104"/>
                </a:lnTo>
                <a:lnTo>
                  <a:pt x="3184255" y="977711"/>
                </a:lnTo>
                <a:lnTo>
                  <a:pt x="3181085" y="982605"/>
                </a:lnTo>
                <a:lnTo>
                  <a:pt x="3177915" y="986635"/>
                </a:lnTo>
                <a:lnTo>
                  <a:pt x="3174169" y="990954"/>
                </a:lnTo>
                <a:lnTo>
                  <a:pt x="3170424" y="994984"/>
                </a:lnTo>
                <a:lnTo>
                  <a:pt x="3166389" y="999015"/>
                </a:lnTo>
                <a:lnTo>
                  <a:pt x="3162355" y="1002470"/>
                </a:lnTo>
                <a:lnTo>
                  <a:pt x="3158032" y="1005637"/>
                </a:lnTo>
                <a:lnTo>
                  <a:pt x="3153421" y="1009092"/>
                </a:lnTo>
                <a:lnTo>
                  <a:pt x="3148811" y="1011682"/>
                </a:lnTo>
                <a:lnTo>
                  <a:pt x="3144200" y="1014562"/>
                </a:lnTo>
                <a:lnTo>
                  <a:pt x="3139301" y="1017153"/>
                </a:lnTo>
                <a:lnTo>
                  <a:pt x="3134114" y="1019456"/>
                </a:lnTo>
                <a:lnTo>
                  <a:pt x="3129215" y="1021472"/>
                </a:lnTo>
                <a:lnTo>
                  <a:pt x="3123740" y="1023199"/>
                </a:lnTo>
                <a:lnTo>
                  <a:pt x="3118265" y="1024638"/>
                </a:lnTo>
                <a:lnTo>
                  <a:pt x="3113077" y="1025789"/>
                </a:lnTo>
                <a:lnTo>
                  <a:pt x="3107314" y="1026941"/>
                </a:lnTo>
                <a:lnTo>
                  <a:pt x="3101839" y="1027517"/>
                </a:lnTo>
                <a:lnTo>
                  <a:pt x="3096076" y="1027805"/>
                </a:lnTo>
                <a:lnTo>
                  <a:pt x="3090601" y="1027805"/>
                </a:lnTo>
                <a:lnTo>
                  <a:pt x="3084261" y="1027517"/>
                </a:lnTo>
                <a:lnTo>
                  <a:pt x="3078786" y="1027229"/>
                </a:lnTo>
                <a:lnTo>
                  <a:pt x="3073022" y="1026078"/>
                </a:lnTo>
                <a:lnTo>
                  <a:pt x="3067260" y="1024926"/>
                </a:lnTo>
                <a:lnTo>
                  <a:pt x="3061783" y="1023486"/>
                </a:lnTo>
                <a:lnTo>
                  <a:pt x="3056597" y="1022047"/>
                </a:lnTo>
                <a:lnTo>
                  <a:pt x="3051122" y="1020032"/>
                </a:lnTo>
                <a:lnTo>
                  <a:pt x="3046223" y="1018017"/>
                </a:lnTo>
                <a:lnTo>
                  <a:pt x="3041035" y="1015713"/>
                </a:lnTo>
                <a:lnTo>
                  <a:pt x="3036137" y="1012834"/>
                </a:lnTo>
                <a:lnTo>
                  <a:pt x="3031526" y="1009955"/>
                </a:lnTo>
                <a:lnTo>
                  <a:pt x="3026627" y="1006789"/>
                </a:lnTo>
                <a:lnTo>
                  <a:pt x="3022593" y="1003621"/>
                </a:lnTo>
                <a:lnTo>
                  <a:pt x="3018271" y="999879"/>
                </a:lnTo>
                <a:lnTo>
                  <a:pt x="3014236" y="996424"/>
                </a:lnTo>
                <a:lnTo>
                  <a:pt x="3010202" y="992393"/>
                </a:lnTo>
                <a:lnTo>
                  <a:pt x="3006456" y="988075"/>
                </a:lnTo>
                <a:lnTo>
                  <a:pt x="3002998" y="984044"/>
                </a:lnTo>
                <a:lnTo>
                  <a:pt x="2999539" y="979726"/>
                </a:lnTo>
                <a:lnTo>
                  <a:pt x="2996658" y="974831"/>
                </a:lnTo>
                <a:lnTo>
                  <a:pt x="2993488" y="970225"/>
                </a:lnTo>
                <a:lnTo>
                  <a:pt x="2990895" y="965331"/>
                </a:lnTo>
                <a:lnTo>
                  <a:pt x="2988589" y="960436"/>
                </a:lnTo>
                <a:lnTo>
                  <a:pt x="2986284" y="955254"/>
                </a:lnTo>
                <a:lnTo>
                  <a:pt x="2984555" y="950072"/>
                </a:lnTo>
                <a:lnTo>
                  <a:pt x="2982826" y="944602"/>
                </a:lnTo>
                <a:lnTo>
                  <a:pt x="2981385" y="938844"/>
                </a:lnTo>
                <a:lnTo>
                  <a:pt x="2979944" y="933373"/>
                </a:lnTo>
                <a:lnTo>
                  <a:pt x="2979080" y="927615"/>
                </a:lnTo>
                <a:lnTo>
                  <a:pt x="2978504" y="921570"/>
                </a:lnTo>
                <a:lnTo>
                  <a:pt x="2978216" y="915811"/>
                </a:lnTo>
                <a:lnTo>
                  <a:pt x="2977639" y="910342"/>
                </a:lnTo>
                <a:lnTo>
                  <a:pt x="2978216" y="904008"/>
                </a:lnTo>
                <a:lnTo>
                  <a:pt x="3000404" y="520236"/>
                </a:lnTo>
                <a:lnTo>
                  <a:pt x="2994065" y="515918"/>
                </a:lnTo>
                <a:lnTo>
                  <a:pt x="1867328" y="1961178"/>
                </a:lnTo>
                <a:lnTo>
                  <a:pt x="1862717" y="1966649"/>
                </a:lnTo>
                <a:lnTo>
                  <a:pt x="1858107" y="1971831"/>
                </a:lnTo>
                <a:lnTo>
                  <a:pt x="1853208" y="1976437"/>
                </a:lnTo>
                <a:lnTo>
                  <a:pt x="1848309" y="1981043"/>
                </a:lnTo>
                <a:lnTo>
                  <a:pt x="1842833" y="1985362"/>
                </a:lnTo>
                <a:lnTo>
                  <a:pt x="1837647" y="1989393"/>
                </a:lnTo>
                <a:lnTo>
                  <a:pt x="1832172" y="1993423"/>
                </a:lnTo>
                <a:lnTo>
                  <a:pt x="1826408" y="1996590"/>
                </a:lnTo>
                <a:lnTo>
                  <a:pt x="1820645" y="1999757"/>
                </a:lnTo>
                <a:lnTo>
                  <a:pt x="1814594" y="2002636"/>
                </a:lnTo>
                <a:lnTo>
                  <a:pt x="1808542" y="2005227"/>
                </a:lnTo>
                <a:lnTo>
                  <a:pt x="1802491" y="2007531"/>
                </a:lnTo>
                <a:lnTo>
                  <a:pt x="1796438" y="2009545"/>
                </a:lnTo>
                <a:lnTo>
                  <a:pt x="1790099" y="2011273"/>
                </a:lnTo>
                <a:lnTo>
                  <a:pt x="1783759" y="2012424"/>
                </a:lnTo>
                <a:lnTo>
                  <a:pt x="1777420" y="2013288"/>
                </a:lnTo>
                <a:lnTo>
                  <a:pt x="1771080" y="2014152"/>
                </a:lnTo>
                <a:lnTo>
                  <a:pt x="1764452" y="2014728"/>
                </a:lnTo>
                <a:lnTo>
                  <a:pt x="1758112" y="2014728"/>
                </a:lnTo>
                <a:lnTo>
                  <a:pt x="1751197" y="2014728"/>
                </a:lnTo>
                <a:lnTo>
                  <a:pt x="1744857" y="2014152"/>
                </a:lnTo>
                <a:lnTo>
                  <a:pt x="1738517" y="2013288"/>
                </a:lnTo>
                <a:lnTo>
                  <a:pt x="1731889" y="2012424"/>
                </a:lnTo>
                <a:lnTo>
                  <a:pt x="1725549" y="2010985"/>
                </a:lnTo>
                <a:lnTo>
                  <a:pt x="1719498" y="2008970"/>
                </a:lnTo>
                <a:lnTo>
                  <a:pt x="1712870" y="2006955"/>
                </a:lnTo>
                <a:lnTo>
                  <a:pt x="1706531" y="2004652"/>
                </a:lnTo>
                <a:lnTo>
                  <a:pt x="1700479" y="2002060"/>
                </a:lnTo>
                <a:lnTo>
                  <a:pt x="1694428" y="1999181"/>
                </a:lnTo>
                <a:lnTo>
                  <a:pt x="1688664" y="1995439"/>
                </a:lnTo>
                <a:lnTo>
                  <a:pt x="1682613" y="1991983"/>
                </a:lnTo>
                <a:lnTo>
                  <a:pt x="1676849" y="1987953"/>
                </a:lnTo>
                <a:lnTo>
                  <a:pt x="1115786" y="1570210"/>
                </a:lnTo>
                <a:lnTo>
                  <a:pt x="246384" y="2511644"/>
                </a:lnTo>
                <a:lnTo>
                  <a:pt x="241773" y="2517114"/>
                </a:lnTo>
                <a:lnTo>
                  <a:pt x="236586" y="2522296"/>
                </a:lnTo>
                <a:lnTo>
                  <a:pt x="231399" y="2526903"/>
                </a:lnTo>
                <a:lnTo>
                  <a:pt x="225924" y="2531797"/>
                </a:lnTo>
                <a:lnTo>
                  <a:pt x="220161" y="2536115"/>
                </a:lnTo>
                <a:lnTo>
                  <a:pt x="214397" y="2539858"/>
                </a:lnTo>
                <a:lnTo>
                  <a:pt x="208922" y="2543601"/>
                </a:lnTo>
                <a:lnTo>
                  <a:pt x="202583" y="2546768"/>
                </a:lnTo>
                <a:lnTo>
                  <a:pt x="196530" y="2549647"/>
                </a:lnTo>
                <a:lnTo>
                  <a:pt x="190479" y="2552526"/>
                </a:lnTo>
                <a:lnTo>
                  <a:pt x="184140" y="2554541"/>
                </a:lnTo>
                <a:lnTo>
                  <a:pt x="177800" y="2556844"/>
                </a:lnTo>
                <a:lnTo>
                  <a:pt x="171172" y="2558284"/>
                </a:lnTo>
                <a:lnTo>
                  <a:pt x="164544" y="2559723"/>
                </a:lnTo>
                <a:lnTo>
                  <a:pt x="157917" y="2560588"/>
                </a:lnTo>
                <a:lnTo>
                  <a:pt x="151289" y="2561451"/>
                </a:lnTo>
                <a:lnTo>
                  <a:pt x="144373" y="2561739"/>
                </a:lnTo>
                <a:lnTo>
                  <a:pt x="138033" y="2561739"/>
                </a:lnTo>
                <a:lnTo>
                  <a:pt x="131117" y="2561451"/>
                </a:lnTo>
                <a:lnTo>
                  <a:pt x="124201" y="2561163"/>
                </a:lnTo>
                <a:lnTo>
                  <a:pt x="117573" y="2560012"/>
                </a:lnTo>
                <a:lnTo>
                  <a:pt x="110945" y="2558572"/>
                </a:lnTo>
                <a:lnTo>
                  <a:pt x="104317" y="2557133"/>
                </a:lnTo>
                <a:lnTo>
                  <a:pt x="97689" y="2554829"/>
                </a:lnTo>
                <a:lnTo>
                  <a:pt x="91350" y="2552814"/>
                </a:lnTo>
                <a:lnTo>
                  <a:pt x="85010" y="2550222"/>
                </a:lnTo>
                <a:lnTo>
                  <a:pt x="78958" y="2547056"/>
                </a:lnTo>
                <a:lnTo>
                  <a:pt x="72907" y="2543889"/>
                </a:lnTo>
                <a:lnTo>
                  <a:pt x="66567" y="2540147"/>
                </a:lnTo>
                <a:lnTo>
                  <a:pt x="60515" y="2536404"/>
                </a:lnTo>
                <a:lnTo>
                  <a:pt x="54753" y="2532085"/>
                </a:lnTo>
                <a:lnTo>
                  <a:pt x="49277" y="2526903"/>
                </a:lnTo>
                <a:lnTo>
                  <a:pt x="43802" y="2522296"/>
                </a:lnTo>
                <a:lnTo>
                  <a:pt x="38903" y="2517114"/>
                </a:lnTo>
                <a:lnTo>
                  <a:pt x="34005" y="2511644"/>
                </a:lnTo>
                <a:lnTo>
                  <a:pt x="29393" y="2506174"/>
                </a:lnTo>
                <a:lnTo>
                  <a:pt x="25647" y="2500704"/>
                </a:lnTo>
                <a:lnTo>
                  <a:pt x="21613" y="2494370"/>
                </a:lnTo>
                <a:lnTo>
                  <a:pt x="17867" y="2488324"/>
                </a:lnTo>
                <a:lnTo>
                  <a:pt x="14697" y="2482279"/>
                </a:lnTo>
                <a:lnTo>
                  <a:pt x="11815" y="2475944"/>
                </a:lnTo>
                <a:lnTo>
                  <a:pt x="9510" y="2469323"/>
                </a:lnTo>
                <a:lnTo>
                  <a:pt x="7204" y="2462989"/>
                </a:lnTo>
                <a:lnTo>
                  <a:pt x="5188" y="2456655"/>
                </a:lnTo>
                <a:lnTo>
                  <a:pt x="3459" y="2449745"/>
                </a:lnTo>
                <a:lnTo>
                  <a:pt x="2305" y="2442836"/>
                </a:lnTo>
                <a:lnTo>
                  <a:pt x="1153" y="2436214"/>
                </a:lnTo>
                <a:lnTo>
                  <a:pt x="576" y="2429304"/>
                </a:lnTo>
                <a:lnTo>
                  <a:pt x="0" y="2422107"/>
                </a:lnTo>
                <a:lnTo>
                  <a:pt x="0" y="2415485"/>
                </a:lnTo>
                <a:lnTo>
                  <a:pt x="0" y="2408576"/>
                </a:lnTo>
                <a:lnTo>
                  <a:pt x="865" y="2401954"/>
                </a:lnTo>
                <a:lnTo>
                  <a:pt x="1441" y="2394756"/>
                </a:lnTo>
                <a:lnTo>
                  <a:pt x="2882" y="2387847"/>
                </a:lnTo>
                <a:lnTo>
                  <a:pt x="4323" y="2381225"/>
                </a:lnTo>
                <a:lnTo>
                  <a:pt x="6052" y="2374604"/>
                </a:lnTo>
                <a:lnTo>
                  <a:pt x="8645" y="2367982"/>
                </a:lnTo>
                <a:lnTo>
                  <a:pt x="11239" y="2361360"/>
                </a:lnTo>
                <a:lnTo>
                  <a:pt x="14120" y="2355026"/>
                </a:lnTo>
                <a:lnTo>
                  <a:pt x="17290" y="2348405"/>
                </a:lnTo>
                <a:lnTo>
                  <a:pt x="20461" y="2342359"/>
                </a:lnTo>
                <a:lnTo>
                  <a:pt x="24494" y="2336312"/>
                </a:lnTo>
                <a:lnTo>
                  <a:pt x="28817" y="2330555"/>
                </a:lnTo>
                <a:lnTo>
                  <a:pt x="33140" y="2324509"/>
                </a:lnTo>
                <a:lnTo>
                  <a:pt x="985823" y="1283173"/>
                </a:lnTo>
                <a:lnTo>
                  <a:pt x="990145" y="1277991"/>
                </a:lnTo>
                <a:lnTo>
                  <a:pt x="995332" y="1273384"/>
                </a:lnTo>
                <a:lnTo>
                  <a:pt x="999943" y="1268778"/>
                </a:lnTo>
                <a:lnTo>
                  <a:pt x="1004842" y="1264459"/>
                </a:lnTo>
                <a:lnTo>
                  <a:pt x="1010317" y="1260140"/>
                </a:lnTo>
                <a:lnTo>
                  <a:pt x="1015792" y="1256398"/>
                </a:lnTo>
                <a:lnTo>
                  <a:pt x="1020979" y="1252944"/>
                </a:lnTo>
                <a:lnTo>
                  <a:pt x="1026743" y="1249776"/>
                </a:lnTo>
                <a:lnTo>
                  <a:pt x="1032505" y="1246897"/>
                </a:lnTo>
                <a:lnTo>
                  <a:pt x="1038269" y="1244018"/>
                </a:lnTo>
                <a:lnTo>
                  <a:pt x="1044321" y="1241427"/>
                </a:lnTo>
                <a:lnTo>
                  <a:pt x="1050372" y="1239699"/>
                </a:lnTo>
                <a:lnTo>
                  <a:pt x="1056424" y="1237972"/>
                </a:lnTo>
                <a:lnTo>
                  <a:pt x="1062475" y="1235957"/>
                </a:lnTo>
                <a:lnTo>
                  <a:pt x="1068526" y="1235093"/>
                </a:lnTo>
                <a:lnTo>
                  <a:pt x="1075155" y="1233942"/>
                </a:lnTo>
                <a:lnTo>
                  <a:pt x="1081494" y="1233654"/>
                </a:lnTo>
                <a:lnTo>
                  <a:pt x="1087546" y="1233366"/>
                </a:lnTo>
                <a:lnTo>
                  <a:pt x="1094173" y="1232790"/>
                </a:lnTo>
                <a:lnTo>
                  <a:pt x="1100513" y="1233366"/>
                </a:lnTo>
                <a:lnTo>
                  <a:pt x="1106853" y="1233942"/>
                </a:lnTo>
                <a:lnTo>
                  <a:pt x="1112905" y="1234806"/>
                </a:lnTo>
                <a:lnTo>
                  <a:pt x="1119533" y="1235669"/>
                </a:lnTo>
                <a:lnTo>
                  <a:pt x="1125872" y="1237109"/>
                </a:lnTo>
                <a:lnTo>
                  <a:pt x="1131924" y="1238836"/>
                </a:lnTo>
                <a:lnTo>
                  <a:pt x="1137976" y="1241139"/>
                </a:lnTo>
                <a:lnTo>
                  <a:pt x="1144315" y="1243730"/>
                </a:lnTo>
                <a:lnTo>
                  <a:pt x="1150366" y="1246034"/>
                </a:lnTo>
                <a:lnTo>
                  <a:pt x="1156418" y="1248913"/>
                </a:lnTo>
                <a:lnTo>
                  <a:pt x="1162181" y="1252655"/>
                </a:lnTo>
                <a:lnTo>
                  <a:pt x="1167945" y="1256110"/>
                </a:lnTo>
                <a:lnTo>
                  <a:pt x="1173420" y="1260140"/>
                </a:lnTo>
                <a:lnTo>
                  <a:pt x="1731313" y="1675293"/>
                </a:lnTo>
                <a:lnTo>
                  <a:pt x="2762089" y="352966"/>
                </a:lnTo>
                <a:lnTo>
                  <a:pt x="2743647" y="340010"/>
                </a:lnTo>
                <a:lnTo>
                  <a:pt x="2414559" y="426669"/>
                </a:lnTo>
                <a:lnTo>
                  <a:pt x="2409372" y="427820"/>
                </a:lnTo>
                <a:lnTo>
                  <a:pt x="2403608" y="428684"/>
                </a:lnTo>
                <a:lnTo>
                  <a:pt x="2397845" y="429548"/>
                </a:lnTo>
                <a:lnTo>
                  <a:pt x="2392082" y="429836"/>
                </a:lnTo>
                <a:lnTo>
                  <a:pt x="2386318" y="430123"/>
                </a:lnTo>
                <a:lnTo>
                  <a:pt x="2380844" y="429836"/>
                </a:lnTo>
                <a:lnTo>
                  <a:pt x="2375368" y="429548"/>
                </a:lnTo>
                <a:lnTo>
                  <a:pt x="2369893" y="428684"/>
                </a:lnTo>
                <a:lnTo>
                  <a:pt x="2364417" y="428109"/>
                </a:lnTo>
                <a:lnTo>
                  <a:pt x="2359231" y="426669"/>
                </a:lnTo>
                <a:lnTo>
                  <a:pt x="2353756" y="425230"/>
                </a:lnTo>
                <a:lnTo>
                  <a:pt x="2348280" y="423502"/>
                </a:lnTo>
                <a:lnTo>
                  <a:pt x="2343382" y="421199"/>
                </a:lnTo>
                <a:lnTo>
                  <a:pt x="2338483" y="419183"/>
                </a:lnTo>
                <a:lnTo>
                  <a:pt x="2333871" y="416592"/>
                </a:lnTo>
                <a:lnTo>
                  <a:pt x="2328685" y="413713"/>
                </a:lnTo>
                <a:lnTo>
                  <a:pt x="2324074" y="410834"/>
                </a:lnTo>
                <a:lnTo>
                  <a:pt x="2319752" y="407668"/>
                </a:lnTo>
                <a:lnTo>
                  <a:pt x="2315429" y="404500"/>
                </a:lnTo>
                <a:lnTo>
                  <a:pt x="2311107" y="400758"/>
                </a:lnTo>
                <a:lnTo>
                  <a:pt x="2307361" y="397015"/>
                </a:lnTo>
                <a:lnTo>
                  <a:pt x="2303326" y="392985"/>
                </a:lnTo>
                <a:lnTo>
                  <a:pt x="2299580" y="388666"/>
                </a:lnTo>
                <a:lnTo>
                  <a:pt x="2296122" y="384059"/>
                </a:lnTo>
                <a:lnTo>
                  <a:pt x="2292953" y="379453"/>
                </a:lnTo>
                <a:lnTo>
                  <a:pt x="2290070" y="374847"/>
                </a:lnTo>
                <a:lnTo>
                  <a:pt x="2287189" y="369665"/>
                </a:lnTo>
                <a:lnTo>
                  <a:pt x="2284595" y="364770"/>
                </a:lnTo>
                <a:lnTo>
                  <a:pt x="2282290" y="359300"/>
                </a:lnTo>
                <a:lnTo>
                  <a:pt x="2279985" y="354118"/>
                </a:lnTo>
                <a:lnTo>
                  <a:pt x="2278256" y="348360"/>
                </a:lnTo>
                <a:lnTo>
                  <a:pt x="2276526" y="342602"/>
                </a:lnTo>
                <a:lnTo>
                  <a:pt x="2275374" y="336844"/>
                </a:lnTo>
                <a:lnTo>
                  <a:pt x="2274221" y="330798"/>
                </a:lnTo>
                <a:lnTo>
                  <a:pt x="2273645" y="325040"/>
                </a:lnTo>
                <a:lnTo>
                  <a:pt x="2273357" y="319282"/>
                </a:lnTo>
                <a:lnTo>
                  <a:pt x="2272780" y="313524"/>
                </a:lnTo>
                <a:lnTo>
                  <a:pt x="2272780" y="307766"/>
                </a:lnTo>
                <a:lnTo>
                  <a:pt x="2273645" y="302008"/>
                </a:lnTo>
                <a:lnTo>
                  <a:pt x="2273933" y="296538"/>
                </a:lnTo>
                <a:lnTo>
                  <a:pt x="2275086" y="290780"/>
                </a:lnTo>
                <a:lnTo>
                  <a:pt x="2276238" y="285310"/>
                </a:lnTo>
                <a:lnTo>
                  <a:pt x="2277391" y="279839"/>
                </a:lnTo>
                <a:lnTo>
                  <a:pt x="2279408" y="274657"/>
                </a:lnTo>
                <a:lnTo>
                  <a:pt x="2281425" y="269188"/>
                </a:lnTo>
                <a:lnTo>
                  <a:pt x="2283730" y="264293"/>
                </a:lnTo>
                <a:lnTo>
                  <a:pt x="2285748" y="259111"/>
                </a:lnTo>
                <a:lnTo>
                  <a:pt x="2288629" y="254505"/>
                </a:lnTo>
                <a:lnTo>
                  <a:pt x="2291511" y="249610"/>
                </a:lnTo>
                <a:lnTo>
                  <a:pt x="2294393" y="245004"/>
                </a:lnTo>
                <a:lnTo>
                  <a:pt x="2297851" y="240685"/>
                </a:lnTo>
                <a:lnTo>
                  <a:pt x="2301021" y="236367"/>
                </a:lnTo>
                <a:lnTo>
                  <a:pt x="2305055" y="232336"/>
                </a:lnTo>
                <a:lnTo>
                  <a:pt x="2309089" y="228306"/>
                </a:lnTo>
                <a:lnTo>
                  <a:pt x="2312836" y="224563"/>
                </a:lnTo>
                <a:lnTo>
                  <a:pt x="2317158" y="220820"/>
                </a:lnTo>
                <a:lnTo>
                  <a:pt x="2322057" y="217653"/>
                </a:lnTo>
                <a:lnTo>
                  <a:pt x="2326667" y="214486"/>
                </a:lnTo>
                <a:lnTo>
                  <a:pt x="2331279" y="211607"/>
                </a:lnTo>
                <a:lnTo>
                  <a:pt x="2336177" y="209016"/>
                </a:lnTo>
                <a:lnTo>
                  <a:pt x="2341364" y="206713"/>
                </a:lnTo>
                <a:lnTo>
                  <a:pt x="2346552" y="204409"/>
                </a:lnTo>
                <a:lnTo>
                  <a:pt x="2352314" y="202682"/>
                </a:lnTo>
                <a:lnTo>
                  <a:pt x="2357790" y="200955"/>
                </a:lnTo>
                <a:lnTo>
                  <a:pt x="3108467" y="3743"/>
                </a:lnTo>
                <a:lnTo>
                  <a:pt x="3114807" y="2016"/>
                </a:lnTo>
                <a:lnTo>
                  <a:pt x="3121723" y="864"/>
                </a:lnTo>
                <a:lnTo>
                  <a:pt x="3128063" y="28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3" name="组合 32"/>
          <p:cNvGrpSpPr/>
          <p:nvPr/>
        </p:nvGrpSpPr>
        <p:grpSpPr>
          <a:xfrm>
            <a:off x="5077672" y="4933432"/>
            <a:ext cx="1417675" cy="1427873"/>
            <a:chOff x="6249217" y="4887418"/>
            <a:chExt cx="661988" cy="666750"/>
          </a:xfrm>
        </p:grpSpPr>
        <p:sp>
          <p:nvSpPr>
            <p:cNvPr id="34" name="Oval 6"/>
            <p:cNvSpPr>
              <a:spLocks noChangeArrowheads="1"/>
            </p:cNvSpPr>
            <p:nvPr/>
          </p:nvSpPr>
          <p:spPr bwMode="auto">
            <a:xfrm>
              <a:off x="6249217" y="4887418"/>
              <a:ext cx="661988" cy="666750"/>
            </a:xfrm>
            <a:prstGeom prst="ellipse">
              <a:avLst/>
            </a:prstGeom>
            <a:solidFill>
              <a:schemeClr val="accent1"/>
            </a:solidFill>
            <a:ln w="9525">
              <a:solidFill>
                <a:srgbClr val="FFFFFF"/>
              </a:solidFill>
            </a:ln>
            <a:effectLst>
              <a:outerShdw blurRad="50800" dist="38100" dir="16200000" rotWithShape="0">
                <a:prstClr val="black">
                  <a:alpha val="40000"/>
                </a:prstClr>
              </a:outerShdw>
            </a:effectLst>
          </p:spPr>
          <p:txBody>
            <a:bodyPr/>
            <a:lstStyle/>
            <a:p>
              <a:pPr>
                <a:defRPr/>
              </a:pPr>
              <a:endParaRPr lang="zh-CN" altLang="en-US" sz="6000">
                <a:solidFill>
                  <a:schemeClr val="tx1">
                    <a:lumMod val="60000"/>
                    <a:lumOff val="40000"/>
                  </a:schemeClr>
                </a:solidFill>
                <a:latin typeface="+mn-lt"/>
              </a:endParaRPr>
            </a:p>
          </p:txBody>
        </p:sp>
        <p:sp>
          <p:nvSpPr>
            <p:cNvPr id="35" name="KSO_Shape"/>
            <p:cNvSpPr/>
            <p:nvPr/>
          </p:nvSpPr>
          <p:spPr bwMode="auto">
            <a:xfrm>
              <a:off x="6394247" y="5081630"/>
              <a:ext cx="371929" cy="27832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FFFFFF"/>
                </a:solidFill>
                <a:ea typeface="宋体" panose="02010600030101010101" pitchFamily="2" charset="-122"/>
              </a:endParaRPr>
            </a:p>
          </p:txBody>
        </p:sp>
      </p:grpSp>
      <p:sp>
        <p:nvSpPr>
          <p:cNvPr id="36" name="矩形 35"/>
          <p:cNvSpPr/>
          <p:nvPr/>
        </p:nvSpPr>
        <p:spPr>
          <a:xfrm>
            <a:off x="824783" y="2985411"/>
            <a:ext cx="3479221"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37" name="矩形 36"/>
          <p:cNvSpPr/>
          <p:nvPr/>
        </p:nvSpPr>
        <p:spPr>
          <a:xfrm>
            <a:off x="824783" y="2052379"/>
            <a:ext cx="3479221" cy="8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rgbClr val="F9FCFB"/>
                </a:solidFill>
                <a:latin typeface="+mj-ea"/>
                <a:ea typeface="+mj-ea"/>
              </a:rPr>
              <a:t>请输入文本</a:t>
            </a:r>
            <a:endParaRPr lang="zh-CN" altLang="zh-CN" sz="2000" dirty="0">
              <a:solidFill>
                <a:srgbClr val="F9FCFB"/>
              </a:solidFill>
              <a:latin typeface="+mj-ea"/>
              <a:ea typeface="+mj-ea"/>
            </a:endParaRPr>
          </a:p>
        </p:txBody>
      </p:sp>
      <p:sp>
        <p:nvSpPr>
          <p:cNvPr id="38" name="矩形 37"/>
          <p:cNvSpPr/>
          <p:nvPr/>
        </p:nvSpPr>
        <p:spPr>
          <a:xfrm>
            <a:off x="7845099" y="3918443"/>
            <a:ext cx="3479221"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39" name="矩形 38"/>
          <p:cNvSpPr/>
          <p:nvPr/>
        </p:nvSpPr>
        <p:spPr>
          <a:xfrm>
            <a:off x="7845099" y="2985411"/>
            <a:ext cx="3479221" cy="8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rgbClr val="F9FCFB"/>
                </a:solidFill>
                <a:latin typeface="+mj-ea"/>
                <a:ea typeface="+mj-ea"/>
              </a:rPr>
              <a:t>请输入文本</a:t>
            </a:r>
            <a:endParaRPr lang="zh-CN" altLang="zh-CN" sz="2000" dirty="0">
              <a:solidFill>
                <a:srgbClr val="F9FCFB"/>
              </a:solidFill>
              <a:latin typeface="+mj-ea"/>
              <a:ea typeface="+mj-ea"/>
            </a:endParaRPr>
          </a:p>
        </p:txBody>
      </p:sp>
    </p:spTree>
  </p:cSld>
  <p:clrMapOvr>
    <a:masterClrMapping/>
  </p:clrMapOvr>
  <p:transition spd="slow"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MH_SubTitle_1"/>
          <p:cNvSpPr/>
          <p:nvPr>
            <p:custDataLst>
              <p:tags r:id="rId1"/>
            </p:custDataLst>
          </p:nvPr>
        </p:nvSpPr>
        <p:spPr>
          <a:xfrm rot="5400000">
            <a:off x="3286018" y="2557031"/>
            <a:ext cx="1223963" cy="2936645"/>
          </a:xfrm>
          <a:custGeom>
            <a:avLst/>
            <a:gdLst>
              <a:gd name="connsiteX0" fmla="*/ 612000 w 1224000"/>
              <a:gd name="connsiteY0" fmla="*/ 0 h 1872210"/>
              <a:gd name="connsiteX1" fmla="*/ 1224000 w 1224000"/>
              <a:gd name="connsiteY1" fmla="*/ 405622 h 1872210"/>
              <a:gd name="connsiteX2" fmla="*/ 1224000 w 1224000"/>
              <a:gd name="connsiteY2" fmla="*/ 1872210 h 1872210"/>
              <a:gd name="connsiteX3" fmla="*/ 0 w 1224000"/>
              <a:gd name="connsiteY3" fmla="*/ 1872210 h 1872210"/>
              <a:gd name="connsiteX4" fmla="*/ 0 w 1224000"/>
              <a:gd name="connsiteY4" fmla="*/ 405622 h 187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10">
                <a:moveTo>
                  <a:pt x="612000" y="0"/>
                </a:moveTo>
                <a:lnTo>
                  <a:pt x="1224000" y="405622"/>
                </a:lnTo>
                <a:lnTo>
                  <a:pt x="1224000" y="1872210"/>
                </a:lnTo>
                <a:lnTo>
                  <a:pt x="0" y="1872210"/>
                </a:lnTo>
                <a:lnTo>
                  <a:pt x="0" y="405622"/>
                </a:lnTo>
                <a:close/>
              </a:path>
            </a:pathLst>
          </a:custGeom>
          <a:solidFill>
            <a:schemeClr val="accent1">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288000" anchor="ctr">
            <a:normAutofit/>
          </a:bodyPr>
          <a:lstStyle/>
          <a:p>
            <a:pPr algn="ctr" eaLnBrk="1" fontAlgn="auto" hangingPunct="1">
              <a:lnSpc>
                <a:spcPct val="110000"/>
              </a:lnSpc>
              <a:spcBef>
                <a:spcPts val="0"/>
              </a:spcBef>
              <a:spcAft>
                <a:spcPts val="0"/>
              </a:spcAft>
              <a:defRPr/>
            </a:pPr>
            <a:endParaRPr lang="zh-CN" altLang="en-US" sz="2000" dirty="0">
              <a:solidFill>
                <a:srgbClr val="FFFFFF"/>
              </a:solidFill>
            </a:endParaRPr>
          </a:p>
        </p:txBody>
      </p:sp>
      <p:sp>
        <p:nvSpPr>
          <p:cNvPr id="14" name="Oval 6"/>
          <p:cNvSpPr>
            <a:spLocks noChangeArrowheads="1"/>
          </p:cNvSpPr>
          <p:nvPr/>
        </p:nvSpPr>
        <p:spPr bwMode="auto">
          <a:xfrm>
            <a:off x="6249217" y="2496538"/>
            <a:ext cx="661988" cy="666750"/>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15" name="Oval 6"/>
          <p:cNvSpPr>
            <a:spLocks noChangeArrowheads="1"/>
          </p:cNvSpPr>
          <p:nvPr/>
        </p:nvSpPr>
        <p:spPr bwMode="auto">
          <a:xfrm>
            <a:off x="6249217" y="3691978"/>
            <a:ext cx="661988" cy="666750"/>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16" name="Oval 6"/>
          <p:cNvSpPr>
            <a:spLocks noChangeArrowheads="1"/>
          </p:cNvSpPr>
          <p:nvPr/>
        </p:nvSpPr>
        <p:spPr bwMode="auto">
          <a:xfrm>
            <a:off x="6249217" y="4887418"/>
            <a:ext cx="661988" cy="666750"/>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17" name="KSO_Shape"/>
          <p:cNvSpPr/>
          <p:nvPr/>
        </p:nvSpPr>
        <p:spPr bwMode="auto">
          <a:xfrm>
            <a:off x="6394247" y="5081630"/>
            <a:ext cx="371929" cy="27832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FFFFFF"/>
              </a:solidFill>
              <a:ea typeface="宋体" panose="02010600030101010101" pitchFamily="2" charset="-122"/>
            </a:endParaRPr>
          </a:p>
        </p:txBody>
      </p:sp>
      <p:sp>
        <p:nvSpPr>
          <p:cNvPr id="18" name="Text Box 8"/>
          <p:cNvSpPr txBox="1">
            <a:spLocks noChangeArrowheads="1"/>
          </p:cNvSpPr>
          <p:nvPr/>
        </p:nvSpPr>
        <p:spPr bwMode="auto">
          <a:xfrm>
            <a:off x="7034904" y="2552914"/>
            <a:ext cx="4315631" cy="553998"/>
          </a:xfrm>
          <a:prstGeom prst="rect">
            <a:avLst/>
          </a:prstGeom>
          <a:noFill/>
          <a:ln>
            <a:noFill/>
          </a:ln>
        </p:spPr>
        <p:txBody>
          <a:bodyPr wrap="square" anchor="ctr">
            <a:spAutoFit/>
          </a:bodyPr>
          <a:lstStyle/>
          <a:p>
            <a:pPr algn="just">
              <a:lnSpc>
                <a:spcPct val="150000"/>
              </a:lnSpc>
            </a:pPr>
            <a:r>
              <a:rPr lang="zh-CN" altLang="en-US" sz="2000" dirty="0">
                <a:latin typeface="+mj-ea"/>
                <a:ea typeface="+mj-ea"/>
              </a:rPr>
              <a:t>请输入文本请输入文本请输入文本</a:t>
            </a:r>
            <a:endParaRPr lang="zh-CN" sz="2000" dirty="0">
              <a:latin typeface="+mj-ea"/>
              <a:ea typeface="+mj-ea"/>
            </a:endParaRPr>
          </a:p>
        </p:txBody>
      </p:sp>
      <p:sp>
        <p:nvSpPr>
          <p:cNvPr id="19" name="Text Box 8"/>
          <p:cNvSpPr txBox="1">
            <a:spLocks noChangeArrowheads="1"/>
          </p:cNvSpPr>
          <p:nvPr/>
        </p:nvSpPr>
        <p:spPr bwMode="auto">
          <a:xfrm>
            <a:off x="7034904" y="3748354"/>
            <a:ext cx="4315631" cy="553998"/>
          </a:xfrm>
          <a:prstGeom prst="rect">
            <a:avLst/>
          </a:prstGeom>
          <a:noFill/>
          <a:ln>
            <a:noFill/>
          </a:ln>
        </p:spPr>
        <p:txBody>
          <a:bodyPr wrap="square" anchor="ctr">
            <a:spAutoFit/>
          </a:bodyPr>
          <a:lstStyle/>
          <a:p>
            <a:pPr algn="just">
              <a:lnSpc>
                <a:spcPct val="150000"/>
              </a:lnSpc>
            </a:pPr>
            <a:r>
              <a:rPr lang="zh-CN" altLang="en-US" sz="2000" dirty="0">
                <a:latin typeface="+mj-ea"/>
                <a:ea typeface="+mj-ea"/>
              </a:rPr>
              <a:t>请输入文本请输入文本请输入文本</a:t>
            </a:r>
            <a:endParaRPr lang="zh-CN" sz="2000" dirty="0">
              <a:latin typeface="+mj-ea"/>
              <a:ea typeface="+mj-ea"/>
            </a:endParaRPr>
          </a:p>
        </p:txBody>
      </p:sp>
      <p:sp>
        <p:nvSpPr>
          <p:cNvPr id="20" name="Text Box 8"/>
          <p:cNvSpPr txBox="1">
            <a:spLocks noChangeArrowheads="1"/>
          </p:cNvSpPr>
          <p:nvPr/>
        </p:nvSpPr>
        <p:spPr bwMode="auto">
          <a:xfrm>
            <a:off x="7034904" y="4943794"/>
            <a:ext cx="4315631" cy="553998"/>
          </a:xfrm>
          <a:prstGeom prst="rect">
            <a:avLst/>
          </a:prstGeom>
          <a:noFill/>
          <a:ln>
            <a:noFill/>
          </a:ln>
        </p:spPr>
        <p:txBody>
          <a:bodyPr wrap="square" anchor="ctr">
            <a:spAutoFit/>
          </a:bodyPr>
          <a:lstStyle/>
          <a:p>
            <a:pPr algn="just">
              <a:lnSpc>
                <a:spcPct val="150000"/>
              </a:lnSpc>
            </a:pPr>
            <a:r>
              <a:rPr lang="zh-CN" altLang="en-US" sz="2000" dirty="0">
                <a:latin typeface="+mj-ea"/>
                <a:ea typeface="+mj-ea"/>
              </a:rPr>
              <a:t>请输入文本请输入文本请输入文本</a:t>
            </a:r>
            <a:endParaRPr lang="zh-CN" sz="2000" dirty="0">
              <a:latin typeface="+mj-ea"/>
              <a:ea typeface="+mj-ea"/>
            </a:endParaRPr>
          </a:p>
        </p:txBody>
      </p:sp>
      <p:sp>
        <p:nvSpPr>
          <p:cNvPr id="21" name="KSO_Shape"/>
          <p:cNvSpPr/>
          <p:nvPr/>
        </p:nvSpPr>
        <p:spPr>
          <a:xfrm>
            <a:off x="6394247" y="2712445"/>
            <a:ext cx="371929" cy="234935"/>
          </a:xfrm>
          <a:custGeom>
            <a:avLst/>
            <a:gdLst/>
            <a:ahLst/>
            <a:cxnLst/>
            <a:rect l="l" t="t" r="r" b="b"/>
            <a:pathLst>
              <a:path w="683211" h="432048">
                <a:moveTo>
                  <a:pt x="512137" y="280189"/>
                </a:moveTo>
                <a:cubicBezTo>
                  <a:pt x="588167" y="280189"/>
                  <a:pt x="653655" y="340557"/>
                  <a:pt x="683040" y="427518"/>
                </a:cubicBezTo>
                <a:lnTo>
                  <a:pt x="683211" y="432048"/>
                </a:lnTo>
                <a:lnTo>
                  <a:pt x="518050" y="432048"/>
                </a:lnTo>
                <a:lnTo>
                  <a:pt x="517720" y="423301"/>
                </a:lnTo>
                <a:cubicBezTo>
                  <a:pt x="501526" y="375376"/>
                  <a:pt x="479652" y="331635"/>
                  <a:pt x="452572" y="294062"/>
                </a:cubicBezTo>
                <a:cubicBezTo>
                  <a:pt x="471023" y="284776"/>
                  <a:pt x="491179" y="280189"/>
                  <a:pt x="512137" y="280189"/>
                </a:cubicBezTo>
                <a:close/>
                <a:moveTo>
                  <a:pt x="242652" y="216651"/>
                </a:moveTo>
                <a:cubicBezTo>
                  <a:pt x="350494" y="216651"/>
                  <a:pt x="443383" y="302276"/>
                  <a:pt x="485063" y="425622"/>
                </a:cubicBezTo>
                <a:lnTo>
                  <a:pt x="485305" y="432048"/>
                </a:lnTo>
                <a:lnTo>
                  <a:pt x="0" y="432048"/>
                </a:lnTo>
                <a:lnTo>
                  <a:pt x="242" y="425623"/>
                </a:lnTo>
                <a:cubicBezTo>
                  <a:pt x="41922" y="302276"/>
                  <a:pt x="134811" y="216651"/>
                  <a:pt x="242652" y="216651"/>
                </a:cubicBezTo>
                <a:close/>
                <a:moveTo>
                  <a:pt x="512137" y="127447"/>
                </a:moveTo>
                <a:cubicBezTo>
                  <a:pt x="549644" y="127447"/>
                  <a:pt x="580050" y="157437"/>
                  <a:pt x="580050" y="194431"/>
                </a:cubicBezTo>
                <a:cubicBezTo>
                  <a:pt x="580050" y="231425"/>
                  <a:pt x="549644" y="261414"/>
                  <a:pt x="512137" y="261414"/>
                </a:cubicBezTo>
                <a:cubicBezTo>
                  <a:pt x="474630" y="261414"/>
                  <a:pt x="444224" y="231425"/>
                  <a:pt x="444224" y="194431"/>
                </a:cubicBezTo>
                <a:cubicBezTo>
                  <a:pt x="444224" y="157437"/>
                  <a:pt x="474630" y="127447"/>
                  <a:pt x="512137" y="127447"/>
                </a:cubicBezTo>
                <a:close/>
                <a:moveTo>
                  <a:pt x="242652" y="0"/>
                </a:moveTo>
                <a:cubicBezTo>
                  <a:pt x="295853" y="0"/>
                  <a:pt x="338980" y="42537"/>
                  <a:pt x="338980" y="95010"/>
                </a:cubicBezTo>
                <a:cubicBezTo>
                  <a:pt x="338980" y="147482"/>
                  <a:pt x="295853" y="190020"/>
                  <a:pt x="242652" y="190020"/>
                </a:cubicBezTo>
                <a:cubicBezTo>
                  <a:pt x="189452" y="190020"/>
                  <a:pt x="146324" y="147482"/>
                  <a:pt x="146324" y="95010"/>
                </a:cubicBezTo>
                <a:cubicBezTo>
                  <a:pt x="146324" y="42537"/>
                  <a:pt x="189452" y="0"/>
                  <a:pt x="242652" y="0"/>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22" name="KSO_Shape"/>
          <p:cNvSpPr/>
          <p:nvPr/>
        </p:nvSpPr>
        <p:spPr bwMode="auto">
          <a:xfrm>
            <a:off x="6458776" y="3890764"/>
            <a:ext cx="299308" cy="226476"/>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23" name="MH_SubTitle_1"/>
          <p:cNvSpPr/>
          <p:nvPr>
            <p:custDataLst>
              <p:tags r:id="rId2"/>
            </p:custDataLst>
          </p:nvPr>
        </p:nvSpPr>
        <p:spPr>
          <a:xfrm rot="5400000">
            <a:off x="2638741" y="2557031"/>
            <a:ext cx="1223963" cy="2936645"/>
          </a:xfrm>
          <a:custGeom>
            <a:avLst/>
            <a:gdLst>
              <a:gd name="connsiteX0" fmla="*/ 612000 w 1224000"/>
              <a:gd name="connsiteY0" fmla="*/ 0 h 1872210"/>
              <a:gd name="connsiteX1" fmla="*/ 1224000 w 1224000"/>
              <a:gd name="connsiteY1" fmla="*/ 405622 h 1872210"/>
              <a:gd name="connsiteX2" fmla="*/ 1224000 w 1224000"/>
              <a:gd name="connsiteY2" fmla="*/ 1872210 h 1872210"/>
              <a:gd name="connsiteX3" fmla="*/ 0 w 1224000"/>
              <a:gd name="connsiteY3" fmla="*/ 1872210 h 1872210"/>
              <a:gd name="connsiteX4" fmla="*/ 0 w 1224000"/>
              <a:gd name="connsiteY4" fmla="*/ 405622 h 187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10">
                <a:moveTo>
                  <a:pt x="612000" y="0"/>
                </a:moveTo>
                <a:lnTo>
                  <a:pt x="1224000" y="405622"/>
                </a:lnTo>
                <a:lnTo>
                  <a:pt x="1224000" y="1872210"/>
                </a:lnTo>
                <a:lnTo>
                  <a:pt x="0" y="1872210"/>
                </a:lnTo>
                <a:lnTo>
                  <a:pt x="0" y="40562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88000" anchor="ctr">
            <a:normAutofit/>
          </a:bodyPr>
          <a:lstStyle/>
          <a:p>
            <a:pPr algn="ctr" eaLnBrk="1" fontAlgn="auto" hangingPunct="1">
              <a:lnSpc>
                <a:spcPct val="110000"/>
              </a:lnSpc>
              <a:spcBef>
                <a:spcPts val="0"/>
              </a:spcBef>
              <a:spcAft>
                <a:spcPts val="0"/>
              </a:spcAft>
              <a:defRPr/>
            </a:pPr>
            <a:endParaRPr lang="zh-CN" altLang="en-US" sz="2000" dirty="0">
              <a:solidFill>
                <a:srgbClr val="FFFFFF"/>
              </a:solidFill>
            </a:endParaRPr>
          </a:p>
        </p:txBody>
      </p:sp>
      <p:sp>
        <p:nvSpPr>
          <p:cNvPr id="24" name="MH_SubTitle_1"/>
          <p:cNvSpPr/>
          <p:nvPr>
            <p:custDataLst>
              <p:tags r:id="rId3"/>
            </p:custDataLst>
          </p:nvPr>
        </p:nvSpPr>
        <p:spPr>
          <a:xfrm rot="5400000">
            <a:off x="2294748" y="2557031"/>
            <a:ext cx="1223963" cy="2936645"/>
          </a:xfrm>
          <a:custGeom>
            <a:avLst/>
            <a:gdLst>
              <a:gd name="connsiteX0" fmla="*/ 612000 w 1224000"/>
              <a:gd name="connsiteY0" fmla="*/ 0 h 1872210"/>
              <a:gd name="connsiteX1" fmla="*/ 1224000 w 1224000"/>
              <a:gd name="connsiteY1" fmla="*/ 405622 h 1872210"/>
              <a:gd name="connsiteX2" fmla="*/ 1224000 w 1224000"/>
              <a:gd name="connsiteY2" fmla="*/ 1872210 h 1872210"/>
              <a:gd name="connsiteX3" fmla="*/ 0 w 1224000"/>
              <a:gd name="connsiteY3" fmla="*/ 1872210 h 1872210"/>
              <a:gd name="connsiteX4" fmla="*/ 0 w 1224000"/>
              <a:gd name="connsiteY4" fmla="*/ 405622 h 187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10">
                <a:moveTo>
                  <a:pt x="612000" y="0"/>
                </a:moveTo>
                <a:lnTo>
                  <a:pt x="1224000" y="405622"/>
                </a:lnTo>
                <a:lnTo>
                  <a:pt x="1224000" y="1872210"/>
                </a:lnTo>
                <a:lnTo>
                  <a:pt x="0" y="1872210"/>
                </a:lnTo>
                <a:lnTo>
                  <a:pt x="0" y="4056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88000" anchor="ctr">
            <a:normAutofit/>
          </a:bodyPr>
          <a:lstStyle/>
          <a:p>
            <a:pPr algn="ctr" eaLnBrk="1" fontAlgn="auto" hangingPunct="1">
              <a:lnSpc>
                <a:spcPct val="110000"/>
              </a:lnSpc>
              <a:spcBef>
                <a:spcPts val="0"/>
              </a:spcBef>
              <a:spcAft>
                <a:spcPts val="0"/>
              </a:spcAft>
              <a:defRPr/>
            </a:pPr>
            <a:endParaRPr lang="zh-CN" altLang="en-US" sz="2000" dirty="0">
              <a:solidFill>
                <a:srgbClr val="FFFFFF"/>
              </a:solidFill>
            </a:endParaRPr>
          </a:p>
        </p:txBody>
      </p:sp>
      <p:sp>
        <p:nvSpPr>
          <p:cNvPr id="25" name="文本框 24"/>
          <p:cNvSpPr txBox="1"/>
          <p:nvPr/>
        </p:nvSpPr>
        <p:spPr>
          <a:xfrm>
            <a:off x="1544594" y="3621711"/>
            <a:ext cx="2281818" cy="830997"/>
          </a:xfrm>
          <a:prstGeom prst="rect">
            <a:avLst/>
          </a:prstGeom>
          <a:noFill/>
        </p:spPr>
        <p:txBody>
          <a:bodyPr wrap="square" rtlCol="0">
            <a:spAutoFit/>
          </a:bodyPr>
          <a:lstStyle/>
          <a:p>
            <a:pPr algn="ctr"/>
            <a:r>
              <a:rPr lang="en-US" altLang="zh-CN" sz="4800" dirty="0">
                <a:solidFill>
                  <a:srgbClr val="FEFFFF"/>
                </a:solidFill>
                <a:latin typeface="+mj-ea"/>
                <a:ea typeface="+mj-ea"/>
              </a:rPr>
              <a:t>3628</a:t>
            </a:r>
            <a:r>
              <a:rPr lang="zh-CN" altLang="en-US" sz="2000" dirty="0">
                <a:solidFill>
                  <a:srgbClr val="FEFFFF"/>
                </a:solidFill>
                <a:latin typeface="+mj-ea"/>
                <a:ea typeface="+mj-ea"/>
              </a:rPr>
              <a:t>万</a:t>
            </a:r>
            <a:endParaRPr lang="zh-CN" altLang="en-US" sz="4800" dirty="0">
              <a:solidFill>
                <a:srgbClr val="FEFFFF"/>
              </a:solidFill>
              <a:latin typeface="+mj-ea"/>
              <a:ea typeface="+mj-ea"/>
            </a:endParaRPr>
          </a:p>
        </p:txBody>
      </p:sp>
    </p:spTree>
  </p:cSld>
  <p:clrMapOvr>
    <a:masterClrMapping/>
  </p:clrMapOvr>
  <p:transition spd="slow"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9" name="任意多边形: 形状 18"/>
          <p:cNvSpPr>
            <a:spLocks noChangeAspect="1"/>
          </p:cNvSpPr>
          <p:nvPr>
            <p:custDataLst>
              <p:tags r:id="rId1"/>
            </p:custDataLst>
          </p:nvPr>
        </p:nvSpPr>
        <p:spPr>
          <a:xfrm>
            <a:off x="365108" y="3115930"/>
            <a:ext cx="2865447" cy="1165379"/>
          </a:xfrm>
          <a:custGeom>
            <a:avLst/>
            <a:gdLst>
              <a:gd name="connsiteX0" fmla="*/ 0 w 3851098"/>
              <a:gd name="connsiteY0" fmla="*/ 0 h 1566244"/>
              <a:gd name="connsiteX1" fmla="*/ 3851098 w 3851098"/>
              <a:gd name="connsiteY1" fmla="*/ 0 h 1566244"/>
              <a:gd name="connsiteX2" fmla="*/ 3842275 w 3851098"/>
              <a:gd name="connsiteY2" fmla="*/ 28420 h 1566244"/>
              <a:gd name="connsiteX3" fmla="*/ 3058388 w 3851098"/>
              <a:gd name="connsiteY3" fmla="*/ 547931 h 1566244"/>
              <a:gd name="connsiteX4" fmla="*/ 2727241 w 3851098"/>
              <a:gd name="connsiteY4" fmla="*/ 481087 h 1566244"/>
              <a:gd name="connsiteX5" fmla="*/ 2726633 w 3851098"/>
              <a:gd name="connsiteY5" fmla="*/ 480794 h 1566244"/>
              <a:gd name="connsiteX6" fmla="*/ 2746323 w 3851098"/>
              <a:gd name="connsiteY6" fmla="*/ 544214 h 1566244"/>
              <a:gd name="connsiteX7" fmla="*/ 2763607 w 3851098"/>
              <a:gd name="connsiteY7" fmla="*/ 715640 h 1566244"/>
              <a:gd name="connsiteX8" fmla="*/ 1912865 w 3851098"/>
              <a:gd name="connsiteY8" fmla="*/ 1566244 h 1566244"/>
              <a:gd name="connsiteX9" fmla="*/ 1062123 w 3851098"/>
              <a:gd name="connsiteY9" fmla="*/ 715640 h 1566244"/>
              <a:gd name="connsiteX10" fmla="*/ 1079407 w 3851098"/>
              <a:gd name="connsiteY10" fmla="*/ 544214 h 1566244"/>
              <a:gd name="connsiteX11" fmla="*/ 1095821 w 3851098"/>
              <a:gd name="connsiteY11" fmla="*/ 491346 h 1566244"/>
              <a:gd name="connsiteX12" fmla="*/ 1045695 w 3851098"/>
              <a:gd name="connsiteY12" fmla="*/ 509690 h 1566244"/>
              <a:gd name="connsiteX13" fmla="*/ 792710 w 3851098"/>
              <a:gd name="connsiteY13" fmla="*/ 547931 h 1566244"/>
              <a:gd name="connsiteX14" fmla="*/ 8824 w 3851098"/>
              <a:gd name="connsiteY14" fmla="*/ 28420 h 156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1098" h="1566244">
                <a:moveTo>
                  <a:pt x="0" y="0"/>
                </a:moveTo>
                <a:lnTo>
                  <a:pt x="3851098" y="0"/>
                </a:lnTo>
                <a:lnTo>
                  <a:pt x="3842275" y="28420"/>
                </a:lnTo>
                <a:cubicBezTo>
                  <a:pt x="3713125" y="333715"/>
                  <a:pt x="3410777" y="547931"/>
                  <a:pt x="3058388" y="547931"/>
                </a:cubicBezTo>
                <a:cubicBezTo>
                  <a:pt x="2940926" y="547931"/>
                  <a:pt x="2829022" y="524129"/>
                  <a:pt x="2727241" y="481087"/>
                </a:cubicBezTo>
                <a:lnTo>
                  <a:pt x="2726633" y="480794"/>
                </a:lnTo>
                <a:lnTo>
                  <a:pt x="2746323" y="544214"/>
                </a:lnTo>
                <a:cubicBezTo>
                  <a:pt x="2757655" y="599585"/>
                  <a:pt x="2763607" y="656918"/>
                  <a:pt x="2763607" y="715640"/>
                </a:cubicBezTo>
                <a:cubicBezTo>
                  <a:pt x="2763607" y="1185416"/>
                  <a:pt x="2382717" y="1566244"/>
                  <a:pt x="1912865" y="1566244"/>
                </a:cubicBezTo>
                <a:cubicBezTo>
                  <a:pt x="1443013" y="1566244"/>
                  <a:pt x="1062123" y="1185416"/>
                  <a:pt x="1062123" y="715640"/>
                </a:cubicBezTo>
                <a:cubicBezTo>
                  <a:pt x="1062123" y="656918"/>
                  <a:pt x="1068074" y="599585"/>
                  <a:pt x="1079407" y="544214"/>
                </a:cubicBezTo>
                <a:lnTo>
                  <a:pt x="1095821" y="491346"/>
                </a:lnTo>
                <a:lnTo>
                  <a:pt x="1045695" y="509690"/>
                </a:lnTo>
                <a:cubicBezTo>
                  <a:pt x="965778" y="534543"/>
                  <a:pt x="880808" y="547931"/>
                  <a:pt x="792710" y="547931"/>
                </a:cubicBezTo>
                <a:cubicBezTo>
                  <a:pt x="440321" y="547931"/>
                  <a:pt x="137973" y="333715"/>
                  <a:pt x="8824" y="28420"/>
                </a:cubicBezTo>
                <a:close/>
              </a:path>
            </a:pathLst>
          </a:custGeom>
          <a:solidFill>
            <a:schemeClr val="accent1"/>
          </a:solidFill>
          <a:ln w="19050" cap="flat" cmpd="sng" algn="ctr">
            <a:noFill/>
            <a:prstDash val="dash"/>
          </a:ln>
          <a:effectLst/>
        </p:spPr>
        <p:txBody>
          <a:bodyPr wrap="square" anchor="ctr">
            <a:noAutofit/>
          </a:bodyPr>
          <a:lstStyle/>
          <a:p>
            <a:pPr algn="ctr">
              <a:defRPr/>
            </a:pPr>
            <a:endParaRPr lang="zh-CN" altLang="en-US" kern="0">
              <a:solidFill>
                <a:prstClr val="white"/>
              </a:solidFill>
            </a:endParaRPr>
          </a:p>
        </p:txBody>
      </p:sp>
      <p:sp>
        <p:nvSpPr>
          <p:cNvPr id="20" name="MH_Other_16"/>
          <p:cNvSpPr/>
          <p:nvPr>
            <p:custDataLst>
              <p:tags r:id="rId2"/>
            </p:custDataLst>
          </p:nvPr>
        </p:nvSpPr>
        <p:spPr>
          <a:xfrm>
            <a:off x="1406265" y="2724954"/>
            <a:ext cx="783132" cy="781951"/>
          </a:xfrm>
          <a:prstGeom prst="ellipse">
            <a:avLst/>
          </a:prstGeom>
          <a:solidFill>
            <a:srgbClr val="FEFFFF"/>
          </a:solidFill>
          <a:ln w="25400" cap="flat" cmpd="sng" algn="ctr">
            <a:noFill/>
            <a:prstDash val="solid"/>
          </a:ln>
          <a:effectLst>
            <a:outerShdw blurRad="50800" dist="38100" dir="16200000" rotWithShape="0">
              <a:prstClr val="black">
                <a:alpha val="40000"/>
              </a:prstClr>
            </a:outerShdw>
          </a:effectLst>
        </p:spPr>
        <p:txBody>
          <a:bodyPr anchor="ctr"/>
          <a:lstStyle/>
          <a:p>
            <a:pPr algn="ctr">
              <a:defRPr/>
            </a:pPr>
            <a:r>
              <a:rPr lang="en-US" altLang="zh-CN" kern="0" dirty="0">
                <a:solidFill>
                  <a:srgbClr val="404040"/>
                </a:solidFill>
              </a:rPr>
              <a:t>01</a:t>
            </a:r>
            <a:endParaRPr lang="zh-CN" altLang="en-US" kern="0" dirty="0">
              <a:solidFill>
                <a:srgbClr val="404040"/>
              </a:solidFill>
            </a:endParaRPr>
          </a:p>
        </p:txBody>
      </p:sp>
      <p:sp>
        <p:nvSpPr>
          <p:cNvPr id="21" name="矩形 20"/>
          <p:cNvSpPr/>
          <p:nvPr/>
        </p:nvSpPr>
        <p:spPr>
          <a:xfrm>
            <a:off x="492081" y="4334247"/>
            <a:ext cx="2611499" cy="2079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2" name="任意多边形: 形状 21"/>
          <p:cNvSpPr>
            <a:spLocks noChangeAspect="1"/>
          </p:cNvSpPr>
          <p:nvPr>
            <p:custDataLst>
              <p:tags r:id="rId3"/>
            </p:custDataLst>
          </p:nvPr>
        </p:nvSpPr>
        <p:spPr>
          <a:xfrm>
            <a:off x="3230554" y="3115930"/>
            <a:ext cx="2865447" cy="1165379"/>
          </a:xfrm>
          <a:custGeom>
            <a:avLst/>
            <a:gdLst>
              <a:gd name="connsiteX0" fmla="*/ 0 w 3851098"/>
              <a:gd name="connsiteY0" fmla="*/ 0 h 1566244"/>
              <a:gd name="connsiteX1" fmla="*/ 3851098 w 3851098"/>
              <a:gd name="connsiteY1" fmla="*/ 0 h 1566244"/>
              <a:gd name="connsiteX2" fmla="*/ 3842275 w 3851098"/>
              <a:gd name="connsiteY2" fmla="*/ 28420 h 1566244"/>
              <a:gd name="connsiteX3" fmla="*/ 3058388 w 3851098"/>
              <a:gd name="connsiteY3" fmla="*/ 547931 h 1566244"/>
              <a:gd name="connsiteX4" fmla="*/ 2727241 w 3851098"/>
              <a:gd name="connsiteY4" fmla="*/ 481087 h 1566244"/>
              <a:gd name="connsiteX5" fmla="*/ 2726633 w 3851098"/>
              <a:gd name="connsiteY5" fmla="*/ 480794 h 1566244"/>
              <a:gd name="connsiteX6" fmla="*/ 2746323 w 3851098"/>
              <a:gd name="connsiteY6" fmla="*/ 544214 h 1566244"/>
              <a:gd name="connsiteX7" fmla="*/ 2763607 w 3851098"/>
              <a:gd name="connsiteY7" fmla="*/ 715640 h 1566244"/>
              <a:gd name="connsiteX8" fmla="*/ 1912865 w 3851098"/>
              <a:gd name="connsiteY8" fmla="*/ 1566244 h 1566244"/>
              <a:gd name="connsiteX9" fmla="*/ 1062123 w 3851098"/>
              <a:gd name="connsiteY9" fmla="*/ 715640 h 1566244"/>
              <a:gd name="connsiteX10" fmla="*/ 1079407 w 3851098"/>
              <a:gd name="connsiteY10" fmla="*/ 544214 h 1566244"/>
              <a:gd name="connsiteX11" fmla="*/ 1095821 w 3851098"/>
              <a:gd name="connsiteY11" fmla="*/ 491346 h 1566244"/>
              <a:gd name="connsiteX12" fmla="*/ 1045695 w 3851098"/>
              <a:gd name="connsiteY12" fmla="*/ 509690 h 1566244"/>
              <a:gd name="connsiteX13" fmla="*/ 792710 w 3851098"/>
              <a:gd name="connsiteY13" fmla="*/ 547931 h 1566244"/>
              <a:gd name="connsiteX14" fmla="*/ 8824 w 3851098"/>
              <a:gd name="connsiteY14" fmla="*/ 28420 h 156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1098" h="1566244">
                <a:moveTo>
                  <a:pt x="0" y="0"/>
                </a:moveTo>
                <a:lnTo>
                  <a:pt x="3851098" y="0"/>
                </a:lnTo>
                <a:lnTo>
                  <a:pt x="3842275" y="28420"/>
                </a:lnTo>
                <a:cubicBezTo>
                  <a:pt x="3713125" y="333715"/>
                  <a:pt x="3410777" y="547931"/>
                  <a:pt x="3058388" y="547931"/>
                </a:cubicBezTo>
                <a:cubicBezTo>
                  <a:pt x="2940926" y="547931"/>
                  <a:pt x="2829022" y="524129"/>
                  <a:pt x="2727241" y="481087"/>
                </a:cubicBezTo>
                <a:lnTo>
                  <a:pt x="2726633" y="480794"/>
                </a:lnTo>
                <a:lnTo>
                  <a:pt x="2746323" y="544214"/>
                </a:lnTo>
                <a:cubicBezTo>
                  <a:pt x="2757655" y="599585"/>
                  <a:pt x="2763607" y="656918"/>
                  <a:pt x="2763607" y="715640"/>
                </a:cubicBezTo>
                <a:cubicBezTo>
                  <a:pt x="2763607" y="1185416"/>
                  <a:pt x="2382717" y="1566244"/>
                  <a:pt x="1912865" y="1566244"/>
                </a:cubicBezTo>
                <a:cubicBezTo>
                  <a:pt x="1443013" y="1566244"/>
                  <a:pt x="1062123" y="1185416"/>
                  <a:pt x="1062123" y="715640"/>
                </a:cubicBezTo>
                <a:cubicBezTo>
                  <a:pt x="1062123" y="656918"/>
                  <a:pt x="1068074" y="599585"/>
                  <a:pt x="1079407" y="544214"/>
                </a:cubicBezTo>
                <a:lnTo>
                  <a:pt x="1095821" y="491346"/>
                </a:lnTo>
                <a:lnTo>
                  <a:pt x="1045695" y="509690"/>
                </a:lnTo>
                <a:cubicBezTo>
                  <a:pt x="965778" y="534543"/>
                  <a:pt x="880808" y="547931"/>
                  <a:pt x="792710" y="547931"/>
                </a:cubicBezTo>
                <a:cubicBezTo>
                  <a:pt x="440321" y="547931"/>
                  <a:pt x="137973" y="333715"/>
                  <a:pt x="8824" y="28420"/>
                </a:cubicBezTo>
                <a:close/>
              </a:path>
            </a:pathLst>
          </a:custGeom>
          <a:solidFill>
            <a:schemeClr val="accent1"/>
          </a:solidFill>
          <a:ln w="19050" cap="flat" cmpd="sng" algn="ctr">
            <a:noFill/>
            <a:prstDash val="dash"/>
          </a:ln>
          <a:effectLst/>
        </p:spPr>
        <p:txBody>
          <a:bodyPr wrap="square" anchor="ctr">
            <a:noAutofit/>
          </a:bodyPr>
          <a:lstStyle/>
          <a:p>
            <a:pPr algn="ctr">
              <a:defRPr/>
            </a:pPr>
            <a:endParaRPr lang="zh-CN" altLang="en-US" kern="0">
              <a:solidFill>
                <a:prstClr val="white"/>
              </a:solidFill>
            </a:endParaRPr>
          </a:p>
        </p:txBody>
      </p:sp>
      <p:sp>
        <p:nvSpPr>
          <p:cNvPr id="23" name="MH_Other_16"/>
          <p:cNvSpPr/>
          <p:nvPr>
            <p:custDataLst>
              <p:tags r:id="rId4"/>
            </p:custDataLst>
          </p:nvPr>
        </p:nvSpPr>
        <p:spPr>
          <a:xfrm>
            <a:off x="4271711" y="2724954"/>
            <a:ext cx="783132" cy="781951"/>
          </a:xfrm>
          <a:prstGeom prst="ellipse">
            <a:avLst/>
          </a:prstGeom>
          <a:solidFill>
            <a:srgbClr val="FEFFFF"/>
          </a:solidFill>
          <a:ln w="25400" cap="flat" cmpd="sng" algn="ctr">
            <a:noFill/>
            <a:prstDash val="solid"/>
          </a:ln>
          <a:effectLst>
            <a:outerShdw blurRad="50800" dist="38100" dir="16200000" rotWithShape="0">
              <a:prstClr val="black">
                <a:alpha val="40000"/>
              </a:prstClr>
            </a:outerShdw>
          </a:effectLst>
        </p:spPr>
        <p:txBody>
          <a:bodyPr anchor="ctr"/>
          <a:lstStyle/>
          <a:p>
            <a:pPr algn="ctr">
              <a:defRPr/>
            </a:pPr>
            <a:r>
              <a:rPr lang="en-US" altLang="zh-CN" kern="0" dirty="0">
                <a:solidFill>
                  <a:srgbClr val="404040"/>
                </a:solidFill>
              </a:rPr>
              <a:t>02</a:t>
            </a:r>
            <a:endParaRPr lang="zh-CN" altLang="en-US" kern="0" dirty="0">
              <a:solidFill>
                <a:srgbClr val="404040"/>
              </a:solidFill>
            </a:endParaRPr>
          </a:p>
        </p:txBody>
      </p:sp>
      <p:sp>
        <p:nvSpPr>
          <p:cNvPr id="24" name="矩形 23"/>
          <p:cNvSpPr/>
          <p:nvPr/>
        </p:nvSpPr>
        <p:spPr>
          <a:xfrm>
            <a:off x="3357527" y="4334247"/>
            <a:ext cx="2611499" cy="2079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5" name="任意多边形: 形状 24"/>
          <p:cNvSpPr>
            <a:spLocks noChangeAspect="1"/>
          </p:cNvSpPr>
          <p:nvPr>
            <p:custDataLst>
              <p:tags r:id="rId5"/>
            </p:custDataLst>
          </p:nvPr>
        </p:nvSpPr>
        <p:spPr>
          <a:xfrm>
            <a:off x="6096000" y="3115930"/>
            <a:ext cx="2865447" cy="1165379"/>
          </a:xfrm>
          <a:custGeom>
            <a:avLst/>
            <a:gdLst>
              <a:gd name="connsiteX0" fmla="*/ 0 w 3851098"/>
              <a:gd name="connsiteY0" fmla="*/ 0 h 1566244"/>
              <a:gd name="connsiteX1" fmla="*/ 3851098 w 3851098"/>
              <a:gd name="connsiteY1" fmla="*/ 0 h 1566244"/>
              <a:gd name="connsiteX2" fmla="*/ 3842275 w 3851098"/>
              <a:gd name="connsiteY2" fmla="*/ 28420 h 1566244"/>
              <a:gd name="connsiteX3" fmla="*/ 3058388 w 3851098"/>
              <a:gd name="connsiteY3" fmla="*/ 547931 h 1566244"/>
              <a:gd name="connsiteX4" fmla="*/ 2727241 w 3851098"/>
              <a:gd name="connsiteY4" fmla="*/ 481087 h 1566244"/>
              <a:gd name="connsiteX5" fmla="*/ 2726633 w 3851098"/>
              <a:gd name="connsiteY5" fmla="*/ 480794 h 1566244"/>
              <a:gd name="connsiteX6" fmla="*/ 2746323 w 3851098"/>
              <a:gd name="connsiteY6" fmla="*/ 544214 h 1566244"/>
              <a:gd name="connsiteX7" fmla="*/ 2763607 w 3851098"/>
              <a:gd name="connsiteY7" fmla="*/ 715640 h 1566244"/>
              <a:gd name="connsiteX8" fmla="*/ 1912865 w 3851098"/>
              <a:gd name="connsiteY8" fmla="*/ 1566244 h 1566244"/>
              <a:gd name="connsiteX9" fmla="*/ 1062123 w 3851098"/>
              <a:gd name="connsiteY9" fmla="*/ 715640 h 1566244"/>
              <a:gd name="connsiteX10" fmla="*/ 1079407 w 3851098"/>
              <a:gd name="connsiteY10" fmla="*/ 544214 h 1566244"/>
              <a:gd name="connsiteX11" fmla="*/ 1095821 w 3851098"/>
              <a:gd name="connsiteY11" fmla="*/ 491346 h 1566244"/>
              <a:gd name="connsiteX12" fmla="*/ 1045695 w 3851098"/>
              <a:gd name="connsiteY12" fmla="*/ 509690 h 1566244"/>
              <a:gd name="connsiteX13" fmla="*/ 792710 w 3851098"/>
              <a:gd name="connsiteY13" fmla="*/ 547931 h 1566244"/>
              <a:gd name="connsiteX14" fmla="*/ 8824 w 3851098"/>
              <a:gd name="connsiteY14" fmla="*/ 28420 h 156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1098" h="1566244">
                <a:moveTo>
                  <a:pt x="0" y="0"/>
                </a:moveTo>
                <a:lnTo>
                  <a:pt x="3851098" y="0"/>
                </a:lnTo>
                <a:lnTo>
                  <a:pt x="3842275" y="28420"/>
                </a:lnTo>
                <a:cubicBezTo>
                  <a:pt x="3713125" y="333715"/>
                  <a:pt x="3410777" y="547931"/>
                  <a:pt x="3058388" y="547931"/>
                </a:cubicBezTo>
                <a:cubicBezTo>
                  <a:pt x="2940926" y="547931"/>
                  <a:pt x="2829022" y="524129"/>
                  <a:pt x="2727241" y="481087"/>
                </a:cubicBezTo>
                <a:lnTo>
                  <a:pt x="2726633" y="480794"/>
                </a:lnTo>
                <a:lnTo>
                  <a:pt x="2746323" y="544214"/>
                </a:lnTo>
                <a:cubicBezTo>
                  <a:pt x="2757655" y="599585"/>
                  <a:pt x="2763607" y="656918"/>
                  <a:pt x="2763607" y="715640"/>
                </a:cubicBezTo>
                <a:cubicBezTo>
                  <a:pt x="2763607" y="1185416"/>
                  <a:pt x="2382717" y="1566244"/>
                  <a:pt x="1912865" y="1566244"/>
                </a:cubicBezTo>
                <a:cubicBezTo>
                  <a:pt x="1443013" y="1566244"/>
                  <a:pt x="1062123" y="1185416"/>
                  <a:pt x="1062123" y="715640"/>
                </a:cubicBezTo>
                <a:cubicBezTo>
                  <a:pt x="1062123" y="656918"/>
                  <a:pt x="1068074" y="599585"/>
                  <a:pt x="1079407" y="544214"/>
                </a:cubicBezTo>
                <a:lnTo>
                  <a:pt x="1095821" y="491346"/>
                </a:lnTo>
                <a:lnTo>
                  <a:pt x="1045695" y="509690"/>
                </a:lnTo>
                <a:cubicBezTo>
                  <a:pt x="965778" y="534543"/>
                  <a:pt x="880808" y="547931"/>
                  <a:pt x="792710" y="547931"/>
                </a:cubicBezTo>
                <a:cubicBezTo>
                  <a:pt x="440321" y="547931"/>
                  <a:pt x="137973" y="333715"/>
                  <a:pt x="8824" y="28420"/>
                </a:cubicBezTo>
                <a:close/>
              </a:path>
            </a:pathLst>
          </a:custGeom>
          <a:solidFill>
            <a:schemeClr val="accent1"/>
          </a:solidFill>
          <a:ln w="19050" cap="flat" cmpd="sng" algn="ctr">
            <a:noFill/>
            <a:prstDash val="dash"/>
          </a:ln>
          <a:effectLst/>
        </p:spPr>
        <p:txBody>
          <a:bodyPr wrap="square" anchor="ctr">
            <a:noAutofit/>
          </a:bodyPr>
          <a:lstStyle/>
          <a:p>
            <a:pPr algn="ctr">
              <a:defRPr/>
            </a:pPr>
            <a:endParaRPr lang="zh-CN" altLang="en-US" kern="0">
              <a:solidFill>
                <a:prstClr val="white"/>
              </a:solidFill>
            </a:endParaRPr>
          </a:p>
        </p:txBody>
      </p:sp>
      <p:sp>
        <p:nvSpPr>
          <p:cNvPr id="26" name="MH_Other_16"/>
          <p:cNvSpPr/>
          <p:nvPr>
            <p:custDataLst>
              <p:tags r:id="rId6"/>
            </p:custDataLst>
          </p:nvPr>
        </p:nvSpPr>
        <p:spPr>
          <a:xfrm>
            <a:off x="7137157" y="2724954"/>
            <a:ext cx="783132" cy="781951"/>
          </a:xfrm>
          <a:prstGeom prst="ellipse">
            <a:avLst/>
          </a:prstGeom>
          <a:solidFill>
            <a:srgbClr val="FEFFFF"/>
          </a:solidFill>
          <a:ln w="25400" cap="flat" cmpd="sng" algn="ctr">
            <a:noFill/>
            <a:prstDash val="solid"/>
          </a:ln>
          <a:effectLst>
            <a:outerShdw blurRad="50800" dist="38100" dir="16200000" rotWithShape="0">
              <a:prstClr val="black">
                <a:alpha val="40000"/>
              </a:prstClr>
            </a:outerShdw>
          </a:effectLst>
        </p:spPr>
        <p:txBody>
          <a:bodyPr anchor="ctr"/>
          <a:lstStyle/>
          <a:p>
            <a:pPr algn="ctr">
              <a:defRPr/>
            </a:pPr>
            <a:r>
              <a:rPr lang="en-US" altLang="zh-CN" kern="0" dirty="0">
                <a:solidFill>
                  <a:srgbClr val="404040"/>
                </a:solidFill>
              </a:rPr>
              <a:t>03</a:t>
            </a:r>
            <a:endParaRPr lang="zh-CN" altLang="en-US" kern="0" dirty="0">
              <a:solidFill>
                <a:srgbClr val="404040"/>
              </a:solidFill>
            </a:endParaRPr>
          </a:p>
        </p:txBody>
      </p:sp>
      <p:sp>
        <p:nvSpPr>
          <p:cNvPr id="27" name="矩形 26"/>
          <p:cNvSpPr/>
          <p:nvPr/>
        </p:nvSpPr>
        <p:spPr>
          <a:xfrm>
            <a:off x="6222973" y="4334247"/>
            <a:ext cx="2611499" cy="2079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8" name="任意多边形: 形状 27"/>
          <p:cNvSpPr>
            <a:spLocks noChangeAspect="1"/>
          </p:cNvSpPr>
          <p:nvPr>
            <p:custDataLst>
              <p:tags r:id="rId7"/>
            </p:custDataLst>
          </p:nvPr>
        </p:nvSpPr>
        <p:spPr>
          <a:xfrm>
            <a:off x="8961446" y="3115930"/>
            <a:ext cx="2865447" cy="1165379"/>
          </a:xfrm>
          <a:custGeom>
            <a:avLst/>
            <a:gdLst>
              <a:gd name="connsiteX0" fmla="*/ 0 w 3851098"/>
              <a:gd name="connsiteY0" fmla="*/ 0 h 1566244"/>
              <a:gd name="connsiteX1" fmla="*/ 3851098 w 3851098"/>
              <a:gd name="connsiteY1" fmla="*/ 0 h 1566244"/>
              <a:gd name="connsiteX2" fmla="*/ 3842275 w 3851098"/>
              <a:gd name="connsiteY2" fmla="*/ 28420 h 1566244"/>
              <a:gd name="connsiteX3" fmla="*/ 3058388 w 3851098"/>
              <a:gd name="connsiteY3" fmla="*/ 547931 h 1566244"/>
              <a:gd name="connsiteX4" fmla="*/ 2727241 w 3851098"/>
              <a:gd name="connsiteY4" fmla="*/ 481087 h 1566244"/>
              <a:gd name="connsiteX5" fmla="*/ 2726633 w 3851098"/>
              <a:gd name="connsiteY5" fmla="*/ 480794 h 1566244"/>
              <a:gd name="connsiteX6" fmla="*/ 2746323 w 3851098"/>
              <a:gd name="connsiteY6" fmla="*/ 544214 h 1566244"/>
              <a:gd name="connsiteX7" fmla="*/ 2763607 w 3851098"/>
              <a:gd name="connsiteY7" fmla="*/ 715640 h 1566244"/>
              <a:gd name="connsiteX8" fmla="*/ 1912865 w 3851098"/>
              <a:gd name="connsiteY8" fmla="*/ 1566244 h 1566244"/>
              <a:gd name="connsiteX9" fmla="*/ 1062123 w 3851098"/>
              <a:gd name="connsiteY9" fmla="*/ 715640 h 1566244"/>
              <a:gd name="connsiteX10" fmla="*/ 1079407 w 3851098"/>
              <a:gd name="connsiteY10" fmla="*/ 544214 h 1566244"/>
              <a:gd name="connsiteX11" fmla="*/ 1095821 w 3851098"/>
              <a:gd name="connsiteY11" fmla="*/ 491346 h 1566244"/>
              <a:gd name="connsiteX12" fmla="*/ 1045695 w 3851098"/>
              <a:gd name="connsiteY12" fmla="*/ 509690 h 1566244"/>
              <a:gd name="connsiteX13" fmla="*/ 792710 w 3851098"/>
              <a:gd name="connsiteY13" fmla="*/ 547931 h 1566244"/>
              <a:gd name="connsiteX14" fmla="*/ 8824 w 3851098"/>
              <a:gd name="connsiteY14" fmla="*/ 28420 h 156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1098" h="1566244">
                <a:moveTo>
                  <a:pt x="0" y="0"/>
                </a:moveTo>
                <a:lnTo>
                  <a:pt x="3851098" y="0"/>
                </a:lnTo>
                <a:lnTo>
                  <a:pt x="3842275" y="28420"/>
                </a:lnTo>
                <a:cubicBezTo>
                  <a:pt x="3713125" y="333715"/>
                  <a:pt x="3410777" y="547931"/>
                  <a:pt x="3058388" y="547931"/>
                </a:cubicBezTo>
                <a:cubicBezTo>
                  <a:pt x="2940926" y="547931"/>
                  <a:pt x="2829022" y="524129"/>
                  <a:pt x="2727241" y="481087"/>
                </a:cubicBezTo>
                <a:lnTo>
                  <a:pt x="2726633" y="480794"/>
                </a:lnTo>
                <a:lnTo>
                  <a:pt x="2746323" y="544214"/>
                </a:lnTo>
                <a:cubicBezTo>
                  <a:pt x="2757655" y="599585"/>
                  <a:pt x="2763607" y="656918"/>
                  <a:pt x="2763607" y="715640"/>
                </a:cubicBezTo>
                <a:cubicBezTo>
                  <a:pt x="2763607" y="1185416"/>
                  <a:pt x="2382717" y="1566244"/>
                  <a:pt x="1912865" y="1566244"/>
                </a:cubicBezTo>
                <a:cubicBezTo>
                  <a:pt x="1443013" y="1566244"/>
                  <a:pt x="1062123" y="1185416"/>
                  <a:pt x="1062123" y="715640"/>
                </a:cubicBezTo>
                <a:cubicBezTo>
                  <a:pt x="1062123" y="656918"/>
                  <a:pt x="1068074" y="599585"/>
                  <a:pt x="1079407" y="544214"/>
                </a:cubicBezTo>
                <a:lnTo>
                  <a:pt x="1095821" y="491346"/>
                </a:lnTo>
                <a:lnTo>
                  <a:pt x="1045695" y="509690"/>
                </a:lnTo>
                <a:cubicBezTo>
                  <a:pt x="965778" y="534543"/>
                  <a:pt x="880808" y="547931"/>
                  <a:pt x="792710" y="547931"/>
                </a:cubicBezTo>
                <a:cubicBezTo>
                  <a:pt x="440321" y="547931"/>
                  <a:pt x="137973" y="333715"/>
                  <a:pt x="8824" y="28420"/>
                </a:cubicBezTo>
                <a:close/>
              </a:path>
            </a:pathLst>
          </a:custGeom>
          <a:solidFill>
            <a:schemeClr val="accent1"/>
          </a:solidFill>
          <a:ln w="19050" cap="flat" cmpd="sng" algn="ctr">
            <a:noFill/>
            <a:prstDash val="dash"/>
          </a:ln>
          <a:effectLst/>
        </p:spPr>
        <p:txBody>
          <a:bodyPr wrap="square" anchor="ctr">
            <a:noAutofit/>
          </a:bodyPr>
          <a:lstStyle/>
          <a:p>
            <a:pPr algn="ctr">
              <a:defRPr/>
            </a:pPr>
            <a:endParaRPr lang="zh-CN" altLang="en-US" kern="0">
              <a:solidFill>
                <a:prstClr val="white"/>
              </a:solidFill>
            </a:endParaRPr>
          </a:p>
        </p:txBody>
      </p:sp>
      <p:sp>
        <p:nvSpPr>
          <p:cNvPr id="29" name="MH_Other_16"/>
          <p:cNvSpPr/>
          <p:nvPr>
            <p:custDataLst>
              <p:tags r:id="rId8"/>
            </p:custDataLst>
          </p:nvPr>
        </p:nvSpPr>
        <p:spPr>
          <a:xfrm>
            <a:off x="10002603" y="2724954"/>
            <a:ext cx="783132" cy="781951"/>
          </a:xfrm>
          <a:prstGeom prst="ellipse">
            <a:avLst/>
          </a:prstGeom>
          <a:solidFill>
            <a:srgbClr val="FEFFFF"/>
          </a:solidFill>
          <a:ln w="25400" cap="flat" cmpd="sng" algn="ctr">
            <a:noFill/>
            <a:prstDash val="solid"/>
          </a:ln>
          <a:effectLst>
            <a:outerShdw blurRad="50800" dist="38100" dir="16200000" rotWithShape="0">
              <a:prstClr val="black">
                <a:alpha val="40000"/>
              </a:prstClr>
            </a:outerShdw>
          </a:effectLst>
        </p:spPr>
        <p:txBody>
          <a:bodyPr anchor="ctr"/>
          <a:lstStyle/>
          <a:p>
            <a:pPr algn="ctr">
              <a:defRPr/>
            </a:pPr>
            <a:r>
              <a:rPr lang="en-US" altLang="zh-CN" kern="0" dirty="0">
                <a:solidFill>
                  <a:srgbClr val="404040"/>
                </a:solidFill>
              </a:rPr>
              <a:t>04</a:t>
            </a:r>
            <a:endParaRPr lang="zh-CN" altLang="en-US" kern="0" dirty="0">
              <a:solidFill>
                <a:srgbClr val="404040"/>
              </a:solidFill>
            </a:endParaRPr>
          </a:p>
        </p:txBody>
      </p:sp>
      <p:sp>
        <p:nvSpPr>
          <p:cNvPr id="30" name="矩形 29"/>
          <p:cNvSpPr/>
          <p:nvPr/>
        </p:nvSpPr>
        <p:spPr>
          <a:xfrm>
            <a:off x="9088419" y="4334247"/>
            <a:ext cx="2611499" cy="2079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1" name="矩形 30"/>
          <p:cNvSpPr/>
          <p:nvPr/>
        </p:nvSpPr>
        <p:spPr>
          <a:xfrm>
            <a:off x="1136129" y="1507407"/>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advTm="3000"/>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pptx"/>
</p:tagLst>
</file>

<file path=ppt/tags/tag1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7.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0623110603"/>
  <p:tag name="MH_LIBRARY" val="GRAPHIC"/>
  <p:tag name="MH_ORDER" val="Rectangle 5"/>
</p:tagLst>
</file>

<file path=ppt/tags/tag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623110603"/>
  <p:tag name="MH_LIBRARY" val="GRAPHIC"/>
  <p:tag name="MH_ORDER" val="Rectangle 5"/>
</p:tagLst>
</file>

<file path=ppt/tags/tag33.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623110603"/>
  <p:tag name="MH_LIBRARY" val="GRAPHIC"/>
  <p:tag name="MH_ORDER" val="Rectangle 5"/>
</p:tagLst>
</file>

<file path=ppt/tags/tag36.xml><?xml version="1.0" encoding="utf-8"?>
<p:tagLst xmlns:a="http://schemas.openxmlformats.org/drawingml/2006/main" xmlns:r="http://schemas.openxmlformats.org/officeDocument/2006/relationships" xmlns:p="http://schemas.openxmlformats.org/presentationml/2006/main">
  <p:tag name="MH" val="20160623114101"/>
  <p:tag name="MH_LIBRARY" val="GRAPHIC"/>
  <p:tag name="MH_TYPE" val="Other"/>
  <p:tag name="MH_ORDER" val="7"/>
</p:tagLst>
</file>

<file path=ppt/tags/tag37.xml><?xml version="1.0" encoding="utf-8"?>
<p:tagLst xmlns:a="http://schemas.openxmlformats.org/drawingml/2006/main" xmlns:r="http://schemas.openxmlformats.org/officeDocument/2006/relationships" xmlns:p="http://schemas.openxmlformats.org/presentationml/2006/main">
  <p:tag name="MH" val="20160623114101"/>
  <p:tag name="MH_LIBRARY" val="GRAPHIC"/>
  <p:tag name="MH_TYPE" val="Other"/>
  <p:tag name="MH_ORDER" val="7"/>
</p:tagLst>
</file>

<file path=ppt/tags/tag38.xml><?xml version="1.0" encoding="utf-8"?>
<p:tagLst xmlns:a="http://schemas.openxmlformats.org/drawingml/2006/main" xmlns:r="http://schemas.openxmlformats.org/officeDocument/2006/relationships" xmlns:p="http://schemas.openxmlformats.org/presentationml/2006/main">
  <p:tag name="MH" val="20160623114101"/>
  <p:tag name="MH_LIBRARY" val="GRAPHIC"/>
  <p:tag name="MH_TYPE" val="Other"/>
  <p:tag name="MH_ORDER" val="7"/>
</p:tagLst>
</file>

<file path=ppt/tags/tag39.xml><?xml version="1.0" encoding="utf-8"?>
<p:tagLst xmlns:a="http://schemas.openxmlformats.org/drawingml/2006/main" xmlns:r="http://schemas.openxmlformats.org/officeDocument/2006/relationships" xmlns:p="http://schemas.openxmlformats.org/presentationml/2006/main">
  <p:tag name="MH" val="20160623114101"/>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40.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Sub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Sub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6"/>
</p:tagLst>
</file>

<file path=ppt/tags/tag45.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6"/>
</p:tagLst>
</file>

<file path=ppt/tags/tag47.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6"/>
</p:tagLst>
</file>

<file path=ppt/tags/tag49.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6"/>
</p:tagLst>
</file>

<file path=ppt/tags/tag51.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52.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53.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54.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55.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58.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60.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2.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7.xml><?xml version="1.0" encoding="utf-8"?>
<p:tagLst xmlns:a="http://schemas.openxmlformats.org/drawingml/2006/main" xmlns:r="http://schemas.openxmlformats.org/officeDocument/2006/relationships" xmlns:p="http://schemas.openxmlformats.org/presentationml/2006/main">
  <p:tag name="MH" val="20160624104149"/>
  <p:tag name="MH_LIBRARY" val="GRAPHIC"/>
  <p:tag name="MH_TYPE" val="Other"/>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624104149"/>
  <p:tag name="MH_LIBRARY" val="GRAPHIC"/>
  <p:tag name="MH_TYPE" val="SubTitle"/>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60624103217"/>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60624104149"/>
  <p:tag name="MH_LIBRARY" val="GRAPHIC"/>
  <p:tag name="MH_TYPE" val="Other"/>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60624104149"/>
  <p:tag name="MH_LIBRARY" val="GRAPHIC"/>
  <p:tag name="MH_TYPE" val="SubTitle"/>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0624103217"/>
  <p:tag name="MH_LIBRARY" val="GRAPHIC"/>
  <p:tag name="MH_TYPE" val="Other"/>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60624104149"/>
  <p:tag name="MH_LIBRARY" val="GRAPHIC"/>
  <p:tag name="MH_TYPE" val="Other"/>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60624104149"/>
  <p:tag name="MH_LIBRARY" val="GRAPHIC"/>
  <p:tag name="MH_TYPE" val="SubTitle"/>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624103217"/>
  <p:tag name="MH_LIBRARY" val="GRAPHIC"/>
  <p:tag name="MH_TYPE" val="Other"/>
  <p:tag name="MH_ORDER" val="2"/>
</p:tagLst>
</file>

<file path=ppt/tags/tag76.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3"/>
</p:tagLst>
</file>

<file path=ppt/tags/tag78.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heme/theme1.xml><?xml version="1.0" encoding="utf-8"?>
<a:theme xmlns:a="http://schemas.openxmlformats.org/drawingml/2006/main" name="www.2ppt.com">
  <a:themeElements>
    <a:clrScheme name="自定义 113">
      <a:dk1>
        <a:srgbClr val="4D4D4D"/>
      </a:dk1>
      <a:lt1>
        <a:srgbClr val="FFFFFF"/>
      </a:lt1>
      <a:dk2>
        <a:srgbClr val="4D4D4D"/>
      </a:dk2>
      <a:lt2>
        <a:srgbClr val="FFFFFF"/>
      </a:lt2>
      <a:accent1>
        <a:srgbClr val="EA7171"/>
      </a:accent1>
      <a:accent2>
        <a:srgbClr val="FFB14A"/>
      </a:accent2>
      <a:accent3>
        <a:srgbClr val="E676A9"/>
      </a:accent3>
      <a:accent4>
        <a:srgbClr val="BAB65E"/>
      </a:accent4>
      <a:accent5>
        <a:srgbClr val="3DCEB5"/>
      </a:accent5>
      <a:accent6>
        <a:srgbClr val="3DB7CF"/>
      </a:accent6>
      <a:hlink>
        <a:srgbClr val="92D050"/>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0</TotalTime>
  <Words>2084</Words>
  <Application>Microsoft Office PowerPoint</Application>
  <PresentationFormat>宽屏</PresentationFormat>
  <Paragraphs>213</Paragraphs>
  <Slides>29</Slides>
  <Notes>29</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等线</vt:lpstr>
      <vt:lpstr>等线 Light</vt:lpstr>
      <vt:lpstr>华文隶书</vt:lpstr>
      <vt:lpstr>宋体</vt:lpstr>
      <vt:lpstr>微软雅黑</vt:lpstr>
      <vt:lpstr>幼圆</vt:lpstr>
      <vt:lpstr>Arial</vt:lpstr>
      <vt:lpstr>Bernard MT Condensed</vt:lpstr>
      <vt:lpstr>Calibri</vt:lpstr>
      <vt:lpstr>Tempus Sans ITC</vt:lpstr>
      <vt:lpstr>Times New Roman</vt:lpstr>
      <vt:lpstr>Wingdings 2</vt:lpstr>
      <vt:lpstr>www.2ppt.com</vt:lpstr>
      <vt:lpstr>3.8女王节 唯美小清新模板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2021-07-09T01:24:10Z</dcterms:created>
  <dcterms:modified xsi:type="dcterms:W3CDTF">2023-01-11T01:58:14Z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37AE7B4A5D1B4DF4A0A8765307A57CB2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