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2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88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A1B2E300-5E2F-4FC9-99FB-A2411EBE4E94}"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EE67F977-5DED-46B3-9F41-7322C2BC6E1F}"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7" name="灯片编号占位符 14"/>
          <p:cNvSpPr>
            <a:spLocks noGrp="1"/>
          </p:cNvSpPr>
          <p:nvPr>
            <p:ph type="sldNum" sz="quarter" idx="12"/>
          </p:nvPr>
        </p:nvSpPr>
        <p:spPr>
          <a:xfrm>
            <a:off x="8229600" y="6473825"/>
            <a:ext cx="758825" cy="247650"/>
          </a:xfrm>
        </p:spPr>
        <p:txBody>
          <a:bodyPr/>
          <a:lstStyle>
            <a:lvl1pPr>
              <a:defRPr/>
            </a:lvl1pPr>
          </a:lstStyle>
          <a:p>
            <a:pPr>
              <a:defRPr/>
            </a:pPr>
            <a:fld id="{14A0C932-7561-4636-92C9-8A43C632BDE2}"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0"/>
          <p:cNvSpPr>
            <a:spLocks noGrp="1"/>
          </p:cNvSpPr>
          <p:nvPr>
            <p:ph type="dt" sz="half" idx="10"/>
          </p:nvPr>
        </p:nvSpPr>
        <p:spPr/>
        <p:txBody>
          <a:bodyPr/>
          <a:lstStyle>
            <a:lvl1pPr>
              <a:defRPr/>
            </a:lvl1pPr>
          </a:lstStyle>
          <a:p>
            <a:pPr>
              <a:defRPr/>
            </a:pPr>
            <a:endParaRPr lang="en-US" altLang="zh-CN"/>
          </a:p>
        </p:txBody>
      </p:sp>
      <p:sp>
        <p:nvSpPr>
          <p:cNvPr id="5" name="页脚占位符 27"/>
          <p:cNvSpPr>
            <a:spLocks noGrp="1"/>
          </p:cNvSpPr>
          <p:nvPr>
            <p:ph type="ftr" sz="quarter" idx="11"/>
          </p:nvPr>
        </p:nvSpPr>
        <p:spPr/>
        <p:txBody>
          <a:bodyPr/>
          <a:lstStyle>
            <a:lvl1pPr>
              <a:defRPr/>
            </a:lvl1pPr>
          </a:lstStyle>
          <a:p>
            <a:pPr>
              <a:defRPr/>
            </a:pPr>
            <a:endParaRPr lang="en-US" altLang="zh-CN"/>
          </a:p>
        </p:txBody>
      </p:sp>
      <p:sp>
        <p:nvSpPr>
          <p:cNvPr id="6" name="灯片编号占位符 4"/>
          <p:cNvSpPr>
            <a:spLocks noGrp="1"/>
          </p:cNvSpPr>
          <p:nvPr>
            <p:ph type="sldNum" sz="quarter" idx="12"/>
          </p:nvPr>
        </p:nvSpPr>
        <p:spPr/>
        <p:txBody>
          <a:bodyPr/>
          <a:lstStyle>
            <a:lvl1pPr>
              <a:defRPr/>
            </a:lvl1pPr>
          </a:lstStyle>
          <a:p>
            <a:pPr>
              <a:defRPr/>
            </a:pPr>
            <a:fld id="{25B42A8A-96ED-41BA-8BAF-DF3D16CDA0BE}"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549278"/>
            <a:ext cx="182880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549278"/>
            <a:ext cx="6248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0"/>
          <p:cNvSpPr>
            <a:spLocks noGrp="1"/>
          </p:cNvSpPr>
          <p:nvPr>
            <p:ph type="dt" sz="half" idx="10"/>
          </p:nvPr>
        </p:nvSpPr>
        <p:spPr/>
        <p:txBody>
          <a:bodyPr/>
          <a:lstStyle>
            <a:lvl1pPr>
              <a:defRPr/>
            </a:lvl1pPr>
          </a:lstStyle>
          <a:p>
            <a:pPr>
              <a:defRPr/>
            </a:pPr>
            <a:endParaRPr lang="en-US" altLang="zh-CN"/>
          </a:p>
        </p:txBody>
      </p:sp>
      <p:sp>
        <p:nvSpPr>
          <p:cNvPr id="5" name="页脚占位符 27"/>
          <p:cNvSpPr>
            <a:spLocks noGrp="1"/>
          </p:cNvSpPr>
          <p:nvPr>
            <p:ph type="ftr" sz="quarter" idx="11"/>
          </p:nvPr>
        </p:nvSpPr>
        <p:spPr/>
        <p:txBody>
          <a:bodyPr/>
          <a:lstStyle>
            <a:lvl1pPr>
              <a:defRPr/>
            </a:lvl1pPr>
          </a:lstStyle>
          <a:p>
            <a:pPr>
              <a:defRPr/>
            </a:pPr>
            <a:endParaRPr lang="en-US" altLang="zh-CN"/>
          </a:p>
        </p:txBody>
      </p:sp>
      <p:sp>
        <p:nvSpPr>
          <p:cNvPr id="6" name="灯片编号占位符 4"/>
          <p:cNvSpPr>
            <a:spLocks noGrp="1"/>
          </p:cNvSpPr>
          <p:nvPr>
            <p:ph type="sldNum" sz="quarter" idx="12"/>
          </p:nvPr>
        </p:nvSpPr>
        <p:spPr/>
        <p:txBody>
          <a:bodyPr/>
          <a:lstStyle>
            <a:lvl1pPr>
              <a:defRPr/>
            </a:lvl1pPr>
          </a:lstStyle>
          <a:p>
            <a:pPr>
              <a:defRPr/>
            </a:pPr>
            <a:fld id="{E727324F-5104-4552-8447-A86D5AEDCD4E}"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r>
              <a:rPr lang="zh-CN" altLang="en-US" smtClean="0"/>
              <a:t>单击此处编辑母版标题样式</a:t>
            </a:r>
            <a:endParaRPr lang="en-US"/>
          </a:p>
        </p:txBody>
      </p:sp>
      <p:sp>
        <p:nvSpPr>
          <p:cNvPr id="27" name="内容占位符 26"/>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24"/>
          <p:cNvSpPr>
            <a:spLocks noGrp="1"/>
          </p:cNvSpPr>
          <p:nvPr>
            <p:ph type="dt" sz="half" idx="10"/>
          </p:nvPr>
        </p:nvSpPr>
        <p:spPr/>
        <p:txBody>
          <a:bodyPr/>
          <a:lstStyle>
            <a:lvl1pPr>
              <a:defRPr/>
            </a:lvl1pPr>
          </a:lstStyle>
          <a:p>
            <a:pPr>
              <a:defRPr/>
            </a:pPr>
            <a:endParaRPr lang="en-US" altLang="zh-CN"/>
          </a:p>
        </p:txBody>
      </p:sp>
      <p:sp>
        <p:nvSpPr>
          <p:cNvPr id="5" name="页脚占位符 18"/>
          <p:cNvSpPr>
            <a:spLocks noGrp="1"/>
          </p:cNvSpPr>
          <p:nvPr>
            <p:ph type="ftr" sz="quarter" idx="11"/>
          </p:nvPr>
        </p:nvSpPr>
        <p:spPr>
          <a:xfrm>
            <a:off x="3581400" y="76200"/>
            <a:ext cx="2895600" cy="288925"/>
          </a:xfrm>
        </p:spPr>
        <p:txBody>
          <a:bodyPr/>
          <a:lstStyle>
            <a:lvl1pPr>
              <a:defRPr/>
            </a:lvl1pPr>
          </a:lstStyle>
          <a:p>
            <a:pPr>
              <a:defRPr/>
            </a:pPr>
            <a:endParaRPr lang="en-US" altLang="zh-CN"/>
          </a:p>
        </p:txBody>
      </p:sp>
      <p:sp>
        <p:nvSpPr>
          <p:cNvPr id="6" name="灯片编号占位符 15"/>
          <p:cNvSpPr>
            <a:spLocks noGrp="1"/>
          </p:cNvSpPr>
          <p:nvPr>
            <p:ph type="sldNum" sz="quarter" idx="12"/>
          </p:nvPr>
        </p:nvSpPr>
        <p:spPr>
          <a:xfrm>
            <a:off x="8229600" y="6473825"/>
            <a:ext cx="758825" cy="247650"/>
          </a:xfrm>
        </p:spPr>
        <p:txBody>
          <a:bodyPr/>
          <a:lstStyle>
            <a:lvl1pPr>
              <a:defRPr/>
            </a:lvl1pPr>
          </a:lstStyle>
          <a:p>
            <a:pPr>
              <a:defRPr/>
            </a:pPr>
            <a:fld id="{EE3D26AE-7A40-4D19-B163-94FAF604E40E}"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6" name="文本占位符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8" name="标题 7"/>
          <p:cNvSpPr>
            <a:spLocks noGrp="1"/>
          </p:cNvSpPr>
          <p:nvPr>
            <p:ph type="title"/>
          </p:nvPr>
        </p:nvSpPr>
        <p:spPr>
          <a:xfrm>
            <a:off x="180475" y="2947087"/>
            <a:ext cx="8686800" cy="1184825"/>
          </a:xfrm>
        </p:spPr>
        <p:txBody>
          <a:bodyPr rtlCol="0" anchor="t"/>
          <a:lstStyle>
            <a:lvl1pPr algn="r">
              <a:defRPr/>
            </a:lvl1pPr>
          </a:lstStyle>
          <a:p>
            <a:r>
              <a:rPr lang="zh-CN" altLang="en-US" smtClean="0"/>
              <a:t>单击此处编辑母版标题样式</a:t>
            </a:r>
            <a:endParaRPr lang="en-US"/>
          </a:p>
        </p:txBody>
      </p:sp>
      <p:sp>
        <p:nvSpPr>
          <p:cNvPr id="5" name="日期占位符 18"/>
          <p:cNvSpPr>
            <a:spLocks noGrp="1"/>
          </p:cNvSpPr>
          <p:nvPr>
            <p:ph type="dt" sz="half" idx="10"/>
          </p:nvPr>
        </p:nvSpPr>
        <p:spPr/>
        <p:txBody>
          <a:bodyPr/>
          <a:lstStyle>
            <a:lvl1pPr>
              <a:defRPr/>
            </a:lvl1pPr>
          </a:lstStyle>
          <a:p>
            <a:pPr>
              <a:defRPr/>
            </a:pPr>
            <a:endParaRPr lang="en-US" altLang="zh-CN"/>
          </a:p>
        </p:txBody>
      </p:sp>
      <p:sp>
        <p:nvSpPr>
          <p:cNvPr id="7" name="页脚占位符 10"/>
          <p:cNvSpPr>
            <a:spLocks noGrp="1"/>
          </p:cNvSpPr>
          <p:nvPr>
            <p:ph type="ftr" sz="quarter" idx="11"/>
          </p:nvPr>
        </p:nvSpPr>
        <p:spPr/>
        <p:txBody>
          <a:bodyPr/>
          <a:lstStyle>
            <a:lvl1pPr>
              <a:defRPr/>
            </a:lvl1pPr>
          </a:lstStyle>
          <a:p>
            <a:pPr>
              <a:defRPr/>
            </a:pPr>
            <a:endParaRPr lang="en-US" altLang="zh-CN"/>
          </a:p>
        </p:txBody>
      </p:sp>
      <p:sp>
        <p:nvSpPr>
          <p:cNvPr id="9" name="灯片编号占位符 15"/>
          <p:cNvSpPr>
            <a:spLocks noGrp="1"/>
          </p:cNvSpPr>
          <p:nvPr>
            <p:ph type="sldNum" sz="quarter" idx="12"/>
          </p:nvPr>
        </p:nvSpPr>
        <p:spPr/>
        <p:txBody>
          <a:bodyPr/>
          <a:lstStyle>
            <a:lvl1pPr>
              <a:defRPr/>
            </a:lvl1pPr>
          </a:lstStyle>
          <a:p>
            <a:pPr>
              <a:defRPr/>
            </a:pPr>
            <a:fld id="{A5A80DF1-9F1E-408C-AEEF-EA6DCE773211}" type="slidenum">
              <a:rPr lang="en-US" altLang="zh-CN"/>
              <a:t>‹#›</a:t>
            </a:fld>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0" name="标题 19"/>
          <p:cNvSpPr>
            <a:spLocks noGrp="1"/>
          </p:cNvSpPr>
          <p:nvPr>
            <p:ph type="title"/>
          </p:nvPr>
        </p:nvSpPr>
        <p:spPr>
          <a:xfrm>
            <a:off x="301752" y="457200"/>
            <a:ext cx="8686800" cy="841248"/>
          </a:xfrm>
        </p:spPr>
        <p:txBody>
          <a:bodyPr/>
          <a:lstStyle/>
          <a:p>
            <a:r>
              <a:rPr lang="zh-CN" altLang="en-US" smtClean="0"/>
              <a:t>单击此处编辑母版标题样式</a:t>
            </a:r>
            <a:endParaRPr lang="en-US"/>
          </a:p>
        </p:txBody>
      </p:sp>
      <p:sp>
        <p:nvSpPr>
          <p:cNvPr id="14" name="内容占位符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内容占位符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10"/>
          <p:cNvSpPr>
            <a:spLocks noGrp="1"/>
          </p:cNvSpPr>
          <p:nvPr>
            <p:ph type="dt" sz="half" idx="10"/>
          </p:nvPr>
        </p:nvSpPr>
        <p:spPr/>
        <p:txBody>
          <a:bodyPr/>
          <a:lstStyle>
            <a:lvl1pPr>
              <a:defRPr/>
            </a:lvl1pPr>
          </a:lstStyle>
          <a:p>
            <a:pPr>
              <a:defRPr/>
            </a:pPr>
            <a:endParaRPr lang="en-US" altLang="zh-CN"/>
          </a:p>
        </p:txBody>
      </p:sp>
      <p:sp>
        <p:nvSpPr>
          <p:cNvPr id="6" name="页脚占位符 27"/>
          <p:cNvSpPr>
            <a:spLocks noGrp="1"/>
          </p:cNvSpPr>
          <p:nvPr>
            <p:ph type="ftr" sz="quarter" idx="11"/>
          </p:nvPr>
        </p:nvSpPr>
        <p:spPr/>
        <p:txBody>
          <a:bodyPr/>
          <a:lstStyle>
            <a:lvl1pPr>
              <a:defRPr/>
            </a:lvl1pPr>
          </a:lstStyle>
          <a:p>
            <a:pPr>
              <a:defRPr/>
            </a:pPr>
            <a:endParaRPr lang="en-US" altLang="zh-CN"/>
          </a:p>
        </p:txBody>
      </p:sp>
      <p:sp>
        <p:nvSpPr>
          <p:cNvPr id="7" name="灯片编号占位符 4"/>
          <p:cNvSpPr>
            <a:spLocks noGrp="1"/>
          </p:cNvSpPr>
          <p:nvPr>
            <p:ph type="sldNum" sz="quarter" idx="12"/>
          </p:nvPr>
        </p:nvSpPr>
        <p:spPr/>
        <p:txBody>
          <a:bodyPr/>
          <a:lstStyle>
            <a:lvl1pPr>
              <a:defRPr/>
            </a:lvl1pPr>
          </a:lstStyle>
          <a:p>
            <a:pPr>
              <a:defRPr/>
            </a:pPr>
            <a:fld id="{A5AD594E-BEB2-4EA2-8042-35272C03BA6B}"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60198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ea typeface="宋体" panose="02010600030101010101" pitchFamily="2" charset="-122"/>
            </a:endParaRPr>
          </a:p>
        </p:txBody>
      </p:sp>
      <p:sp>
        <p:nvSpPr>
          <p:cNvPr id="29" name="标题 28"/>
          <p:cNvSpPr>
            <a:spLocks noGrp="1"/>
          </p:cNvSpPr>
          <p:nvPr>
            <p:ph type="title"/>
          </p:nvPr>
        </p:nvSpPr>
        <p:spPr>
          <a:xfrm>
            <a:off x="304800" y="5410200"/>
            <a:ext cx="8610600" cy="882650"/>
          </a:xfrm>
        </p:spPr>
        <p:txBody>
          <a:bodyPr/>
          <a:lstStyle>
            <a:lvl1pPr>
              <a:defRPr/>
            </a:lvl1pPr>
          </a:lstStyle>
          <a:p>
            <a:r>
              <a:rPr lang="zh-CN" altLang="en-US" smtClean="0"/>
              <a:t>单击此处编辑母版标题样式</a:t>
            </a:r>
            <a:endParaRPr lang="en-US"/>
          </a:p>
        </p:txBody>
      </p:sp>
      <p:sp>
        <p:nvSpPr>
          <p:cNvPr id="13" name="文本占位符 12"/>
          <p:cNvSpPr>
            <a:spLocks noGrp="1"/>
          </p:cNvSpPr>
          <p:nvPr>
            <p:ph type="body" idx="1"/>
          </p:nvPr>
        </p:nvSpPr>
        <p:spPr>
          <a:xfrm>
            <a:off x="281445"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25" name="文本占位符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4" name="内容占位符 3"/>
          <p:cNvSpPr>
            <a:spLocks noGrp="1"/>
          </p:cNvSpPr>
          <p:nvPr>
            <p:ph sz="quarter" idx="2"/>
          </p:nvPr>
        </p:nvSpPr>
        <p:spPr>
          <a:xfrm>
            <a:off x="281445" y="1316039"/>
            <a:ext cx="4290556" cy="3941763"/>
          </a:xfrm>
        </p:spPr>
        <p:txBody>
          <a:bodyPr/>
          <a:lstStyle>
            <a:lvl1pPr>
              <a:defRPr sz="2400"/>
            </a:lvl1pPr>
            <a:lvl2pPr>
              <a:defRPr sz="20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28" name="内容占位符 27"/>
          <p:cNvSpPr>
            <a:spLocks noGrp="1"/>
          </p:cNvSpPr>
          <p:nvPr>
            <p:ph sz="quarter" idx="4"/>
          </p:nvPr>
        </p:nvSpPr>
        <p:spPr>
          <a:xfrm>
            <a:off x="4648730" y="1316039"/>
            <a:ext cx="4288536" cy="3941763"/>
          </a:xfrm>
        </p:spPr>
        <p:txBody>
          <a:bodyPr/>
          <a:lstStyle>
            <a:lvl1pPr>
              <a:defRPr sz="2400"/>
            </a:lvl1pPr>
            <a:lvl2pPr>
              <a:defRPr sz="20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日期占位符 9"/>
          <p:cNvSpPr>
            <a:spLocks noGrp="1"/>
          </p:cNvSpPr>
          <p:nvPr>
            <p:ph type="dt" sz="half" idx="10"/>
          </p:nvPr>
        </p:nvSpPr>
        <p:spPr/>
        <p:txBody>
          <a:bodyPr/>
          <a:lstStyle>
            <a:lvl1pPr>
              <a:defRPr/>
            </a:lvl1pPr>
          </a:lstStyle>
          <a:p>
            <a:pPr>
              <a:defRPr/>
            </a:pPr>
            <a:endParaRPr lang="en-US" altLang="zh-CN"/>
          </a:p>
        </p:txBody>
      </p:sp>
      <p:sp>
        <p:nvSpPr>
          <p:cNvPr id="9" name="页脚占位符 5"/>
          <p:cNvSpPr>
            <a:spLocks noGrp="1"/>
          </p:cNvSpPr>
          <p:nvPr>
            <p:ph type="ftr" sz="quarter" idx="11"/>
          </p:nvPr>
        </p:nvSpPr>
        <p:spPr/>
        <p:txBody>
          <a:bodyPr/>
          <a:lstStyle>
            <a:lvl1pPr>
              <a:defRPr/>
            </a:lvl1pPr>
          </a:lstStyle>
          <a:p>
            <a:pPr>
              <a:defRPr/>
            </a:pPr>
            <a:endParaRPr lang="en-US" altLang="zh-CN"/>
          </a:p>
        </p:txBody>
      </p:sp>
      <p:sp>
        <p:nvSpPr>
          <p:cNvPr id="10" name="灯片编号占位符 6"/>
          <p:cNvSpPr>
            <a:spLocks noGrp="1"/>
          </p:cNvSpPr>
          <p:nvPr>
            <p:ph type="sldNum" sz="quarter" idx="12"/>
          </p:nvPr>
        </p:nvSpPr>
        <p:spPr>
          <a:xfrm>
            <a:off x="8229600" y="6477000"/>
            <a:ext cx="762000" cy="247650"/>
          </a:xfrm>
        </p:spPr>
        <p:txBody>
          <a:bodyPr/>
          <a:lstStyle>
            <a:lvl1pPr>
              <a:defRPr/>
            </a:lvl1pPr>
          </a:lstStyle>
          <a:p>
            <a:pPr>
              <a:defRPr/>
            </a:pPr>
            <a:fld id="{27F4189A-7425-4B05-9DE3-ABBE76924014}"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0" name="标题 29"/>
          <p:cNvSpPr>
            <a:spLocks noGrp="1"/>
          </p:cNvSpPr>
          <p:nvPr>
            <p:ph type="title"/>
          </p:nvPr>
        </p:nvSpPr>
        <p:spPr>
          <a:xfrm>
            <a:off x="301752" y="457200"/>
            <a:ext cx="8686800" cy="841248"/>
          </a:xfrm>
        </p:spPr>
        <p:txBody>
          <a:bodyPr/>
          <a:lstStyle/>
          <a:p>
            <a:r>
              <a:rPr lang="zh-CN" altLang="en-US" smtClean="0"/>
              <a:t>单击此处编辑母版标题样式</a:t>
            </a:r>
            <a:endParaRPr lang="en-US"/>
          </a:p>
        </p:txBody>
      </p:sp>
      <p:sp>
        <p:nvSpPr>
          <p:cNvPr id="3" name="日期占位符 10"/>
          <p:cNvSpPr>
            <a:spLocks noGrp="1"/>
          </p:cNvSpPr>
          <p:nvPr>
            <p:ph type="dt" sz="half" idx="10"/>
          </p:nvPr>
        </p:nvSpPr>
        <p:spPr/>
        <p:txBody>
          <a:bodyPr/>
          <a:lstStyle>
            <a:lvl1pPr>
              <a:defRPr/>
            </a:lvl1pPr>
          </a:lstStyle>
          <a:p>
            <a:pPr>
              <a:defRPr/>
            </a:pPr>
            <a:endParaRPr lang="en-US" altLang="zh-CN"/>
          </a:p>
        </p:txBody>
      </p:sp>
      <p:sp>
        <p:nvSpPr>
          <p:cNvPr id="4" name="页脚占位符 27"/>
          <p:cNvSpPr>
            <a:spLocks noGrp="1"/>
          </p:cNvSpPr>
          <p:nvPr>
            <p:ph type="ftr" sz="quarter" idx="11"/>
          </p:nvPr>
        </p:nvSpPr>
        <p:spPr/>
        <p:txBody>
          <a:bodyPr/>
          <a:lstStyle>
            <a:lvl1pPr>
              <a:defRPr/>
            </a:lvl1pPr>
          </a:lstStyle>
          <a:p>
            <a:pPr>
              <a:defRPr/>
            </a:pPr>
            <a:endParaRPr lang="en-US" altLang="zh-CN"/>
          </a:p>
        </p:txBody>
      </p:sp>
      <p:sp>
        <p:nvSpPr>
          <p:cNvPr id="5" name="灯片编号占位符 4"/>
          <p:cNvSpPr>
            <a:spLocks noGrp="1"/>
          </p:cNvSpPr>
          <p:nvPr>
            <p:ph type="sldNum" sz="quarter" idx="12"/>
          </p:nvPr>
        </p:nvSpPr>
        <p:spPr/>
        <p:txBody>
          <a:bodyPr/>
          <a:lstStyle>
            <a:lvl1pPr>
              <a:defRPr/>
            </a:lvl1pPr>
          </a:lstStyle>
          <a:p>
            <a:pPr>
              <a:defRPr/>
            </a:pPr>
            <a:fld id="{C588B881-1B22-4006-A063-1C7834234CFA}"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CB8263A6-5EFF-4028-9D98-9AC638375AD5}"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直接连接符 4"/>
          <p:cNvSpPr>
            <a:spLocks noChangeShapeType="1"/>
          </p:cNvSpPr>
          <p:nvPr/>
        </p:nvSpPr>
        <p:spPr bwMode="auto">
          <a:xfrm>
            <a:off x="514350" y="5849119"/>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ea typeface="宋体" panose="02010600030101010101" pitchFamily="2" charset="-122"/>
            </a:endParaRPr>
          </a:p>
        </p:txBody>
      </p:sp>
      <p:sp>
        <p:nvSpPr>
          <p:cNvPr id="12" name="标题 11"/>
          <p:cNvSpPr>
            <a:spLocks noGrp="1"/>
          </p:cNvSpPr>
          <p:nvPr>
            <p:ph type="title"/>
          </p:nvPr>
        </p:nvSpPr>
        <p:spPr>
          <a:xfrm>
            <a:off x="457200" y="5486400"/>
            <a:ext cx="8458200" cy="520700"/>
          </a:xfrm>
        </p:spPr>
        <p:txBody>
          <a:bodyPr/>
          <a:lstStyle>
            <a:lvl1pPr algn="l">
              <a:buNone/>
              <a:defRPr sz="2000" b="1"/>
            </a:lvl1pPr>
          </a:lstStyle>
          <a:p>
            <a:r>
              <a:rPr lang="zh-CN" altLang="en-US" smtClean="0"/>
              <a:t>单击此处编辑母版标题样式</a:t>
            </a:r>
            <a:endParaRPr lang="en-US"/>
          </a:p>
        </p:txBody>
      </p:sp>
      <p:sp>
        <p:nvSpPr>
          <p:cNvPr id="26" name="文本占位符 25"/>
          <p:cNvSpPr>
            <a:spLocks noGrp="1"/>
          </p:cNvSpPr>
          <p:nvPr>
            <p:ph type="body" idx="2"/>
          </p:nvPr>
        </p:nvSpPr>
        <p:spPr>
          <a:xfrm>
            <a:off x="457201"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14" name="内容占位符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日期占位符 24"/>
          <p:cNvSpPr>
            <a:spLocks noGrp="1"/>
          </p:cNvSpPr>
          <p:nvPr>
            <p:ph type="dt" sz="half" idx="10"/>
          </p:nvPr>
        </p:nvSpPr>
        <p:spPr/>
        <p:txBody>
          <a:bodyPr/>
          <a:lstStyle>
            <a:lvl1pPr>
              <a:defRPr/>
            </a:lvl1pPr>
          </a:lstStyle>
          <a:p>
            <a:pPr>
              <a:defRPr/>
            </a:pPr>
            <a:endParaRPr lang="en-US" altLang="zh-CN"/>
          </a:p>
        </p:txBody>
      </p:sp>
      <p:sp>
        <p:nvSpPr>
          <p:cNvPr id="7" name="页脚占位符 28"/>
          <p:cNvSpPr>
            <a:spLocks noGrp="1"/>
          </p:cNvSpPr>
          <p:nvPr>
            <p:ph type="ftr" sz="quarter" idx="11"/>
          </p:nvPr>
        </p:nvSpPr>
        <p:spPr/>
        <p:txBody>
          <a:bodyPr/>
          <a:lstStyle>
            <a:lvl1pPr>
              <a:defRPr/>
            </a:lvl1pPr>
          </a:lstStyle>
          <a:p>
            <a:pPr>
              <a:defRPr/>
            </a:pPr>
            <a:endParaRPr lang="en-US" altLang="zh-CN"/>
          </a:p>
        </p:txBody>
      </p:sp>
      <p:sp>
        <p:nvSpPr>
          <p:cNvPr id="8" name="灯片编号占位符 6"/>
          <p:cNvSpPr>
            <a:spLocks noGrp="1"/>
          </p:cNvSpPr>
          <p:nvPr>
            <p:ph type="sldNum" sz="quarter" idx="12"/>
          </p:nvPr>
        </p:nvSpPr>
        <p:spPr/>
        <p:txBody>
          <a:bodyPr/>
          <a:lstStyle>
            <a:lvl1pPr>
              <a:defRPr/>
            </a:lvl1pPr>
          </a:lstStyle>
          <a:p>
            <a:pPr>
              <a:defRPr/>
            </a:pPr>
            <a:fld id="{25594BF0-CEE0-4EB8-96A5-771C09C19126}"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3" name="图片占位符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zh-CN" altLang="en-US" noProof="0" smtClean="0"/>
              <a:t>单击图标添加图片</a:t>
            </a:r>
            <a:endParaRPr lang="en-US" noProof="0" dirty="0"/>
          </a:p>
        </p:txBody>
      </p:sp>
      <p:sp>
        <p:nvSpPr>
          <p:cNvPr id="17" name="标题 16"/>
          <p:cNvSpPr>
            <a:spLocks noGrp="1"/>
          </p:cNvSpPr>
          <p:nvPr>
            <p:ph type="title"/>
          </p:nvPr>
        </p:nvSpPr>
        <p:spPr>
          <a:xfrm>
            <a:off x="381000" y="4993760"/>
            <a:ext cx="5867400" cy="522288"/>
          </a:xfrm>
        </p:spPr>
        <p:txBody>
          <a:bodyPr/>
          <a:lstStyle>
            <a:lvl1pPr algn="l">
              <a:buNone/>
              <a:defRPr sz="2000" b="1"/>
            </a:lvl1pPr>
          </a:lstStyle>
          <a:p>
            <a:r>
              <a:rPr lang="zh-CN" altLang="en-US" smtClean="0"/>
              <a:t>单击此处编辑母版标题样式</a:t>
            </a:r>
            <a:endParaRPr lang="en-US"/>
          </a:p>
        </p:txBody>
      </p:sp>
      <p:sp>
        <p:nvSpPr>
          <p:cNvPr id="26" name="文本占位符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5" name="日期占位符 10"/>
          <p:cNvSpPr>
            <a:spLocks noGrp="1"/>
          </p:cNvSpPr>
          <p:nvPr>
            <p:ph type="dt" sz="half" idx="10"/>
          </p:nvPr>
        </p:nvSpPr>
        <p:spPr/>
        <p:txBody>
          <a:bodyPr/>
          <a:lstStyle>
            <a:lvl1pPr>
              <a:defRPr/>
            </a:lvl1pPr>
          </a:lstStyle>
          <a:p>
            <a:pPr>
              <a:defRPr/>
            </a:pPr>
            <a:endParaRPr lang="en-US" altLang="zh-CN"/>
          </a:p>
        </p:txBody>
      </p:sp>
      <p:sp>
        <p:nvSpPr>
          <p:cNvPr id="6" name="页脚占位符 27"/>
          <p:cNvSpPr>
            <a:spLocks noGrp="1"/>
          </p:cNvSpPr>
          <p:nvPr>
            <p:ph type="ftr" sz="quarter" idx="11"/>
          </p:nvPr>
        </p:nvSpPr>
        <p:spPr/>
        <p:txBody>
          <a:bodyPr/>
          <a:lstStyle>
            <a:lvl1pPr>
              <a:defRPr/>
            </a:lvl1pPr>
          </a:lstStyle>
          <a:p>
            <a:pPr>
              <a:defRPr/>
            </a:pPr>
            <a:endParaRPr lang="en-US" altLang="zh-CN"/>
          </a:p>
        </p:txBody>
      </p:sp>
      <p:sp>
        <p:nvSpPr>
          <p:cNvPr id="7" name="灯片编号占位符 4"/>
          <p:cNvSpPr>
            <a:spLocks noGrp="1"/>
          </p:cNvSpPr>
          <p:nvPr>
            <p:ph type="sldNum" sz="quarter" idx="12"/>
          </p:nvPr>
        </p:nvSpPr>
        <p:spPr/>
        <p:txBody>
          <a:bodyPr/>
          <a:lstStyle>
            <a:lvl1pPr>
              <a:defRPr/>
            </a:lvl1pPr>
          </a:lstStyle>
          <a:p>
            <a:pPr>
              <a:defRPr/>
            </a:pPr>
            <a:fld id="{23DEC00E-E413-4C71-81BF-EAD9A15C14E4}"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9" name="文本占位符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1" name="日期占位符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latin typeface="Arial" panose="020B0604020202020204" pitchFamily="34" charset="0"/>
                <a:ea typeface="宋体" panose="02010600030101010101" pitchFamily="2" charset="-122"/>
              </a:defRPr>
            </a:lvl1pPr>
          </a:lstStyle>
          <a:p>
            <a:pPr>
              <a:defRPr/>
            </a:pPr>
            <a:endParaRPr lang="en-US" altLang="zh-CN"/>
          </a:p>
        </p:txBody>
      </p:sp>
      <p:sp>
        <p:nvSpPr>
          <p:cNvPr id="28" name="页脚占位符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latin typeface="Arial" panose="020B0604020202020204" pitchFamily="34" charset="0"/>
                <a:ea typeface="宋体" panose="02010600030101010101" pitchFamily="2" charset="-122"/>
              </a:defRPr>
            </a:lvl1pPr>
          </a:lstStyle>
          <a:p>
            <a:pPr>
              <a:defRPr/>
            </a:pPr>
            <a:endParaRPr lang="en-US" altLang="zh-CN"/>
          </a:p>
        </p:txBody>
      </p:sp>
      <p:sp>
        <p:nvSpPr>
          <p:cNvPr id="5" name="灯片编号占位符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latin typeface="Arial" panose="020B0604020202020204" pitchFamily="34" charset="0"/>
                <a:ea typeface="宋体" panose="02010600030101010101" pitchFamily="2" charset="-122"/>
              </a:defRPr>
            </a:lvl1pPr>
          </a:lstStyle>
          <a:p>
            <a:pPr>
              <a:defRPr/>
            </a:pPr>
            <a:fld id="{3D23D9BB-0C80-4BF6-8ECC-033505156834}" type="slidenum">
              <a:rPr lang="en-US" altLang="zh-CN"/>
              <a:t>‹#›</a:t>
            </a:fld>
            <a:endParaRPr lang="en-US" altLang="zh-CN"/>
          </a:p>
        </p:txBody>
      </p:sp>
      <p:sp>
        <p:nvSpPr>
          <p:cNvPr id="10" name="标题占位符 9"/>
          <p:cNvSpPr>
            <a:spLocks noGrp="1"/>
          </p:cNvSpPr>
          <p:nvPr>
            <p:ph type="title"/>
          </p:nvPr>
        </p:nvSpPr>
        <p:spPr>
          <a:xfrm>
            <a:off x="304800" y="457200"/>
            <a:ext cx="8686800" cy="838200"/>
          </a:xfrm>
          <a:prstGeom prst="rect">
            <a:avLst/>
          </a:prstGeom>
        </p:spPr>
        <p:txBody>
          <a:bodyPr vert="horz" anchor="ctr">
            <a:normAutofit/>
          </a:bodyPr>
          <a:lstStyle/>
          <a:p>
            <a:r>
              <a:rPr lang="zh-CN" altLang="en-US" smtClean="0"/>
              <a:t>单击此处编辑母版标题样式</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2pPr>
      <a:lvl3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3pPr>
      <a:lvl4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4pPr>
      <a:lvl5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5pPr>
      <a:lvl6pPr marL="4572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6pPr>
      <a:lvl7pPr marL="9144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7pPr>
      <a:lvl8pPr marL="13716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8pPr>
      <a:lvl9pPr marL="18288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panose="05020102010507070707"/>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panose="05020102010507070707"/>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panose="05020102010507070707"/>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E:\&#26757;&#23506;&#38684;\8&#19978;&#33521;&#35821;&#35838;&#20214;\unit3\&#31532;&#20116;&#35838;&#26102;\themorewegettogether.mp3" TargetMode="External"/><Relationship Id="rId1" Type="http://schemas.microsoft.com/office/2007/relationships/media" Target="file:///E:\&#26757;&#23506;&#38684;\8&#19978;&#33521;&#35821;&#35838;&#20214;\unit3\&#31532;&#20116;&#35838;&#26102;\themorewegettogether.mp3"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4038600" y="2614340"/>
            <a:ext cx="510540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3800" dirty="0" smtClean="0">
                <a:latin typeface="Times New Roman" panose="02020603050405020304" pitchFamily="18" charset="0"/>
                <a:ea typeface="黑体" panose="02010609060101010101" pitchFamily="49" charset="-122"/>
              </a:rPr>
              <a:t>Unit3</a:t>
            </a:r>
          </a:p>
          <a:p>
            <a:pPr algn="ctr" eaLnBrk="1" hangingPunct="1"/>
            <a:r>
              <a:rPr lang="en-US" altLang="zh-CN" sz="3800" dirty="0" smtClean="0">
                <a:latin typeface="Times New Roman" panose="02020603050405020304" pitchFamily="18" charset="0"/>
                <a:ea typeface="黑体" panose="02010609060101010101" pitchFamily="49" charset="-122"/>
              </a:rPr>
              <a:t>I </a:t>
            </a:r>
            <a:r>
              <a:rPr lang="en-US" altLang="zh-CN" sz="3800" dirty="0">
                <a:latin typeface="Times New Roman" panose="02020603050405020304" pitchFamily="18" charset="0"/>
                <a:ea typeface="黑体" panose="02010609060101010101" pitchFamily="49" charset="-122"/>
              </a:rPr>
              <a:t>am more outgoing than my sister.</a:t>
            </a:r>
          </a:p>
        </p:txBody>
      </p:sp>
      <p:sp>
        <p:nvSpPr>
          <p:cNvPr id="7171" name="TextBox 5"/>
          <p:cNvSpPr txBox="1">
            <a:spLocks noChangeArrowheads="1"/>
          </p:cNvSpPr>
          <p:nvPr/>
        </p:nvSpPr>
        <p:spPr bwMode="auto">
          <a:xfrm>
            <a:off x="4273731" y="4617720"/>
            <a:ext cx="449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dirty="0">
                <a:latin typeface="Times New Roman" panose="02020603050405020304" pitchFamily="18" charset="0"/>
                <a:ea typeface="黑体" panose="02010609060101010101" pitchFamily="49" charset="-122"/>
              </a:rPr>
              <a:t>Section </a:t>
            </a:r>
            <a:r>
              <a:rPr lang="en-US" altLang="zh-CN" sz="2800" dirty="0" smtClean="0">
                <a:latin typeface="Times New Roman" panose="02020603050405020304" pitchFamily="18" charset="0"/>
                <a:ea typeface="黑体" panose="02010609060101010101" pitchFamily="49" charset="-122"/>
              </a:rPr>
              <a:t>B</a:t>
            </a:r>
            <a:r>
              <a:rPr lang="zh-CN" altLang="en-US" sz="2800" dirty="0" smtClean="0">
                <a:latin typeface="Times New Roman" panose="02020603050405020304" pitchFamily="18" charset="0"/>
                <a:ea typeface="黑体" panose="02010609060101010101" pitchFamily="49" charset="-122"/>
              </a:rPr>
              <a:t>（第</a:t>
            </a:r>
            <a:r>
              <a:rPr lang="en-US" altLang="zh-CN" sz="2800" dirty="0" smtClean="0">
                <a:latin typeface="Times New Roman" panose="02020603050405020304" pitchFamily="18" charset="0"/>
                <a:ea typeface="黑体" panose="02010609060101010101" pitchFamily="49" charset="-122"/>
              </a:rPr>
              <a:t>3</a:t>
            </a:r>
            <a:r>
              <a:rPr lang="zh-CN" altLang="en-US" sz="2800" dirty="0" smtClean="0">
                <a:latin typeface="Times New Roman" panose="02020603050405020304" pitchFamily="18" charset="0"/>
                <a:ea typeface="黑体" panose="02010609060101010101" pitchFamily="49" charset="-122"/>
              </a:rPr>
              <a:t>课时）</a:t>
            </a:r>
            <a:endParaRPr lang="en-US" altLang="zh-CN" sz="2800" dirty="0">
              <a:latin typeface="Times New Roman" panose="02020603050405020304" pitchFamily="18" charset="0"/>
              <a:ea typeface="黑体" panose="02010609060101010101" pitchFamily="49" charset="-122"/>
            </a:endParaRPr>
          </a:p>
        </p:txBody>
      </p:sp>
      <p:sp>
        <p:nvSpPr>
          <p:cNvPr id="7172" name="Text Box 2"/>
          <p:cNvSpPr txBox="1">
            <a:spLocks noChangeArrowheads="1"/>
          </p:cNvSpPr>
          <p:nvPr/>
        </p:nvSpPr>
        <p:spPr bwMode="auto">
          <a:xfrm>
            <a:off x="2628900" y="1019402"/>
            <a:ext cx="3962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dirty="0">
                <a:solidFill>
                  <a:srgbClr val="000000"/>
                </a:solidFill>
                <a:latin typeface="Times New Roman" panose="02020603050405020304" pitchFamily="18" charset="0"/>
                <a:ea typeface="黑体" panose="02010609060101010101" pitchFamily="49" charset="-122"/>
              </a:rPr>
              <a:t>人教版八年级上册</a:t>
            </a:r>
            <a:endParaRPr lang="en-US" altLang="zh-CN" sz="3600" dirty="0">
              <a:solidFill>
                <a:srgbClr val="000000"/>
              </a:solidFill>
              <a:latin typeface="Times New Roman" panose="02020603050405020304" pitchFamily="18" charset="0"/>
              <a:ea typeface="黑体" panose="02010609060101010101" pitchFamily="49" charset="-122"/>
            </a:endParaRPr>
          </a:p>
        </p:txBody>
      </p:sp>
      <p:pic>
        <p:nvPicPr>
          <p:cNvPr id="7173" name="Picture 3" descr="C:\Users\Administrator\Desktop\QQ截图20170830150859.jpg"/>
          <p:cNvPicPr>
            <a:picLocks noChangeAspect="1" noChangeArrowheads="1"/>
          </p:cNvPicPr>
          <p:nvPr/>
        </p:nvPicPr>
        <p:blipFill>
          <a:blip r:embed="rId2"/>
          <a:srcRect/>
          <a:stretch>
            <a:fillRect/>
          </a:stretch>
        </p:blipFill>
        <p:spPr bwMode="auto">
          <a:xfrm>
            <a:off x="0" y="2057400"/>
            <a:ext cx="4110446"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0" y="5956819"/>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457200" y="1524000"/>
            <a:ext cx="8332788" cy="4524375"/>
          </a:xfrm>
          <a:prstGeom prst="rect">
            <a:avLst/>
          </a:prstGeom>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spAutoFit/>
          </a:bodyPr>
          <a:lstStyle/>
          <a:p>
            <a:pPr marL="443230" indent="-443230">
              <a:lnSpc>
                <a:spcPct val="150000"/>
              </a:lnSpc>
              <a:defRPr/>
            </a:pP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1. </a:t>
            </a:r>
            <a:r>
              <a:rPr lang="zh-CN" altLang="en-US" sz="3200" b="1" dirty="0">
                <a:latin typeface="Times New Roman" panose="02020603050405020304" pitchFamily="18" charset="0"/>
                <a:ea typeface="黑体" panose="02010609060101010101" pitchFamily="49" charset="-122"/>
                <a:cs typeface="Times New Roman" panose="02020603050405020304" pitchFamily="18" charset="0"/>
              </a:rPr>
              <a:t>分析词汇，可分为长相，爱好，性格及个人品质。</a:t>
            </a:r>
            <a:endParaRPr lang="en-US" altLang="zh-CN" sz="3200" b="1" dirty="0">
              <a:latin typeface="Times New Roman" panose="02020603050405020304" pitchFamily="18" charset="0"/>
              <a:ea typeface="黑体" panose="02010609060101010101" pitchFamily="49" charset="-122"/>
              <a:cs typeface="Times New Roman" panose="02020603050405020304" pitchFamily="18" charset="0"/>
            </a:endParaRPr>
          </a:p>
          <a:p>
            <a:pPr marL="443230" indent="-443230">
              <a:lnSpc>
                <a:spcPct val="150000"/>
              </a:lnSpc>
              <a:defRPr/>
            </a:pP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2. </a:t>
            </a:r>
            <a:r>
              <a:rPr lang="zh-CN" altLang="en-US" sz="3200" b="1" dirty="0">
                <a:latin typeface="Times New Roman" panose="02020603050405020304" pitchFamily="18" charset="0"/>
                <a:ea typeface="黑体" panose="02010609060101010101" pitchFamily="49" charset="-122"/>
                <a:cs typeface="Times New Roman" panose="02020603050405020304" pitchFamily="18" charset="0"/>
              </a:rPr>
              <a:t>注意句子结构，介绍发型时，</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has … hair</a:t>
            </a:r>
            <a:r>
              <a:rPr lang="zh-CN" altLang="en-US" sz="3200" b="1" dirty="0">
                <a:latin typeface="Times New Roman" panose="02020603050405020304" pitchFamily="18" charset="0"/>
                <a:ea typeface="黑体" panose="02010609060101010101" pitchFamily="49" charset="-122"/>
                <a:cs typeface="Times New Roman" panose="02020603050405020304" pitchFamily="18" charset="0"/>
              </a:rPr>
              <a:t>；介绍爱好时，</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likes …</a:t>
            </a:r>
            <a:r>
              <a:rPr lang="zh-CN" altLang="en-US" sz="3200" b="1" dirty="0">
                <a:latin typeface="Times New Roman" panose="02020603050405020304" pitchFamily="18" charset="0"/>
                <a:ea typeface="黑体" panose="02010609060101010101" pitchFamily="49" charset="-122"/>
                <a:cs typeface="Times New Roman" panose="02020603050405020304" pitchFamily="18" charset="0"/>
              </a:rPr>
              <a:t>；其他可用 </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be + </a:t>
            </a:r>
            <a:r>
              <a:rPr lang="zh-CN" altLang="en-US" sz="3200" b="1" dirty="0">
                <a:latin typeface="Times New Roman" panose="02020603050405020304" pitchFamily="18" charset="0"/>
                <a:ea typeface="黑体" panose="02010609060101010101" pitchFamily="49" charset="-122"/>
                <a:cs typeface="Times New Roman" panose="02020603050405020304" pitchFamily="18" charset="0"/>
              </a:rPr>
              <a:t>形容词。</a:t>
            </a:r>
            <a:endParaRPr lang="en-US" altLang="zh-CN" sz="3200" b="1" dirty="0">
              <a:latin typeface="Times New Roman" panose="02020603050405020304" pitchFamily="18" charset="0"/>
              <a:ea typeface="黑体" panose="02010609060101010101" pitchFamily="49" charset="-122"/>
              <a:cs typeface="Times New Roman" panose="02020603050405020304" pitchFamily="18" charset="0"/>
            </a:endParaRPr>
          </a:p>
          <a:p>
            <a:pPr marL="443230" indent="-443230">
              <a:lnSpc>
                <a:spcPct val="150000"/>
              </a:lnSpc>
              <a:defRPr/>
            </a:pP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3. </a:t>
            </a:r>
            <a:r>
              <a:rPr lang="zh-CN" altLang="en-US" sz="3200" b="1" dirty="0">
                <a:latin typeface="Times New Roman" panose="02020603050405020304" pitchFamily="18" charset="0"/>
                <a:ea typeface="黑体" panose="02010609060101010101" pitchFamily="49" charset="-122"/>
                <a:cs typeface="Times New Roman" panose="02020603050405020304" pitchFamily="18" charset="0"/>
              </a:rPr>
              <a:t>适当运用 </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and </a:t>
            </a:r>
            <a:r>
              <a:rPr lang="zh-CN" altLang="en-US" sz="3200" b="1" dirty="0">
                <a:latin typeface="Times New Roman" panose="02020603050405020304" pitchFamily="18" charset="0"/>
                <a:ea typeface="黑体" panose="02010609060101010101" pitchFamily="49" charset="-122"/>
                <a:cs typeface="Times New Roman" panose="02020603050405020304" pitchFamily="18" charset="0"/>
              </a:rPr>
              <a:t>及 </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but</a:t>
            </a:r>
            <a:r>
              <a:rPr lang="zh-CN" altLang="en-US" sz="32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 </a:t>
            </a:r>
          </a:p>
        </p:txBody>
      </p:sp>
      <p:sp>
        <p:nvSpPr>
          <p:cNvPr id="3" name="对角圆角矩形 2"/>
          <p:cNvSpPr/>
          <p:nvPr/>
        </p:nvSpPr>
        <p:spPr>
          <a:xfrm>
            <a:off x="838200" y="685800"/>
            <a:ext cx="1295400" cy="609600"/>
          </a:xfrm>
          <a:prstGeom prst="round2DiagRect">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000" b="1" dirty="0">
                <a:solidFill>
                  <a:schemeClr val="bg1"/>
                </a:solidFill>
              </a:rPr>
              <a:t>Tips </a:t>
            </a:r>
            <a:endParaRPr lang="zh-CN" altLang="en-US" sz="4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ChangeArrowheads="1"/>
          </p:cNvSpPr>
          <p:nvPr/>
        </p:nvSpPr>
        <p:spPr bwMode="auto">
          <a:xfrm>
            <a:off x="914400" y="1343025"/>
            <a:ext cx="7315200" cy="5133975"/>
          </a:xfrm>
          <a:prstGeom prst="rect">
            <a:avLst/>
          </a:prstGeom>
          <a:noFill/>
          <a:ln w="9525">
            <a:solidFill>
              <a:srgbClr val="92D050"/>
            </a:solidFill>
            <a:miter lim="800000"/>
          </a:ln>
          <a:extLst>
            <a:ext uri="{909E8E84-426E-40DD-AFC4-6F175D3DCCD1}">
              <a14:hiddenFill xmlns:a14="http://schemas.microsoft.com/office/drawing/2010/main">
                <a:solidFill>
                  <a:srgbClr val="FFFFFF"/>
                </a:solidFill>
              </a14:hiddenFill>
            </a:ext>
          </a:extLst>
        </p:spPr>
        <p:txBody>
          <a:bodyPr anchor="ctr">
            <a:spAutoFit/>
          </a:bodyPr>
          <a:lstStyle/>
          <a:p>
            <a:pPr>
              <a:lnSpc>
                <a:spcPct val="130000"/>
              </a:lnSpc>
              <a:tabLst>
                <a:tab pos="495300" algn="l"/>
                <a:tab pos="5273675" algn="r"/>
              </a:tabLst>
            </a:pPr>
            <a:r>
              <a:rPr lang="en-US" altLang="zh-CN" sz="2800" dirty="0">
                <a:latin typeface="Times New Roman" panose="02020603050405020304" pitchFamily="18" charset="0"/>
              </a:rPr>
              <a:t>Wang </a:t>
            </a:r>
            <a:r>
              <a:rPr lang="en-US" altLang="zh-CN" sz="2800" dirty="0" err="1">
                <a:latin typeface="Times New Roman" panose="02020603050405020304" pitchFamily="18" charset="0"/>
              </a:rPr>
              <a:t>Lingling</a:t>
            </a:r>
            <a:r>
              <a:rPr lang="en-US" altLang="zh-CN" sz="2800" dirty="0">
                <a:latin typeface="Times New Roman" panose="02020603050405020304" pitchFamily="18" charset="0"/>
              </a:rPr>
              <a:t>’ best friend is Liu </a:t>
            </a:r>
            <a:r>
              <a:rPr lang="en-US" altLang="zh-CN" sz="2800" dirty="0" err="1">
                <a:latin typeface="Times New Roman" panose="02020603050405020304" pitchFamily="18" charset="0"/>
              </a:rPr>
              <a:t>Lili</a:t>
            </a:r>
            <a:r>
              <a:rPr lang="en-US" altLang="zh-CN" sz="2800" dirty="0">
                <a:latin typeface="Times New Roman" panose="02020603050405020304" pitchFamily="18" charset="0"/>
              </a:rPr>
              <a:t>. </a:t>
            </a:r>
          </a:p>
          <a:p>
            <a:pPr>
              <a:lnSpc>
                <a:spcPct val="130000"/>
              </a:lnSpc>
              <a:tabLst>
                <a:tab pos="495300" algn="l"/>
                <a:tab pos="5273675" algn="r"/>
              </a:tabLst>
            </a:pPr>
            <a:r>
              <a:rPr lang="en-US" altLang="zh-CN" sz="2800" dirty="0">
                <a:latin typeface="Times New Roman" panose="02020603050405020304" pitchFamily="18" charset="0"/>
              </a:rPr>
              <a:t>They are both tall, but</a:t>
            </a:r>
          </a:p>
          <a:p>
            <a:pPr>
              <a:lnSpc>
                <a:spcPct val="130000"/>
              </a:lnSpc>
              <a:tabLst>
                <a:tab pos="495300" algn="l"/>
                <a:tab pos="5273675" algn="r"/>
              </a:tabLst>
            </a:pPr>
            <a:r>
              <a:rPr lang="en-US" altLang="zh-CN" sz="2800" b="1" dirty="0">
                <a:latin typeface="Times New Roman" panose="02020603050405020304" pitchFamily="18" charset="0"/>
              </a:rPr>
              <a:t>________________________________________</a:t>
            </a:r>
          </a:p>
          <a:p>
            <a:pPr>
              <a:lnSpc>
                <a:spcPct val="130000"/>
              </a:lnSpc>
              <a:tabLst>
                <a:tab pos="495300" algn="l"/>
                <a:tab pos="5273675" algn="r"/>
              </a:tabLst>
            </a:pPr>
            <a:r>
              <a:rPr lang="en-US" altLang="zh-CN" sz="2800" b="1" dirty="0">
                <a:latin typeface="Times New Roman" panose="02020603050405020304" pitchFamily="18" charset="0"/>
              </a:rPr>
              <a:t>________________________________________</a:t>
            </a:r>
          </a:p>
          <a:p>
            <a:pPr>
              <a:lnSpc>
                <a:spcPct val="130000"/>
              </a:lnSpc>
              <a:tabLst>
                <a:tab pos="495300" algn="l"/>
                <a:tab pos="5273675" algn="r"/>
              </a:tabLst>
            </a:pPr>
            <a:r>
              <a:rPr lang="en-US" altLang="zh-CN" sz="2800" b="1" dirty="0">
                <a:latin typeface="Times New Roman" panose="02020603050405020304" pitchFamily="18" charset="0"/>
              </a:rPr>
              <a:t>________________________________________</a:t>
            </a:r>
          </a:p>
          <a:p>
            <a:pPr>
              <a:lnSpc>
                <a:spcPct val="130000"/>
              </a:lnSpc>
              <a:tabLst>
                <a:tab pos="495300" algn="l"/>
                <a:tab pos="5273675" algn="r"/>
              </a:tabLst>
            </a:pPr>
            <a:r>
              <a:rPr lang="en-US" altLang="zh-CN" sz="2800" b="1" dirty="0">
                <a:latin typeface="Times New Roman" panose="02020603050405020304" pitchFamily="18" charset="0"/>
              </a:rPr>
              <a:t>________________________________________</a:t>
            </a:r>
          </a:p>
          <a:p>
            <a:pPr>
              <a:lnSpc>
                <a:spcPct val="130000"/>
              </a:lnSpc>
              <a:tabLst>
                <a:tab pos="495300" algn="l"/>
                <a:tab pos="5273675" algn="r"/>
              </a:tabLst>
            </a:pPr>
            <a:r>
              <a:rPr lang="en-US" altLang="zh-CN" sz="2800" b="1" dirty="0">
                <a:latin typeface="Times New Roman" panose="02020603050405020304" pitchFamily="18" charset="0"/>
              </a:rPr>
              <a:t>________________________________________</a:t>
            </a:r>
          </a:p>
          <a:p>
            <a:pPr>
              <a:lnSpc>
                <a:spcPct val="130000"/>
              </a:lnSpc>
              <a:tabLst>
                <a:tab pos="495300" algn="l"/>
                <a:tab pos="5273675" algn="r"/>
              </a:tabLst>
            </a:pPr>
            <a:r>
              <a:rPr lang="en-US" altLang="zh-CN" sz="2800" b="1" dirty="0">
                <a:latin typeface="Times New Roman" panose="02020603050405020304" pitchFamily="18" charset="0"/>
              </a:rPr>
              <a:t>________________________________________</a:t>
            </a:r>
          </a:p>
          <a:p>
            <a:pPr>
              <a:lnSpc>
                <a:spcPct val="130000"/>
              </a:lnSpc>
              <a:tabLst>
                <a:tab pos="495300" algn="l"/>
                <a:tab pos="5273675" algn="r"/>
              </a:tabLst>
            </a:pPr>
            <a:r>
              <a:rPr lang="en-US" altLang="zh-CN" sz="2800" b="1" dirty="0">
                <a:latin typeface="Times New Roman" panose="02020603050405020304" pitchFamily="18" charset="0"/>
              </a:rPr>
              <a:t>________________________________________</a:t>
            </a:r>
            <a:endParaRPr lang="en-US" altLang="zh-CN" sz="2800" b="1" dirty="0">
              <a:latin typeface="Times New Roman" panose="02020603050405020304" pitchFamily="18" charset="0"/>
              <a:cs typeface="Times New Roman" panose="02020603050405020304" pitchFamily="18" charset="0"/>
            </a:endParaRPr>
          </a:p>
        </p:txBody>
      </p:sp>
      <p:sp>
        <p:nvSpPr>
          <p:cNvPr id="43015" name="Text Box 7"/>
          <p:cNvSpPr txBox="1">
            <a:spLocks noChangeArrowheads="1"/>
          </p:cNvSpPr>
          <p:nvPr/>
        </p:nvSpPr>
        <p:spPr bwMode="auto">
          <a:xfrm>
            <a:off x="914400" y="2514600"/>
            <a:ext cx="7315200" cy="386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5000"/>
              </a:lnSpc>
            </a:pPr>
            <a:r>
              <a:rPr lang="en-US" altLang="zh-CN" sz="2800" b="1">
                <a:solidFill>
                  <a:srgbClr val="FF0000"/>
                </a:solidFill>
                <a:latin typeface="Times New Roman" panose="02020603050405020304" pitchFamily="18" charset="0"/>
              </a:rPr>
              <a:t>Wang Lingling’s straight hair is longer than Liu Lili. Wang Lingling likes reading and Liu Lili likes sports. They are both popular and outgoing. Wang Lingling is more serious, and Liu Lili is funnier. Wang Lingling is more hard-working, and Liu Lili is smarter than Wang Lingling. </a:t>
            </a:r>
            <a:endParaRPr lang="en-US" altLang="zh-CN" sz="2800" b="1">
              <a:solidFill>
                <a:srgbClr val="FF0000"/>
              </a:solidFill>
              <a:latin typeface="Times New Roman" panose="02020603050405020304" pitchFamily="18" charset="0"/>
              <a:cs typeface="Times New Roman" panose="02020603050405020304" pitchFamily="18" charset="0"/>
            </a:endParaRPr>
          </a:p>
        </p:txBody>
      </p:sp>
      <p:sp>
        <p:nvSpPr>
          <p:cNvPr id="4" name="Rectangle 12"/>
          <p:cNvSpPr>
            <a:spLocks noChangeArrowheads="1"/>
          </p:cNvSpPr>
          <p:nvPr/>
        </p:nvSpPr>
        <p:spPr bwMode="auto">
          <a:xfrm>
            <a:off x="381000" y="685800"/>
            <a:ext cx="1797050" cy="609600"/>
          </a:xfrm>
          <a:prstGeom prst="rect">
            <a:avLst/>
          </a:prstGeom>
          <a:solidFill>
            <a:schemeClr val="accent4">
              <a:lumMod val="20000"/>
              <a:lumOff val="80000"/>
            </a:schemeClr>
          </a:solidFill>
          <a:ln w="9525">
            <a:noFill/>
            <a:miter lim="800000"/>
          </a:ln>
        </p:spPr>
        <p:txBody>
          <a:bodyPr anchor="ctr"/>
          <a:lstStyle/>
          <a:p>
            <a:pPr>
              <a:defRPr/>
            </a:pPr>
            <a:r>
              <a:rPr lang="en-US" altLang="zh-CN" sz="2800" b="1" dirty="0">
                <a:solidFill>
                  <a:srgbClr val="009900"/>
                </a:solidFill>
                <a:latin typeface="Arial" panose="020B0604020202020204" pitchFamily="34" charset="0"/>
                <a:ea typeface="宋体" panose="02010600030101010101" pitchFamily="2" charset="-122"/>
                <a:cs typeface="Times New Roman" panose="02020603050405020304" pitchFamily="18" charset="0"/>
              </a:rPr>
              <a:t>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5"/>
                                        </p:tgtEl>
                                        <p:attrNameLst>
                                          <p:attrName>style.visibility</p:attrName>
                                        </p:attrNameLst>
                                      </p:cBhvr>
                                      <p:to>
                                        <p:strVal val="visible"/>
                                      </p:to>
                                    </p:set>
                                    <p:animEffect transition="in" filter="blinds(horizontal)">
                                      <p:cBhvr>
                                        <p:cTn id="7" dur="500"/>
                                        <p:tgtEl>
                                          <p:spTgt spid="430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186" name="Group 2"/>
          <p:cNvGraphicFramePr>
            <a:graphicFrameLocks noGrp="1"/>
          </p:cNvGraphicFramePr>
          <p:nvPr/>
        </p:nvGraphicFramePr>
        <p:xfrm>
          <a:off x="457200" y="2209800"/>
          <a:ext cx="8388350" cy="4016375"/>
        </p:xfrm>
        <a:graphic>
          <a:graphicData uri="http://schemas.openxmlformats.org/drawingml/2006/table">
            <a:tbl>
              <a:tblPr/>
              <a:tblGrid>
                <a:gridCol w="4114800">
                  <a:extLst>
                    <a:ext uri="{9D8B030D-6E8A-4147-A177-3AD203B41FA5}">
                      <a16:colId xmlns:a16="http://schemas.microsoft.com/office/drawing/2014/main" val="20000"/>
                    </a:ext>
                  </a:extLst>
                </a:gridCol>
                <a:gridCol w="4273550">
                  <a:extLst>
                    <a:ext uri="{9D8B030D-6E8A-4147-A177-3AD203B41FA5}">
                      <a16:colId xmlns:a16="http://schemas.microsoft.com/office/drawing/2014/main" val="20001"/>
                    </a:ext>
                  </a:extLst>
                </a:gridCol>
              </a:tblGrid>
              <a:tr h="945029">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dirty="0" smtClean="0">
                          <a:ln>
                            <a:noFill/>
                          </a:ln>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A friend who is similar to me</a:t>
                      </a:r>
                      <a:endParaRPr kumimoji="0" lang="zh-CN" altLang="en-US" sz="2800" b="1" i="0" u="none" strike="noStrike" cap="none" normalizeH="0" baseline="0" dirty="0" smtClean="0">
                        <a:ln>
                          <a:noFill/>
                        </a:ln>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dirty="0" smtClean="0">
                          <a:ln>
                            <a:noFill/>
                          </a:ln>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A friend who is different from me</a:t>
                      </a:r>
                      <a:endParaRPr kumimoji="0" lang="zh-CN" altLang="en-US" sz="2800" b="1" i="0" u="none" strike="noStrike" cap="none" normalizeH="0" baseline="0" dirty="0" smtClean="0">
                        <a:ln>
                          <a:noFill/>
                        </a:ln>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518242">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Name: </a:t>
                      </a:r>
                      <a:endParaRPr kumimoji="0" lang="zh-CN" altLang="en-US" sz="2800" b="1" i="0" u="none" strike="noStrike" cap="none" normalizeH="0" baseline="0" smtClean="0">
                        <a:ln>
                          <a:noFill/>
                        </a:ln>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dirty="0" smtClean="0">
                          <a:ln>
                            <a:noFill/>
                          </a:ln>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Name: </a:t>
                      </a:r>
                      <a:endParaRPr kumimoji="0" lang="zh-CN" altLang="en-US" sz="2800" b="1" i="0" u="none" strike="noStrike" cap="none" normalizeH="0" baseline="0" dirty="0" smtClean="0">
                        <a:ln>
                          <a:noFill/>
                        </a:ln>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553104">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3000" b="0" i="0" u="none" strike="noStrike" cap="none" normalizeH="0" baseline="0" dirty="0" smtClean="0">
                        <a:ln>
                          <a:noFill/>
                        </a:ln>
                        <a:solidFill>
                          <a:srgbClr val="000000"/>
                        </a:solidFill>
                        <a:effectLst/>
                        <a:latin typeface="Arial" panose="020B0604020202020204" pitchFamily="34" charset="0"/>
                        <a:ea typeface="宋体" panose="02010600030101010101" pitchFamily="2" charset="-122"/>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3000" b="0" i="0" u="none" strike="noStrike" cap="none" normalizeH="0" baseline="0" dirty="0" smtClean="0">
                        <a:ln>
                          <a:noFill/>
                        </a:ln>
                        <a:solidFill>
                          <a:srgbClr val="000000"/>
                        </a:solidFill>
                        <a:effectLst/>
                        <a:latin typeface="Arial" panose="020B0604020202020204" pitchFamily="34" charset="0"/>
                        <a:ea typeface="宋体" panose="02010600030101010101" pitchFamily="2" charset="-122"/>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
        <p:nvSpPr>
          <p:cNvPr id="6148" name="Text Box 4"/>
          <p:cNvSpPr txBox="1">
            <a:spLocks noChangeArrowheads="1"/>
          </p:cNvSpPr>
          <p:nvPr/>
        </p:nvSpPr>
        <p:spPr bwMode="auto">
          <a:xfrm>
            <a:off x="4800600" y="3810000"/>
            <a:ext cx="35274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 funny and popular</a:t>
            </a:r>
            <a:endParaRPr lang="en-US" altLang="zh-CN" sz="2800" b="1">
              <a:solidFill>
                <a:srgbClr val="FF0000"/>
              </a:solidFill>
              <a:latin typeface="Times New Roman" panose="02020603050405020304" pitchFamily="18" charset="0"/>
              <a:cs typeface="Times New Roman" panose="02020603050405020304" pitchFamily="18" charset="0"/>
            </a:endParaRPr>
          </a:p>
        </p:txBody>
      </p:sp>
      <p:sp>
        <p:nvSpPr>
          <p:cNvPr id="6149" name="Text Box 5"/>
          <p:cNvSpPr txBox="1">
            <a:spLocks noChangeArrowheads="1"/>
          </p:cNvSpPr>
          <p:nvPr/>
        </p:nvSpPr>
        <p:spPr bwMode="auto">
          <a:xfrm>
            <a:off x="609600" y="3733800"/>
            <a:ext cx="3924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tall and thin </a:t>
            </a:r>
            <a:endParaRPr lang="en-US" altLang="zh-CN" sz="2800" b="1">
              <a:solidFill>
                <a:srgbClr val="FF0000"/>
              </a:solidFill>
              <a:latin typeface="Times New Roman" panose="02020603050405020304" pitchFamily="18" charset="0"/>
              <a:cs typeface="Times New Roman" panose="02020603050405020304" pitchFamily="18" charset="0"/>
            </a:endParaRPr>
          </a:p>
        </p:txBody>
      </p:sp>
      <p:sp>
        <p:nvSpPr>
          <p:cNvPr id="6150" name="Text Box 6"/>
          <p:cNvSpPr txBox="1">
            <a:spLocks noChangeArrowheads="1"/>
          </p:cNvSpPr>
          <p:nvPr/>
        </p:nvSpPr>
        <p:spPr bwMode="auto">
          <a:xfrm>
            <a:off x="609600" y="4267200"/>
            <a:ext cx="3976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likes reading</a:t>
            </a:r>
            <a:endParaRPr lang="en-US" altLang="zh-CN" sz="2800" b="1">
              <a:solidFill>
                <a:srgbClr val="FF0000"/>
              </a:solidFill>
              <a:latin typeface="Times New Roman" panose="02020603050405020304" pitchFamily="18" charset="0"/>
              <a:cs typeface="Times New Roman" panose="02020603050405020304" pitchFamily="18" charset="0"/>
            </a:endParaRPr>
          </a:p>
        </p:txBody>
      </p:sp>
      <p:sp>
        <p:nvSpPr>
          <p:cNvPr id="6151" name="Text Box 7"/>
          <p:cNvSpPr txBox="1">
            <a:spLocks noChangeArrowheads="1"/>
          </p:cNvSpPr>
          <p:nvPr/>
        </p:nvSpPr>
        <p:spPr bwMode="auto">
          <a:xfrm>
            <a:off x="4876800" y="4267200"/>
            <a:ext cx="3275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is good at soccer</a:t>
            </a:r>
            <a:endParaRPr lang="en-US" altLang="zh-CN" sz="2800" b="1">
              <a:solidFill>
                <a:srgbClr val="FF0000"/>
              </a:solidFill>
              <a:latin typeface="Times New Roman" panose="02020603050405020304" pitchFamily="18" charset="0"/>
              <a:cs typeface="Times New Roman" panose="02020603050405020304" pitchFamily="18" charset="0"/>
            </a:endParaRPr>
          </a:p>
        </p:txBody>
      </p:sp>
      <p:sp>
        <p:nvSpPr>
          <p:cNvPr id="6152" name="Text Box 8"/>
          <p:cNvSpPr txBox="1">
            <a:spLocks noChangeArrowheads="1"/>
          </p:cNvSpPr>
          <p:nvPr/>
        </p:nvSpPr>
        <p:spPr bwMode="auto">
          <a:xfrm>
            <a:off x="533400" y="4724400"/>
            <a:ext cx="42116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000" b="1">
                <a:solidFill>
                  <a:srgbClr val="FF0000"/>
                </a:solidFill>
                <a:latin typeface="Times New Roman" panose="02020603050405020304" pitchFamily="18" charset="0"/>
              </a:rPr>
              <a:t> </a:t>
            </a:r>
            <a:r>
              <a:rPr lang="en-US" altLang="zh-CN" sz="2800" b="1">
                <a:solidFill>
                  <a:srgbClr val="FF0000"/>
                </a:solidFill>
                <a:latin typeface="Times New Roman" panose="02020603050405020304" pitchFamily="18" charset="0"/>
              </a:rPr>
              <a:t>quiet and serious</a:t>
            </a:r>
            <a:endParaRPr lang="en-US" altLang="zh-CN" sz="2800" b="1">
              <a:solidFill>
                <a:srgbClr val="FF0000"/>
              </a:solidFill>
              <a:latin typeface="Times New Roman" panose="02020603050405020304" pitchFamily="18" charset="0"/>
              <a:cs typeface="Times New Roman" panose="02020603050405020304" pitchFamily="18" charset="0"/>
            </a:endParaRPr>
          </a:p>
        </p:txBody>
      </p:sp>
      <p:sp>
        <p:nvSpPr>
          <p:cNvPr id="6153" name="Text Box 9"/>
          <p:cNvSpPr txBox="1">
            <a:spLocks noChangeArrowheads="1"/>
          </p:cNvSpPr>
          <p:nvPr/>
        </p:nvSpPr>
        <p:spPr bwMode="auto">
          <a:xfrm>
            <a:off x="4876800" y="4724400"/>
            <a:ext cx="29162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speaks loudly </a:t>
            </a:r>
            <a:endParaRPr lang="en-US" altLang="zh-CN" sz="2800" b="1">
              <a:solidFill>
                <a:srgbClr val="FF0000"/>
              </a:solidFill>
              <a:latin typeface="Times New Roman" panose="02020603050405020304" pitchFamily="18" charset="0"/>
              <a:cs typeface="Times New Roman" panose="02020603050405020304" pitchFamily="18" charset="0"/>
            </a:endParaRPr>
          </a:p>
        </p:txBody>
      </p:sp>
      <p:sp>
        <p:nvSpPr>
          <p:cNvPr id="10" name="Text Box 5"/>
          <p:cNvSpPr txBox="1">
            <a:spLocks noChangeArrowheads="1"/>
          </p:cNvSpPr>
          <p:nvPr/>
        </p:nvSpPr>
        <p:spPr bwMode="auto">
          <a:xfrm>
            <a:off x="609600" y="5257800"/>
            <a:ext cx="29162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hard-working</a:t>
            </a:r>
            <a:endParaRPr lang="en-US" altLang="zh-CN" sz="2800" b="1">
              <a:solidFill>
                <a:srgbClr val="FF0000"/>
              </a:solidFill>
              <a:latin typeface="Times New Roman" panose="02020603050405020304" pitchFamily="18" charset="0"/>
              <a:cs typeface="Times New Roman" panose="02020603050405020304" pitchFamily="18" charset="0"/>
            </a:endParaRPr>
          </a:p>
        </p:txBody>
      </p:sp>
      <p:sp>
        <p:nvSpPr>
          <p:cNvPr id="11" name="Text Box 5"/>
          <p:cNvSpPr txBox="1">
            <a:spLocks noChangeArrowheads="1"/>
          </p:cNvSpPr>
          <p:nvPr/>
        </p:nvSpPr>
        <p:spPr bwMode="auto">
          <a:xfrm>
            <a:off x="4876800" y="5181600"/>
            <a:ext cx="1800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smart</a:t>
            </a:r>
            <a:endParaRPr lang="en-US" altLang="zh-CN" sz="2800" b="1">
              <a:solidFill>
                <a:srgbClr val="FF0000"/>
              </a:solidFill>
              <a:latin typeface="Times New Roman" panose="02020603050405020304" pitchFamily="18" charset="0"/>
              <a:cs typeface="Times New Roman" panose="02020603050405020304" pitchFamily="18" charset="0"/>
            </a:endParaRPr>
          </a:p>
        </p:txBody>
      </p:sp>
      <p:sp>
        <p:nvSpPr>
          <p:cNvPr id="12" name="Text Box 4"/>
          <p:cNvSpPr txBox="1">
            <a:spLocks noChangeArrowheads="1"/>
          </p:cNvSpPr>
          <p:nvPr/>
        </p:nvSpPr>
        <p:spPr bwMode="auto">
          <a:xfrm>
            <a:off x="609600" y="5715000"/>
            <a:ext cx="4127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has good grades</a:t>
            </a:r>
            <a:endParaRPr lang="en-US" altLang="zh-CN" sz="2800" b="1">
              <a:solidFill>
                <a:srgbClr val="FF0000"/>
              </a:solidFill>
              <a:latin typeface="Times New Roman" panose="02020603050405020304" pitchFamily="18" charset="0"/>
              <a:cs typeface="Times New Roman" panose="02020603050405020304" pitchFamily="18" charset="0"/>
            </a:endParaRPr>
          </a:p>
        </p:txBody>
      </p:sp>
      <p:sp>
        <p:nvSpPr>
          <p:cNvPr id="13" name="Text Box 7"/>
          <p:cNvSpPr txBox="1">
            <a:spLocks noChangeArrowheads="1"/>
          </p:cNvSpPr>
          <p:nvPr/>
        </p:nvSpPr>
        <p:spPr bwMode="auto">
          <a:xfrm>
            <a:off x="4870450" y="5638800"/>
            <a:ext cx="3816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a good listener</a:t>
            </a:r>
            <a:endParaRPr lang="en-US" altLang="zh-CN" sz="2800" b="1">
              <a:solidFill>
                <a:srgbClr val="FF0000"/>
              </a:solidFill>
              <a:latin typeface="Times New Roman" panose="02020603050405020304" pitchFamily="18" charset="0"/>
              <a:cs typeface="Times New Roman" panose="02020603050405020304" pitchFamily="18" charset="0"/>
            </a:endParaRPr>
          </a:p>
        </p:txBody>
      </p:sp>
      <p:sp>
        <p:nvSpPr>
          <p:cNvPr id="18458" name="Rectangle 12"/>
          <p:cNvSpPr>
            <a:spLocks noChangeArrowheads="1"/>
          </p:cNvSpPr>
          <p:nvPr/>
        </p:nvSpPr>
        <p:spPr bwMode="auto">
          <a:xfrm>
            <a:off x="381000" y="685800"/>
            <a:ext cx="8610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15000"/>
              </a:lnSpc>
            </a:pPr>
            <a:r>
              <a:rPr lang="en-US" altLang="zh-CN" sz="2800" b="1">
                <a:solidFill>
                  <a:srgbClr val="0000FF"/>
                </a:solidFill>
                <a:latin typeface="Times New Roman" panose="02020603050405020304" pitchFamily="18" charset="0"/>
              </a:rPr>
              <a:t>3b   Make notes about two of your friends. One friend should be similar to you; the other friend should be different. </a:t>
            </a:r>
            <a:endParaRPr lang="zh-CN" altLang="en-US" sz="2800" b="1">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93186"/>
                                        </p:tgtEl>
                                        <p:attrNameLst>
                                          <p:attrName>style.visibility</p:attrName>
                                        </p:attrNameLst>
                                      </p:cBhvr>
                                      <p:to>
                                        <p:strVal val="visible"/>
                                      </p:to>
                                    </p:set>
                                    <p:anim calcmode="lin" valueType="num">
                                      <p:cBhvr>
                                        <p:cTn id="7" dur="500" fill="hold"/>
                                        <p:tgtEl>
                                          <p:spTgt spid="93186"/>
                                        </p:tgtEl>
                                        <p:attrNameLst>
                                          <p:attrName>ppt_w</p:attrName>
                                        </p:attrNameLst>
                                      </p:cBhvr>
                                      <p:tavLst>
                                        <p:tav tm="0">
                                          <p:val>
                                            <p:fltVal val="0"/>
                                          </p:val>
                                        </p:tav>
                                        <p:tav tm="100000">
                                          <p:val>
                                            <p:strVal val="#ppt_w"/>
                                          </p:val>
                                        </p:tav>
                                      </p:tavLst>
                                    </p:anim>
                                    <p:anim calcmode="lin" valueType="num">
                                      <p:cBhvr>
                                        <p:cTn id="8" dur="500" fill="hold"/>
                                        <p:tgtEl>
                                          <p:spTgt spid="93186"/>
                                        </p:tgtEl>
                                        <p:attrNameLst>
                                          <p:attrName>ppt_h</p:attrName>
                                        </p:attrNameLst>
                                      </p:cBhvr>
                                      <p:tavLst>
                                        <p:tav tm="0">
                                          <p:val>
                                            <p:fltVal val="0"/>
                                          </p:val>
                                        </p:tav>
                                        <p:tav tm="100000">
                                          <p:val>
                                            <p:strVal val="#ppt_h"/>
                                          </p:val>
                                        </p:tav>
                                      </p:tavLst>
                                    </p:anim>
                                    <p:animEffect transition="in" filter="fade">
                                      <p:cBhvr>
                                        <p:cTn id="9" dur="500"/>
                                        <p:tgtEl>
                                          <p:spTgt spid="9318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149"/>
                                        </p:tgtEl>
                                        <p:attrNameLst>
                                          <p:attrName>style.visibility</p:attrName>
                                        </p:attrNameLst>
                                      </p:cBhvr>
                                      <p:to>
                                        <p:strVal val="visible"/>
                                      </p:to>
                                    </p:set>
                                    <p:anim calcmode="lin" valueType="num">
                                      <p:cBhvr additive="base">
                                        <p:cTn id="14" dur="500" fill="hold"/>
                                        <p:tgtEl>
                                          <p:spTgt spid="6149"/>
                                        </p:tgtEl>
                                        <p:attrNameLst>
                                          <p:attrName>ppt_x</p:attrName>
                                        </p:attrNameLst>
                                      </p:cBhvr>
                                      <p:tavLst>
                                        <p:tav tm="0">
                                          <p:val>
                                            <p:strVal val="#ppt_x"/>
                                          </p:val>
                                        </p:tav>
                                        <p:tav tm="100000">
                                          <p:val>
                                            <p:strVal val="#ppt_x"/>
                                          </p:val>
                                        </p:tav>
                                      </p:tavLst>
                                    </p:anim>
                                    <p:anim calcmode="lin" valueType="num">
                                      <p:cBhvr additive="base">
                                        <p:cTn id="15"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150"/>
                                        </p:tgtEl>
                                        <p:attrNameLst>
                                          <p:attrName>style.visibility</p:attrName>
                                        </p:attrNameLst>
                                      </p:cBhvr>
                                      <p:to>
                                        <p:strVal val="visible"/>
                                      </p:to>
                                    </p:set>
                                    <p:anim calcmode="lin" valueType="num">
                                      <p:cBhvr additive="base">
                                        <p:cTn id="20" dur="500" fill="hold"/>
                                        <p:tgtEl>
                                          <p:spTgt spid="6150"/>
                                        </p:tgtEl>
                                        <p:attrNameLst>
                                          <p:attrName>ppt_x</p:attrName>
                                        </p:attrNameLst>
                                      </p:cBhvr>
                                      <p:tavLst>
                                        <p:tav tm="0">
                                          <p:val>
                                            <p:strVal val="#ppt_x"/>
                                          </p:val>
                                        </p:tav>
                                        <p:tav tm="100000">
                                          <p:val>
                                            <p:strVal val="#ppt_x"/>
                                          </p:val>
                                        </p:tav>
                                      </p:tavLst>
                                    </p:anim>
                                    <p:anim calcmode="lin" valueType="num">
                                      <p:cBhvr additive="base">
                                        <p:cTn id="21" dur="500" fill="hold"/>
                                        <p:tgtEl>
                                          <p:spTgt spid="6150"/>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152"/>
                                        </p:tgtEl>
                                        <p:attrNameLst>
                                          <p:attrName>style.visibility</p:attrName>
                                        </p:attrNameLst>
                                      </p:cBhvr>
                                      <p:to>
                                        <p:strVal val="visible"/>
                                      </p:to>
                                    </p:set>
                                    <p:anim calcmode="lin" valueType="num">
                                      <p:cBhvr additive="base">
                                        <p:cTn id="26" dur="500" fill="hold"/>
                                        <p:tgtEl>
                                          <p:spTgt spid="6152"/>
                                        </p:tgtEl>
                                        <p:attrNameLst>
                                          <p:attrName>ppt_x</p:attrName>
                                        </p:attrNameLst>
                                      </p:cBhvr>
                                      <p:tavLst>
                                        <p:tav tm="0">
                                          <p:val>
                                            <p:strVal val="#ppt_x"/>
                                          </p:val>
                                        </p:tav>
                                        <p:tav tm="100000">
                                          <p:val>
                                            <p:strVal val="#ppt_x"/>
                                          </p:val>
                                        </p:tav>
                                      </p:tavLst>
                                    </p:anim>
                                    <p:anim calcmode="lin" valueType="num">
                                      <p:cBhvr additive="base">
                                        <p:cTn id="27" dur="500" fill="hold"/>
                                        <p:tgtEl>
                                          <p:spTgt spid="615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6148"/>
                                        </p:tgtEl>
                                        <p:attrNameLst>
                                          <p:attrName>style.visibility</p:attrName>
                                        </p:attrNameLst>
                                      </p:cBhvr>
                                      <p:to>
                                        <p:strVal val="visible"/>
                                      </p:to>
                                    </p:set>
                                    <p:animEffect transition="in" filter="wipe(down)">
                                      <p:cBhvr>
                                        <p:cTn id="44" dur="500"/>
                                        <p:tgtEl>
                                          <p:spTgt spid="614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6151"/>
                                        </p:tgtEl>
                                        <p:attrNameLst>
                                          <p:attrName>style.visibility</p:attrName>
                                        </p:attrNameLst>
                                      </p:cBhvr>
                                      <p:to>
                                        <p:strVal val="visible"/>
                                      </p:to>
                                    </p:set>
                                    <p:animEffect transition="in" filter="wipe(down)">
                                      <p:cBhvr>
                                        <p:cTn id="49" dur="500"/>
                                        <p:tgtEl>
                                          <p:spTgt spid="615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6153"/>
                                        </p:tgtEl>
                                        <p:attrNameLst>
                                          <p:attrName>style.visibility</p:attrName>
                                        </p:attrNameLst>
                                      </p:cBhvr>
                                      <p:to>
                                        <p:strVal val="visible"/>
                                      </p:to>
                                    </p:set>
                                    <p:animEffect transition="in" filter="wipe(down)">
                                      <p:cBhvr>
                                        <p:cTn id="54" dur="500"/>
                                        <p:tgtEl>
                                          <p:spTgt spid="6153"/>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down)">
                                      <p:cBhvr>
                                        <p:cTn id="59" dur="500"/>
                                        <p:tgtEl>
                                          <p:spTgt spid="1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down)">
                                      <p:cBhvr>
                                        <p:cTn id="6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p:bldP spid="6150" grpId="0"/>
      <p:bldP spid="6151" grpId="0"/>
      <p:bldP spid="6152" grpId="0"/>
      <p:bldP spid="6153" grpId="0"/>
      <p:bldP spid="10" grpId="0"/>
      <p:bldP spid="11" grpId="0"/>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381000" y="762000"/>
            <a:ext cx="876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000000"/>
                </a:solidFill>
                <a:latin typeface="Times New Roman" panose="02020603050405020304" pitchFamily="18" charset="0"/>
              </a:rPr>
              <a:t>3c   Write two paragraphs describing your friends.</a:t>
            </a:r>
          </a:p>
        </p:txBody>
      </p:sp>
      <p:pic>
        <p:nvPicPr>
          <p:cNvPr id="19459" name="Picture 4" descr="best-friend-quotes"/>
          <p:cNvPicPr>
            <a:picLocks noChangeAspect="1" noChangeArrowheads="1"/>
          </p:cNvPicPr>
          <p:nvPr/>
        </p:nvPicPr>
        <p:blipFill>
          <a:blip r:embed="rId2" cstate="email">
            <a:clrChange>
              <a:clrFrom>
                <a:srgbClr val="FEFEFE"/>
              </a:clrFrom>
              <a:clrTo>
                <a:srgbClr val="FEFEFE">
                  <a:alpha val="0"/>
                </a:srgbClr>
              </a:clrTo>
            </a:clrChange>
          </a:blip>
          <a:srcRect/>
          <a:stretch>
            <a:fillRect/>
          </a:stretch>
        </p:blipFill>
        <p:spPr bwMode="auto">
          <a:xfrm>
            <a:off x="4419600" y="2590800"/>
            <a:ext cx="3384550" cy="290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6" descr="a"/>
          <p:cNvPicPr>
            <a:picLocks noChangeAspect="1" noChangeArrowheads="1"/>
          </p:cNvPicPr>
          <p:nvPr/>
        </p:nvPicPr>
        <p:blipFill>
          <a:blip r:embed="rId3" cstate="email"/>
          <a:srcRect/>
          <a:stretch>
            <a:fillRect/>
          </a:stretch>
        </p:blipFill>
        <p:spPr bwMode="auto">
          <a:xfrm>
            <a:off x="1219200" y="2590800"/>
            <a:ext cx="2565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533400" y="1484313"/>
            <a:ext cx="8224838"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30000"/>
              </a:lnSpc>
              <a:tabLst>
                <a:tab pos="495300" algn="l"/>
                <a:tab pos="5273675" algn="r"/>
              </a:tabLst>
            </a:pPr>
            <a:r>
              <a:rPr lang="en-US" altLang="zh-CN" sz="2800" b="1" dirty="0">
                <a:latin typeface="Times New Roman" panose="02020603050405020304" pitchFamily="18" charset="0"/>
              </a:rPr>
              <a:t>Read the job ad and answer the questions. </a:t>
            </a:r>
            <a:endParaRPr lang="en-US" altLang="zh-CN" sz="2800" b="1" dirty="0">
              <a:latin typeface="Times New Roman" panose="02020603050405020304" pitchFamily="18" charset="0"/>
              <a:cs typeface="Times New Roman" panose="02020603050405020304" pitchFamily="18" charset="0"/>
            </a:endParaRPr>
          </a:p>
        </p:txBody>
      </p:sp>
      <p:sp>
        <p:nvSpPr>
          <p:cNvPr id="4" name="同侧圆角矩形 3"/>
          <p:cNvSpPr/>
          <p:nvPr/>
        </p:nvSpPr>
        <p:spPr>
          <a:xfrm>
            <a:off x="457200" y="685800"/>
            <a:ext cx="2362200" cy="685800"/>
          </a:xfrm>
          <a:prstGeom prst="round2Same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t>Group work</a:t>
            </a:r>
            <a:endParaRPr lang="zh-CN" altLang="en-US" sz="3200" b="1" dirty="0"/>
          </a:p>
        </p:txBody>
      </p:sp>
      <p:graphicFrame>
        <p:nvGraphicFramePr>
          <p:cNvPr id="5" name="表格 4"/>
          <p:cNvGraphicFramePr>
            <a:graphicFrameLocks noGrp="1"/>
          </p:cNvGraphicFramePr>
          <p:nvPr/>
        </p:nvGraphicFramePr>
        <p:xfrm>
          <a:off x="838200" y="2362200"/>
          <a:ext cx="7239000" cy="1295400"/>
        </p:xfrm>
        <a:graphic>
          <a:graphicData uri="http://schemas.openxmlformats.org/drawingml/2006/table">
            <a:tbl>
              <a:tblPr/>
              <a:tblGrid>
                <a:gridCol w="7239000">
                  <a:extLst>
                    <a:ext uri="{9D8B030D-6E8A-4147-A177-3AD203B41FA5}">
                      <a16:colId xmlns:a16="http://schemas.microsoft.com/office/drawing/2014/main" val="20000"/>
                    </a:ext>
                  </a:extLst>
                </a:gridCol>
              </a:tblGrid>
              <a:tr h="1295400">
                <a:tc>
                  <a:txBody>
                    <a:bodyPr/>
                    <a:lstStyle/>
                    <a:p>
                      <a:pPr algn="l">
                        <a:lnSpc>
                          <a:spcPct val="150000"/>
                        </a:lnSpc>
                        <a:spcAft>
                          <a:spcPts val="0"/>
                        </a:spcAft>
                      </a:pPr>
                      <a:r>
                        <a:rPr lang="en-US" sz="2800" b="1" kern="1200" dirty="0" smtClean="0">
                          <a:solidFill>
                            <a:srgbClr val="0000FF"/>
                          </a:solidFill>
                          <a:latin typeface="Times New Roman" panose="02020603050405020304"/>
                          <a:cs typeface="宋体" panose="02010600030101010101" pitchFamily="2" charset="-122"/>
                        </a:rPr>
                        <a:t>1. What </a:t>
                      </a:r>
                      <a:r>
                        <a:rPr lang="en-US" sz="2800" b="1" kern="1200" dirty="0">
                          <a:solidFill>
                            <a:srgbClr val="0000FF"/>
                          </a:solidFill>
                          <a:latin typeface="Times New Roman" panose="02020603050405020304"/>
                          <a:cs typeface="宋体" panose="02010600030101010101" pitchFamily="2" charset="-122"/>
                        </a:rPr>
                        <a:t>do the English Study Center need</a:t>
                      </a:r>
                      <a:r>
                        <a:rPr lang="en-US" sz="2800" b="1" kern="1200" dirty="0" smtClean="0">
                          <a:solidFill>
                            <a:srgbClr val="0000FF"/>
                          </a:solidFill>
                          <a:latin typeface="Times New Roman" panose="02020603050405020304"/>
                          <a:cs typeface="宋体" panose="02010600030101010101" pitchFamily="2" charset="-122"/>
                        </a:rPr>
                        <a:t>?</a:t>
                      </a:r>
                    </a:p>
                    <a:p>
                      <a:pPr algn="l">
                        <a:lnSpc>
                          <a:spcPct val="150000"/>
                        </a:lnSpc>
                        <a:spcAft>
                          <a:spcPts val="0"/>
                        </a:spcAft>
                      </a:pPr>
                      <a:r>
                        <a:rPr lang="en-US" sz="2800" b="1" kern="1200" dirty="0" smtClean="0">
                          <a:solidFill>
                            <a:srgbClr val="0000FF"/>
                          </a:solidFill>
                          <a:latin typeface="Times New Roman" panose="02020603050405020304"/>
                          <a:cs typeface="宋体" panose="02010600030101010101" pitchFamily="2" charset="-122"/>
                        </a:rPr>
                        <a:t>2. Should </a:t>
                      </a:r>
                      <a:r>
                        <a:rPr lang="en-US" sz="2800" b="1" kern="1200" dirty="0">
                          <a:solidFill>
                            <a:srgbClr val="0000FF"/>
                          </a:solidFill>
                          <a:latin typeface="Times New Roman" panose="02020603050405020304"/>
                          <a:cs typeface="宋体" panose="02010600030101010101" pitchFamily="2" charset="-122"/>
                        </a:rPr>
                        <a:t>the student be outgoing? </a:t>
                      </a:r>
                      <a:endParaRPr lang="zh-CN" sz="2800" b="1" dirty="0">
                        <a:solidFill>
                          <a:srgbClr val="0000FF"/>
                        </a:solidFill>
                        <a:latin typeface="宋体" panose="02010600030101010101" pitchFamily="2" charset="-122"/>
                        <a:cs typeface="宋体" panose="02010600030101010101" pitchFamily="2" charset="-122"/>
                      </a:endParaRPr>
                    </a:p>
                  </a:txBody>
                  <a:tcPr marL="114300" marR="114300" marT="0" marB="0">
                    <a:lnL>
                      <a:noFill/>
                    </a:lnL>
                    <a:lnR>
                      <a:noFill/>
                    </a:lnR>
                    <a:lnT>
                      <a:noFill/>
                    </a:lnT>
                    <a:lnB>
                      <a:noFill/>
                    </a:lnB>
                    <a:solidFill>
                      <a:schemeClr val="accent4">
                        <a:lumMod val="20000"/>
                        <a:lumOff val="80000"/>
                      </a:schemeClr>
                    </a:solidFill>
                  </a:tcPr>
                </a:tc>
                <a:extLst>
                  <a:ext uri="{0D108BD9-81ED-4DB2-BD59-A6C34878D82A}">
                    <a16:rowId xmlns:a16="http://schemas.microsoft.com/office/drawing/2014/main" val="10000"/>
                  </a:ext>
                </a:extLst>
              </a:tr>
            </a:tbl>
          </a:graphicData>
        </a:graphic>
      </p:graphicFrame>
      <p:sp>
        <p:nvSpPr>
          <p:cNvPr id="6" name="Rectangle 5"/>
          <p:cNvSpPr>
            <a:spLocks noChangeArrowheads="1"/>
          </p:cNvSpPr>
          <p:nvPr/>
        </p:nvSpPr>
        <p:spPr bwMode="auto">
          <a:xfrm>
            <a:off x="457200" y="4070350"/>
            <a:ext cx="8224838"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30000"/>
              </a:lnSpc>
              <a:tabLst>
                <a:tab pos="495300" algn="l"/>
                <a:tab pos="5273675" algn="r"/>
              </a:tabLst>
            </a:pPr>
            <a:r>
              <a:rPr lang="en-US" altLang="zh-CN" sz="2800" b="1" dirty="0">
                <a:latin typeface="Times New Roman" panose="02020603050405020304" pitchFamily="18" charset="0"/>
              </a:rPr>
              <a:t>Then compare two of your classmates. Decide which classmate is better for the job.</a:t>
            </a:r>
            <a:endParaRPr lang="en-US" altLang="zh-CN" sz="28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20231679">
            <a:off x="4738944" y="4817634"/>
            <a:ext cx="4205989"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C00000"/>
                </a:solidFill>
                <a:effectLst>
                  <a:outerShdw blurRad="76200" dist="50800" dir="5400000" algn="tl" rotWithShape="0">
                    <a:srgbClr val="000000">
                      <a:alpha val="65000"/>
                    </a:srgbClr>
                  </a:outerShdw>
                </a:effectLst>
                <a:latin typeface="Arial" panose="020B0604020202020204"/>
                <a:ea typeface="宋体" panose="02010600030101010101" pitchFamily="2" charset="-122"/>
              </a:rPr>
              <a:t>Share time</a:t>
            </a:r>
            <a:endParaRPr lang="zh-CN" altLang="en-US" sz="5400" b="1" spc="50" dirty="0">
              <a:ln w="11430"/>
              <a:solidFill>
                <a:srgbClr val="C00000"/>
              </a:solidFill>
              <a:effectLst>
                <a:outerShdw blurRad="76200" dist="50800" dir="5400000" algn="tl" rotWithShape="0">
                  <a:srgbClr val="000000">
                    <a:alpha val="65000"/>
                  </a:srgbClr>
                </a:outerShdw>
              </a:effectLst>
              <a:latin typeface="Arial" panose="020B0604020202020204" pitchFamily="34" charset="0"/>
              <a:ea typeface="宋体" panose="02010600030101010101" pitchFamily="2" charset="-122"/>
            </a:endParaRPr>
          </a:p>
        </p:txBody>
      </p:sp>
      <p:sp>
        <p:nvSpPr>
          <p:cNvPr id="6" name="内容占位符 2"/>
          <p:cNvSpPr txBox="1"/>
          <p:nvPr/>
        </p:nvSpPr>
        <p:spPr>
          <a:xfrm>
            <a:off x="914400" y="1371600"/>
            <a:ext cx="7620000" cy="3200400"/>
          </a:xfrm>
          <a:prstGeom prst="rect">
            <a:avLst/>
          </a:prstGeom>
        </p:spPr>
        <p:txBody>
          <a:bodyPr/>
          <a:lstStyle/>
          <a:p>
            <a:pPr marL="170180" indent="-170180" defTabSz="683895">
              <a:lnSpc>
                <a:spcPct val="150000"/>
              </a:lnSpc>
              <a:spcBef>
                <a:spcPts val="750"/>
              </a:spcBef>
              <a:defRPr/>
            </a:pPr>
            <a:r>
              <a:rPr lang="en-US" altLang="zh-CN" sz="2800" dirty="0">
                <a:latin typeface="Times New Roman" panose="02020603050405020304" pitchFamily="18" charset="0"/>
                <a:ea typeface="+mn-ea"/>
                <a:cs typeface="Times New Roman" panose="02020603050405020304" pitchFamily="18" charset="0"/>
              </a:rPr>
              <a:t>Example:</a:t>
            </a:r>
          </a:p>
          <a:p>
            <a:pPr defTabSz="683895">
              <a:lnSpc>
                <a:spcPct val="150000"/>
              </a:lnSpc>
              <a:spcBef>
                <a:spcPts val="0"/>
              </a:spcBef>
              <a:defRPr/>
            </a:pPr>
            <a:r>
              <a:rPr lang="en-US" altLang="zh-CN" sz="2800" dirty="0">
                <a:latin typeface="Times New Roman" panose="02020603050405020304" pitchFamily="18" charset="0"/>
                <a:ea typeface="+mn-ea"/>
                <a:cs typeface="Times New Roman" panose="02020603050405020304" pitchFamily="18" charset="0"/>
              </a:rPr>
              <a:t>He/ She should be outgoing. He/ She should be good with children. He/ She should be good at English </a:t>
            </a:r>
            <a:r>
              <a:rPr lang="zh-CN" altLang="zh-CN" sz="2800" dirty="0">
                <a:latin typeface="Times New Roman" panose="02020603050405020304" pitchFamily="18" charset="0"/>
                <a:ea typeface="+mn-ea"/>
                <a:cs typeface="Times New Roman" panose="02020603050405020304" pitchFamily="18" charset="0"/>
              </a:rPr>
              <a:t>… </a:t>
            </a:r>
            <a:endParaRPr lang="zh-CN" altLang="en-US" sz="2800" dirty="0">
              <a:latin typeface="Times New Roman" panose="02020603050405020304" pitchFamily="18" charset="0"/>
              <a:ea typeface="+mn-ea"/>
              <a:cs typeface="Times New Roman" panose="02020603050405020304" pitchFamily="18" charset="0"/>
            </a:endParaRPr>
          </a:p>
        </p:txBody>
      </p:sp>
      <p:sp>
        <p:nvSpPr>
          <p:cNvPr id="7" name="同侧圆角矩形 6"/>
          <p:cNvSpPr/>
          <p:nvPr/>
        </p:nvSpPr>
        <p:spPr>
          <a:xfrm>
            <a:off x="457200" y="685800"/>
            <a:ext cx="4175760" cy="685800"/>
          </a:xfrm>
          <a:prstGeom prst="round2Same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t>Share your writing</a:t>
            </a:r>
            <a:endParaRPr lang="zh-CN" altLang="en-US" sz="32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1"/>
          <p:cNvSpPr txBox="1">
            <a:spLocks noChangeArrowheads="1"/>
          </p:cNvSpPr>
          <p:nvPr/>
        </p:nvSpPr>
        <p:spPr bwMode="auto">
          <a:xfrm>
            <a:off x="0" y="609600"/>
            <a:ext cx="1981200" cy="58420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a:solidFill>
                  <a:srgbClr val="FF0000"/>
                </a:solidFill>
              </a:rPr>
              <a:t>问题探究</a:t>
            </a:r>
          </a:p>
        </p:txBody>
      </p:sp>
      <p:sp>
        <p:nvSpPr>
          <p:cNvPr id="22531" name="TextBox 2"/>
          <p:cNvSpPr txBox="1">
            <a:spLocks noChangeArrowheads="1"/>
          </p:cNvSpPr>
          <p:nvPr/>
        </p:nvSpPr>
        <p:spPr bwMode="auto">
          <a:xfrm>
            <a:off x="0" y="1295400"/>
            <a:ext cx="7467600" cy="3540125"/>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dirty="0"/>
              <a:t>make</a:t>
            </a:r>
            <a:r>
              <a:rPr lang="zh-CN" altLang="en-US" sz="2800" dirty="0"/>
              <a:t>的用法</a:t>
            </a:r>
            <a:endParaRPr lang="en-US" altLang="zh-CN" sz="2800" dirty="0"/>
          </a:p>
          <a:p>
            <a:pPr eaLnBrk="1" hangingPunct="1"/>
            <a:r>
              <a:rPr lang="en-US" altLang="zh-CN" sz="2800" dirty="0"/>
              <a:t>1.make </a:t>
            </a:r>
            <a:r>
              <a:rPr lang="en-US" altLang="zh-CN" sz="2800" dirty="0" err="1"/>
              <a:t>sb</a:t>
            </a:r>
            <a:r>
              <a:rPr lang="en-US" altLang="zh-CN" sz="2800" dirty="0"/>
              <a:t> .+v.</a:t>
            </a:r>
            <a:r>
              <a:rPr lang="zh-CN" altLang="en-US" sz="2800" dirty="0"/>
              <a:t>意为“让（使）某人做某事”。如：</a:t>
            </a:r>
            <a:endParaRPr lang="en-US" altLang="zh-CN" sz="2800" dirty="0"/>
          </a:p>
          <a:p>
            <a:pPr eaLnBrk="1" hangingPunct="1"/>
            <a:r>
              <a:rPr lang="en-US" altLang="zh-CN" sz="2800" dirty="0"/>
              <a:t>It makes me feel very shy. </a:t>
            </a:r>
            <a:r>
              <a:rPr lang="zh-CN" altLang="en-US" sz="2800" dirty="0"/>
              <a:t>这件事让我觉得很害羞。</a:t>
            </a:r>
            <a:endParaRPr lang="en-US" altLang="zh-CN" sz="2800" dirty="0"/>
          </a:p>
          <a:p>
            <a:pPr eaLnBrk="1" hangingPunct="1"/>
            <a:r>
              <a:rPr lang="en-US" altLang="zh-CN" sz="2800" dirty="0"/>
              <a:t>2.Make sb. +adj. </a:t>
            </a:r>
            <a:r>
              <a:rPr lang="zh-CN" altLang="en-US" sz="2800" dirty="0"/>
              <a:t>意为“让（使）某人成为</a:t>
            </a:r>
            <a:r>
              <a:rPr lang="en-US" altLang="zh-CN" sz="2800" dirty="0"/>
              <a:t>….</a:t>
            </a:r>
            <a:r>
              <a:rPr lang="zh-CN" altLang="en-US" sz="2800" dirty="0"/>
              <a:t>” 如：</a:t>
            </a:r>
            <a:endParaRPr lang="en-US" altLang="zh-CN" sz="2800" dirty="0"/>
          </a:p>
          <a:p>
            <a:pPr eaLnBrk="1" hangingPunct="1"/>
            <a:r>
              <a:rPr lang="en-US" altLang="zh-CN" sz="2800" dirty="0"/>
              <a:t>My father wants to make me a doctor.</a:t>
            </a:r>
            <a:endParaRPr lang="zh-CN"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1"/>
          <p:cNvSpPr>
            <a:spLocks noChangeArrowheads="1"/>
          </p:cNvSpPr>
          <p:nvPr/>
        </p:nvSpPr>
        <p:spPr bwMode="auto">
          <a:xfrm>
            <a:off x="381000" y="914400"/>
            <a:ext cx="8610600" cy="6340475"/>
          </a:xfrm>
          <a:prstGeom prst="rect">
            <a:avLst/>
          </a:prstGeom>
          <a:noFill/>
          <a:ln w="9525">
            <a:noFill/>
            <a:miter lim="800000"/>
          </a:ln>
        </p:spPr>
        <p:txBody>
          <a:bodyPr anchor="ctr">
            <a:spAutoFit/>
          </a:bodyPr>
          <a:lstStyle/>
          <a:p>
            <a:pPr eaLnBrk="0" hangingPunct="0">
              <a:lnSpc>
                <a:spcPct val="130000"/>
              </a:lnSpc>
              <a:defRPr/>
            </a:pPr>
            <a:r>
              <a:rPr lang="en-US" altLang="zh-CN" sz="2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1. The doctor told Tom to eat ___ vegetables and __ meat if he doesn’t want to get fatter and fatter.</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a:p>
            <a:pPr eaLnBrk="0" hangingPunct="0">
              <a:lnSpc>
                <a:spcPct val="130000"/>
              </a:lnSpc>
              <a:defRPr/>
            </a:pPr>
            <a:r>
              <a:rPr lang="en-US" altLang="zh-CN" sz="2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 much; little                       B. more; fewer  </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a:p>
            <a:pPr eaLnBrk="0" hangingPunct="0">
              <a:lnSpc>
                <a:spcPct val="130000"/>
              </a:lnSpc>
              <a:defRPr/>
            </a:pPr>
            <a:r>
              <a:rPr lang="en-US" altLang="zh-CN" sz="2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C. many; few                         D. more ;less</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a:p>
            <a:pPr eaLnBrk="0" hangingPunct="0">
              <a:lnSpc>
                <a:spcPct val="130000"/>
              </a:lnSpc>
              <a:defRPr/>
            </a:pPr>
            <a:r>
              <a:rPr lang="en-US" altLang="zh-CN" sz="2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2. We all like Mr. Green. He always makes the math class very_____.</a:t>
            </a:r>
            <a:r>
              <a:rPr lang="en-US" altLang="zh-CN" sz="2800" b="1" dirty="0">
                <a:solidFill>
                  <a:srgbClr val="FF0000"/>
                </a:solidFill>
                <a:latin typeface="Arial" panose="020B0604020202020204" pitchFamily="34" charset="0"/>
                <a:ea typeface="宋体" panose="02010600030101010101" pitchFamily="2" charset="-122"/>
              </a:rPr>
              <a:t> </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a:p>
            <a:pPr eaLnBrk="0" hangingPunct="0">
              <a:lnSpc>
                <a:spcPct val="130000"/>
              </a:lnSpc>
              <a:defRPr/>
            </a:pPr>
            <a:r>
              <a:rPr lang="en-US" altLang="zh-CN" sz="2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 interest   B. interests   C. interesting   D. interested</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a:p>
            <a:pPr eaLnBrk="0" hangingPunct="0">
              <a:lnSpc>
                <a:spcPct val="130000"/>
              </a:lnSpc>
              <a:defRPr/>
            </a:pPr>
            <a:r>
              <a:rPr lang="en-US" altLang="zh-CN" sz="2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3.—Tom, how are you feeling today?  </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a:p>
            <a:pPr eaLnBrk="0" hangingPunct="0">
              <a:lnSpc>
                <a:spcPct val="130000"/>
              </a:lnSpc>
              <a:defRPr/>
            </a:pPr>
            <a:r>
              <a:rPr lang="en-US" altLang="zh-CN" sz="2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—Much____. I don’t want to eat anything today.</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a:p>
            <a:pPr eaLnBrk="0" hangingPunct="0">
              <a:lnSpc>
                <a:spcPct val="130000"/>
              </a:lnSpc>
              <a:defRPr/>
            </a:pPr>
            <a:r>
              <a:rPr lang="en-US" altLang="zh-CN" sz="2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 better   B. worse   C. healthier   D. good</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a:p>
            <a:pPr indent="295275" eaLnBrk="0" hangingPunct="0">
              <a:lnSpc>
                <a:spcPct val="150000"/>
              </a:lnSpc>
              <a:defRPr/>
            </a:pPr>
            <a:r>
              <a:rPr lang="en-US" altLang="zh-CN" sz="2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3555" name="TextBox 6"/>
          <p:cNvSpPr txBox="1">
            <a:spLocks noChangeArrowheads="1"/>
          </p:cNvSpPr>
          <p:nvPr/>
        </p:nvSpPr>
        <p:spPr bwMode="auto">
          <a:xfrm>
            <a:off x="3429000" y="609600"/>
            <a:ext cx="1627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FF"/>
                </a:solidFill>
                <a:latin typeface="黑体" panose="02010609060101010101" pitchFamily="49" charset="-122"/>
                <a:ea typeface="黑体" panose="02010609060101010101" pitchFamily="49" charset="-122"/>
              </a:rPr>
              <a:t>单项选择</a:t>
            </a:r>
          </a:p>
        </p:txBody>
      </p:sp>
      <p:sp>
        <p:nvSpPr>
          <p:cNvPr id="8" name="TextBox 7"/>
          <p:cNvSpPr txBox="1">
            <a:spLocks noChangeArrowheads="1"/>
          </p:cNvSpPr>
          <p:nvPr/>
        </p:nvSpPr>
        <p:spPr bwMode="auto">
          <a:xfrm>
            <a:off x="6324600" y="1600200"/>
            <a:ext cx="44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rPr>
              <a:t>D</a:t>
            </a:r>
            <a:endParaRPr lang="zh-CN" altLang="en-US" sz="2800" b="1">
              <a:solidFill>
                <a:srgbClr val="FF0000"/>
              </a:solidFill>
            </a:endParaRPr>
          </a:p>
        </p:txBody>
      </p:sp>
      <p:sp>
        <p:nvSpPr>
          <p:cNvPr id="10" name="TextBox 9"/>
          <p:cNvSpPr txBox="1">
            <a:spLocks noChangeArrowheads="1"/>
          </p:cNvSpPr>
          <p:nvPr/>
        </p:nvSpPr>
        <p:spPr bwMode="auto">
          <a:xfrm>
            <a:off x="7391400" y="5486400"/>
            <a:ext cx="44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rPr>
              <a:t>B</a:t>
            </a:r>
            <a:endParaRPr lang="zh-CN" altLang="en-US" sz="2800" b="1">
              <a:solidFill>
                <a:srgbClr val="FF0000"/>
              </a:solidFill>
            </a:endParaRPr>
          </a:p>
        </p:txBody>
      </p:sp>
      <p:sp>
        <p:nvSpPr>
          <p:cNvPr id="12" name="矩形 11"/>
          <p:cNvSpPr>
            <a:spLocks noChangeArrowheads="1"/>
          </p:cNvSpPr>
          <p:nvPr/>
        </p:nvSpPr>
        <p:spPr bwMode="auto">
          <a:xfrm>
            <a:off x="2133600" y="3886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solidFill>
                  <a:srgbClr val="FF0000"/>
                </a:solidFill>
              </a:rPr>
              <a:t>C</a:t>
            </a:r>
            <a:endParaRPr lang="zh-CN" altLang="en-US" sz="2800" b="1">
              <a:solidFill>
                <a:srgbClr val="FF0000"/>
              </a:solidFill>
            </a:endParaRPr>
          </a:p>
        </p:txBody>
      </p:sp>
      <p:sp>
        <p:nvSpPr>
          <p:cNvPr id="23559" name="TextBox 8"/>
          <p:cNvSpPr txBox="1">
            <a:spLocks noChangeArrowheads="1"/>
          </p:cNvSpPr>
          <p:nvPr/>
        </p:nvSpPr>
        <p:spPr bwMode="auto">
          <a:xfrm>
            <a:off x="228600" y="609600"/>
            <a:ext cx="2590800" cy="58420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a:t>课堂评价</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trips(down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trips(down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533400" y="430213"/>
            <a:ext cx="8305800" cy="619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lnSpc>
                <a:spcPct val="130000"/>
              </a:lnSpc>
            </a:pPr>
            <a:r>
              <a:rPr lang="en-US" altLang="zh-CN" sz="2800">
                <a:solidFill>
                  <a:srgbClr val="000000"/>
                </a:solidFill>
                <a:latin typeface="Times New Roman" panose="02020603050405020304" pitchFamily="18" charset="0"/>
              </a:rPr>
              <a:t>4.</a:t>
            </a:r>
            <a:r>
              <a:rPr lang="en-US" altLang="zh-CN" sz="2800">
                <a:solidFill>
                  <a:srgbClr val="000000"/>
                </a:solidFill>
                <a:latin typeface="Times New Roman" panose="02020603050405020304" pitchFamily="18" charset="0"/>
                <a:cs typeface="Times New Roman" panose="02020603050405020304" pitchFamily="18" charset="0"/>
              </a:rPr>
              <a:t>—</a:t>
            </a:r>
            <a:r>
              <a:rPr lang="en-US" altLang="zh-CN" sz="2800">
                <a:solidFill>
                  <a:srgbClr val="000000"/>
                </a:solidFill>
                <a:latin typeface="Times New Roman" panose="02020603050405020304" pitchFamily="18" charset="0"/>
              </a:rPr>
              <a:t>It’s said that knowledge is money.    </a:t>
            </a:r>
            <a:endParaRPr lang="en-US" altLang="zh-CN" sz="2800">
              <a:latin typeface="Times New Roman" panose="02020603050405020304" pitchFamily="18" charset="0"/>
            </a:endParaRPr>
          </a:p>
          <a:p>
            <a:pPr eaLnBrk="0" hangingPunct="0">
              <a:lnSpc>
                <a:spcPct val="130000"/>
              </a:lnSpc>
            </a:pPr>
            <a:r>
              <a:rPr lang="en-US" altLang="zh-CN" sz="2800">
                <a:solidFill>
                  <a:srgbClr val="000000"/>
                </a:solidFill>
                <a:latin typeface="Times New Roman" panose="02020603050405020304" pitchFamily="18" charset="0"/>
              </a:rPr>
              <a:t>  </a:t>
            </a:r>
            <a:r>
              <a:rPr lang="en-US" altLang="zh-CN" sz="2800">
                <a:solidFill>
                  <a:srgbClr val="000000"/>
                </a:solidFill>
                <a:latin typeface="Times New Roman" panose="02020603050405020304" pitchFamily="18" charset="0"/>
                <a:cs typeface="Times New Roman" panose="02020603050405020304" pitchFamily="18" charset="0"/>
              </a:rPr>
              <a:t>—</a:t>
            </a:r>
            <a:r>
              <a:rPr lang="en-US" altLang="zh-CN" sz="2800">
                <a:solidFill>
                  <a:srgbClr val="000000"/>
                </a:solidFill>
                <a:latin typeface="Times New Roman" panose="02020603050405020304" pitchFamily="18" charset="0"/>
              </a:rPr>
              <a:t> But I think it is ______money.</a:t>
            </a:r>
            <a:endParaRPr lang="en-US" altLang="zh-CN" sz="2800">
              <a:latin typeface="Times New Roman" panose="02020603050405020304" pitchFamily="18" charset="0"/>
            </a:endParaRPr>
          </a:p>
          <a:p>
            <a:pPr eaLnBrk="0" hangingPunct="0">
              <a:lnSpc>
                <a:spcPct val="130000"/>
              </a:lnSpc>
            </a:pPr>
            <a:r>
              <a:rPr lang="en-US" altLang="zh-CN" sz="2800">
                <a:solidFill>
                  <a:srgbClr val="000000"/>
                </a:solidFill>
                <a:latin typeface="Times New Roman" panose="02020603050405020304" pitchFamily="18" charset="0"/>
              </a:rPr>
              <a:t>A. as important as             B. so important as </a:t>
            </a:r>
            <a:endParaRPr lang="en-US" altLang="zh-CN" sz="2800">
              <a:latin typeface="Times New Roman" panose="02020603050405020304" pitchFamily="18" charset="0"/>
            </a:endParaRPr>
          </a:p>
          <a:p>
            <a:pPr eaLnBrk="0" hangingPunct="0">
              <a:lnSpc>
                <a:spcPct val="130000"/>
              </a:lnSpc>
            </a:pPr>
            <a:r>
              <a:rPr lang="en-US" altLang="zh-CN" sz="2800">
                <a:solidFill>
                  <a:srgbClr val="000000"/>
                </a:solidFill>
                <a:latin typeface="Times New Roman" panose="02020603050405020304" pitchFamily="18" charset="0"/>
              </a:rPr>
              <a:t>C. more important than     D. the same as</a:t>
            </a:r>
            <a:endParaRPr lang="en-US" altLang="zh-CN" sz="2800">
              <a:latin typeface="Times New Roman" panose="02020603050405020304" pitchFamily="18" charset="0"/>
            </a:endParaRPr>
          </a:p>
          <a:p>
            <a:pPr eaLnBrk="0" hangingPunct="0">
              <a:lnSpc>
                <a:spcPct val="130000"/>
              </a:lnSpc>
            </a:pPr>
            <a:r>
              <a:rPr lang="en-US" altLang="zh-CN" sz="2800">
                <a:solidFill>
                  <a:srgbClr val="000000"/>
                </a:solidFill>
                <a:latin typeface="Times New Roman" panose="02020603050405020304" pitchFamily="18" charset="0"/>
              </a:rPr>
              <a:t>5</a:t>
            </a:r>
            <a:r>
              <a:rPr lang="zh-CN" altLang="en-US" sz="2800">
                <a:solidFill>
                  <a:srgbClr val="000000"/>
                </a:solidFill>
                <a:latin typeface="Times New Roman" panose="02020603050405020304" pitchFamily="18" charset="0"/>
              </a:rPr>
              <a:t>．－</a:t>
            </a:r>
            <a:r>
              <a:rPr lang="en-US" altLang="zh-CN" sz="2800">
                <a:solidFill>
                  <a:srgbClr val="000000"/>
                </a:solidFill>
                <a:latin typeface="Times New Roman" panose="02020603050405020304" pitchFamily="18" charset="0"/>
              </a:rPr>
              <a:t>Oh, my god! I’m getting ______. </a:t>
            </a:r>
            <a:endParaRPr lang="en-US" altLang="zh-CN" sz="2800">
              <a:latin typeface="Times New Roman" panose="02020603050405020304" pitchFamily="18" charset="0"/>
            </a:endParaRPr>
          </a:p>
          <a:p>
            <a:pPr eaLnBrk="0" hangingPunct="0">
              <a:lnSpc>
                <a:spcPct val="130000"/>
              </a:lnSpc>
            </a:pPr>
            <a:r>
              <a:rPr lang="zh-CN" altLang="en-US" sz="2800">
                <a:solidFill>
                  <a:srgbClr val="000000"/>
                </a:solidFill>
                <a:latin typeface="Times New Roman" panose="02020603050405020304" pitchFamily="18" charset="0"/>
              </a:rPr>
              <a:t>－</a:t>
            </a:r>
            <a:r>
              <a:rPr lang="en-US" altLang="zh-CN" sz="2800">
                <a:solidFill>
                  <a:srgbClr val="000000"/>
                </a:solidFill>
                <a:latin typeface="Times New Roman" panose="02020603050405020304" pitchFamily="18" charset="0"/>
              </a:rPr>
              <a:t>You’d better eat ______food. It’s important to keep fit.</a:t>
            </a:r>
            <a:endParaRPr lang="en-US" altLang="zh-CN" sz="2800">
              <a:latin typeface="Times New Roman" panose="02020603050405020304" pitchFamily="18" charset="0"/>
            </a:endParaRPr>
          </a:p>
          <a:p>
            <a:pPr eaLnBrk="0" hangingPunct="0">
              <a:lnSpc>
                <a:spcPct val="130000"/>
              </a:lnSpc>
            </a:pPr>
            <a:r>
              <a:rPr lang="en-US" altLang="zh-CN" sz="2800">
                <a:solidFill>
                  <a:srgbClr val="000000"/>
                </a:solidFill>
                <a:latin typeface="Times New Roman" panose="02020603050405020304" pitchFamily="18" charset="0"/>
              </a:rPr>
              <a:t>A. fat and fat; more       </a:t>
            </a:r>
            <a:endParaRPr lang="en-US" altLang="zh-CN" sz="2800">
              <a:latin typeface="Times New Roman" panose="02020603050405020304" pitchFamily="18" charset="0"/>
            </a:endParaRPr>
          </a:p>
          <a:p>
            <a:pPr eaLnBrk="0" hangingPunct="0">
              <a:lnSpc>
                <a:spcPct val="130000"/>
              </a:lnSpc>
            </a:pPr>
            <a:r>
              <a:rPr lang="en-US" altLang="zh-CN" sz="2800">
                <a:solidFill>
                  <a:srgbClr val="000000"/>
                </a:solidFill>
                <a:latin typeface="Times New Roman" panose="02020603050405020304" pitchFamily="18" charset="0"/>
              </a:rPr>
              <a:t>B. fatter and fatter ; fewer  </a:t>
            </a:r>
            <a:endParaRPr lang="en-US" altLang="zh-CN" sz="2800">
              <a:latin typeface="Times New Roman" panose="02020603050405020304" pitchFamily="18" charset="0"/>
            </a:endParaRPr>
          </a:p>
          <a:p>
            <a:pPr eaLnBrk="0" hangingPunct="0">
              <a:lnSpc>
                <a:spcPct val="130000"/>
              </a:lnSpc>
            </a:pPr>
            <a:r>
              <a:rPr lang="en-US" altLang="zh-CN" sz="2800">
                <a:solidFill>
                  <a:srgbClr val="000000"/>
                </a:solidFill>
                <a:latin typeface="Times New Roman" panose="02020603050405020304" pitchFamily="18" charset="0"/>
              </a:rPr>
              <a:t>C. more and more fatter ; less     	</a:t>
            </a:r>
            <a:endParaRPr lang="en-US" altLang="zh-CN" sz="2800">
              <a:latin typeface="Times New Roman" panose="02020603050405020304" pitchFamily="18" charset="0"/>
            </a:endParaRPr>
          </a:p>
          <a:p>
            <a:pPr eaLnBrk="0" hangingPunct="0">
              <a:lnSpc>
                <a:spcPct val="130000"/>
              </a:lnSpc>
            </a:pPr>
            <a:r>
              <a:rPr lang="en-US" altLang="zh-CN" sz="2800">
                <a:solidFill>
                  <a:srgbClr val="000000"/>
                </a:solidFill>
                <a:latin typeface="Times New Roman" panose="02020603050405020304" pitchFamily="18" charset="0"/>
              </a:rPr>
              <a:t>D. fatter and fatter ; less</a:t>
            </a:r>
            <a:endParaRPr lang="en-US" altLang="zh-CN" sz="2800">
              <a:latin typeface="Times New Roman" panose="02020603050405020304" pitchFamily="18" charset="0"/>
              <a:cs typeface="Times New Roman" panose="02020603050405020304" pitchFamily="18" charset="0"/>
            </a:endParaRPr>
          </a:p>
        </p:txBody>
      </p:sp>
      <p:sp>
        <p:nvSpPr>
          <p:cNvPr id="10" name="TextBox 9"/>
          <p:cNvSpPr txBox="1">
            <a:spLocks noChangeArrowheads="1"/>
          </p:cNvSpPr>
          <p:nvPr/>
        </p:nvSpPr>
        <p:spPr bwMode="auto">
          <a:xfrm>
            <a:off x="5638800" y="1143000"/>
            <a:ext cx="44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rPr>
              <a:t>C</a:t>
            </a:r>
            <a:endParaRPr lang="zh-CN" altLang="en-US" sz="2800" b="1">
              <a:solidFill>
                <a:srgbClr val="FF0000"/>
              </a:solidFill>
            </a:endParaRPr>
          </a:p>
        </p:txBody>
      </p:sp>
      <p:sp>
        <p:nvSpPr>
          <p:cNvPr id="11" name="TextBox 10"/>
          <p:cNvSpPr txBox="1">
            <a:spLocks noChangeArrowheads="1"/>
          </p:cNvSpPr>
          <p:nvPr/>
        </p:nvSpPr>
        <p:spPr bwMode="auto">
          <a:xfrm>
            <a:off x="1219200" y="3895725"/>
            <a:ext cx="44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rPr>
              <a:t>D</a:t>
            </a:r>
            <a:endParaRPr lang="zh-CN" altLang="en-US" sz="2800" b="1">
              <a:solidFill>
                <a:srgbClr val="FF000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WordArt 2"/>
          <p:cNvSpPr>
            <a:spLocks noChangeArrowheads="1" noChangeShapeType="1" noTextEdit="1"/>
          </p:cNvSpPr>
          <p:nvPr/>
        </p:nvSpPr>
        <p:spPr bwMode="auto">
          <a:xfrm>
            <a:off x="3276600" y="668338"/>
            <a:ext cx="2530475" cy="1008062"/>
          </a:xfrm>
          <a:prstGeom prst="rect">
            <a:avLst/>
          </a:prstGeom>
        </p:spPr>
        <p:txBody>
          <a:bodyPr wrap="none" fromWordArt="1">
            <a:prstTxWarp prst="textCascadeUp">
              <a:avLst>
                <a:gd name="adj" fmla="val 44444"/>
              </a:avLst>
            </a:prstTxWarp>
            <a:scene3d>
              <a:camera prst="legacyPerspectiveFront">
                <a:rot lat="20519995" lon="1080000" rev="0"/>
              </a:camera>
              <a:lightRig rig="legacyFlat3" dir="r"/>
            </a:scene3d>
            <a:sp3d extrusionH="430200" prstMaterial="legacyMatte">
              <a:extrusionClr>
                <a:srgbClr val="FF6600"/>
              </a:extrusionClr>
            </a:sp3d>
          </a:bodyPr>
          <a:lstStyle/>
          <a:p>
            <a:pPr algn="ctr"/>
            <a:r>
              <a:rPr lang="en-US" altLang="zh-CN" sz="3600" kern="10" dirty="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rPr>
              <a:t>Homework</a:t>
            </a:r>
            <a:endParaRPr lang="zh-CN" altLang="en-US" sz="3600" kern="10" dirty="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endParaRPr>
          </a:p>
        </p:txBody>
      </p:sp>
      <p:sp>
        <p:nvSpPr>
          <p:cNvPr id="25603" name="Text Box 3"/>
          <p:cNvSpPr txBox="1">
            <a:spLocks noChangeArrowheads="1"/>
          </p:cNvSpPr>
          <p:nvPr/>
        </p:nvSpPr>
        <p:spPr bwMode="auto">
          <a:xfrm>
            <a:off x="755650" y="1844675"/>
            <a:ext cx="7775575"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000" b="1" dirty="0">
              <a:latin typeface="宋体" panose="02010600030101010101" pitchFamily="2" charset="-122"/>
              <a:sym typeface="宋体" panose="02010600030101010101" pitchFamily="2" charset="-122"/>
            </a:endParaRPr>
          </a:p>
          <a:p>
            <a:pPr eaLnBrk="1" hangingPunct="1">
              <a:lnSpc>
                <a:spcPct val="120000"/>
              </a:lnSpc>
            </a:pPr>
            <a:r>
              <a:rPr lang="en-US" altLang="zh-CN" sz="2800" b="1" dirty="0">
                <a:latin typeface="Times New Roman" panose="02020603050405020304" pitchFamily="18" charset="0"/>
              </a:rPr>
              <a:t>1. Finish the exercises in Self Check.</a:t>
            </a:r>
          </a:p>
          <a:p>
            <a:pPr eaLnBrk="1" hangingPunct="1"/>
            <a:r>
              <a:rPr lang="en-US" altLang="zh-CN" sz="2800" b="1" i="1" dirty="0">
                <a:latin typeface="Times New Roman" panose="02020603050405020304" pitchFamily="18" charset="0"/>
              </a:rPr>
              <a:t>2</a:t>
            </a:r>
            <a:r>
              <a:rPr lang="en-US" altLang="zh-CN" sz="2800" b="1" dirty="0">
                <a:latin typeface="Times New Roman" panose="02020603050405020304" pitchFamily="18" charset="0"/>
              </a:rPr>
              <a:t>. Try to </a:t>
            </a:r>
            <a:r>
              <a:rPr lang="en-US" altLang="zh-CN" sz="2800" b="1" dirty="0">
                <a:solidFill>
                  <a:srgbClr val="000000"/>
                </a:solidFill>
                <a:latin typeface="Times New Roman" panose="02020603050405020304" pitchFamily="18" charset="0"/>
              </a:rPr>
              <a:t>Compare yourself</a:t>
            </a:r>
            <a:r>
              <a:rPr lang="en-US" altLang="zh-CN" sz="2800" b="1" dirty="0">
                <a:solidFill>
                  <a:srgbClr val="3333CC"/>
                </a:solidFill>
                <a:latin typeface="Times New Roman" panose="02020603050405020304" pitchFamily="18" charset="0"/>
              </a:rPr>
              <a:t> </a:t>
            </a:r>
            <a:r>
              <a:rPr lang="en-US" altLang="zh-CN" sz="2800" b="1" dirty="0">
                <a:solidFill>
                  <a:srgbClr val="FF0000"/>
                </a:solidFill>
                <a:latin typeface="Times New Roman" panose="02020603050405020304" pitchFamily="18" charset="0"/>
              </a:rPr>
              <a:t>now</a:t>
            </a:r>
            <a:r>
              <a:rPr lang="en-US" altLang="zh-CN" sz="2800" b="1" dirty="0">
                <a:solidFill>
                  <a:srgbClr val="3333CC"/>
                </a:solidFill>
                <a:latin typeface="Times New Roman" panose="02020603050405020304" pitchFamily="18" charset="0"/>
              </a:rPr>
              <a:t> </a:t>
            </a:r>
            <a:r>
              <a:rPr lang="en-US" altLang="zh-CN" sz="2800" b="1" dirty="0">
                <a:solidFill>
                  <a:srgbClr val="000000"/>
                </a:solidFill>
                <a:latin typeface="Times New Roman" panose="02020603050405020304" pitchFamily="18" charset="0"/>
              </a:rPr>
              <a:t>and</a:t>
            </a:r>
            <a:r>
              <a:rPr lang="en-US" altLang="zh-CN" sz="2800" b="1" dirty="0">
                <a:solidFill>
                  <a:srgbClr val="3333CC"/>
                </a:solidFill>
                <a:latin typeface="Times New Roman" panose="02020603050405020304" pitchFamily="18" charset="0"/>
              </a:rPr>
              <a:t> </a:t>
            </a:r>
            <a:r>
              <a:rPr lang="en-US" altLang="zh-CN" sz="2800" b="1" dirty="0">
                <a:solidFill>
                  <a:srgbClr val="FF0000"/>
                </a:solidFill>
                <a:latin typeface="Times New Roman" panose="02020603050405020304" pitchFamily="18" charset="0"/>
              </a:rPr>
              <a:t>two </a:t>
            </a:r>
          </a:p>
          <a:p>
            <a:pPr eaLnBrk="1" hangingPunct="1"/>
            <a:r>
              <a:rPr lang="en-US" altLang="zh-CN" sz="2800" b="1" dirty="0">
                <a:solidFill>
                  <a:srgbClr val="FF0000"/>
                </a:solidFill>
                <a:latin typeface="Times New Roman" panose="02020603050405020304" pitchFamily="18" charset="0"/>
              </a:rPr>
              <a:t>    years ago</a:t>
            </a:r>
            <a:r>
              <a:rPr lang="en-US" altLang="zh-CN" sz="2800" b="1" dirty="0">
                <a:solidFill>
                  <a:srgbClr val="000000"/>
                </a:solidFill>
                <a:latin typeface="Times New Roman" panose="02020603050405020304" pitchFamily="18" charset="0"/>
              </a:rPr>
              <a:t>, </a:t>
            </a:r>
            <a:r>
              <a:rPr lang="en-US" altLang="zh-CN" sz="2800" b="1" dirty="0">
                <a:latin typeface="Times New Roman" panose="02020603050405020304" pitchFamily="18" charset="0"/>
              </a:rPr>
              <a:t>and write it down.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381000" y="1571625"/>
            <a:ext cx="8610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2400" dirty="0">
                <a:solidFill>
                  <a:srgbClr val="000000"/>
                </a:solidFill>
                <a:latin typeface="Times New Roman" panose="02020603050405020304" pitchFamily="18" charset="0"/>
                <a:ea typeface="黑体" panose="02010609060101010101" pitchFamily="49" charset="-122"/>
              </a:rPr>
              <a:t>1. </a:t>
            </a:r>
            <a:r>
              <a:rPr lang="zh-CN" altLang="en-US" sz="2400" dirty="0">
                <a:solidFill>
                  <a:srgbClr val="000000"/>
                </a:solidFill>
                <a:latin typeface="Times New Roman" panose="02020603050405020304" pitchFamily="18" charset="0"/>
                <a:ea typeface="黑体" panose="02010609060101010101" pitchFamily="49" charset="-122"/>
              </a:rPr>
              <a:t>熟练使用以下词汇、短语和句型： </a:t>
            </a:r>
            <a:r>
              <a:rPr lang="en-US" altLang="zh-CN" sz="2400" dirty="0">
                <a:solidFill>
                  <a:srgbClr val="000000"/>
                </a:solidFill>
                <a:latin typeface="Times New Roman" panose="02020603050405020304" pitchFamily="18" charset="0"/>
                <a:ea typeface="黑体" panose="02010609060101010101" pitchFamily="49" charset="-122"/>
              </a:rPr>
              <a:t>primary, primary school, information, as…as, than, both, neither</a:t>
            </a:r>
          </a:p>
          <a:p>
            <a:pPr eaLnBrk="1" hangingPunct="1">
              <a:lnSpc>
                <a:spcPct val="150000"/>
              </a:lnSpc>
            </a:pPr>
            <a:r>
              <a:rPr lang="en-US" altLang="zh-CN" sz="2400" dirty="0">
                <a:solidFill>
                  <a:srgbClr val="000000"/>
                </a:solidFill>
                <a:latin typeface="Times New Roman" panose="02020603050405020304" pitchFamily="18" charset="0"/>
                <a:ea typeface="黑体" panose="02010609060101010101" pitchFamily="49" charset="-122"/>
              </a:rPr>
              <a:t>—Who do you think should get the job?</a:t>
            </a:r>
          </a:p>
          <a:p>
            <a:pPr eaLnBrk="1" hangingPunct="1">
              <a:lnSpc>
                <a:spcPct val="150000"/>
              </a:lnSpc>
            </a:pPr>
            <a:r>
              <a:rPr lang="en-US" altLang="zh-CN" sz="2400" dirty="0">
                <a:solidFill>
                  <a:srgbClr val="000000"/>
                </a:solidFill>
                <a:latin typeface="Times New Roman" panose="02020603050405020304" pitchFamily="18" charset="0"/>
                <a:ea typeface="黑体" panose="02010609060101010101" pitchFamily="49" charset="-122"/>
              </a:rPr>
              <a:t>—I think Jenny is more outgoing than Jill. So, I think she should get the job..</a:t>
            </a:r>
          </a:p>
          <a:p>
            <a:pPr eaLnBrk="1" hangingPunct="1">
              <a:lnSpc>
                <a:spcPct val="150000"/>
              </a:lnSpc>
            </a:pPr>
            <a:r>
              <a:rPr lang="en-US" altLang="zh-CN" sz="2400" dirty="0">
                <a:solidFill>
                  <a:srgbClr val="000000"/>
                </a:solidFill>
                <a:latin typeface="Times New Roman" panose="02020603050405020304" pitchFamily="18" charset="0"/>
                <a:ea typeface="黑体" panose="02010609060101010101" pitchFamily="49" charset="-122"/>
              </a:rPr>
              <a:t>—But I think Jill is …</a:t>
            </a:r>
          </a:p>
          <a:p>
            <a:pPr eaLnBrk="1" hangingPunct="1">
              <a:lnSpc>
                <a:spcPct val="150000"/>
              </a:lnSpc>
            </a:pPr>
            <a:r>
              <a:rPr lang="en-US" altLang="zh-CN" sz="2400" dirty="0">
                <a:solidFill>
                  <a:srgbClr val="000000"/>
                </a:solidFill>
                <a:latin typeface="Times New Roman" panose="02020603050405020304" pitchFamily="18" charset="0"/>
                <a:ea typeface="黑体" panose="02010609060101010101" pitchFamily="49" charset="-122"/>
              </a:rPr>
              <a:t>2.</a:t>
            </a:r>
            <a:r>
              <a:rPr lang="zh-CN" altLang="en-US" sz="2400" dirty="0">
                <a:solidFill>
                  <a:srgbClr val="000000"/>
                </a:solidFill>
                <a:latin typeface="Times New Roman" panose="02020603050405020304" pitchFamily="18" charset="0"/>
                <a:ea typeface="黑体" panose="02010609060101010101" pitchFamily="49" charset="-122"/>
              </a:rPr>
              <a:t>能正确运用比较级的句型起草仿写一篇有关友谊话题的短篇文章。</a:t>
            </a:r>
          </a:p>
        </p:txBody>
      </p:sp>
      <p:sp>
        <p:nvSpPr>
          <p:cNvPr id="3" name="矩形 2"/>
          <p:cNvSpPr/>
          <p:nvPr/>
        </p:nvSpPr>
        <p:spPr>
          <a:xfrm>
            <a:off x="3524250" y="609600"/>
            <a:ext cx="2038350" cy="646113"/>
          </a:xfrm>
          <a:prstGeom prst="rect">
            <a:avLst/>
          </a:prstGeom>
          <a:solidFill>
            <a:srgbClr val="669900"/>
          </a:solidFill>
        </p:spPr>
        <p:txBody>
          <a:bodyPr wrap="none">
            <a:spAutoFit/>
          </a:bodyPr>
          <a:lstStyle/>
          <a:p>
            <a:pPr defTabSz="912495">
              <a:defRPr/>
            </a:pPr>
            <a:r>
              <a:rPr lang="zh-CN" altLang="en-US" sz="3600" b="1" dirty="0">
                <a:latin typeface="+mn-ea"/>
                <a:ea typeface="宋体" panose="02010600030101010101" pitchFamily="2" charset="-122"/>
              </a:rPr>
              <a:t>学习目标</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552825" y="685800"/>
            <a:ext cx="2038350" cy="646113"/>
          </a:xfrm>
          <a:prstGeom prst="rect">
            <a:avLst/>
          </a:prstGeom>
          <a:solidFill>
            <a:srgbClr val="669900"/>
          </a:solidFill>
        </p:spPr>
        <p:txBody>
          <a:bodyPr wrap="none">
            <a:spAutoFit/>
          </a:bodyPr>
          <a:lstStyle/>
          <a:p>
            <a:pPr defTabSz="912495">
              <a:defRPr/>
            </a:pPr>
            <a:r>
              <a:rPr lang="zh-CN" altLang="en-US" sz="3600" b="1" dirty="0">
                <a:latin typeface="+mn-ea"/>
                <a:ea typeface="宋体" panose="02010600030101010101" pitchFamily="2" charset="-122"/>
              </a:rPr>
              <a:t>教学互研</a:t>
            </a:r>
          </a:p>
        </p:txBody>
      </p:sp>
      <p:sp>
        <p:nvSpPr>
          <p:cNvPr id="4" name="矩形 3"/>
          <p:cNvSpPr/>
          <p:nvPr/>
        </p:nvSpPr>
        <p:spPr>
          <a:xfrm>
            <a:off x="533400" y="1143000"/>
            <a:ext cx="1831975" cy="584200"/>
          </a:xfrm>
          <a:prstGeom prst="rect">
            <a:avLst/>
          </a:prstGeom>
          <a:solidFill>
            <a:srgbClr val="99CC00"/>
          </a:solidFill>
        </p:spPr>
        <p:txBody>
          <a:bodyPr wrap="none">
            <a:spAutoFit/>
          </a:bodyPr>
          <a:lstStyle/>
          <a:p>
            <a:pPr defTabSz="912495">
              <a:defRPr/>
            </a:pPr>
            <a:r>
              <a:rPr lang="zh-CN" altLang="en-US" sz="3200" b="1" dirty="0">
                <a:latin typeface="+mn-ea"/>
                <a:ea typeface="宋体" panose="02010600030101010101" pitchFamily="2" charset="-122"/>
              </a:rPr>
              <a:t>新词自查</a:t>
            </a:r>
          </a:p>
        </p:txBody>
      </p:sp>
      <p:sp>
        <p:nvSpPr>
          <p:cNvPr id="9220" name="矩形 4"/>
          <p:cNvSpPr>
            <a:spLocks noChangeArrowheads="1"/>
          </p:cNvSpPr>
          <p:nvPr/>
        </p:nvSpPr>
        <p:spPr bwMode="auto">
          <a:xfrm>
            <a:off x="533400" y="1905000"/>
            <a:ext cx="48529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800" dirty="0">
                <a:latin typeface="黑体" panose="02010609060101010101" pitchFamily="49" charset="-122"/>
                <a:ea typeface="黑体" panose="02010609060101010101" pitchFamily="49" charset="-122"/>
              </a:rPr>
              <a:t>根据句意及汉语提示完成句子</a:t>
            </a:r>
          </a:p>
        </p:txBody>
      </p:sp>
      <p:sp>
        <p:nvSpPr>
          <p:cNvPr id="9221" name="TextBox 5"/>
          <p:cNvSpPr txBox="1">
            <a:spLocks noChangeArrowheads="1"/>
          </p:cNvSpPr>
          <p:nvPr/>
        </p:nvSpPr>
        <p:spPr bwMode="auto">
          <a:xfrm>
            <a:off x="381000" y="2819400"/>
            <a:ext cx="8788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14350" indent="-51435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dirty="0">
                <a:latin typeface="Times New Roman" panose="02020603050405020304" pitchFamily="18" charset="0"/>
              </a:rPr>
              <a:t>1. The newspaper always gives us the newest </a:t>
            </a:r>
            <a:r>
              <a:rPr lang="en-US" altLang="zh-CN" sz="2800" dirty="0">
                <a:solidFill>
                  <a:srgbClr val="FF0000"/>
                </a:solidFill>
                <a:latin typeface="Times New Roman" panose="02020603050405020304" pitchFamily="18" charset="0"/>
              </a:rPr>
              <a:t>information</a:t>
            </a:r>
          </a:p>
          <a:p>
            <a:pPr eaLnBrk="1" hangingPunct="1"/>
            <a:r>
              <a:rPr lang="en-US" altLang="zh-CN" sz="2800" dirty="0">
                <a:latin typeface="Times New Roman" panose="02020603050405020304" pitchFamily="18" charset="0"/>
              </a:rPr>
              <a:t>    (</a:t>
            </a:r>
            <a:r>
              <a:rPr lang="zh-CN" altLang="en-US" sz="2800" dirty="0">
                <a:latin typeface="Times New Roman" panose="02020603050405020304" pitchFamily="18" charset="0"/>
              </a:rPr>
              <a:t>消息</a:t>
            </a:r>
            <a:r>
              <a:rPr lang="en-US" altLang="zh-CN" sz="2800" dirty="0">
                <a:latin typeface="Times New Roman" panose="02020603050405020304" pitchFamily="18" charset="0"/>
              </a:rPr>
              <a:t>).</a:t>
            </a:r>
          </a:p>
          <a:p>
            <a:pPr eaLnBrk="1" hangingPunct="1"/>
            <a:r>
              <a:rPr lang="en-US" altLang="zh-CN" sz="2800" dirty="0">
                <a:latin typeface="Times New Roman" panose="02020603050405020304" pitchFamily="18" charset="0"/>
              </a:rPr>
              <a:t>2. The education in </a:t>
            </a:r>
            <a:r>
              <a:rPr lang="en-US" altLang="zh-CN" sz="2800" dirty="0">
                <a:solidFill>
                  <a:srgbClr val="FF0000"/>
                </a:solidFill>
                <a:latin typeface="Times New Roman" panose="02020603050405020304" pitchFamily="18" charset="0"/>
              </a:rPr>
              <a:t>primary school </a:t>
            </a:r>
            <a:r>
              <a:rPr lang="en-US" altLang="zh-CN" sz="2800" dirty="0">
                <a:latin typeface="Times New Roman" panose="02020603050405020304" pitchFamily="18" charset="0"/>
              </a:rPr>
              <a:t>(</a:t>
            </a:r>
            <a:r>
              <a:rPr lang="zh-CN" altLang="en-US" sz="2800" dirty="0">
                <a:latin typeface="Times New Roman" panose="02020603050405020304" pitchFamily="18" charset="0"/>
              </a:rPr>
              <a:t>小学</a:t>
            </a:r>
            <a:r>
              <a:rPr lang="en-US" altLang="zh-CN" sz="2800" dirty="0">
                <a:latin typeface="Times New Roman" panose="02020603050405020304" pitchFamily="18" charset="0"/>
              </a:rPr>
              <a:t>) is very important</a:t>
            </a:r>
          </a:p>
          <a:p>
            <a:pPr eaLnBrk="1" hangingPunct="1"/>
            <a:r>
              <a:rPr lang="en-US" altLang="zh-CN" sz="2800" dirty="0">
                <a:latin typeface="Times New Roman" panose="02020603050405020304" pitchFamily="18" charset="0"/>
              </a:rPr>
              <a:t>    for everyone.</a:t>
            </a:r>
            <a:endParaRPr lang="zh-CN" altLang="en-US" sz="2800" dirty="0">
              <a:latin typeface="Times New Roman" panose="02020603050405020304" pitchFamily="18" charset="0"/>
              <a:cs typeface="Times New Roman" panose="02020603050405020304" pitchFamily="18" charset="0"/>
            </a:endParaRPr>
          </a:p>
        </p:txBody>
      </p:sp>
      <p:cxnSp>
        <p:nvCxnSpPr>
          <p:cNvPr id="7" name="直接连接符 6"/>
          <p:cNvCxnSpPr/>
          <p:nvPr/>
        </p:nvCxnSpPr>
        <p:spPr>
          <a:xfrm>
            <a:off x="7010400" y="3352800"/>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3200400" y="4267200"/>
            <a:ext cx="2209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6934200" y="2819400"/>
            <a:ext cx="16764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2" name="矩形 11"/>
          <p:cNvSpPr/>
          <p:nvPr/>
        </p:nvSpPr>
        <p:spPr>
          <a:xfrm>
            <a:off x="3200400" y="3733800"/>
            <a:ext cx="2209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2286000" y="1752600"/>
            <a:ext cx="4762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i="1">
                <a:solidFill>
                  <a:srgbClr val="FF0000"/>
                </a:solidFill>
                <a:latin typeface="Times New Roman" panose="02020603050405020304" pitchFamily="18" charset="0"/>
              </a:rPr>
              <a:t>The More We Get Together</a:t>
            </a:r>
          </a:p>
        </p:txBody>
      </p:sp>
      <p:sp>
        <p:nvSpPr>
          <p:cNvPr id="10243" name="Text Box 3"/>
          <p:cNvSpPr txBox="1">
            <a:spLocks noChangeArrowheads="1"/>
          </p:cNvSpPr>
          <p:nvPr/>
        </p:nvSpPr>
        <p:spPr bwMode="auto">
          <a:xfrm>
            <a:off x="2362200" y="2362200"/>
            <a:ext cx="4714875" cy="4135438"/>
          </a:xfrm>
          <a:prstGeom prst="rect">
            <a:avLst/>
          </a:prstGeom>
          <a:solidFill>
            <a:srgbClr val="CCFFCC">
              <a:alpha val="7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05000"/>
              </a:lnSpc>
            </a:pPr>
            <a:r>
              <a:rPr lang="en-US" altLang="zh-CN" sz="2800" dirty="0">
                <a:solidFill>
                  <a:srgbClr val="000000"/>
                </a:solidFill>
                <a:latin typeface="Times New Roman" panose="02020603050405020304" pitchFamily="18" charset="0"/>
              </a:rPr>
              <a:t>The more we get together,</a:t>
            </a:r>
          </a:p>
          <a:p>
            <a:pPr eaLnBrk="1" hangingPunct="1">
              <a:lnSpc>
                <a:spcPct val="105000"/>
              </a:lnSpc>
            </a:pPr>
            <a:r>
              <a:rPr lang="en-US" altLang="zh-CN" sz="2800" dirty="0">
                <a:solidFill>
                  <a:srgbClr val="000000"/>
                </a:solidFill>
                <a:latin typeface="Times New Roman" panose="02020603050405020304" pitchFamily="18" charset="0"/>
              </a:rPr>
              <a:t>together, together.</a:t>
            </a:r>
          </a:p>
          <a:p>
            <a:pPr eaLnBrk="1" hangingPunct="1">
              <a:lnSpc>
                <a:spcPct val="105000"/>
              </a:lnSpc>
            </a:pPr>
            <a:r>
              <a:rPr lang="en-US" altLang="zh-CN" sz="2800" dirty="0">
                <a:solidFill>
                  <a:srgbClr val="000000"/>
                </a:solidFill>
                <a:latin typeface="Times New Roman" panose="02020603050405020304" pitchFamily="18" charset="0"/>
              </a:rPr>
              <a:t>The more we get together, </a:t>
            </a:r>
          </a:p>
          <a:p>
            <a:pPr eaLnBrk="1" hangingPunct="1">
              <a:lnSpc>
                <a:spcPct val="105000"/>
              </a:lnSpc>
            </a:pPr>
            <a:r>
              <a:rPr lang="en-US" altLang="zh-CN" sz="2800" dirty="0">
                <a:solidFill>
                  <a:srgbClr val="000000"/>
                </a:solidFill>
                <a:latin typeface="Times New Roman" panose="02020603050405020304" pitchFamily="18" charset="0"/>
              </a:rPr>
              <a:t>The happier we’ll be.</a:t>
            </a:r>
          </a:p>
          <a:p>
            <a:pPr eaLnBrk="1" hangingPunct="1">
              <a:lnSpc>
                <a:spcPct val="105000"/>
              </a:lnSpc>
            </a:pPr>
            <a:r>
              <a:rPr lang="en-US" altLang="zh-CN" sz="2800" dirty="0">
                <a:solidFill>
                  <a:srgbClr val="000000"/>
                </a:solidFill>
                <a:latin typeface="Times New Roman" panose="02020603050405020304" pitchFamily="18" charset="0"/>
              </a:rPr>
              <a:t>For your friends are my friends,</a:t>
            </a:r>
          </a:p>
          <a:p>
            <a:pPr eaLnBrk="1" hangingPunct="1">
              <a:lnSpc>
                <a:spcPct val="105000"/>
              </a:lnSpc>
            </a:pPr>
            <a:r>
              <a:rPr lang="en-US" altLang="zh-CN" sz="2800" dirty="0">
                <a:solidFill>
                  <a:srgbClr val="000000"/>
                </a:solidFill>
                <a:latin typeface="Times New Roman" panose="02020603050405020304" pitchFamily="18" charset="0"/>
              </a:rPr>
              <a:t>And my friends are your friends. </a:t>
            </a:r>
          </a:p>
          <a:p>
            <a:pPr eaLnBrk="1" hangingPunct="1">
              <a:lnSpc>
                <a:spcPct val="105000"/>
              </a:lnSpc>
            </a:pPr>
            <a:r>
              <a:rPr lang="en-US" altLang="zh-CN" sz="2800" dirty="0">
                <a:solidFill>
                  <a:srgbClr val="000000"/>
                </a:solidFill>
                <a:latin typeface="Times New Roman" panose="02020603050405020304" pitchFamily="18" charset="0"/>
              </a:rPr>
              <a:t>The more we get together, </a:t>
            </a:r>
          </a:p>
          <a:p>
            <a:pPr eaLnBrk="1" hangingPunct="1">
              <a:lnSpc>
                <a:spcPct val="105000"/>
              </a:lnSpc>
            </a:pPr>
            <a:r>
              <a:rPr lang="en-US" altLang="zh-CN" sz="2800" dirty="0">
                <a:solidFill>
                  <a:srgbClr val="000000"/>
                </a:solidFill>
                <a:latin typeface="Times New Roman" panose="02020603050405020304" pitchFamily="18" charset="0"/>
              </a:rPr>
              <a:t>The happier we’ll be.</a:t>
            </a:r>
          </a:p>
        </p:txBody>
      </p:sp>
      <p:sp>
        <p:nvSpPr>
          <p:cNvPr id="8" name="同侧圆角矩形 7"/>
          <p:cNvSpPr/>
          <p:nvPr/>
        </p:nvSpPr>
        <p:spPr>
          <a:xfrm>
            <a:off x="2978331" y="1066800"/>
            <a:ext cx="2698569" cy="685800"/>
          </a:xfrm>
          <a:prstGeom prst="round2Same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t>Enjoy a song</a:t>
            </a:r>
            <a:endParaRPr lang="zh-CN" altLang="en-US" sz="2800" b="1" dirty="0"/>
          </a:p>
        </p:txBody>
      </p:sp>
      <p:pic>
        <p:nvPicPr>
          <p:cNvPr id="6" name="themorewegettogether.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6172200" y="1219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p:nvPr/>
        </p:nvSpPr>
        <p:spPr>
          <a:xfrm>
            <a:off x="533400" y="685800"/>
            <a:ext cx="1831975" cy="584200"/>
          </a:xfrm>
          <a:prstGeom prst="rect">
            <a:avLst/>
          </a:prstGeom>
          <a:solidFill>
            <a:srgbClr val="99CC00"/>
          </a:solidFill>
        </p:spPr>
        <p:txBody>
          <a:bodyPr wrap="none">
            <a:spAutoFit/>
          </a:bodyPr>
          <a:lstStyle/>
          <a:p>
            <a:pPr defTabSz="912495">
              <a:defRPr/>
            </a:pPr>
            <a:r>
              <a:rPr lang="zh-CN" altLang="en-US" sz="3200" b="1" dirty="0">
                <a:latin typeface="+mn-ea"/>
                <a:ea typeface="宋体" panose="02010600030101010101" pitchFamily="2" charset="-122"/>
              </a:rPr>
              <a:t>情景导入</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1726"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noChangeArrowheads="1"/>
          </p:cNvPicPr>
          <p:nvPr/>
        </p:nvPicPr>
        <p:blipFill>
          <a:blip r:embed="rId2" cstate="email"/>
          <a:srcRect/>
          <a:stretch>
            <a:fillRect/>
          </a:stretch>
        </p:blipFill>
        <p:spPr bwMode="auto">
          <a:xfrm>
            <a:off x="2051050" y="1519238"/>
            <a:ext cx="4675188" cy="35099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1269" name="Text Box 5"/>
          <p:cNvSpPr txBox="1">
            <a:spLocks noChangeArrowheads="1"/>
          </p:cNvSpPr>
          <p:nvPr/>
        </p:nvSpPr>
        <p:spPr bwMode="auto">
          <a:xfrm>
            <a:off x="2971800" y="4953000"/>
            <a:ext cx="28606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Times New Roman" panose="02020603050405020304" pitchFamily="18" charset="0"/>
              </a:rPr>
              <a:t>They are</a:t>
            </a:r>
            <a:r>
              <a:rPr lang="en-US" altLang="zh-CN" sz="3200" b="1">
                <a:solidFill>
                  <a:srgbClr val="FF0066"/>
                </a:solidFill>
                <a:latin typeface="Times New Roman" panose="02020603050405020304" pitchFamily="18" charset="0"/>
              </a:rPr>
              <a:t> twins.</a:t>
            </a:r>
          </a:p>
        </p:txBody>
      </p:sp>
      <p:sp>
        <p:nvSpPr>
          <p:cNvPr id="11270" name="Text Box 6"/>
          <p:cNvSpPr txBox="1">
            <a:spLocks noChangeArrowheads="1"/>
          </p:cNvSpPr>
          <p:nvPr/>
        </p:nvSpPr>
        <p:spPr bwMode="auto">
          <a:xfrm>
            <a:off x="1828800" y="5486400"/>
            <a:ext cx="4876800" cy="1066800"/>
          </a:xfrm>
          <a:prstGeom prst="rect">
            <a:avLst/>
          </a:prstGeom>
          <a:noFill/>
          <a:ln w="9525">
            <a:solidFill>
              <a:srgbClr val="00B050"/>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Times New Roman" panose="02020603050405020304" pitchFamily="18" charset="0"/>
              </a:rPr>
              <a:t>Lily is </a:t>
            </a:r>
            <a:r>
              <a:rPr lang="en-US" altLang="zh-CN" sz="3200" b="1">
                <a:solidFill>
                  <a:schemeClr val="accent2"/>
                </a:solidFill>
                <a:latin typeface="Times New Roman" panose="02020603050405020304" pitchFamily="18" charset="0"/>
              </a:rPr>
              <a:t>tall</a:t>
            </a:r>
            <a:r>
              <a:rPr lang="en-US" altLang="zh-CN" sz="3200" b="1">
                <a:solidFill>
                  <a:srgbClr val="FF0000"/>
                </a:solidFill>
                <a:latin typeface="Times New Roman" panose="02020603050405020304" pitchFamily="18" charset="0"/>
              </a:rPr>
              <a:t>er </a:t>
            </a:r>
            <a:r>
              <a:rPr lang="en-US" altLang="zh-CN" sz="3200" b="1">
                <a:solidFill>
                  <a:schemeClr val="accent2"/>
                </a:solidFill>
                <a:latin typeface="Times New Roman" panose="02020603050405020304" pitchFamily="18" charset="0"/>
              </a:rPr>
              <a:t>than</a:t>
            </a:r>
            <a:r>
              <a:rPr lang="en-US" altLang="zh-CN" sz="3200" b="1">
                <a:latin typeface="Times New Roman" panose="02020603050405020304" pitchFamily="18" charset="0"/>
              </a:rPr>
              <a:t> Lucy.</a:t>
            </a:r>
          </a:p>
          <a:p>
            <a:pPr eaLnBrk="1" hangingPunct="1"/>
            <a:r>
              <a:rPr lang="en-US" altLang="zh-CN" sz="3200" b="1">
                <a:latin typeface="Times New Roman" panose="02020603050405020304" pitchFamily="18" charset="0"/>
              </a:rPr>
              <a:t>Lucy is </a:t>
            </a:r>
            <a:r>
              <a:rPr lang="en-US" altLang="zh-CN" sz="3200" b="1">
                <a:solidFill>
                  <a:schemeClr val="accent2"/>
                </a:solidFill>
                <a:latin typeface="Times New Roman" panose="02020603050405020304" pitchFamily="18" charset="0"/>
              </a:rPr>
              <a:t>short</a:t>
            </a:r>
            <a:r>
              <a:rPr lang="en-US" altLang="zh-CN" sz="3200" b="1">
                <a:solidFill>
                  <a:srgbClr val="FF0000"/>
                </a:solidFill>
                <a:latin typeface="Times New Roman" panose="02020603050405020304" pitchFamily="18" charset="0"/>
              </a:rPr>
              <a:t>er</a:t>
            </a:r>
            <a:r>
              <a:rPr lang="en-US" altLang="zh-CN" sz="3200" b="1">
                <a:latin typeface="Times New Roman" panose="02020603050405020304" pitchFamily="18" charset="0"/>
              </a:rPr>
              <a:t> </a:t>
            </a:r>
            <a:r>
              <a:rPr lang="en-US" altLang="zh-CN" sz="3200" b="1">
                <a:solidFill>
                  <a:schemeClr val="accent2"/>
                </a:solidFill>
                <a:latin typeface="Times New Roman" panose="02020603050405020304" pitchFamily="18" charset="0"/>
              </a:rPr>
              <a:t>than</a:t>
            </a:r>
            <a:r>
              <a:rPr lang="en-US" altLang="zh-CN" sz="3200" b="1">
                <a:latin typeface="Times New Roman" panose="02020603050405020304" pitchFamily="18" charset="0"/>
              </a:rPr>
              <a:t> Lily.</a:t>
            </a:r>
          </a:p>
        </p:txBody>
      </p:sp>
      <p:sp>
        <p:nvSpPr>
          <p:cNvPr id="2" name="灯片编号占位符 6"/>
          <p:cNvSpPr txBox="1">
            <a:spLocks noGrp="1"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fld id="{A8D3EF1A-BC3B-41CD-916A-C4117D492909}" type="slidenum">
              <a:rPr lang="zh-CN" altLang="en-US" sz="1400"/>
              <a:t>5</a:t>
            </a:fld>
            <a:endParaRPr lang="zh-CN" altLang="en-US" sz="1400"/>
          </a:p>
        </p:txBody>
      </p:sp>
      <p:sp>
        <p:nvSpPr>
          <p:cNvPr id="3" name="AutoShape 7"/>
          <p:cNvSpPr>
            <a:spLocks noChangeArrowheads="1"/>
          </p:cNvSpPr>
          <p:nvPr/>
        </p:nvSpPr>
        <p:spPr bwMode="auto">
          <a:xfrm>
            <a:off x="6948488" y="1916113"/>
            <a:ext cx="1600200" cy="838200"/>
          </a:xfrm>
          <a:prstGeom prst="wedgeEllipseCallout">
            <a:avLst>
              <a:gd name="adj1" fmla="val -48514"/>
              <a:gd name="adj2" fmla="val 60986"/>
            </a:avLst>
          </a:prstGeom>
          <a:solidFill>
            <a:srgbClr val="92D050"/>
          </a:solidFill>
          <a:ln w="9525">
            <a:solidFill>
              <a:srgbClr val="FFC000"/>
            </a:solidFill>
            <a:miter lim="800000"/>
          </a:ln>
        </p:spPr>
        <p:txBody>
          <a:bodyPr/>
          <a:lstStyle/>
          <a:p>
            <a:pPr algn="ctr"/>
            <a:endParaRPr lang="zh-CN" altLang="en-US"/>
          </a:p>
        </p:txBody>
      </p:sp>
      <p:sp>
        <p:nvSpPr>
          <p:cNvPr id="11271" name="Text Box 8"/>
          <p:cNvSpPr txBox="1">
            <a:spLocks noChangeArrowheads="1"/>
          </p:cNvSpPr>
          <p:nvPr/>
        </p:nvSpPr>
        <p:spPr bwMode="auto">
          <a:xfrm>
            <a:off x="7235825" y="2060575"/>
            <a:ext cx="1143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a:latin typeface="Times New Roman" panose="02020603050405020304" pitchFamily="18" charset="0"/>
              </a:rPr>
              <a:t>Lucy</a:t>
            </a:r>
          </a:p>
        </p:txBody>
      </p:sp>
      <p:sp>
        <p:nvSpPr>
          <p:cNvPr id="11272" name="AutoShape 9"/>
          <p:cNvSpPr>
            <a:spLocks noChangeArrowheads="1"/>
          </p:cNvSpPr>
          <p:nvPr/>
        </p:nvSpPr>
        <p:spPr bwMode="auto">
          <a:xfrm>
            <a:off x="468313" y="1739900"/>
            <a:ext cx="1295400" cy="1079500"/>
          </a:xfrm>
          <a:prstGeom prst="wedgeEllipseCallout">
            <a:avLst>
              <a:gd name="adj1" fmla="val 70343"/>
              <a:gd name="adj2" fmla="val 44412"/>
            </a:avLst>
          </a:prstGeom>
          <a:solidFill>
            <a:srgbClr val="92D050"/>
          </a:solidFill>
          <a:ln w="9525">
            <a:solidFill>
              <a:srgbClr val="FFC000"/>
            </a:solidFill>
            <a:miter lim="800000"/>
          </a:ln>
        </p:spPr>
        <p:txBody>
          <a:bodyPr/>
          <a:lstStyle/>
          <a:p>
            <a:pPr algn="ctr">
              <a:spcBef>
                <a:spcPct val="50000"/>
              </a:spcBef>
            </a:pPr>
            <a:endParaRPr lang="zh-CN" altLang="en-US" sz="2800" b="1">
              <a:latin typeface="Times New Roman" panose="02020603050405020304" pitchFamily="18" charset="0"/>
            </a:endParaRPr>
          </a:p>
        </p:txBody>
      </p:sp>
      <p:sp>
        <p:nvSpPr>
          <p:cNvPr id="11273" name="Text Box 10"/>
          <p:cNvSpPr txBox="1">
            <a:spLocks noChangeArrowheads="1"/>
          </p:cNvSpPr>
          <p:nvPr/>
        </p:nvSpPr>
        <p:spPr bwMode="auto">
          <a:xfrm>
            <a:off x="685800" y="1905000"/>
            <a:ext cx="914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a:latin typeface="Times New Roman" panose="02020603050405020304" pitchFamily="18" charset="0"/>
              </a:rPr>
              <a:t>Lily</a:t>
            </a:r>
          </a:p>
        </p:txBody>
      </p:sp>
      <p:sp>
        <p:nvSpPr>
          <p:cNvPr id="11" name="同侧圆角矩形 10"/>
          <p:cNvSpPr/>
          <p:nvPr/>
        </p:nvSpPr>
        <p:spPr>
          <a:xfrm>
            <a:off x="457200" y="685800"/>
            <a:ext cx="3276600" cy="685800"/>
          </a:xfrm>
          <a:prstGeom prst="round2Same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t>Compare people </a:t>
            </a:r>
            <a:endParaRPr lang="zh-CN"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wipe(down)">
                                      <p:cBhvr>
                                        <p:cTn id="7" dur="500"/>
                                        <p:tgtEl>
                                          <p:spTgt spid="1126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70"/>
                                        </p:tgtEl>
                                        <p:attrNameLst>
                                          <p:attrName>style.visibility</p:attrName>
                                        </p:attrNameLst>
                                      </p:cBhvr>
                                      <p:to>
                                        <p:strVal val="visible"/>
                                      </p:to>
                                    </p:set>
                                    <p:animEffect transition="in" filter="blinds(horizontal)">
                                      <p:cBhvr>
                                        <p:cTn id="12" dur="500"/>
                                        <p:tgtEl>
                                          <p:spTgt spid="11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P spid="1127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Text Box 3"/>
          <p:cNvSpPr txBox="1">
            <a:spLocks noChangeArrowheads="1"/>
          </p:cNvSpPr>
          <p:nvPr/>
        </p:nvSpPr>
        <p:spPr bwMode="auto">
          <a:xfrm>
            <a:off x="1828800" y="4038600"/>
            <a:ext cx="1500188" cy="579438"/>
          </a:xfrm>
          <a:prstGeom prst="rect">
            <a:avLst/>
          </a:prstGeom>
          <a:solidFill>
            <a:srgbClr val="D6DCE5"/>
          </a:solidFill>
          <a:ln w="9525">
            <a:solidFill>
              <a:srgbClr val="00B050"/>
            </a:solid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a:solidFill>
                  <a:srgbClr val="FF0000"/>
                </a:solidFill>
                <a:latin typeface="Times New Roman" panose="02020603050405020304" pitchFamily="18" charset="0"/>
              </a:rPr>
              <a:t>quiet</a:t>
            </a:r>
            <a:r>
              <a:rPr lang="en-US" altLang="zh-CN" sz="3200" b="1">
                <a:solidFill>
                  <a:schemeClr val="accent2"/>
                </a:solidFill>
                <a:latin typeface="Times New Roman" panose="02020603050405020304" pitchFamily="18" charset="0"/>
              </a:rPr>
              <a:t>er</a:t>
            </a:r>
          </a:p>
        </p:txBody>
      </p:sp>
      <p:sp>
        <p:nvSpPr>
          <p:cNvPr id="79876" name="Text Box 4"/>
          <p:cNvSpPr txBox="1">
            <a:spLocks noChangeArrowheads="1"/>
          </p:cNvSpPr>
          <p:nvPr/>
        </p:nvSpPr>
        <p:spPr bwMode="auto">
          <a:xfrm>
            <a:off x="5105400" y="4038600"/>
            <a:ext cx="2895600" cy="579438"/>
          </a:xfrm>
          <a:prstGeom prst="rect">
            <a:avLst/>
          </a:prstGeom>
          <a:solidFill>
            <a:srgbClr val="D6DCE5"/>
          </a:solidFill>
          <a:ln w="9525">
            <a:solidFill>
              <a:srgbClr val="00B050"/>
            </a:solid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a:solidFill>
                  <a:schemeClr val="accent2"/>
                </a:solidFill>
                <a:latin typeface="Times New Roman" panose="02020603050405020304" pitchFamily="18" charset="0"/>
              </a:rPr>
              <a:t>more </a:t>
            </a:r>
            <a:r>
              <a:rPr lang="en-US" altLang="zh-CN" sz="3200" b="1">
                <a:solidFill>
                  <a:srgbClr val="FF0000"/>
                </a:solidFill>
                <a:latin typeface="Times New Roman" panose="02020603050405020304" pitchFamily="18" charset="0"/>
              </a:rPr>
              <a:t>outgoing</a:t>
            </a:r>
          </a:p>
        </p:txBody>
      </p:sp>
      <p:pic>
        <p:nvPicPr>
          <p:cNvPr id="7172" name="Picture 5"/>
          <p:cNvPicPr>
            <a:picLocks noChangeAspect="1" noChangeArrowheads="1"/>
          </p:cNvPicPr>
          <p:nvPr/>
        </p:nvPicPr>
        <p:blipFill>
          <a:blip r:embed="rId2" cstate="email"/>
          <a:srcRect/>
          <a:stretch>
            <a:fillRect/>
          </a:stretch>
        </p:blipFill>
        <p:spPr bwMode="auto">
          <a:xfrm>
            <a:off x="609600" y="1219200"/>
            <a:ext cx="3816350" cy="27305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173" name="Picture 6"/>
          <p:cNvPicPr>
            <a:picLocks noChangeAspect="1" noChangeArrowheads="1"/>
          </p:cNvPicPr>
          <p:nvPr/>
        </p:nvPicPr>
        <p:blipFill>
          <a:blip r:embed="rId3" cstate="email"/>
          <a:srcRect/>
          <a:stretch>
            <a:fillRect/>
          </a:stretch>
        </p:blipFill>
        <p:spPr bwMode="auto">
          <a:xfrm>
            <a:off x="4571999" y="1219200"/>
            <a:ext cx="4032250" cy="269081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 calcmode="lin" valueType="num">
                                      <p:cBhvr>
                                        <p:cTn id="7" dur="500" decel="50000" fill="hold">
                                          <p:stCondLst>
                                            <p:cond delay="0"/>
                                          </p:stCondLst>
                                        </p:cTn>
                                        <p:tgtEl>
                                          <p:spTgt spid="7987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987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9875"/>
                                        </p:tgtEl>
                                        <p:attrNameLst>
                                          <p:attrName>ppt_w</p:attrName>
                                        </p:attrNameLst>
                                      </p:cBhvr>
                                      <p:tavLst>
                                        <p:tav tm="0">
                                          <p:val>
                                            <p:strVal val="#ppt_w*.05"/>
                                          </p:val>
                                        </p:tav>
                                        <p:tav tm="100000">
                                          <p:val>
                                            <p:strVal val="#ppt_w"/>
                                          </p:val>
                                        </p:tav>
                                      </p:tavLst>
                                    </p:anim>
                                    <p:anim calcmode="lin" valueType="num">
                                      <p:cBhvr>
                                        <p:cTn id="10" dur="1000" fill="hold"/>
                                        <p:tgtEl>
                                          <p:spTgt spid="7987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987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987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987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9875"/>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79876"/>
                                        </p:tgtEl>
                                        <p:attrNameLst>
                                          <p:attrName>style.visibility</p:attrName>
                                        </p:attrNameLst>
                                      </p:cBhvr>
                                      <p:to>
                                        <p:strVal val="visible"/>
                                      </p:to>
                                    </p:set>
                                    <p:anim calcmode="lin" valueType="num">
                                      <p:cBhvr>
                                        <p:cTn id="19" dur="500" decel="50000" fill="hold">
                                          <p:stCondLst>
                                            <p:cond delay="0"/>
                                          </p:stCondLst>
                                        </p:cTn>
                                        <p:tgtEl>
                                          <p:spTgt spid="79876"/>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79876"/>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79876"/>
                                        </p:tgtEl>
                                        <p:attrNameLst>
                                          <p:attrName>ppt_w</p:attrName>
                                        </p:attrNameLst>
                                      </p:cBhvr>
                                      <p:tavLst>
                                        <p:tav tm="0">
                                          <p:val>
                                            <p:strVal val="#ppt_w*.05"/>
                                          </p:val>
                                        </p:tav>
                                        <p:tav tm="100000">
                                          <p:val>
                                            <p:strVal val="#ppt_w"/>
                                          </p:val>
                                        </p:tav>
                                      </p:tavLst>
                                    </p:anim>
                                    <p:anim calcmode="lin" valueType="num">
                                      <p:cBhvr>
                                        <p:cTn id="22" dur="1000" fill="hold"/>
                                        <p:tgtEl>
                                          <p:spTgt spid="79876"/>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79876"/>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79876"/>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79876"/>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79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animBg="1"/>
      <p:bldP spid="7987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5"/>
          <p:cNvSpPr txBox="1">
            <a:spLocks noChangeArrowheads="1"/>
          </p:cNvSpPr>
          <p:nvPr/>
        </p:nvSpPr>
        <p:spPr bwMode="auto">
          <a:xfrm>
            <a:off x="685800" y="1828800"/>
            <a:ext cx="7239000" cy="609600"/>
          </a:xfrm>
          <a:prstGeom prst="rect">
            <a:avLst/>
          </a:prstGeom>
          <a:solidFill>
            <a:schemeClr val="accent4">
              <a:lumMod val="20000"/>
              <a:lumOff val="80000"/>
            </a:schemeClr>
          </a:solidFill>
          <a:ln w="9525">
            <a:noFill/>
            <a:miter lim="800000"/>
          </a:ln>
        </p:spPr>
        <p:txBody>
          <a:bodyPr>
            <a:spAutoFit/>
          </a:bodyPr>
          <a:lstStyle/>
          <a:p>
            <a:pPr>
              <a:lnSpc>
                <a:spcPct val="120000"/>
              </a:lnSpc>
              <a:defRPr/>
            </a:pPr>
            <a:r>
              <a:rPr lang="en-US" altLang="zh-CN" sz="2800" b="1" dirty="0">
                <a:latin typeface="Times New Roman" panose="02020603050405020304" pitchFamily="18" charset="0"/>
                <a:ea typeface="宋体" panose="02010600030101010101" pitchFamily="2" charset="-122"/>
              </a:rPr>
              <a:t>A life without a friend is a life without a sun. </a:t>
            </a:r>
          </a:p>
        </p:txBody>
      </p:sp>
      <p:sp>
        <p:nvSpPr>
          <p:cNvPr id="6" name="Text Box 5"/>
          <p:cNvSpPr txBox="1">
            <a:spLocks noChangeArrowheads="1"/>
          </p:cNvSpPr>
          <p:nvPr/>
        </p:nvSpPr>
        <p:spPr bwMode="auto">
          <a:xfrm>
            <a:off x="762000" y="2590800"/>
            <a:ext cx="6096000" cy="609600"/>
          </a:xfrm>
          <a:prstGeom prst="rect">
            <a:avLst/>
          </a:prstGeom>
          <a:solidFill>
            <a:schemeClr val="accent6">
              <a:lumMod val="20000"/>
              <a:lumOff val="80000"/>
            </a:schemeClr>
          </a:solidFill>
          <a:ln w="9525">
            <a:noFill/>
            <a:miter lim="800000"/>
          </a:ln>
        </p:spPr>
        <p:txBody>
          <a:bodyPr>
            <a:spAutoFit/>
          </a:bodyPr>
          <a:lstStyle/>
          <a:p>
            <a:pPr>
              <a:lnSpc>
                <a:spcPct val="120000"/>
              </a:lnSpc>
              <a:defRPr/>
            </a:pP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A friend in need is a friend indeed. </a:t>
            </a:r>
          </a:p>
        </p:txBody>
      </p:sp>
      <p:sp>
        <p:nvSpPr>
          <p:cNvPr id="7" name="Text Box 6"/>
          <p:cNvSpPr txBox="1">
            <a:spLocks noChangeArrowheads="1"/>
          </p:cNvSpPr>
          <p:nvPr/>
        </p:nvSpPr>
        <p:spPr bwMode="auto">
          <a:xfrm>
            <a:off x="762000" y="3352800"/>
            <a:ext cx="7620000" cy="609600"/>
          </a:xfrm>
          <a:prstGeom prst="rect">
            <a:avLst/>
          </a:prstGeom>
          <a:solidFill>
            <a:schemeClr val="accent5">
              <a:lumMod val="20000"/>
              <a:lumOff val="80000"/>
            </a:schemeClr>
          </a:solidFill>
          <a:ln w="9525">
            <a:noFill/>
            <a:miter lim="800000"/>
          </a:ln>
        </p:spPr>
        <p:txBody>
          <a:bodyPr>
            <a:spAutoFit/>
          </a:bodyPr>
          <a:lstStyle/>
          <a:p>
            <a:pPr>
              <a:lnSpc>
                <a:spcPct val="120000"/>
              </a:lnSpc>
              <a:defRPr/>
            </a:pP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Friendship is like money, easier made than kept.</a:t>
            </a:r>
          </a:p>
        </p:txBody>
      </p:sp>
      <p:sp>
        <p:nvSpPr>
          <p:cNvPr id="8" name="Text Box 7"/>
          <p:cNvSpPr txBox="1">
            <a:spLocks noChangeArrowheads="1"/>
          </p:cNvSpPr>
          <p:nvPr/>
        </p:nvSpPr>
        <p:spPr bwMode="auto">
          <a:xfrm>
            <a:off x="762000" y="4191000"/>
            <a:ext cx="7524750" cy="1127125"/>
          </a:xfrm>
          <a:prstGeom prst="rect">
            <a:avLst/>
          </a:prstGeom>
          <a:solidFill>
            <a:srgbClr val="FBE5D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b="1" dirty="0">
                <a:latin typeface="Times New Roman" panose="02020603050405020304" pitchFamily="18" charset="0"/>
              </a:rPr>
              <a:t>A brother may be not a friend, but a friend will always be a brother. </a:t>
            </a:r>
          </a:p>
        </p:txBody>
      </p:sp>
      <p:sp>
        <p:nvSpPr>
          <p:cNvPr id="9" name="同侧圆角矩形 8"/>
          <p:cNvSpPr/>
          <p:nvPr/>
        </p:nvSpPr>
        <p:spPr>
          <a:xfrm>
            <a:off x="457199" y="685800"/>
            <a:ext cx="6483531" cy="685800"/>
          </a:xfrm>
          <a:prstGeom prst="round2Same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zh-CN" sz="3200" b="1" dirty="0">
                <a:solidFill>
                  <a:srgbClr val="FF0000"/>
                </a:solidFill>
              </a:rPr>
              <a:t>Some sayings about friendship</a:t>
            </a:r>
            <a:endParaRPr lang="zh-CN" altLang="en-US" sz="3200" b="1" dirty="0">
              <a:solidFill>
                <a:srgbClr val="FF0000"/>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randombar(horizontal)">
                                      <p:cBhvr>
                                        <p:cTn id="7" dur="500"/>
                                        <p:tgtEl>
                                          <p:spTgt spid="409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p:cNvPicPr>
            <a:picLocks noChangeAspect="1" noChangeArrowheads="1"/>
          </p:cNvPicPr>
          <p:nvPr/>
        </p:nvPicPr>
        <p:blipFill>
          <a:blip r:embed="rId2" cstate="print"/>
          <a:srcRect/>
          <a:stretch>
            <a:fillRect/>
          </a:stretch>
        </p:blipFill>
        <p:spPr bwMode="auto">
          <a:xfrm>
            <a:off x="1981199" y="2590800"/>
            <a:ext cx="2729397" cy="382033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4339" name="Rectangle 4"/>
          <p:cNvSpPr>
            <a:spLocks noChangeArrowheads="1"/>
          </p:cNvSpPr>
          <p:nvPr/>
        </p:nvSpPr>
        <p:spPr bwMode="auto">
          <a:xfrm>
            <a:off x="304800" y="1143000"/>
            <a:ext cx="7742238"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tabLst>
                <a:tab pos="495300" algn="l"/>
                <a:tab pos="5273675" algn="r"/>
              </a:tabLst>
            </a:pPr>
            <a:r>
              <a:rPr lang="en-US" altLang="zh-CN" sz="2800" b="1">
                <a:latin typeface="Times New Roman" panose="02020603050405020304" pitchFamily="18" charset="0"/>
              </a:rPr>
              <a:t>3a   Wang Lingling and  Liu Lili are best friends. </a:t>
            </a:r>
          </a:p>
          <a:p>
            <a:pPr>
              <a:tabLst>
                <a:tab pos="495300" algn="l"/>
                <a:tab pos="5273675" algn="r"/>
              </a:tabLst>
            </a:pPr>
            <a:r>
              <a:rPr lang="en-US" altLang="zh-CN" sz="2800" b="1">
                <a:latin typeface="Times New Roman" panose="02020603050405020304" pitchFamily="18" charset="0"/>
              </a:rPr>
              <a:t>       Look at the chart below and compare them.</a:t>
            </a:r>
            <a:endParaRPr lang="en-US" altLang="zh-CN" sz="2800" b="1">
              <a:latin typeface="Times New Roman" panose="02020603050405020304" pitchFamily="18" charset="0"/>
              <a:cs typeface="Times New Roman" panose="02020603050405020304" pitchFamily="18" charset="0"/>
            </a:endParaRPr>
          </a:p>
        </p:txBody>
      </p:sp>
      <p:pic>
        <p:nvPicPr>
          <p:cNvPr id="8196" name="Picture 38"/>
          <p:cNvPicPr>
            <a:picLocks noChangeAspect="1" noChangeArrowheads="1"/>
          </p:cNvPicPr>
          <p:nvPr/>
        </p:nvPicPr>
        <p:blipFill>
          <a:blip r:embed="rId3" cstate="print"/>
          <a:srcRect/>
          <a:stretch>
            <a:fillRect/>
          </a:stretch>
        </p:blipFill>
        <p:spPr bwMode="auto">
          <a:xfrm>
            <a:off x="4800600" y="2133600"/>
            <a:ext cx="2472787" cy="3886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4341" name="Text Box 39"/>
          <p:cNvSpPr txBox="1">
            <a:spLocks noChangeArrowheads="1"/>
          </p:cNvSpPr>
          <p:nvPr/>
        </p:nvSpPr>
        <p:spPr bwMode="auto">
          <a:xfrm>
            <a:off x="838200" y="2133600"/>
            <a:ext cx="247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FF"/>
                </a:solidFill>
                <a:latin typeface="Times New Roman" panose="02020603050405020304" pitchFamily="18" charset="0"/>
              </a:rPr>
              <a:t>Wang Lingling</a:t>
            </a:r>
            <a:endParaRPr lang="en-US" altLang="zh-CN" sz="2800" b="1">
              <a:solidFill>
                <a:srgbClr val="FF00FF"/>
              </a:solidFill>
              <a:latin typeface="Times New Roman" panose="02020603050405020304" pitchFamily="18" charset="0"/>
              <a:cs typeface="Times New Roman" panose="02020603050405020304" pitchFamily="18" charset="0"/>
            </a:endParaRPr>
          </a:p>
        </p:txBody>
      </p:sp>
      <p:sp>
        <p:nvSpPr>
          <p:cNvPr id="14342" name="Rectangle 41"/>
          <p:cNvSpPr>
            <a:spLocks noChangeArrowheads="1"/>
          </p:cNvSpPr>
          <p:nvPr/>
        </p:nvSpPr>
        <p:spPr bwMode="auto">
          <a:xfrm>
            <a:off x="7086600" y="2209800"/>
            <a:ext cx="1349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FF00FF"/>
                </a:solidFill>
                <a:latin typeface="Times New Roman" panose="02020603050405020304" pitchFamily="18" charset="0"/>
              </a:rPr>
              <a:t>Liu Lili</a:t>
            </a:r>
            <a:endParaRPr lang="en-US" altLang="zh-CN" sz="2800" b="1">
              <a:solidFill>
                <a:srgbClr val="FF00FF"/>
              </a:solidFill>
              <a:latin typeface="Times New Roman" panose="02020603050405020304" pitchFamily="18" charset="0"/>
              <a:cs typeface="Times New Roman" panose="02020603050405020304" pitchFamily="18" charset="0"/>
            </a:endParaRPr>
          </a:p>
        </p:txBody>
      </p:sp>
      <p:sp>
        <p:nvSpPr>
          <p:cNvPr id="14343" name="TextBox 6"/>
          <p:cNvSpPr txBox="1">
            <a:spLocks noChangeArrowheads="1"/>
          </p:cNvSpPr>
          <p:nvPr/>
        </p:nvSpPr>
        <p:spPr bwMode="auto">
          <a:xfrm>
            <a:off x="228600" y="609600"/>
            <a:ext cx="2209800" cy="646113"/>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a:t>导学达标</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151" name="Group 167"/>
          <p:cNvGraphicFramePr>
            <a:graphicFrameLocks noGrp="1"/>
          </p:cNvGraphicFramePr>
          <p:nvPr/>
        </p:nvGraphicFramePr>
        <p:xfrm>
          <a:off x="838200" y="1143000"/>
          <a:ext cx="7696200" cy="4791077"/>
        </p:xfrm>
        <a:graphic>
          <a:graphicData uri="http://schemas.openxmlformats.org/drawingml/2006/table">
            <a:tbl>
              <a:tblPr/>
              <a:tblGrid>
                <a:gridCol w="3273425">
                  <a:extLst>
                    <a:ext uri="{9D8B030D-6E8A-4147-A177-3AD203B41FA5}">
                      <a16:colId xmlns:a16="http://schemas.microsoft.com/office/drawing/2014/main" val="20000"/>
                    </a:ext>
                  </a:extLst>
                </a:gridCol>
                <a:gridCol w="4422775">
                  <a:extLst>
                    <a:ext uri="{9D8B030D-6E8A-4147-A177-3AD203B41FA5}">
                      <a16:colId xmlns:a16="http://schemas.microsoft.com/office/drawing/2014/main" val="20001"/>
                    </a:ext>
                  </a:extLst>
                </a:gridCol>
              </a:tblGrid>
              <a:tr h="73669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chemeClr val="tx1"/>
                          </a:solidFill>
                          <a:effectLst/>
                          <a:latin typeface="Times New Roman" panose="02020603050405020304" pitchFamily="18" charset="0"/>
                          <a:ea typeface="华文楷体" panose="02010600040101010101" pitchFamily="2" charset="-122"/>
                          <a:cs typeface="Times New Roman" panose="02020603050405020304" pitchFamily="18" charset="0"/>
                        </a:rPr>
                        <a:t>Wang Lingling</a:t>
                      </a:r>
                      <a:endParaRPr kumimoji="0" lang="en-US" altLang="zh-CN" sz="3200" b="1" i="0" u="none" strike="noStrike" cap="none" normalizeH="0" baseline="0" smtClean="0">
                        <a:ln>
                          <a:noFill/>
                        </a:ln>
                        <a:solidFill>
                          <a:schemeClr val="accent2"/>
                        </a:solidFill>
                        <a:effectLst/>
                        <a:latin typeface="Times New Roman" panose="02020603050405020304" pitchFamily="18" charset="0"/>
                        <a:ea typeface="华文楷体" panose="02010600040101010101" pitchFamily="2" charset="-122"/>
                        <a:cs typeface="Times New Roman" panose="02020603050405020304" pitchFamily="18" charset="0"/>
                      </a:endParaRPr>
                    </a:p>
                  </a:txBody>
                  <a:tcPr marT="45726" marB="45726" horzOverflow="overflow">
                    <a:lnL w="12700" cap="flat" cmpd="sng" algn="ctr">
                      <a:solidFill>
                        <a:srgbClr val="C3986D"/>
                      </a:solidFill>
                      <a:prstDash val="solid"/>
                      <a:round/>
                      <a:headEnd type="none" w="med" len="med"/>
                      <a:tailEnd type="none" w="med" len="med"/>
                    </a:lnL>
                    <a:lnR w="12700" cap="flat" cmpd="sng" algn="ctr">
                      <a:solidFill>
                        <a:srgbClr val="C3986D"/>
                      </a:solidFill>
                      <a:prstDash val="solid"/>
                      <a:round/>
                      <a:headEnd type="none" w="med" len="med"/>
                      <a:tailEnd type="none" w="med" len="med"/>
                    </a:lnR>
                    <a:lnT w="12700" cap="flat" cmpd="sng" algn="ctr">
                      <a:solidFill>
                        <a:srgbClr val="C3986D"/>
                      </a:solidFill>
                      <a:prstDash val="solid"/>
                      <a:round/>
                      <a:headEnd type="none" w="med" len="med"/>
                      <a:tailEnd type="none" w="med" len="med"/>
                    </a:lnT>
                    <a:lnB w="12700" cap="flat" cmpd="sng" algn="ctr">
                      <a:solidFill>
                        <a:srgbClr val="C3986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chemeClr val="tx1"/>
                          </a:solidFill>
                          <a:effectLst/>
                          <a:latin typeface="Times New Roman" panose="02020603050405020304" pitchFamily="18" charset="0"/>
                          <a:ea typeface="华文楷体" panose="02010600040101010101" pitchFamily="2" charset="-122"/>
                          <a:cs typeface="Times New Roman" panose="02020603050405020304" pitchFamily="18" charset="0"/>
                        </a:rPr>
                        <a:t>Liu Lili</a:t>
                      </a:r>
                      <a:endParaRPr kumimoji="0" lang="en-US" altLang="zh-CN" sz="3200" b="1" i="0" u="none" strike="noStrike" cap="none" normalizeH="0" baseline="0" smtClean="0">
                        <a:ln>
                          <a:noFill/>
                        </a:ln>
                        <a:solidFill>
                          <a:schemeClr val="accent2"/>
                        </a:solidFill>
                        <a:effectLst/>
                        <a:latin typeface="Times New Roman" panose="02020603050405020304" pitchFamily="18" charset="0"/>
                        <a:ea typeface="华文楷体" panose="02010600040101010101" pitchFamily="2" charset="-122"/>
                        <a:cs typeface="Times New Roman" panose="02020603050405020304" pitchFamily="18" charset="0"/>
                      </a:endParaRPr>
                    </a:p>
                  </a:txBody>
                  <a:tcPr marT="45726" marB="45726" horzOverflow="overflow">
                    <a:lnL w="12700" cap="flat" cmpd="sng" algn="ctr">
                      <a:solidFill>
                        <a:srgbClr val="C3986D"/>
                      </a:solidFill>
                      <a:prstDash val="solid"/>
                      <a:round/>
                      <a:headEnd type="none" w="med" len="med"/>
                      <a:tailEnd type="none" w="med" len="med"/>
                    </a:lnL>
                    <a:lnR w="12700" cap="flat" cmpd="sng" algn="ctr">
                      <a:solidFill>
                        <a:srgbClr val="C3986D"/>
                      </a:solidFill>
                      <a:prstDash val="solid"/>
                      <a:round/>
                      <a:headEnd type="none" w="med" len="med"/>
                      <a:tailEnd type="none" w="med" len="med"/>
                    </a:lnR>
                    <a:lnT w="12700" cap="flat" cmpd="sng" algn="ctr">
                      <a:solidFill>
                        <a:srgbClr val="C3986D"/>
                      </a:solidFill>
                      <a:prstDash val="solid"/>
                      <a:round/>
                      <a:headEnd type="none" w="med" len="med"/>
                      <a:tailEnd type="none" w="med" len="med"/>
                    </a:lnT>
                    <a:lnB w="12700" cap="flat" cmpd="sng" algn="ctr">
                      <a:solidFill>
                        <a:srgbClr val="C3986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9197">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0" i="0" u="none" strike="noStrike" cap="none" normalizeH="0" baseline="0" smtClean="0">
                          <a:ln>
                            <a:noFill/>
                          </a:ln>
                          <a:solidFill>
                            <a:schemeClr val="tx1"/>
                          </a:solidFill>
                          <a:effectLst/>
                          <a:latin typeface="Times New Roman" panose="02020603050405020304" pitchFamily="18" charset="0"/>
                          <a:ea typeface="华文楷体" panose="02010600040101010101" pitchFamily="2" charset="-122"/>
                          <a:cs typeface="Times New Roman" panose="02020603050405020304" pitchFamily="18" charset="0"/>
                        </a:rPr>
                        <a:t> tall</a:t>
                      </a:r>
                      <a:endParaRPr kumimoji="0" lang="en-US" altLang="zh-CN" sz="3200" b="1" i="0" u="none" strike="noStrike" cap="none" normalizeH="0" baseline="0" smtClean="0">
                        <a:ln>
                          <a:noFill/>
                        </a:ln>
                        <a:solidFill>
                          <a:srgbClr val="0000FF"/>
                        </a:solidFill>
                        <a:effectLst/>
                        <a:latin typeface="Times New Roman" panose="02020603050405020304" pitchFamily="18" charset="0"/>
                        <a:ea typeface="华文楷体" panose="02010600040101010101" pitchFamily="2" charset="-122"/>
                        <a:cs typeface="Times New Roman" panose="02020603050405020304" pitchFamily="18" charset="0"/>
                      </a:endParaRPr>
                    </a:p>
                  </a:txBody>
                  <a:tcPr marT="45726" marB="45726" horzOverflow="overflow">
                    <a:lnL w="12700" cap="flat" cmpd="sng" algn="ctr">
                      <a:solidFill>
                        <a:srgbClr val="C3986D"/>
                      </a:solidFill>
                      <a:prstDash val="solid"/>
                      <a:round/>
                      <a:headEnd type="none" w="med" len="med"/>
                      <a:tailEnd type="none" w="med" len="med"/>
                    </a:lnL>
                    <a:lnR w="12700" cap="flat" cmpd="sng" algn="ctr">
                      <a:solidFill>
                        <a:srgbClr val="C3986D"/>
                      </a:solidFill>
                      <a:prstDash val="solid"/>
                      <a:round/>
                      <a:headEnd type="none" w="med" len="med"/>
                      <a:tailEnd type="none" w="med" len="med"/>
                    </a:lnR>
                    <a:lnT w="12700" cap="flat" cmpd="sng" algn="ctr">
                      <a:solidFill>
                        <a:srgbClr val="C3986D"/>
                      </a:solidFill>
                      <a:prstDash val="solid"/>
                      <a:round/>
                      <a:headEnd type="none" w="med" len="med"/>
                      <a:tailEnd type="none" w="med" len="med"/>
                    </a:lnT>
                    <a:lnB w="12700" cap="flat" cmpd="sng" algn="ctr">
                      <a:solidFill>
                        <a:srgbClr val="C3986D"/>
                      </a:solidFill>
                      <a:prstDash val="solid"/>
                      <a:round/>
                      <a:headEnd type="none" w="med" len="med"/>
                      <a:tailEnd type="none" w="med" len="med"/>
                    </a:lnB>
                    <a:lnTlToBr>
                      <a:noFill/>
                    </a:lnTlToBr>
                    <a:lnBlToTr>
                      <a:noFill/>
                    </a:lnBlToTr>
                    <a:solidFill>
                      <a:srgbClr val="EEE0DB"/>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pPr>
                      <a:r>
                        <a:rPr kumimoji="0" lang="en-US" altLang="zh-CN" sz="3200" b="0" i="0" u="none" strike="noStrike" cap="none" normalizeH="0" baseline="0" smtClean="0">
                          <a:ln>
                            <a:noFill/>
                          </a:ln>
                          <a:solidFill>
                            <a:schemeClr val="tx1"/>
                          </a:solidFill>
                          <a:effectLst/>
                          <a:latin typeface="Times New Roman" panose="02020603050405020304" pitchFamily="18" charset="0"/>
                          <a:ea typeface="华文楷体" panose="02010600040101010101" pitchFamily="2" charset="-122"/>
                          <a:cs typeface="Times New Roman" panose="02020603050405020304" pitchFamily="18" charset="0"/>
                        </a:rPr>
                        <a:t>tall</a:t>
                      </a:r>
                      <a:endParaRPr kumimoji="0" lang="en-US" altLang="zh-CN" sz="3200" b="1" i="0" u="none" strike="noStrike" cap="none" normalizeH="0" baseline="0" smtClean="0">
                        <a:ln>
                          <a:noFill/>
                        </a:ln>
                        <a:solidFill>
                          <a:srgbClr val="0000FF"/>
                        </a:solidFill>
                        <a:effectLst/>
                        <a:latin typeface="Times New Roman" panose="02020603050405020304" pitchFamily="18" charset="0"/>
                        <a:ea typeface="华文楷体" panose="02010600040101010101" pitchFamily="2" charset="-122"/>
                        <a:cs typeface="Times New Roman" panose="02020603050405020304" pitchFamily="18" charset="0"/>
                      </a:endParaRPr>
                    </a:p>
                  </a:txBody>
                  <a:tcPr marT="45726" marB="45726" horzOverflow="overflow">
                    <a:lnL w="12700" cap="flat" cmpd="sng" algn="ctr">
                      <a:solidFill>
                        <a:srgbClr val="C3986D"/>
                      </a:solidFill>
                      <a:prstDash val="solid"/>
                      <a:round/>
                      <a:headEnd type="none" w="med" len="med"/>
                      <a:tailEnd type="none" w="med" len="med"/>
                    </a:lnL>
                    <a:lnR w="12700" cap="flat" cmpd="sng" algn="ctr">
                      <a:solidFill>
                        <a:srgbClr val="C3986D"/>
                      </a:solidFill>
                      <a:prstDash val="solid"/>
                      <a:round/>
                      <a:headEnd type="none" w="med" len="med"/>
                      <a:tailEnd type="none" w="med" len="med"/>
                    </a:lnR>
                    <a:lnT w="12700" cap="flat" cmpd="sng" algn="ctr">
                      <a:solidFill>
                        <a:srgbClr val="C3986D"/>
                      </a:solidFill>
                      <a:prstDash val="solid"/>
                      <a:round/>
                      <a:headEnd type="none" w="med" len="med"/>
                      <a:tailEnd type="none" w="med" len="med"/>
                    </a:lnT>
                    <a:lnB w="12700" cap="flat" cmpd="sng" algn="ctr">
                      <a:solidFill>
                        <a:srgbClr val="C3986D"/>
                      </a:solidFill>
                      <a:prstDash val="solid"/>
                      <a:round/>
                      <a:headEnd type="none" w="med" len="med"/>
                      <a:tailEnd type="none" w="med" len="med"/>
                    </a:lnB>
                    <a:lnTlToBr>
                      <a:noFill/>
                    </a:lnTlToBr>
                    <a:lnBlToTr>
                      <a:noFill/>
                    </a:lnBlToTr>
                    <a:solidFill>
                      <a:srgbClr val="EEE0DB"/>
                    </a:solidFill>
                  </a:tcPr>
                </a:tc>
                <a:extLst>
                  <a:ext uri="{0D108BD9-81ED-4DB2-BD59-A6C34878D82A}">
                    <a16:rowId xmlns:a16="http://schemas.microsoft.com/office/drawing/2014/main" val="10001"/>
                  </a:ext>
                </a:extLst>
              </a:tr>
              <a:tr h="579197">
                <a:tc>
                  <a:txBody>
                    <a:bodyPr/>
                    <a:lstStyle/>
                    <a:p>
                      <a:pPr marL="0" marR="0" lvl="0" indent="0" algn="just" defTabSz="914400" rtl="0" eaLnBrk="1" fontAlgn="base" latinLnBrk="0" hangingPunct="1">
                        <a:lnSpc>
                          <a:spcPct val="100000"/>
                        </a:lnSpc>
                        <a:spcBef>
                          <a:spcPct val="20000"/>
                        </a:spcBef>
                        <a:spcAft>
                          <a:spcPct val="0"/>
                        </a:spcAft>
                        <a:buClrTx/>
                        <a:buSzTx/>
                        <a:buFontTx/>
                        <a:buNone/>
                      </a:pPr>
                      <a:endParaRPr kumimoji="0" lang="zh-CN" altLang="zh-CN" sz="3200" b="1" i="0" u="none" strike="noStrike" cap="none" normalizeH="0" baseline="0" smtClean="0">
                        <a:ln>
                          <a:noFill/>
                        </a:ln>
                        <a:solidFill>
                          <a:srgbClr val="FF00FF"/>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T="45726" marB="45726" horzOverflow="overflow">
                    <a:lnL w="12700" cap="flat" cmpd="sng" algn="ctr">
                      <a:solidFill>
                        <a:srgbClr val="C3986D"/>
                      </a:solidFill>
                      <a:prstDash val="solid"/>
                      <a:round/>
                      <a:headEnd type="none" w="med" len="med"/>
                      <a:tailEnd type="none" w="med" len="med"/>
                    </a:lnL>
                    <a:lnR w="12700" cap="flat" cmpd="sng" algn="ctr">
                      <a:solidFill>
                        <a:srgbClr val="C3986D"/>
                      </a:solidFill>
                      <a:prstDash val="solid"/>
                      <a:round/>
                      <a:headEnd type="none" w="med" len="med"/>
                      <a:tailEnd type="none" w="med" len="med"/>
                    </a:lnR>
                    <a:lnT w="12700" cap="flat" cmpd="sng" algn="ctr">
                      <a:solidFill>
                        <a:srgbClr val="C3986D"/>
                      </a:solidFill>
                      <a:prstDash val="solid"/>
                      <a:round/>
                      <a:headEnd type="none" w="med" len="med"/>
                      <a:tailEnd type="none" w="med" len="med"/>
                    </a:lnT>
                    <a:lnB w="12700" cap="flat" cmpd="sng" algn="ctr">
                      <a:solidFill>
                        <a:srgbClr val="C3986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0" i="0" u="none" strike="noStrike" cap="none" normalizeH="0" baseline="0" smtClean="0">
                          <a:ln>
                            <a:noFill/>
                          </a:ln>
                          <a:solidFill>
                            <a:schemeClr val="tx1"/>
                          </a:solidFill>
                          <a:effectLst/>
                          <a:latin typeface="Times New Roman" panose="02020603050405020304" pitchFamily="18" charset="0"/>
                          <a:ea typeface="华文楷体" panose="02010600040101010101" pitchFamily="2" charset="-122"/>
                          <a:cs typeface="Times New Roman" panose="02020603050405020304" pitchFamily="18" charset="0"/>
                        </a:rPr>
                        <a:t>short straight hair</a:t>
                      </a:r>
                      <a:endParaRPr kumimoji="0" lang="en-US" altLang="zh-CN" sz="3200" b="1" i="0" u="none" strike="noStrike" cap="none" normalizeH="0" baseline="0" smtClean="0">
                        <a:ln>
                          <a:noFill/>
                        </a:ln>
                        <a:solidFill>
                          <a:srgbClr val="FF00FF"/>
                        </a:solidFill>
                        <a:effectLst/>
                        <a:latin typeface="Times New Roman" panose="02020603050405020304" pitchFamily="18" charset="0"/>
                        <a:ea typeface="华文楷体" panose="02010600040101010101" pitchFamily="2" charset="-122"/>
                        <a:cs typeface="Times New Roman" panose="02020603050405020304" pitchFamily="18" charset="0"/>
                      </a:endParaRPr>
                    </a:p>
                  </a:txBody>
                  <a:tcPr marT="45726" marB="45726" horzOverflow="overflow">
                    <a:lnL w="12700" cap="flat" cmpd="sng" algn="ctr">
                      <a:solidFill>
                        <a:srgbClr val="C3986D"/>
                      </a:solidFill>
                      <a:prstDash val="solid"/>
                      <a:round/>
                      <a:headEnd type="none" w="med" len="med"/>
                      <a:tailEnd type="none" w="med" len="med"/>
                    </a:lnL>
                    <a:lnR w="12700" cap="flat" cmpd="sng" algn="ctr">
                      <a:solidFill>
                        <a:srgbClr val="C3986D"/>
                      </a:solidFill>
                      <a:prstDash val="solid"/>
                      <a:round/>
                      <a:headEnd type="none" w="med" len="med"/>
                      <a:tailEnd type="none" w="med" len="med"/>
                    </a:lnR>
                    <a:lnT w="12700" cap="flat" cmpd="sng" algn="ctr">
                      <a:solidFill>
                        <a:srgbClr val="C3986D"/>
                      </a:solidFill>
                      <a:prstDash val="solid"/>
                      <a:round/>
                      <a:headEnd type="none" w="med" len="med"/>
                      <a:tailEnd type="none" w="med" len="med"/>
                    </a:lnT>
                    <a:lnB w="12700" cap="flat" cmpd="sng" algn="ctr">
                      <a:solidFill>
                        <a:srgbClr val="C3986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9197">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0" i="0" u="none" strike="noStrike" cap="none" normalizeH="0" baseline="0" smtClean="0">
                          <a:ln>
                            <a:noFill/>
                          </a:ln>
                          <a:solidFill>
                            <a:schemeClr val="tx1"/>
                          </a:solidFill>
                          <a:effectLst/>
                          <a:latin typeface="Times New Roman" panose="02020603050405020304" pitchFamily="18" charset="0"/>
                          <a:ea typeface="华文楷体" panose="02010600040101010101" pitchFamily="2" charset="-122"/>
                          <a:cs typeface="Times New Roman" panose="02020603050405020304" pitchFamily="18" charset="0"/>
                        </a:rPr>
                        <a:t> like reading</a:t>
                      </a:r>
                      <a:endParaRPr kumimoji="0" lang="en-US" altLang="zh-CN" sz="3200" b="1" i="0" u="none" strike="noStrike" cap="none" normalizeH="0" baseline="0" smtClean="0">
                        <a:ln>
                          <a:noFill/>
                        </a:ln>
                        <a:solidFill>
                          <a:srgbClr val="FF00FF"/>
                        </a:solidFill>
                        <a:effectLst/>
                        <a:latin typeface="Times New Roman" panose="02020603050405020304" pitchFamily="18" charset="0"/>
                        <a:ea typeface="华文楷体" panose="02010600040101010101" pitchFamily="2" charset="-122"/>
                        <a:cs typeface="Times New Roman" panose="02020603050405020304" pitchFamily="18" charset="0"/>
                      </a:endParaRPr>
                    </a:p>
                  </a:txBody>
                  <a:tcPr marT="45726" marB="45726" horzOverflow="overflow">
                    <a:lnL w="12700" cap="flat" cmpd="sng" algn="ctr">
                      <a:solidFill>
                        <a:srgbClr val="C3986D"/>
                      </a:solidFill>
                      <a:prstDash val="solid"/>
                      <a:round/>
                      <a:headEnd type="none" w="med" len="med"/>
                      <a:tailEnd type="none" w="med" len="med"/>
                    </a:lnL>
                    <a:lnR w="12700" cap="flat" cmpd="sng" algn="ctr">
                      <a:solidFill>
                        <a:srgbClr val="C3986D"/>
                      </a:solidFill>
                      <a:prstDash val="solid"/>
                      <a:round/>
                      <a:headEnd type="none" w="med" len="med"/>
                      <a:tailEnd type="none" w="med" len="med"/>
                    </a:lnR>
                    <a:lnT w="12700" cap="flat" cmpd="sng" algn="ctr">
                      <a:solidFill>
                        <a:srgbClr val="C3986D"/>
                      </a:solidFill>
                      <a:prstDash val="solid"/>
                      <a:round/>
                      <a:headEnd type="none" w="med" len="med"/>
                      <a:tailEnd type="none" w="med" len="med"/>
                    </a:lnT>
                    <a:lnB w="12700" cap="flat" cmpd="sng" algn="ctr">
                      <a:solidFill>
                        <a:srgbClr val="C3986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0" i="0" u="none" strike="noStrike" cap="none" normalizeH="0" baseline="0" smtClean="0">
                          <a:ln>
                            <a:noFill/>
                          </a:ln>
                          <a:solidFill>
                            <a:schemeClr val="tx1"/>
                          </a:solidFill>
                          <a:effectLst/>
                          <a:latin typeface="Times New Roman" panose="02020603050405020304" pitchFamily="18" charset="0"/>
                          <a:ea typeface="华文楷体" panose="02010600040101010101" pitchFamily="2" charset="-122"/>
                          <a:cs typeface="Times New Roman" panose="02020603050405020304" pitchFamily="18" charset="0"/>
                        </a:rPr>
                        <a:t>like sports</a:t>
                      </a:r>
                      <a:endParaRPr kumimoji="0" lang="en-US" altLang="zh-CN" sz="3200" b="1" i="0" u="none" strike="noStrike" cap="none" normalizeH="0" baseline="0" smtClean="0">
                        <a:ln>
                          <a:noFill/>
                        </a:ln>
                        <a:solidFill>
                          <a:srgbClr val="FF00FF"/>
                        </a:solidFill>
                        <a:effectLst/>
                        <a:latin typeface="Times New Roman" panose="02020603050405020304" pitchFamily="18" charset="0"/>
                        <a:ea typeface="华文楷体" panose="02010600040101010101" pitchFamily="2" charset="-122"/>
                        <a:cs typeface="Times New Roman" panose="02020603050405020304" pitchFamily="18" charset="0"/>
                      </a:endParaRPr>
                    </a:p>
                  </a:txBody>
                  <a:tcPr marT="45726" marB="45726" horzOverflow="overflow">
                    <a:lnL w="12700" cap="flat" cmpd="sng" algn="ctr">
                      <a:solidFill>
                        <a:srgbClr val="C3986D"/>
                      </a:solidFill>
                      <a:prstDash val="solid"/>
                      <a:round/>
                      <a:headEnd type="none" w="med" len="med"/>
                      <a:tailEnd type="none" w="med" len="med"/>
                    </a:lnL>
                    <a:lnR w="12700" cap="flat" cmpd="sng" algn="ctr">
                      <a:solidFill>
                        <a:srgbClr val="C3986D"/>
                      </a:solidFill>
                      <a:prstDash val="solid"/>
                      <a:round/>
                      <a:headEnd type="none" w="med" len="med"/>
                      <a:tailEnd type="none" w="med" len="med"/>
                    </a:lnR>
                    <a:lnT w="12700" cap="flat" cmpd="sng" algn="ctr">
                      <a:solidFill>
                        <a:srgbClr val="C3986D"/>
                      </a:solidFill>
                      <a:prstDash val="solid"/>
                      <a:round/>
                      <a:headEnd type="none" w="med" len="med"/>
                      <a:tailEnd type="none" w="med" len="med"/>
                    </a:lnT>
                    <a:lnB w="12700" cap="flat" cmpd="sng" algn="ctr">
                      <a:solidFill>
                        <a:srgbClr val="C3986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9197">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0" i="0" u="none" strike="noStrike" cap="none" normalizeH="0" baseline="0" smtClean="0">
                          <a:ln>
                            <a:noFill/>
                          </a:ln>
                          <a:solidFill>
                            <a:schemeClr val="tx1"/>
                          </a:solidFill>
                          <a:effectLst/>
                          <a:latin typeface="Times New Roman" panose="02020603050405020304" pitchFamily="18" charset="0"/>
                          <a:ea typeface="华文楷体" panose="02010600040101010101" pitchFamily="2" charset="-122"/>
                          <a:cs typeface="Times New Roman" panose="02020603050405020304" pitchFamily="18" charset="0"/>
                        </a:rPr>
                        <a:t> popular</a:t>
                      </a:r>
                      <a:endParaRPr kumimoji="0" lang="en-US" altLang="zh-CN" sz="3200" b="1" i="0" u="none" strike="noStrike" cap="none" normalizeH="0" baseline="0" smtClean="0">
                        <a:ln>
                          <a:noFill/>
                        </a:ln>
                        <a:solidFill>
                          <a:srgbClr val="0000FF"/>
                        </a:solidFill>
                        <a:effectLst/>
                        <a:latin typeface="Times New Roman" panose="02020603050405020304" pitchFamily="18" charset="0"/>
                        <a:ea typeface="华文楷体" panose="02010600040101010101" pitchFamily="2" charset="-122"/>
                        <a:cs typeface="Times New Roman" panose="02020603050405020304" pitchFamily="18" charset="0"/>
                      </a:endParaRPr>
                    </a:p>
                  </a:txBody>
                  <a:tcPr marT="45726" marB="45726" horzOverflow="overflow">
                    <a:lnL w="12700" cap="flat" cmpd="sng" algn="ctr">
                      <a:solidFill>
                        <a:srgbClr val="C3986D"/>
                      </a:solidFill>
                      <a:prstDash val="solid"/>
                      <a:round/>
                      <a:headEnd type="none" w="med" len="med"/>
                      <a:tailEnd type="none" w="med" len="med"/>
                    </a:lnL>
                    <a:lnR w="12700" cap="flat" cmpd="sng" algn="ctr">
                      <a:solidFill>
                        <a:srgbClr val="C3986D"/>
                      </a:solidFill>
                      <a:prstDash val="solid"/>
                      <a:round/>
                      <a:headEnd type="none" w="med" len="med"/>
                      <a:tailEnd type="none" w="med" len="med"/>
                    </a:lnR>
                    <a:lnT w="12700" cap="flat" cmpd="sng" algn="ctr">
                      <a:solidFill>
                        <a:srgbClr val="C3986D"/>
                      </a:solidFill>
                      <a:prstDash val="solid"/>
                      <a:round/>
                      <a:headEnd type="none" w="med" len="med"/>
                      <a:tailEnd type="none" w="med" len="med"/>
                    </a:lnT>
                    <a:lnB w="12700" cap="flat" cmpd="sng" algn="ctr">
                      <a:solidFill>
                        <a:srgbClr val="C3986D"/>
                      </a:solidFill>
                      <a:prstDash val="solid"/>
                      <a:round/>
                      <a:headEnd type="none" w="med" len="med"/>
                      <a:tailEnd type="none" w="med" len="med"/>
                    </a:lnB>
                    <a:lnTlToBr>
                      <a:noFill/>
                    </a:lnTlToBr>
                    <a:lnBlToTr>
                      <a:noFill/>
                    </a:lnBlToTr>
                    <a:solidFill>
                      <a:srgbClr val="EEE0DB"/>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pPr>
                      <a:endParaRPr kumimoji="0" lang="zh-CN" altLang="zh-CN"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T="45726" marB="45726" horzOverflow="overflow">
                    <a:lnL w="12700" cap="flat" cmpd="sng" algn="ctr">
                      <a:solidFill>
                        <a:srgbClr val="C3986D"/>
                      </a:solidFill>
                      <a:prstDash val="solid"/>
                      <a:round/>
                      <a:headEnd type="none" w="med" len="med"/>
                      <a:tailEnd type="none" w="med" len="med"/>
                    </a:lnL>
                    <a:lnR w="12700" cap="flat" cmpd="sng" algn="ctr">
                      <a:solidFill>
                        <a:srgbClr val="C3986D"/>
                      </a:solidFill>
                      <a:prstDash val="solid"/>
                      <a:round/>
                      <a:headEnd type="none" w="med" len="med"/>
                      <a:tailEnd type="none" w="med" len="med"/>
                    </a:lnR>
                    <a:lnT w="12700" cap="flat" cmpd="sng" algn="ctr">
                      <a:solidFill>
                        <a:srgbClr val="C3986D"/>
                      </a:solidFill>
                      <a:prstDash val="solid"/>
                      <a:round/>
                      <a:headEnd type="none" w="med" len="med"/>
                      <a:tailEnd type="none" w="med" len="med"/>
                    </a:lnT>
                    <a:lnB w="12700" cap="flat" cmpd="sng" algn="ctr">
                      <a:solidFill>
                        <a:srgbClr val="C3986D"/>
                      </a:solidFill>
                      <a:prstDash val="solid"/>
                      <a:round/>
                      <a:headEnd type="none" w="med" len="med"/>
                      <a:tailEnd type="none" w="med" len="med"/>
                    </a:lnB>
                    <a:lnTlToBr>
                      <a:noFill/>
                    </a:lnTlToBr>
                    <a:lnBlToTr>
                      <a:noFill/>
                    </a:lnBlToTr>
                    <a:solidFill>
                      <a:srgbClr val="EEE0DB"/>
                    </a:solidFill>
                  </a:tcPr>
                </a:tc>
                <a:extLst>
                  <a:ext uri="{0D108BD9-81ED-4DB2-BD59-A6C34878D82A}">
                    <a16:rowId xmlns:a16="http://schemas.microsoft.com/office/drawing/2014/main" val="10004"/>
                  </a:ext>
                </a:extLst>
              </a:tr>
              <a:tr h="579197">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0" i="0" u="none" strike="noStrike" cap="none" normalizeH="0" baseline="0" smtClean="0">
                          <a:ln>
                            <a:noFill/>
                          </a:ln>
                          <a:solidFill>
                            <a:schemeClr val="tx1"/>
                          </a:solidFill>
                          <a:effectLst/>
                          <a:latin typeface="Times New Roman" panose="02020603050405020304" pitchFamily="18" charset="0"/>
                          <a:ea typeface="华文楷体" panose="02010600040101010101" pitchFamily="2" charset="-122"/>
                          <a:cs typeface="Times New Roman" panose="02020603050405020304" pitchFamily="18" charset="0"/>
                        </a:rPr>
                        <a:t> outgoing</a:t>
                      </a:r>
                      <a:endParaRPr kumimoji="0" lang="en-US" altLang="zh-CN" sz="3200" b="1" i="0" u="none" strike="noStrike" cap="none" normalizeH="0" baseline="0" smtClean="0">
                        <a:ln>
                          <a:noFill/>
                        </a:ln>
                        <a:solidFill>
                          <a:srgbClr val="0000FF"/>
                        </a:solidFill>
                        <a:effectLst/>
                        <a:latin typeface="Times New Roman" panose="02020603050405020304" pitchFamily="18" charset="0"/>
                        <a:ea typeface="华文楷体" panose="02010600040101010101" pitchFamily="2" charset="-122"/>
                        <a:cs typeface="Times New Roman" panose="02020603050405020304" pitchFamily="18" charset="0"/>
                      </a:endParaRPr>
                    </a:p>
                  </a:txBody>
                  <a:tcPr marT="45726" marB="45726" horzOverflow="overflow">
                    <a:lnL w="12700" cap="flat" cmpd="sng" algn="ctr">
                      <a:solidFill>
                        <a:srgbClr val="C3986D"/>
                      </a:solidFill>
                      <a:prstDash val="solid"/>
                      <a:round/>
                      <a:headEnd type="none" w="med" len="med"/>
                      <a:tailEnd type="none" w="med" len="med"/>
                    </a:lnL>
                    <a:lnR w="12700" cap="flat" cmpd="sng" algn="ctr">
                      <a:solidFill>
                        <a:srgbClr val="C3986D"/>
                      </a:solidFill>
                      <a:prstDash val="solid"/>
                      <a:round/>
                      <a:headEnd type="none" w="med" len="med"/>
                      <a:tailEnd type="none" w="med" len="med"/>
                    </a:lnR>
                    <a:lnT w="12700" cap="flat" cmpd="sng" algn="ctr">
                      <a:solidFill>
                        <a:srgbClr val="C3986D"/>
                      </a:solidFill>
                      <a:prstDash val="solid"/>
                      <a:round/>
                      <a:headEnd type="none" w="med" len="med"/>
                      <a:tailEnd type="none" w="med" len="med"/>
                    </a:lnT>
                    <a:lnB w="12700" cap="flat" cmpd="sng" algn="ctr">
                      <a:solidFill>
                        <a:srgbClr val="C3986D"/>
                      </a:solidFill>
                      <a:prstDash val="solid"/>
                      <a:round/>
                      <a:headEnd type="none" w="med" len="med"/>
                      <a:tailEnd type="none" w="med" len="med"/>
                    </a:lnB>
                    <a:lnTlToBr>
                      <a:noFill/>
                    </a:lnTlToBr>
                    <a:lnBlToTr>
                      <a:noFill/>
                    </a:lnBlToTr>
                    <a:solidFill>
                      <a:srgbClr val="EEE0D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0" i="0" u="none" strike="noStrike" cap="none" normalizeH="0" baseline="0" smtClean="0">
                          <a:ln>
                            <a:noFill/>
                          </a:ln>
                          <a:solidFill>
                            <a:schemeClr val="tx1"/>
                          </a:solidFill>
                          <a:effectLst/>
                          <a:latin typeface="Times New Roman" panose="02020603050405020304" pitchFamily="18" charset="0"/>
                          <a:ea typeface="华文楷体" panose="02010600040101010101" pitchFamily="2" charset="-122"/>
                          <a:cs typeface="Times New Roman" panose="02020603050405020304" pitchFamily="18" charset="0"/>
                        </a:rPr>
                        <a:t>outgoing</a:t>
                      </a:r>
                      <a:endParaRPr kumimoji="0" lang="en-US" altLang="zh-CN" sz="3200" b="1" i="0" u="none" strike="noStrike" cap="none" normalizeH="0" baseline="0" smtClean="0">
                        <a:ln>
                          <a:noFill/>
                        </a:ln>
                        <a:solidFill>
                          <a:srgbClr val="0000FF"/>
                        </a:solidFill>
                        <a:effectLst/>
                        <a:latin typeface="Times New Roman" panose="02020603050405020304" pitchFamily="18" charset="0"/>
                        <a:ea typeface="华文楷体" panose="02010600040101010101" pitchFamily="2" charset="-122"/>
                        <a:cs typeface="Times New Roman" panose="02020603050405020304" pitchFamily="18" charset="0"/>
                      </a:endParaRPr>
                    </a:p>
                  </a:txBody>
                  <a:tcPr marT="45726" marB="45726" horzOverflow="overflow">
                    <a:lnL w="12700" cap="flat" cmpd="sng" algn="ctr">
                      <a:solidFill>
                        <a:srgbClr val="C3986D"/>
                      </a:solidFill>
                      <a:prstDash val="solid"/>
                      <a:round/>
                      <a:headEnd type="none" w="med" len="med"/>
                      <a:tailEnd type="none" w="med" len="med"/>
                    </a:lnL>
                    <a:lnR w="12700" cap="flat" cmpd="sng" algn="ctr">
                      <a:solidFill>
                        <a:srgbClr val="C3986D"/>
                      </a:solidFill>
                      <a:prstDash val="solid"/>
                      <a:round/>
                      <a:headEnd type="none" w="med" len="med"/>
                      <a:tailEnd type="none" w="med" len="med"/>
                    </a:lnR>
                    <a:lnT w="12700" cap="flat" cmpd="sng" algn="ctr">
                      <a:solidFill>
                        <a:srgbClr val="C3986D"/>
                      </a:solidFill>
                      <a:prstDash val="solid"/>
                      <a:round/>
                      <a:headEnd type="none" w="med" len="med"/>
                      <a:tailEnd type="none" w="med" len="med"/>
                    </a:lnT>
                    <a:lnB w="12700" cap="flat" cmpd="sng" algn="ctr">
                      <a:solidFill>
                        <a:srgbClr val="C3986D"/>
                      </a:solidFill>
                      <a:prstDash val="solid"/>
                      <a:round/>
                      <a:headEnd type="none" w="med" len="med"/>
                      <a:tailEnd type="none" w="med" len="med"/>
                    </a:lnB>
                    <a:lnTlToBr>
                      <a:noFill/>
                    </a:lnTlToBr>
                    <a:lnBlToTr>
                      <a:noFill/>
                    </a:lnBlToTr>
                    <a:solidFill>
                      <a:srgbClr val="EEE0DB"/>
                    </a:solidFill>
                  </a:tcPr>
                </a:tc>
                <a:extLst>
                  <a:ext uri="{0D108BD9-81ED-4DB2-BD59-A6C34878D82A}">
                    <a16:rowId xmlns:a16="http://schemas.microsoft.com/office/drawing/2014/main" val="10005"/>
                  </a:ext>
                </a:extLst>
              </a:tr>
              <a:tr h="579197">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0" i="0" u="none" strike="noStrike" cap="none" normalizeH="0" baseline="0" smtClean="0">
                          <a:ln>
                            <a:noFill/>
                          </a:ln>
                          <a:solidFill>
                            <a:schemeClr val="tx1"/>
                          </a:solidFill>
                          <a:effectLst/>
                          <a:latin typeface="Times New Roman" panose="02020603050405020304" pitchFamily="18" charset="0"/>
                          <a:ea typeface="华文楷体" panose="02010600040101010101" pitchFamily="2" charset="-122"/>
                          <a:cs typeface="Times New Roman" panose="02020603050405020304" pitchFamily="18" charset="0"/>
                        </a:rPr>
                        <a:t> serious</a:t>
                      </a:r>
                      <a:endParaRPr kumimoji="0" lang="en-US" altLang="zh-CN" sz="3200" b="1" i="0" u="none" strike="noStrike" cap="none" normalizeH="0" baseline="0" smtClean="0">
                        <a:ln>
                          <a:noFill/>
                        </a:ln>
                        <a:solidFill>
                          <a:srgbClr val="FF00FF"/>
                        </a:solidFill>
                        <a:effectLst/>
                        <a:latin typeface="Times New Roman" panose="02020603050405020304" pitchFamily="18" charset="0"/>
                        <a:ea typeface="华文楷体" panose="02010600040101010101" pitchFamily="2" charset="-122"/>
                        <a:cs typeface="Times New Roman" panose="02020603050405020304" pitchFamily="18" charset="0"/>
                      </a:endParaRPr>
                    </a:p>
                  </a:txBody>
                  <a:tcPr marT="45726" marB="45726" horzOverflow="overflow">
                    <a:lnL w="12700" cap="flat" cmpd="sng" algn="ctr">
                      <a:solidFill>
                        <a:srgbClr val="C3986D"/>
                      </a:solidFill>
                      <a:prstDash val="solid"/>
                      <a:round/>
                      <a:headEnd type="none" w="med" len="med"/>
                      <a:tailEnd type="none" w="med" len="med"/>
                    </a:lnL>
                    <a:lnR w="12700" cap="flat" cmpd="sng" algn="ctr">
                      <a:solidFill>
                        <a:srgbClr val="C3986D"/>
                      </a:solidFill>
                      <a:prstDash val="solid"/>
                      <a:round/>
                      <a:headEnd type="none" w="med" len="med"/>
                      <a:tailEnd type="none" w="med" len="med"/>
                    </a:lnR>
                    <a:lnT w="12700" cap="flat" cmpd="sng" algn="ctr">
                      <a:solidFill>
                        <a:srgbClr val="C3986D"/>
                      </a:solidFill>
                      <a:prstDash val="solid"/>
                      <a:round/>
                      <a:headEnd type="none" w="med" len="med"/>
                      <a:tailEnd type="none" w="med" len="med"/>
                    </a:lnT>
                    <a:lnB w="12700" cap="flat" cmpd="sng" algn="ctr">
                      <a:solidFill>
                        <a:srgbClr val="C3986D"/>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pPr>
                      <a:endParaRPr kumimoji="0" lang="zh-CN" altLang="zh-CN" sz="3200" b="1" i="0" u="none" strike="noStrike" cap="none" normalizeH="0" baseline="0" smtClean="0">
                        <a:ln>
                          <a:noFill/>
                        </a:ln>
                        <a:solidFill>
                          <a:srgbClr val="FF00FF"/>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T="45726" marB="45726" horzOverflow="overflow">
                    <a:lnL w="12700" cap="flat" cmpd="sng" algn="ctr">
                      <a:solidFill>
                        <a:srgbClr val="C3986D"/>
                      </a:solidFill>
                      <a:prstDash val="solid"/>
                      <a:round/>
                      <a:headEnd type="none" w="med" len="med"/>
                      <a:tailEnd type="none" w="med" len="med"/>
                    </a:lnL>
                    <a:lnR w="12700" cap="flat" cmpd="sng" algn="ctr">
                      <a:solidFill>
                        <a:srgbClr val="C3986D"/>
                      </a:solidFill>
                      <a:prstDash val="solid"/>
                      <a:round/>
                      <a:headEnd type="none" w="med" len="med"/>
                      <a:tailEnd type="none" w="med" len="med"/>
                    </a:lnR>
                    <a:lnT w="12700" cap="flat" cmpd="sng" algn="ctr">
                      <a:solidFill>
                        <a:srgbClr val="C3986D"/>
                      </a:solidFill>
                      <a:prstDash val="solid"/>
                      <a:round/>
                      <a:headEnd type="none" w="med" len="med"/>
                      <a:tailEnd type="none" w="med" len="med"/>
                    </a:lnT>
                    <a:lnB w="12700" cap="flat" cmpd="sng" algn="ctr">
                      <a:solidFill>
                        <a:srgbClr val="C3986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79197">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0" i="0" u="none" strike="noStrike" cap="none" normalizeH="0" baseline="0" smtClean="0">
                          <a:ln>
                            <a:noFill/>
                          </a:ln>
                          <a:solidFill>
                            <a:schemeClr val="tx1"/>
                          </a:solidFill>
                          <a:effectLst/>
                          <a:latin typeface="Times New Roman" panose="02020603050405020304" pitchFamily="18" charset="0"/>
                          <a:ea typeface="华文楷体" panose="02010600040101010101" pitchFamily="2" charset="-122"/>
                          <a:cs typeface="Times New Roman" panose="02020603050405020304" pitchFamily="18" charset="0"/>
                        </a:rPr>
                        <a:t> hard-working</a:t>
                      </a:r>
                      <a:endParaRPr kumimoji="0" lang="en-US" altLang="zh-CN" sz="3200" b="1" i="0" u="none" strike="noStrike" cap="none" normalizeH="0" baseline="0" smtClean="0">
                        <a:ln>
                          <a:noFill/>
                        </a:ln>
                        <a:solidFill>
                          <a:srgbClr val="FF00FF"/>
                        </a:solidFill>
                        <a:effectLst/>
                        <a:latin typeface="Times New Roman" panose="02020603050405020304" pitchFamily="18" charset="0"/>
                        <a:ea typeface="华文楷体" panose="02010600040101010101" pitchFamily="2" charset="-122"/>
                        <a:cs typeface="Times New Roman" panose="02020603050405020304" pitchFamily="18" charset="0"/>
                      </a:endParaRPr>
                    </a:p>
                  </a:txBody>
                  <a:tcPr marT="45726" marB="45726" horzOverflow="overflow">
                    <a:lnL w="12700" cap="flat" cmpd="sng" algn="ctr">
                      <a:solidFill>
                        <a:srgbClr val="C3986D"/>
                      </a:solidFill>
                      <a:prstDash val="solid"/>
                      <a:round/>
                      <a:headEnd type="none" w="med" len="med"/>
                      <a:tailEnd type="none" w="med" len="med"/>
                    </a:lnL>
                    <a:lnR w="12700" cap="flat" cmpd="sng" algn="ctr">
                      <a:solidFill>
                        <a:srgbClr val="C3986D"/>
                      </a:solidFill>
                      <a:prstDash val="solid"/>
                      <a:round/>
                      <a:headEnd type="none" w="med" len="med"/>
                      <a:tailEnd type="none" w="med" len="med"/>
                    </a:lnR>
                    <a:lnT w="12700" cap="flat" cmpd="sng" algn="ctr">
                      <a:solidFill>
                        <a:srgbClr val="C3986D"/>
                      </a:solidFill>
                      <a:prstDash val="solid"/>
                      <a:round/>
                      <a:headEnd type="none" w="med" len="med"/>
                      <a:tailEnd type="none" w="med" len="med"/>
                    </a:lnT>
                    <a:lnB w="12700" cap="flat" cmpd="sng" algn="ctr">
                      <a:solidFill>
                        <a:srgbClr val="C3986D"/>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pPr>
                      <a:endParaRPr kumimoji="0" lang="zh-CN" altLang="zh-CN" sz="3200" b="1" i="0" u="none" strike="noStrike" cap="none" normalizeH="0" baseline="0" smtClean="0">
                        <a:ln>
                          <a:noFill/>
                        </a:ln>
                        <a:solidFill>
                          <a:srgbClr val="FF00FF"/>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T="45726" marB="45726" horzOverflow="overflow">
                    <a:lnL w="12700" cap="flat" cmpd="sng" algn="ctr">
                      <a:solidFill>
                        <a:srgbClr val="C3986D"/>
                      </a:solidFill>
                      <a:prstDash val="solid"/>
                      <a:round/>
                      <a:headEnd type="none" w="med" len="med"/>
                      <a:tailEnd type="none" w="med" len="med"/>
                    </a:lnL>
                    <a:lnR w="12700" cap="flat" cmpd="sng" algn="ctr">
                      <a:solidFill>
                        <a:srgbClr val="C3986D"/>
                      </a:solidFill>
                      <a:prstDash val="solid"/>
                      <a:round/>
                      <a:headEnd type="none" w="med" len="med"/>
                      <a:tailEnd type="none" w="med" len="med"/>
                    </a:lnR>
                    <a:lnT w="12700" cap="flat" cmpd="sng" algn="ctr">
                      <a:solidFill>
                        <a:srgbClr val="C3986D"/>
                      </a:solidFill>
                      <a:prstDash val="solid"/>
                      <a:round/>
                      <a:headEnd type="none" w="med" len="med"/>
                      <a:tailEnd type="none" w="med" len="med"/>
                    </a:lnT>
                    <a:lnB w="12700" cap="flat" cmpd="sng" algn="ctr">
                      <a:solidFill>
                        <a:srgbClr val="C3986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5391" name="Text Box 73"/>
          <p:cNvSpPr txBox="1">
            <a:spLocks noChangeArrowheads="1"/>
          </p:cNvSpPr>
          <p:nvPr/>
        </p:nvSpPr>
        <p:spPr bwMode="auto">
          <a:xfrm>
            <a:off x="914400" y="2390775"/>
            <a:ext cx="32083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FF"/>
                </a:solidFill>
                <a:latin typeface="Times New Roman" panose="02020603050405020304" pitchFamily="18" charset="0"/>
              </a:rPr>
              <a:t>long straight hair</a:t>
            </a:r>
            <a:endParaRPr lang="en-US" altLang="zh-CN" sz="3200" b="1">
              <a:solidFill>
                <a:srgbClr val="FF00FF"/>
              </a:solidFill>
            </a:endParaRPr>
          </a:p>
        </p:txBody>
      </p:sp>
      <p:sp>
        <p:nvSpPr>
          <p:cNvPr id="15392" name="Text Box 74"/>
          <p:cNvSpPr txBox="1">
            <a:spLocks noChangeArrowheads="1"/>
          </p:cNvSpPr>
          <p:nvPr/>
        </p:nvSpPr>
        <p:spPr bwMode="auto">
          <a:xfrm>
            <a:off x="4114800" y="3657600"/>
            <a:ext cx="15605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latin typeface="Times New Roman" panose="02020603050405020304" pitchFamily="18" charset="0"/>
              </a:rPr>
              <a:t>popular</a:t>
            </a:r>
            <a:endParaRPr lang="en-US" altLang="zh-CN" sz="3200" b="1">
              <a:solidFill>
                <a:srgbClr val="0000FF"/>
              </a:solidFill>
              <a:latin typeface="Times New Roman" panose="02020603050405020304" pitchFamily="18" charset="0"/>
              <a:cs typeface="Times New Roman" panose="02020603050405020304" pitchFamily="18" charset="0"/>
            </a:endParaRPr>
          </a:p>
        </p:txBody>
      </p:sp>
      <p:sp>
        <p:nvSpPr>
          <p:cNvPr id="15393" name="Text Box 75"/>
          <p:cNvSpPr txBox="1">
            <a:spLocks noChangeArrowheads="1"/>
          </p:cNvSpPr>
          <p:nvPr/>
        </p:nvSpPr>
        <p:spPr bwMode="auto">
          <a:xfrm>
            <a:off x="4114800" y="4724400"/>
            <a:ext cx="1198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FF"/>
                </a:solidFill>
                <a:latin typeface="Times New Roman" panose="02020603050405020304" pitchFamily="18" charset="0"/>
              </a:rPr>
              <a:t>funny</a:t>
            </a:r>
            <a:endParaRPr lang="en-US" altLang="zh-CN" sz="3200" b="1">
              <a:solidFill>
                <a:srgbClr val="FF00FF"/>
              </a:solidFill>
              <a:latin typeface="Times New Roman" panose="02020603050405020304" pitchFamily="18" charset="0"/>
              <a:cs typeface="Times New Roman" panose="02020603050405020304" pitchFamily="18" charset="0"/>
            </a:endParaRPr>
          </a:p>
        </p:txBody>
      </p:sp>
      <p:sp>
        <p:nvSpPr>
          <p:cNvPr id="15394" name="Text Box 76"/>
          <p:cNvSpPr txBox="1">
            <a:spLocks noChangeArrowheads="1"/>
          </p:cNvSpPr>
          <p:nvPr/>
        </p:nvSpPr>
        <p:spPr bwMode="auto">
          <a:xfrm>
            <a:off x="4114800" y="5334000"/>
            <a:ext cx="1200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en-US" altLang="zh-CN" sz="3200" b="1">
                <a:solidFill>
                  <a:srgbClr val="FF00FF"/>
                </a:solidFill>
                <a:latin typeface="Times New Roman" panose="02020603050405020304" pitchFamily="18" charset="0"/>
              </a:rPr>
              <a:t>smart</a:t>
            </a:r>
            <a:endParaRPr lang="en-US" altLang="zh-CN" sz="3200" b="1">
              <a:solidFill>
                <a:srgbClr val="FF00FF"/>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WW.2PPT.COM&#10;">
  <a:themeElements>
    <a:clrScheme name="跋涉">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跋涉">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跋涉">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0</TotalTime>
  <Words>923</Words>
  <Application>Microsoft Office PowerPoint</Application>
  <PresentationFormat>全屏显示(4:3)</PresentationFormat>
  <Paragraphs>141</Paragraphs>
  <Slides>19</Slides>
  <Notes>0</Notes>
  <HiddenSlides>0</HiddenSlides>
  <MMClips>1</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19</vt:i4>
      </vt:variant>
    </vt:vector>
  </HeadingPairs>
  <TitlesOfParts>
    <vt:vector size="31" baseType="lpstr">
      <vt:lpstr>黑体</vt:lpstr>
      <vt:lpstr>华文楷体</vt:lpstr>
      <vt:lpstr>隶书</vt:lpstr>
      <vt:lpstr>宋体</vt:lpstr>
      <vt:lpstr>微软雅黑</vt:lpstr>
      <vt:lpstr>Arial</vt:lpstr>
      <vt:lpstr>Calibri</vt:lpstr>
      <vt:lpstr>Franklin Gothic Book</vt:lpstr>
      <vt:lpstr>Franklin Gothic Medium</vt:lpstr>
      <vt:lpstr>Times New Roman</vt:lpstr>
      <vt:lpstr>Wingdings 2</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2016-08-01T07:47:00Z</dcterms:created>
  <dcterms:modified xsi:type="dcterms:W3CDTF">2023-01-17T01:47:57Z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C52DCC34CF444D6598D125749313417F</vt:lpwstr>
  </property>
  <property fmtid="{A09F084E-AD41-489F-8076-AA5BE3082BCA}" pid="100">
    <vt:ui4>5</vt:ui4>
  </property>
  <property fmtid="{64440492-4C8B-11D1-8B70-080036B11A03}" pid="11">
    <vt:lpwstr>www.2ppt.com-爱PPT提供资源下载</vt:lpwstr>
  </property>
</Properties>
</file>