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wav" ContentType="audio/x-wav"/>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handoutMasterIdLst>
    <p:handoutMasterId r:id="rId12"/>
  </p:handoutMasterIdLst>
  <p:sldIdLst>
    <p:sldId id="264" r:id="rId2"/>
    <p:sldId id="265" r:id="rId3"/>
    <p:sldId id="258" r:id="rId4"/>
    <p:sldId id="259" r:id="rId5"/>
    <p:sldId id="260" r:id="rId6"/>
    <p:sldId id="261" r:id="rId7"/>
    <p:sldId id="262" r:id="rId8"/>
    <p:sldId id="263" r:id="rId9"/>
    <p:sldId id="266" r:id="rId10"/>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258" autoAdjust="0"/>
  </p:normalViewPr>
  <p:slideViewPr>
    <p:cSldViewPr>
      <p:cViewPr>
        <p:scale>
          <a:sx n="100" d="100"/>
          <a:sy n="100" d="100"/>
        </p:scale>
        <p:origin x="-294" y="-246"/>
      </p:cViewPr>
      <p:guideLst>
        <p:guide orient="horz" pos="2161"/>
        <p:guide pos="2880"/>
      </p:guideLst>
    </p:cSldViewPr>
  </p:slideViewPr>
  <p:notesTextViewPr>
    <p:cViewPr>
      <p:scale>
        <a:sx n="1" d="1"/>
        <a:sy n="1" d="1"/>
      </p:scale>
      <p:origin x="0" y="0"/>
    </p:cViewPr>
  </p:notesTextViewPr>
  <p:sorterViewPr>
    <p:cViewPr>
      <p:scale>
        <a:sx n="99" d="100"/>
        <a:sy n="9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9392EE-0C4D-4B75-9452-7782BBCCC12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6BEC58-CC05-4CE9-8850-2F1017EF1A4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66BEC58-CC05-4CE9-8850-2F1017EF1A40}" type="slidenum">
              <a:rPr lang="zh-CN" altLang="en-US" smtClean="0"/>
              <a:t>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slow">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zh-CN" altLang="zh-CN"/>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C633FD41-5F06-444C-A9E5-D9CE0C5A238D}" type="slidenum">
              <a:rPr lang="zh-CN" altLang="zh-CN"/>
              <a:t>‹#›</a:t>
            </a:fld>
            <a:endParaRPr lang="zh-CN" altLang="zh-CN"/>
          </a:p>
        </p:txBody>
      </p:sp>
    </p:spTree>
  </p:cSld>
  <p:clrMapOvr>
    <a:masterClrMapping/>
  </p:clrMapOvr>
  <p:transition spd="slow">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3965"/>
            <a:ext cx="2057400" cy="5852871"/>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3965"/>
            <a:ext cx="6019800" cy="5852871"/>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zh-CN" altLang="zh-CN"/>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F64E84F1-B568-49D7-8ACF-285E69DE1227}" type="slidenum">
              <a:rPr lang="zh-CN" altLang="zh-CN"/>
              <a:t>‹#›</a:t>
            </a:fld>
            <a:endParaRPr lang="zh-CN" altLang="zh-CN"/>
          </a:p>
        </p:txBody>
      </p:sp>
    </p:spTree>
  </p:cSld>
  <p:clrMapOvr>
    <a:masterClrMapping/>
  </p:clrMapOvr>
  <p:transition spd="slow">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标题，文本与剪贴画">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965"/>
            <a:ext cx="8229600" cy="114389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1089"/>
            <a:ext cx="4038600" cy="452574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剪贴画占位符 3"/>
          <p:cNvSpPr>
            <a:spLocks noGrp="1"/>
          </p:cNvSpPr>
          <p:nvPr>
            <p:ph type="clipArt" sz="half" idx="2"/>
          </p:nvPr>
        </p:nvSpPr>
        <p:spPr>
          <a:xfrm>
            <a:off x="4648200" y="1601089"/>
            <a:ext cx="4038600" cy="4525746"/>
          </a:xfrm>
        </p:spPr>
        <p:txBody>
          <a:bodyPr/>
          <a:lstStyle/>
          <a:p>
            <a:endParaRPr lang="zh-CN" altLang="en-US"/>
          </a:p>
        </p:txBody>
      </p:sp>
      <p:sp>
        <p:nvSpPr>
          <p:cNvPr id="5" name="日期占位符 4"/>
          <p:cNvSpPr>
            <a:spLocks noGrp="1"/>
          </p:cNvSpPr>
          <p:nvPr>
            <p:ph type="dt" sz="half" idx="10"/>
          </p:nvPr>
        </p:nvSpPr>
        <p:spPr>
          <a:xfrm>
            <a:off x="457200" y="6244248"/>
            <a:ext cx="2133600" cy="476769"/>
          </a:xfrm>
        </p:spPr>
        <p:txBody>
          <a:bodyPr/>
          <a:lstStyle>
            <a:lvl1pPr>
              <a:defRPr/>
            </a:lvl1pPr>
          </a:lstStyle>
          <a:p>
            <a:endParaRPr lang="zh-CN" altLang="zh-CN"/>
          </a:p>
        </p:txBody>
      </p:sp>
      <p:sp>
        <p:nvSpPr>
          <p:cNvPr id="6" name="页脚占位符 5"/>
          <p:cNvSpPr>
            <a:spLocks noGrp="1"/>
          </p:cNvSpPr>
          <p:nvPr>
            <p:ph type="ftr" sz="quarter" idx="11"/>
          </p:nvPr>
        </p:nvSpPr>
        <p:spPr>
          <a:xfrm>
            <a:off x="3124200" y="6244248"/>
            <a:ext cx="2895600" cy="476769"/>
          </a:xfrm>
        </p:spPr>
        <p:txBody>
          <a:bodyPr/>
          <a:lstStyle>
            <a:lvl1pPr>
              <a:defRPr/>
            </a:lvl1pPr>
          </a:lstStyle>
          <a:p>
            <a:endParaRPr lang="zh-CN" altLang="zh-CN"/>
          </a:p>
        </p:txBody>
      </p:sp>
      <p:sp>
        <p:nvSpPr>
          <p:cNvPr id="7" name="灯片编号占位符 6"/>
          <p:cNvSpPr>
            <a:spLocks noGrp="1"/>
          </p:cNvSpPr>
          <p:nvPr>
            <p:ph type="sldNum" sz="quarter" idx="12"/>
          </p:nvPr>
        </p:nvSpPr>
        <p:spPr>
          <a:xfrm>
            <a:off x="6553200" y="6244248"/>
            <a:ext cx="2133600" cy="476769"/>
          </a:xfrm>
        </p:spPr>
        <p:txBody>
          <a:bodyPr/>
          <a:lstStyle>
            <a:lvl1pPr>
              <a:defRPr/>
            </a:lvl1pPr>
          </a:lstStyle>
          <a:p>
            <a:fld id="{12D6B262-96CF-4204-80CF-95A47AA1A07B}" type="slidenum">
              <a:rPr lang="zh-CN" altLang="zh-CN"/>
              <a:t>‹#›</a:t>
            </a:fld>
            <a:endParaRPr lang="zh-CN" altLang="zh-CN"/>
          </a:p>
        </p:txBody>
      </p:sp>
    </p:spTree>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zh-CN" altLang="zh-CN"/>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1BDC12A5-2DDD-4A7E-9AA6-AB5AC7BD13BC}" type="slidenum">
              <a:rPr lang="zh-CN" altLang="zh-CN"/>
              <a:t>‹#›</a:t>
            </a:fld>
            <a:endParaRPr lang="zh-CN" altLang="zh-CN"/>
          </a:p>
        </p:txBody>
      </p:sp>
    </p:spTree>
  </p:cSld>
  <p:clrMapOvr>
    <a:masterClrMapping/>
  </p:clrMapOvr>
  <p:transition spd="slow">
    <p:zo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555"/>
            <a:ext cx="7772400" cy="136270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867"/>
            <a:ext cx="7772400" cy="14996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zh-CN" altLang="zh-CN"/>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2497BB31-BD95-4659-BDF6-B916F9F9AFC5}" type="slidenum">
              <a:rPr lang="zh-CN" altLang="zh-CN"/>
              <a:t>‹#›</a:t>
            </a:fld>
            <a:endParaRPr lang="zh-CN" altLang="zh-CN"/>
          </a:p>
        </p:txBody>
      </p:sp>
    </p:spTree>
  </p:cSld>
  <p:clrMapOvr>
    <a:masterClrMapping/>
  </p:clrMapOvr>
  <p:transition spd="slow">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1089"/>
            <a:ext cx="4038600" cy="45257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1089"/>
            <a:ext cx="4038600" cy="45257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zh-CN" altLang="zh-CN"/>
          </a:p>
        </p:txBody>
      </p:sp>
      <p:sp>
        <p:nvSpPr>
          <p:cNvPr id="6" name="页脚占位符 5"/>
          <p:cNvSpPr>
            <a:spLocks noGrp="1"/>
          </p:cNvSpPr>
          <p:nvPr>
            <p:ph type="ftr" sz="quarter" idx="11"/>
          </p:nvPr>
        </p:nvSpPr>
        <p:spPr/>
        <p:txBody>
          <a:bodyPr/>
          <a:lstStyle>
            <a:lvl1pPr>
              <a:defRPr/>
            </a:lvl1pPr>
          </a:lstStyle>
          <a:p>
            <a:endParaRPr lang="zh-CN" altLang="zh-CN"/>
          </a:p>
        </p:txBody>
      </p:sp>
      <p:sp>
        <p:nvSpPr>
          <p:cNvPr id="7" name="灯片编号占位符 6"/>
          <p:cNvSpPr>
            <a:spLocks noGrp="1"/>
          </p:cNvSpPr>
          <p:nvPr>
            <p:ph type="sldNum" sz="quarter" idx="12"/>
          </p:nvPr>
        </p:nvSpPr>
        <p:spPr/>
        <p:txBody>
          <a:bodyPr/>
          <a:lstStyle>
            <a:lvl1pPr>
              <a:defRPr/>
            </a:lvl1pPr>
          </a:lstStyle>
          <a:p>
            <a:fld id="{011644E2-7B19-4656-9686-D2522503D7F0}" type="slidenum">
              <a:rPr lang="zh-CN" altLang="zh-CN"/>
              <a:t>‹#›</a:t>
            </a:fld>
            <a:endParaRPr lang="zh-CN" altLang="zh-CN"/>
          </a:p>
        </p:txBody>
      </p:sp>
    </p:spTree>
  </p:cSld>
  <p:clrMapOvr>
    <a:masterClrMapping/>
  </p:clrMapOvr>
  <p:transition spd="slow">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267"/>
            <a:ext cx="4040188" cy="6404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5704"/>
            <a:ext cx="4040188" cy="39511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535267"/>
            <a:ext cx="4041775" cy="6404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2175704"/>
            <a:ext cx="4041775" cy="39511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zh-CN" altLang="zh-CN"/>
          </a:p>
        </p:txBody>
      </p:sp>
      <p:sp>
        <p:nvSpPr>
          <p:cNvPr id="8" name="页脚占位符 7"/>
          <p:cNvSpPr>
            <a:spLocks noGrp="1"/>
          </p:cNvSpPr>
          <p:nvPr>
            <p:ph type="ftr" sz="quarter" idx="11"/>
          </p:nvPr>
        </p:nvSpPr>
        <p:spPr/>
        <p:txBody>
          <a:bodyPr/>
          <a:lstStyle>
            <a:lvl1pPr>
              <a:defRPr/>
            </a:lvl1pPr>
          </a:lstStyle>
          <a:p>
            <a:endParaRPr lang="zh-CN" altLang="zh-CN"/>
          </a:p>
        </p:txBody>
      </p:sp>
      <p:sp>
        <p:nvSpPr>
          <p:cNvPr id="9" name="灯片编号占位符 8"/>
          <p:cNvSpPr>
            <a:spLocks noGrp="1"/>
          </p:cNvSpPr>
          <p:nvPr>
            <p:ph type="sldNum" sz="quarter" idx="12"/>
          </p:nvPr>
        </p:nvSpPr>
        <p:spPr/>
        <p:txBody>
          <a:bodyPr/>
          <a:lstStyle>
            <a:lvl1pPr>
              <a:defRPr/>
            </a:lvl1pPr>
          </a:lstStyle>
          <a:p>
            <a:fld id="{6CB0E8FD-0907-48B1-B037-D4C64CA0210D}" type="slidenum">
              <a:rPr lang="zh-CN" altLang="zh-CN"/>
              <a:t>‹#›</a:t>
            </a:fld>
            <a:endParaRPr lang="zh-CN" altLang="zh-CN"/>
          </a:p>
        </p:txBody>
      </p:sp>
    </p:spTree>
  </p:cSld>
  <p:clrMapOvr>
    <a:masterClrMapping/>
  </p:clrMapOvr>
  <p:transition spd="slow">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zh-CN" altLang="zh-CN"/>
          </a:p>
        </p:txBody>
      </p:sp>
      <p:sp>
        <p:nvSpPr>
          <p:cNvPr id="4" name="页脚占位符 3"/>
          <p:cNvSpPr>
            <a:spLocks noGrp="1"/>
          </p:cNvSpPr>
          <p:nvPr>
            <p:ph type="ftr" sz="quarter" idx="11"/>
          </p:nvPr>
        </p:nvSpPr>
        <p:spPr/>
        <p:txBody>
          <a:bodyPr/>
          <a:lstStyle>
            <a:lvl1pPr>
              <a:defRPr/>
            </a:lvl1pPr>
          </a:lstStyle>
          <a:p>
            <a:endParaRPr lang="zh-CN" altLang="zh-CN"/>
          </a:p>
        </p:txBody>
      </p:sp>
      <p:sp>
        <p:nvSpPr>
          <p:cNvPr id="5" name="灯片编号占位符 4"/>
          <p:cNvSpPr>
            <a:spLocks noGrp="1"/>
          </p:cNvSpPr>
          <p:nvPr>
            <p:ph type="sldNum" sz="quarter" idx="12"/>
          </p:nvPr>
        </p:nvSpPr>
        <p:spPr/>
        <p:txBody>
          <a:bodyPr/>
          <a:lstStyle>
            <a:lvl1pPr>
              <a:defRPr/>
            </a:lvl1pPr>
          </a:lstStyle>
          <a:p>
            <a:fld id="{553444BE-8441-4ECB-947B-8B818BE6B7C3}" type="slidenum">
              <a:rPr lang="zh-CN" altLang="zh-CN"/>
              <a:t>‹#›</a:t>
            </a:fld>
            <a:endParaRPr lang="zh-CN" altLang="zh-CN"/>
          </a:p>
        </p:txBody>
      </p:sp>
    </p:spTree>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zh-CN" altLang="zh-CN"/>
          </a:p>
        </p:txBody>
      </p:sp>
      <p:sp>
        <p:nvSpPr>
          <p:cNvPr id="3" name="页脚占位符 2"/>
          <p:cNvSpPr>
            <a:spLocks noGrp="1"/>
          </p:cNvSpPr>
          <p:nvPr>
            <p:ph type="ftr" sz="quarter" idx="11"/>
          </p:nvPr>
        </p:nvSpPr>
        <p:spPr/>
        <p:txBody>
          <a:bodyPr/>
          <a:lstStyle>
            <a:lvl1pPr>
              <a:defRPr/>
            </a:lvl1pPr>
          </a:lstStyle>
          <a:p>
            <a:endParaRPr lang="zh-CN" altLang="zh-CN"/>
          </a:p>
        </p:txBody>
      </p:sp>
      <p:sp>
        <p:nvSpPr>
          <p:cNvPr id="4" name="灯片编号占位符 3"/>
          <p:cNvSpPr>
            <a:spLocks noGrp="1"/>
          </p:cNvSpPr>
          <p:nvPr>
            <p:ph type="sldNum" sz="quarter" idx="12"/>
          </p:nvPr>
        </p:nvSpPr>
        <p:spPr/>
        <p:txBody>
          <a:bodyPr/>
          <a:lstStyle>
            <a:lvl1pPr>
              <a:defRPr/>
            </a:lvl1pPr>
          </a:lstStyle>
          <a:p>
            <a:fld id="{B5B324AF-8268-47A5-B2A9-2F0D0B2221B8}" type="slidenum">
              <a:rPr lang="zh-CN" altLang="zh-CN"/>
              <a:t>‹#›</a:t>
            </a:fld>
            <a:endParaRPr lang="zh-CN" altLang="zh-CN"/>
          </a:p>
        </p:txBody>
      </p:sp>
    </p:spTree>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72186"/>
            <a:ext cx="3008313" cy="116345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2186"/>
            <a:ext cx="5111750" cy="5854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435645"/>
            <a:ext cx="3008313" cy="46911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zh-CN" altLang="zh-CN"/>
          </a:p>
        </p:txBody>
      </p:sp>
      <p:sp>
        <p:nvSpPr>
          <p:cNvPr id="6" name="页脚占位符 5"/>
          <p:cNvSpPr>
            <a:spLocks noGrp="1"/>
          </p:cNvSpPr>
          <p:nvPr>
            <p:ph type="ftr" sz="quarter" idx="11"/>
          </p:nvPr>
        </p:nvSpPr>
        <p:spPr/>
        <p:txBody>
          <a:bodyPr/>
          <a:lstStyle>
            <a:lvl1pPr>
              <a:defRPr/>
            </a:lvl1pPr>
          </a:lstStyle>
          <a:p>
            <a:endParaRPr lang="zh-CN" altLang="zh-CN"/>
          </a:p>
        </p:txBody>
      </p:sp>
      <p:sp>
        <p:nvSpPr>
          <p:cNvPr id="7" name="灯片编号占位符 6"/>
          <p:cNvSpPr>
            <a:spLocks noGrp="1"/>
          </p:cNvSpPr>
          <p:nvPr>
            <p:ph type="sldNum" sz="quarter" idx="12"/>
          </p:nvPr>
        </p:nvSpPr>
        <p:spPr/>
        <p:txBody>
          <a:bodyPr/>
          <a:lstStyle>
            <a:lvl1pPr>
              <a:defRPr/>
            </a:lvl1pPr>
          </a:lstStyle>
          <a:p>
            <a:fld id="{E8DC2A48-B063-4DBB-ACF7-6EE163DDCF80}" type="slidenum">
              <a:rPr lang="zh-CN" altLang="zh-CN"/>
              <a:t>‹#›</a:t>
            </a:fld>
            <a:endParaRPr lang="zh-CN" altLang="zh-CN"/>
          </a:p>
        </p:txBody>
      </p:sp>
    </p:spTree>
  </p:cSld>
  <p:clrMapOvr>
    <a:masterClrMapping/>
  </p:clrMapOvr>
  <p:transition spd="slow">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1490"/>
            <a:ext cx="5486400" cy="56571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1972"/>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209"/>
            <a:ext cx="5486400" cy="80588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zh-CN" altLang="zh-CN"/>
          </a:p>
        </p:txBody>
      </p:sp>
      <p:sp>
        <p:nvSpPr>
          <p:cNvPr id="6" name="页脚占位符 5"/>
          <p:cNvSpPr>
            <a:spLocks noGrp="1"/>
          </p:cNvSpPr>
          <p:nvPr>
            <p:ph type="ftr" sz="quarter" idx="11"/>
          </p:nvPr>
        </p:nvSpPr>
        <p:spPr/>
        <p:txBody>
          <a:bodyPr/>
          <a:lstStyle>
            <a:lvl1pPr>
              <a:defRPr/>
            </a:lvl1pPr>
          </a:lstStyle>
          <a:p>
            <a:endParaRPr lang="zh-CN" altLang="zh-CN"/>
          </a:p>
        </p:txBody>
      </p:sp>
      <p:sp>
        <p:nvSpPr>
          <p:cNvPr id="7" name="灯片编号占位符 6"/>
          <p:cNvSpPr>
            <a:spLocks noGrp="1"/>
          </p:cNvSpPr>
          <p:nvPr>
            <p:ph type="sldNum" sz="quarter" idx="12"/>
          </p:nvPr>
        </p:nvSpPr>
        <p:spPr/>
        <p:txBody>
          <a:bodyPr/>
          <a:lstStyle>
            <a:lvl1pPr>
              <a:defRPr/>
            </a:lvl1pPr>
          </a:lstStyle>
          <a:p>
            <a:fld id="{4F2F2D33-4323-4C86-B83B-AB609A606DA2}" type="slidenum">
              <a:rPr lang="zh-CN" altLang="zh-CN"/>
              <a:t>‹#›</a:t>
            </a:fld>
            <a:endParaRPr lang="zh-CN" altLang="zh-CN"/>
          </a:p>
        </p:txBody>
      </p:sp>
    </p:spTree>
  </p:cSld>
  <p:clrMapOvr>
    <a:masterClrMapping/>
  </p:clrMapOvr>
  <p:transition spd="slow">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cstate="email"/>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3965"/>
            <a:ext cx="8229600" cy="1143890"/>
          </a:xfrm>
          <a:prstGeom prst="rect">
            <a:avLst/>
          </a:prstGeom>
          <a:solidFill>
            <a:schemeClr val="bg1">
              <a:alpha val="39999"/>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smtClean="0"/>
              <a:t>单击此处编辑母版标题样式</a:t>
            </a:r>
          </a:p>
        </p:txBody>
      </p:sp>
      <p:sp>
        <p:nvSpPr>
          <p:cNvPr id="1027" name="Rectangle 3"/>
          <p:cNvSpPr>
            <a:spLocks noGrp="1" noChangeArrowheads="1"/>
          </p:cNvSpPr>
          <p:nvPr>
            <p:ph type="body" idx="1"/>
          </p:nvPr>
        </p:nvSpPr>
        <p:spPr bwMode="auto">
          <a:xfrm>
            <a:off x="457200" y="1601089"/>
            <a:ext cx="8229600" cy="4525746"/>
          </a:xfrm>
          <a:prstGeom prst="rect">
            <a:avLst/>
          </a:prstGeom>
          <a:solidFill>
            <a:schemeClr val="folHlink">
              <a:alpha val="9999"/>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1028" name="Rectangle 4"/>
          <p:cNvSpPr>
            <a:spLocks noGrp="1" noChangeArrowheads="1"/>
          </p:cNvSpPr>
          <p:nvPr>
            <p:ph type="dt" sz="half" idx="2"/>
          </p:nvPr>
        </p:nvSpPr>
        <p:spPr bwMode="auto">
          <a:xfrm>
            <a:off x="457200" y="6244248"/>
            <a:ext cx="2133600" cy="47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zh-CN" altLang="zh-CN"/>
          </a:p>
        </p:txBody>
      </p:sp>
      <p:sp>
        <p:nvSpPr>
          <p:cNvPr id="1029" name="Rectangle 5"/>
          <p:cNvSpPr>
            <a:spLocks noGrp="1" noChangeArrowheads="1"/>
          </p:cNvSpPr>
          <p:nvPr>
            <p:ph type="ftr" sz="quarter" idx="3"/>
          </p:nvPr>
        </p:nvSpPr>
        <p:spPr bwMode="auto">
          <a:xfrm>
            <a:off x="3124200" y="6244248"/>
            <a:ext cx="2895600" cy="47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zh-CN" altLang="zh-CN"/>
          </a:p>
        </p:txBody>
      </p:sp>
      <p:sp>
        <p:nvSpPr>
          <p:cNvPr id="1030" name="Rectangle 6"/>
          <p:cNvSpPr>
            <a:spLocks noGrp="1" noChangeArrowheads="1"/>
          </p:cNvSpPr>
          <p:nvPr>
            <p:ph type="sldNum" sz="quarter" idx="4"/>
          </p:nvPr>
        </p:nvSpPr>
        <p:spPr bwMode="auto">
          <a:xfrm>
            <a:off x="6553200" y="6244248"/>
            <a:ext cx="2133600" cy="47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9D48379-2DF9-40CA-8C0F-55224D0F69C8}" type="slidenum">
              <a:rPr lang="zh-CN" altLang="zh-CN"/>
              <a:t>‹#›</a:t>
            </a:fld>
            <a:endParaRPr lang="zh-CN"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zoom/>
  </p:transition>
  <p:timing>
    <p:tnLst>
      <p:par>
        <p:cTn id="1" dur="indefinite" restart="never" nodeType="tmRoot"/>
      </p:par>
    </p:tnLst>
  </p:timing>
  <p:txStyles>
    <p:titleStyle>
      <a:lvl1pPr algn="l" rtl="0" fontAlgn="base">
        <a:spcBef>
          <a:spcPct val="0"/>
        </a:spcBef>
        <a:spcAft>
          <a:spcPct val="0"/>
        </a:spcAft>
        <a:defRPr sz="2400" b="1">
          <a:solidFill>
            <a:srgbClr val="99CC00"/>
          </a:solidFill>
          <a:latin typeface="+mj-lt"/>
          <a:ea typeface="+mj-ea"/>
          <a:cs typeface="+mj-cs"/>
        </a:defRPr>
      </a:lvl1pPr>
      <a:lvl2pPr algn="l" rtl="0" fontAlgn="base">
        <a:spcBef>
          <a:spcPct val="0"/>
        </a:spcBef>
        <a:spcAft>
          <a:spcPct val="0"/>
        </a:spcAft>
        <a:defRPr sz="2400" b="1">
          <a:solidFill>
            <a:srgbClr val="99CC00"/>
          </a:solidFill>
          <a:latin typeface="Arial" panose="020B0604020202020204" pitchFamily="34" charset="0"/>
          <a:ea typeface="微软雅黑" panose="020B0503020204020204" pitchFamily="34" charset="-122"/>
        </a:defRPr>
      </a:lvl2pPr>
      <a:lvl3pPr algn="l" rtl="0" fontAlgn="base">
        <a:spcBef>
          <a:spcPct val="0"/>
        </a:spcBef>
        <a:spcAft>
          <a:spcPct val="0"/>
        </a:spcAft>
        <a:defRPr sz="2400" b="1">
          <a:solidFill>
            <a:srgbClr val="99CC00"/>
          </a:solidFill>
          <a:latin typeface="Arial" panose="020B0604020202020204" pitchFamily="34" charset="0"/>
          <a:ea typeface="微软雅黑" panose="020B0503020204020204" pitchFamily="34" charset="-122"/>
        </a:defRPr>
      </a:lvl3pPr>
      <a:lvl4pPr algn="l" rtl="0" fontAlgn="base">
        <a:spcBef>
          <a:spcPct val="0"/>
        </a:spcBef>
        <a:spcAft>
          <a:spcPct val="0"/>
        </a:spcAft>
        <a:defRPr sz="2400" b="1">
          <a:solidFill>
            <a:srgbClr val="99CC00"/>
          </a:solidFill>
          <a:latin typeface="Arial" panose="020B0604020202020204" pitchFamily="34" charset="0"/>
          <a:ea typeface="微软雅黑" panose="020B0503020204020204" pitchFamily="34" charset="-122"/>
        </a:defRPr>
      </a:lvl4pPr>
      <a:lvl5pPr algn="l" rtl="0" fontAlgn="base">
        <a:spcBef>
          <a:spcPct val="0"/>
        </a:spcBef>
        <a:spcAft>
          <a:spcPct val="0"/>
        </a:spcAft>
        <a:defRPr sz="2400" b="1">
          <a:solidFill>
            <a:srgbClr val="99CC00"/>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b="1">
          <a:solidFill>
            <a:srgbClr val="99CC00"/>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2400" b="1">
          <a:solidFill>
            <a:srgbClr val="99CC00"/>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2400" b="1">
          <a:solidFill>
            <a:srgbClr val="99CC00"/>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2400" b="1">
          <a:solidFill>
            <a:srgbClr val="99CC00"/>
          </a:solidFill>
          <a:latin typeface="Arial" panose="020B0604020202020204" pitchFamily="34" charset="0"/>
          <a:ea typeface="微软雅黑" panose="020B0503020204020204" pitchFamily="34" charset="-122"/>
        </a:defRPr>
      </a:lvl9pPr>
    </p:titleStyle>
    <p:bodyStyle>
      <a:lvl1pPr marL="342900" indent="-342900" algn="l" rtl="0" fontAlgn="base">
        <a:spcBef>
          <a:spcPct val="20000"/>
        </a:spcBef>
        <a:spcAft>
          <a:spcPct val="0"/>
        </a:spcAft>
        <a:buChar char="•"/>
        <a:defRPr sz="1600">
          <a:solidFill>
            <a:srgbClr val="99CC00"/>
          </a:solidFill>
          <a:latin typeface="+mn-lt"/>
          <a:ea typeface="+mn-ea"/>
          <a:cs typeface="+mn-cs"/>
        </a:defRPr>
      </a:lvl1pPr>
      <a:lvl2pPr marL="742950" indent="-285750" algn="l" rtl="0" fontAlgn="base">
        <a:spcBef>
          <a:spcPct val="20000"/>
        </a:spcBef>
        <a:spcAft>
          <a:spcPct val="0"/>
        </a:spcAft>
        <a:buChar char="–"/>
        <a:defRPr sz="1400">
          <a:solidFill>
            <a:srgbClr val="99CC00"/>
          </a:solidFill>
          <a:latin typeface="+mn-lt"/>
          <a:ea typeface="+mn-ea"/>
        </a:defRPr>
      </a:lvl2pPr>
      <a:lvl3pPr marL="1143000" indent="-228600" algn="l" rtl="0" fontAlgn="base">
        <a:spcBef>
          <a:spcPct val="20000"/>
        </a:spcBef>
        <a:spcAft>
          <a:spcPct val="0"/>
        </a:spcAft>
        <a:buChar char="•"/>
        <a:defRPr sz="1200">
          <a:solidFill>
            <a:srgbClr val="99CC00"/>
          </a:solidFill>
          <a:latin typeface="+mn-lt"/>
          <a:ea typeface="+mn-ea"/>
        </a:defRPr>
      </a:lvl3pPr>
      <a:lvl4pPr marL="1600200" indent="-228600" algn="l" rtl="0" fontAlgn="base">
        <a:spcBef>
          <a:spcPct val="20000"/>
        </a:spcBef>
        <a:spcAft>
          <a:spcPct val="0"/>
        </a:spcAft>
        <a:buChar char="–"/>
        <a:defRPr sz="1000">
          <a:solidFill>
            <a:srgbClr val="99CC00"/>
          </a:solidFill>
          <a:latin typeface="+mn-lt"/>
          <a:ea typeface="+mn-ea"/>
        </a:defRPr>
      </a:lvl4pPr>
      <a:lvl5pPr marL="2057400" indent="-228600" algn="l" rtl="0" fontAlgn="base">
        <a:spcBef>
          <a:spcPct val="20000"/>
        </a:spcBef>
        <a:spcAft>
          <a:spcPct val="0"/>
        </a:spcAft>
        <a:buChar char="»"/>
        <a:defRPr sz="1000">
          <a:solidFill>
            <a:srgbClr val="99CC00"/>
          </a:solidFill>
          <a:latin typeface="+mn-lt"/>
          <a:ea typeface="+mn-ea"/>
        </a:defRPr>
      </a:lvl5pPr>
      <a:lvl6pPr marL="2514600" indent="-228600" algn="l" rtl="0" fontAlgn="base">
        <a:spcBef>
          <a:spcPct val="20000"/>
        </a:spcBef>
        <a:spcAft>
          <a:spcPct val="0"/>
        </a:spcAft>
        <a:buChar char="»"/>
        <a:defRPr sz="1000">
          <a:solidFill>
            <a:srgbClr val="99CC00"/>
          </a:solidFill>
          <a:latin typeface="+mn-lt"/>
          <a:ea typeface="+mn-ea"/>
        </a:defRPr>
      </a:lvl6pPr>
      <a:lvl7pPr marL="2971800" indent="-228600" algn="l" rtl="0" fontAlgn="base">
        <a:spcBef>
          <a:spcPct val="20000"/>
        </a:spcBef>
        <a:spcAft>
          <a:spcPct val="0"/>
        </a:spcAft>
        <a:buChar char="»"/>
        <a:defRPr sz="1000">
          <a:solidFill>
            <a:srgbClr val="99CC00"/>
          </a:solidFill>
          <a:latin typeface="+mn-lt"/>
          <a:ea typeface="+mn-ea"/>
        </a:defRPr>
      </a:lvl7pPr>
      <a:lvl8pPr marL="3429000" indent="-228600" algn="l" rtl="0" fontAlgn="base">
        <a:spcBef>
          <a:spcPct val="20000"/>
        </a:spcBef>
        <a:spcAft>
          <a:spcPct val="0"/>
        </a:spcAft>
        <a:buChar char="»"/>
        <a:defRPr sz="1000">
          <a:solidFill>
            <a:srgbClr val="99CC00"/>
          </a:solidFill>
          <a:latin typeface="+mn-lt"/>
          <a:ea typeface="+mn-ea"/>
        </a:defRPr>
      </a:lvl8pPr>
      <a:lvl9pPr marL="3886200" indent="-228600" algn="l" rtl="0" fontAlgn="base">
        <a:spcBef>
          <a:spcPct val="20000"/>
        </a:spcBef>
        <a:spcAft>
          <a:spcPct val="0"/>
        </a:spcAft>
        <a:buChar char="»"/>
        <a:defRPr sz="1000">
          <a:solidFill>
            <a:srgbClr val="99CC00"/>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9.jpeg"/><Relationship Id="rId2" Type="http://schemas.openxmlformats.org/officeDocument/2006/relationships/image" Target="../media/image5.GIF"/><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notesSlide" Target="../notesSlides/notesSlide1.xml"/><Relationship Id="rId7"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0.emf"/><Relationship Id="rId5" Type="http://schemas.openxmlformats.org/officeDocument/2006/relationships/oleObject" Target="../embeddings/oleObject1.bin"/><Relationship Id="rId10" Type="http://schemas.openxmlformats.org/officeDocument/2006/relationships/image" Target="../media/image13.jpeg"/><Relationship Id="rId4" Type="http://schemas.openxmlformats.org/officeDocument/2006/relationships/image" Target="../media/image6.wmf"/><Relationship Id="rId9"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14.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audio" Target="../media/audio1.wav"/><Relationship Id="rId7" Type="http://schemas.openxmlformats.org/officeDocument/2006/relationships/image" Target="../media/image16.wmf"/><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15.wmf"/><Relationship Id="rId4" Type="http://schemas.openxmlformats.org/officeDocument/2006/relationships/oleObject" Target="../embeddings/oleObject3.bin"/><Relationship Id="rId9" Type="http://schemas.openxmlformats.org/officeDocument/2006/relationships/image" Target="../media/image17.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9.wmf"/><Relationship Id="rId5" Type="http://schemas.openxmlformats.org/officeDocument/2006/relationships/oleObject" Target="../embeddings/oleObject7.bin"/><Relationship Id="rId4" Type="http://schemas.openxmlformats.org/officeDocument/2006/relationships/image" Target="../media/image18.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5387" y="908720"/>
            <a:ext cx="8229600" cy="1143890"/>
          </a:xfrm>
        </p:spPr>
        <p:txBody>
          <a:bodyPr/>
          <a:lstStyle/>
          <a:p>
            <a:pPr algn="ctr"/>
            <a:r>
              <a:rPr lang="zh-CN" altLang="en-US" sz="7200" i="1" dirty="0" smtClean="0">
                <a:solidFill>
                  <a:schemeClr val="accent5">
                    <a:lumMod val="25000"/>
                  </a:schemeClr>
                </a:solidFill>
              </a:rPr>
              <a:t>17.3 勾</a:t>
            </a:r>
            <a:r>
              <a:rPr lang="zh-CN" altLang="en-US" sz="7200" i="1" dirty="0">
                <a:solidFill>
                  <a:schemeClr val="accent5">
                    <a:lumMod val="25000"/>
                  </a:schemeClr>
                </a:solidFill>
              </a:rPr>
              <a:t>股定理</a:t>
            </a:r>
          </a:p>
        </p:txBody>
      </p:sp>
      <p:grpSp>
        <p:nvGrpSpPr>
          <p:cNvPr id="4099" name="Group 3"/>
          <p:cNvGrpSpPr/>
          <p:nvPr/>
        </p:nvGrpSpPr>
        <p:grpSpPr bwMode="auto">
          <a:xfrm>
            <a:off x="791628" y="2449519"/>
            <a:ext cx="3403524" cy="2888727"/>
            <a:chOff x="0" y="0"/>
            <a:chExt cx="3913" cy="3607"/>
          </a:xfrm>
        </p:grpSpPr>
        <p:grpSp>
          <p:nvGrpSpPr>
            <p:cNvPr id="4100" name="Group 4"/>
            <p:cNvGrpSpPr/>
            <p:nvPr/>
          </p:nvGrpSpPr>
          <p:grpSpPr bwMode="auto">
            <a:xfrm>
              <a:off x="0" y="2394"/>
              <a:ext cx="3913" cy="1213"/>
              <a:chOff x="0" y="0"/>
              <a:chExt cx="2912" cy="963"/>
            </a:xfrm>
          </p:grpSpPr>
          <p:sp>
            <p:nvSpPr>
              <p:cNvPr id="4101" name="未知"/>
              <p:cNvSpPr/>
              <p:nvPr/>
            </p:nvSpPr>
            <p:spPr bwMode="auto">
              <a:xfrm>
                <a:off x="290" y="0"/>
                <a:ext cx="2242" cy="346"/>
              </a:xfrm>
              <a:custGeom>
                <a:avLst/>
                <a:gdLst>
                  <a:gd name="T0" fmla="*/ 0 w 2208"/>
                  <a:gd name="T1" fmla="*/ 298 h 303"/>
                  <a:gd name="T2" fmla="*/ 1979 w 2208"/>
                  <a:gd name="T3" fmla="*/ 302 h 303"/>
                  <a:gd name="T4" fmla="*/ 2207 w 2208"/>
                  <a:gd name="T5" fmla="*/ 0 h 303"/>
                  <a:gd name="T6" fmla="*/ 690 w 2208"/>
                  <a:gd name="T7" fmla="*/ 28 h 303"/>
                  <a:gd name="T8" fmla="*/ 0 w 2208"/>
                  <a:gd name="T9" fmla="*/ 298 h 303"/>
                </a:gdLst>
                <a:ahLst/>
                <a:cxnLst>
                  <a:cxn ang="0">
                    <a:pos x="T0" y="T1"/>
                  </a:cxn>
                  <a:cxn ang="0">
                    <a:pos x="T2" y="T3"/>
                  </a:cxn>
                  <a:cxn ang="0">
                    <a:pos x="T4" y="T5"/>
                  </a:cxn>
                  <a:cxn ang="0">
                    <a:pos x="T6" y="T7"/>
                  </a:cxn>
                  <a:cxn ang="0">
                    <a:pos x="T8" y="T9"/>
                  </a:cxn>
                </a:cxnLst>
                <a:rect l="0" t="0" r="r" b="b"/>
                <a:pathLst>
                  <a:path w="2208" h="303">
                    <a:moveTo>
                      <a:pt x="0" y="298"/>
                    </a:moveTo>
                    <a:lnTo>
                      <a:pt x="1979" y="302"/>
                    </a:lnTo>
                    <a:lnTo>
                      <a:pt x="2207" y="0"/>
                    </a:lnTo>
                    <a:lnTo>
                      <a:pt x="690" y="28"/>
                    </a:lnTo>
                    <a:lnTo>
                      <a:pt x="0" y="298"/>
                    </a:lnTo>
                  </a:path>
                </a:pathLst>
              </a:custGeom>
              <a:gradFill rotWithShape="1">
                <a:gsLst>
                  <a:gs pos="0">
                    <a:srgbClr val="05808F"/>
                  </a:gs>
                  <a:gs pos="50000">
                    <a:srgbClr val="05808F">
                      <a:gamma/>
                      <a:shade val="66275"/>
                      <a:invGamma/>
                    </a:srgbClr>
                  </a:gs>
                  <a:gs pos="100000">
                    <a:srgbClr val="05808F"/>
                  </a:gs>
                </a:gsLst>
                <a:lin ang="2700000" scaled="1"/>
              </a:gradFill>
              <a:ln>
                <a:noFill/>
              </a:ln>
              <a:effectLst/>
              <a:extLs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102" name="未知"/>
              <p:cNvSpPr/>
              <p:nvPr/>
            </p:nvSpPr>
            <p:spPr bwMode="auto">
              <a:xfrm>
                <a:off x="0" y="343"/>
                <a:ext cx="2597" cy="617"/>
              </a:xfrm>
              <a:custGeom>
                <a:avLst/>
                <a:gdLst>
                  <a:gd name="T0" fmla="*/ 0 w 2557"/>
                  <a:gd name="T1" fmla="*/ 537 h 538"/>
                  <a:gd name="T2" fmla="*/ 2556 w 2557"/>
                  <a:gd name="T3" fmla="*/ 536 h 538"/>
                  <a:gd name="T4" fmla="*/ 2262 w 2557"/>
                  <a:gd name="T5" fmla="*/ 1 h 538"/>
                  <a:gd name="T6" fmla="*/ 288 w 2557"/>
                  <a:gd name="T7" fmla="*/ 0 h 538"/>
                  <a:gd name="T8" fmla="*/ 0 w 2557"/>
                  <a:gd name="T9" fmla="*/ 537 h 538"/>
                </a:gdLst>
                <a:ahLst/>
                <a:cxnLst>
                  <a:cxn ang="0">
                    <a:pos x="T0" y="T1"/>
                  </a:cxn>
                  <a:cxn ang="0">
                    <a:pos x="T2" y="T3"/>
                  </a:cxn>
                  <a:cxn ang="0">
                    <a:pos x="T4" y="T5"/>
                  </a:cxn>
                  <a:cxn ang="0">
                    <a:pos x="T6" y="T7"/>
                  </a:cxn>
                  <a:cxn ang="0">
                    <a:pos x="T8" y="T9"/>
                  </a:cxn>
                </a:cxnLst>
                <a:rect l="0" t="0" r="r" b="b"/>
                <a:pathLst>
                  <a:path w="2557" h="538">
                    <a:moveTo>
                      <a:pt x="0" y="537"/>
                    </a:moveTo>
                    <a:lnTo>
                      <a:pt x="2556" y="536"/>
                    </a:lnTo>
                    <a:lnTo>
                      <a:pt x="2262" y="1"/>
                    </a:lnTo>
                    <a:lnTo>
                      <a:pt x="288" y="0"/>
                    </a:lnTo>
                    <a:lnTo>
                      <a:pt x="0" y="537"/>
                    </a:lnTo>
                  </a:path>
                </a:pathLst>
              </a:custGeom>
              <a:gradFill rotWithShape="1">
                <a:gsLst>
                  <a:gs pos="0">
                    <a:srgbClr val="00C5C0"/>
                  </a:gs>
                  <a:gs pos="100000">
                    <a:srgbClr val="00C5C0">
                      <a:gamma/>
                      <a:shade val="46275"/>
                      <a:invGamma/>
                    </a:srgbClr>
                  </a:gs>
                </a:gsLst>
                <a:lin ang="2700000" scaled="1"/>
              </a:gradFill>
              <a:ln>
                <a:noFill/>
              </a:ln>
              <a:effectLst/>
              <a:extLs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103" name="未知"/>
              <p:cNvSpPr/>
              <p:nvPr/>
            </p:nvSpPr>
            <p:spPr bwMode="auto">
              <a:xfrm>
                <a:off x="2291" y="6"/>
                <a:ext cx="621" cy="957"/>
              </a:xfrm>
              <a:custGeom>
                <a:avLst/>
                <a:gdLst>
                  <a:gd name="T0" fmla="*/ 302 w 612"/>
                  <a:gd name="T1" fmla="*/ 835 h 836"/>
                  <a:gd name="T2" fmla="*/ 611 w 612"/>
                  <a:gd name="T3" fmla="*/ 476 h 836"/>
                  <a:gd name="T4" fmla="*/ 226 w 612"/>
                  <a:gd name="T5" fmla="*/ 0 h 836"/>
                  <a:gd name="T6" fmla="*/ 0 w 612"/>
                  <a:gd name="T7" fmla="*/ 302 h 836"/>
                  <a:gd name="T8" fmla="*/ 302 w 612"/>
                  <a:gd name="T9" fmla="*/ 835 h 836"/>
                </a:gdLst>
                <a:ahLst/>
                <a:cxnLst>
                  <a:cxn ang="0">
                    <a:pos x="T0" y="T1"/>
                  </a:cxn>
                  <a:cxn ang="0">
                    <a:pos x="T2" y="T3"/>
                  </a:cxn>
                  <a:cxn ang="0">
                    <a:pos x="T4" y="T5"/>
                  </a:cxn>
                  <a:cxn ang="0">
                    <a:pos x="T6" y="T7"/>
                  </a:cxn>
                  <a:cxn ang="0">
                    <a:pos x="T8" y="T9"/>
                  </a:cxn>
                </a:cxnLst>
                <a:rect l="0" t="0" r="r" b="b"/>
                <a:pathLst>
                  <a:path w="612" h="836">
                    <a:moveTo>
                      <a:pt x="302" y="835"/>
                    </a:moveTo>
                    <a:lnTo>
                      <a:pt x="611" y="476"/>
                    </a:lnTo>
                    <a:lnTo>
                      <a:pt x="226" y="0"/>
                    </a:lnTo>
                    <a:lnTo>
                      <a:pt x="0" y="302"/>
                    </a:lnTo>
                    <a:lnTo>
                      <a:pt x="302" y="835"/>
                    </a:lnTo>
                  </a:path>
                </a:pathLst>
              </a:custGeom>
              <a:solidFill>
                <a:srgbClr val="00B0AC"/>
              </a:solidFill>
              <a:ln>
                <a:noFill/>
              </a:ln>
              <a:effectLst/>
              <a:extLs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4104" name="Group 8"/>
            <p:cNvGrpSpPr/>
            <p:nvPr/>
          </p:nvGrpSpPr>
          <p:grpSpPr bwMode="auto">
            <a:xfrm>
              <a:off x="420" y="1750"/>
              <a:ext cx="2912" cy="963"/>
              <a:chOff x="0" y="0"/>
              <a:chExt cx="2912" cy="963"/>
            </a:xfrm>
          </p:grpSpPr>
          <p:sp>
            <p:nvSpPr>
              <p:cNvPr id="4105" name="未知"/>
              <p:cNvSpPr/>
              <p:nvPr/>
            </p:nvSpPr>
            <p:spPr bwMode="auto">
              <a:xfrm>
                <a:off x="290" y="0"/>
                <a:ext cx="2242" cy="346"/>
              </a:xfrm>
              <a:custGeom>
                <a:avLst/>
                <a:gdLst>
                  <a:gd name="T0" fmla="*/ 0 w 2208"/>
                  <a:gd name="T1" fmla="*/ 298 h 303"/>
                  <a:gd name="T2" fmla="*/ 1979 w 2208"/>
                  <a:gd name="T3" fmla="*/ 302 h 303"/>
                  <a:gd name="T4" fmla="*/ 2207 w 2208"/>
                  <a:gd name="T5" fmla="*/ 0 h 303"/>
                  <a:gd name="T6" fmla="*/ 690 w 2208"/>
                  <a:gd name="T7" fmla="*/ 28 h 303"/>
                  <a:gd name="T8" fmla="*/ 0 w 2208"/>
                  <a:gd name="T9" fmla="*/ 298 h 303"/>
                </a:gdLst>
                <a:ahLst/>
                <a:cxnLst>
                  <a:cxn ang="0">
                    <a:pos x="T0" y="T1"/>
                  </a:cxn>
                  <a:cxn ang="0">
                    <a:pos x="T2" y="T3"/>
                  </a:cxn>
                  <a:cxn ang="0">
                    <a:pos x="T4" y="T5"/>
                  </a:cxn>
                  <a:cxn ang="0">
                    <a:pos x="T6" y="T7"/>
                  </a:cxn>
                  <a:cxn ang="0">
                    <a:pos x="T8" y="T9"/>
                  </a:cxn>
                </a:cxnLst>
                <a:rect l="0" t="0" r="r" b="b"/>
                <a:pathLst>
                  <a:path w="2208" h="303">
                    <a:moveTo>
                      <a:pt x="0" y="298"/>
                    </a:moveTo>
                    <a:lnTo>
                      <a:pt x="1979" y="302"/>
                    </a:lnTo>
                    <a:lnTo>
                      <a:pt x="2207" y="0"/>
                    </a:lnTo>
                    <a:lnTo>
                      <a:pt x="690" y="28"/>
                    </a:lnTo>
                    <a:lnTo>
                      <a:pt x="0" y="298"/>
                    </a:lnTo>
                  </a:path>
                </a:pathLst>
              </a:custGeom>
              <a:gradFill rotWithShape="1">
                <a:gsLst>
                  <a:gs pos="0">
                    <a:srgbClr val="558000"/>
                  </a:gs>
                  <a:gs pos="50000">
                    <a:srgbClr val="558000">
                      <a:gamma/>
                      <a:shade val="66275"/>
                      <a:invGamma/>
                    </a:srgbClr>
                  </a:gs>
                  <a:gs pos="100000">
                    <a:srgbClr val="558000"/>
                  </a:gs>
                </a:gsLst>
                <a:lin ang="2700000" scaled="1"/>
              </a:gradFill>
              <a:ln>
                <a:noFill/>
              </a:ln>
              <a:effectLst/>
              <a:extLs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106" name="未知"/>
              <p:cNvSpPr/>
              <p:nvPr/>
            </p:nvSpPr>
            <p:spPr bwMode="auto">
              <a:xfrm>
                <a:off x="0" y="343"/>
                <a:ext cx="2597" cy="617"/>
              </a:xfrm>
              <a:custGeom>
                <a:avLst/>
                <a:gdLst>
                  <a:gd name="T0" fmla="*/ 0 w 2557"/>
                  <a:gd name="T1" fmla="*/ 537 h 538"/>
                  <a:gd name="T2" fmla="*/ 2556 w 2557"/>
                  <a:gd name="T3" fmla="*/ 536 h 538"/>
                  <a:gd name="T4" fmla="*/ 2262 w 2557"/>
                  <a:gd name="T5" fmla="*/ 1 h 538"/>
                  <a:gd name="T6" fmla="*/ 288 w 2557"/>
                  <a:gd name="T7" fmla="*/ 0 h 538"/>
                  <a:gd name="T8" fmla="*/ 0 w 2557"/>
                  <a:gd name="T9" fmla="*/ 537 h 538"/>
                </a:gdLst>
                <a:ahLst/>
                <a:cxnLst>
                  <a:cxn ang="0">
                    <a:pos x="T0" y="T1"/>
                  </a:cxn>
                  <a:cxn ang="0">
                    <a:pos x="T2" y="T3"/>
                  </a:cxn>
                  <a:cxn ang="0">
                    <a:pos x="T4" y="T5"/>
                  </a:cxn>
                  <a:cxn ang="0">
                    <a:pos x="T6" y="T7"/>
                  </a:cxn>
                  <a:cxn ang="0">
                    <a:pos x="T8" y="T9"/>
                  </a:cxn>
                </a:cxnLst>
                <a:rect l="0" t="0" r="r" b="b"/>
                <a:pathLst>
                  <a:path w="2557" h="538">
                    <a:moveTo>
                      <a:pt x="0" y="537"/>
                    </a:moveTo>
                    <a:lnTo>
                      <a:pt x="2556" y="536"/>
                    </a:lnTo>
                    <a:lnTo>
                      <a:pt x="2262" y="1"/>
                    </a:lnTo>
                    <a:lnTo>
                      <a:pt x="288" y="0"/>
                    </a:lnTo>
                    <a:lnTo>
                      <a:pt x="0" y="537"/>
                    </a:lnTo>
                  </a:path>
                </a:pathLst>
              </a:custGeom>
              <a:gradFill rotWithShape="1">
                <a:gsLst>
                  <a:gs pos="0">
                    <a:srgbClr val="8CD200"/>
                  </a:gs>
                  <a:gs pos="100000">
                    <a:srgbClr val="8CD200">
                      <a:gamma/>
                      <a:shade val="46275"/>
                      <a:invGamma/>
                    </a:srgbClr>
                  </a:gs>
                </a:gsLst>
                <a:lin ang="2700000" scaled="1"/>
              </a:gradFill>
              <a:ln>
                <a:noFill/>
              </a:ln>
              <a:effectLst/>
              <a:extLs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107" name="未知"/>
              <p:cNvSpPr/>
              <p:nvPr/>
            </p:nvSpPr>
            <p:spPr bwMode="auto">
              <a:xfrm>
                <a:off x="2291" y="6"/>
                <a:ext cx="621" cy="957"/>
              </a:xfrm>
              <a:custGeom>
                <a:avLst/>
                <a:gdLst>
                  <a:gd name="T0" fmla="*/ 302 w 612"/>
                  <a:gd name="T1" fmla="*/ 835 h 836"/>
                  <a:gd name="T2" fmla="*/ 611 w 612"/>
                  <a:gd name="T3" fmla="*/ 476 h 836"/>
                  <a:gd name="T4" fmla="*/ 226 w 612"/>
                  <a:gd name="T5" fmla="*/ 0 h 836"/>
                  <a:gd name="T6" fmla="*/ 0 w 612"/>
                  <a:gd name="T7" fmla="*/ 302 h 836"/>
                  <a:gd name="T8" fmla="*/ 302 w 612"/>
                  <a:gd name="T9" fmla="*/ 835 h 836"/>
                </a:gdLst>
                <a:ahLst/>
                <a:cxnLst>
                  <a:cxn ang="0">
                    <a:pos x="T0" y="T1"/>
                  </a:cxn>
                  <a:cxn ang="0">
                    <a:pos x="T2" y="T3"/>
                  </a:cxn>
                  <a:cxn ang="0">
                    <a:pos x="T4" y="T5"/>
                  </a:cxn>
                  <a:cxn ang="0">
                    <a:pos x="T6" y="T7"/>
                  </a:cxn>
                  <a:cxn ang="0">
                    <a:pos x="T8" y="T9"/>
                  </a:cxn>
                </a:cxnLst>
                <a:rect l="0" t="0" r="r" b="b"/>
                <a:pathLst>
                  <a:path w="612" h="836">
                    <a:moveTo>
                      <a:pt x="302" y="835"/>
                    </a:moveTo>
                    <a:lnTo>
                      <a:pt x="611" y="476"/>
                    </a:lnTo>
                    <a:lnTo>
                      <a:pt x="226" y="0"/>
                    </a:lnTo>
                    <a:lnTo>
                      <a:pt x="0" y="302"/>
                    </a:lnTo>
                    <a:lnTo>
                      <a:pt x="302" y="835"/>
                    </a:lnTo>
                  </a:path>
                </a:pathLst>
              </a:custGeom>
              <a:solidFill>
                <a:srgbClr val="99CC00"/>
              </a:solidFill>
              <a:ln>
                <a:noFill/>
              </a:ln>
              <a:effectLst/>
              <a:extLs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4108" name="Group 12"/>
            <p:cNvGrpSpPr/>
            <p:nvPr/>
          </p:nvGrpSpPr>
          <p:grpSpPr bwMode="auto">
            <a:xfrm>
              <a:off x="750" y="1172"/>
              <a:ext cx="2150" cy="838"/>
              <a:chOff x="0" y="0"/>
              <a:chExt cx="2150" cy="838"/>
            </a:xfrm>
          </p:grpSpPr>
          <p:sp>
            <p:nvSpPr>
              <p:cNvPr id="4109" name="未知"/>
              <p:cNvSpPr/>
              <p:nvPr/>
            </p:nvSpPr>
            <p:spPr bwMode="auto">
              <a:xfrm>
                <a:off x="1626" y="0"/>
                <a:ext cx="524" cy="838"/>
              </a:xfrm>
              <a:custGeom>
                <a:avLst/>
                <a:gdLst>
                  <a:gd name="T0" fmla="*/ 0 w 516"/>
                  <a:gd name="T1" fmla="*/ 201 h 732"/>
                  <a:gd name="T2" fmla="*/ 294 w 516"/>
                  <a:gd name="T3" fmla="*/ 731 h 732"/>
                  <a:gd name="T4" fmla="*/ 515 w 516"/>
                  <a:gd name="T5" fmla="*/ 444 h 732"/>
                  <a:gd name="T6" fmla="*/ 156 w 516"/>
                  <a:gd name="T7" fmla="*/ 0 h 732"/>
                  <a:gd name="T8" fmla="*/ 0 w 516"/>
                  <a:gd name="T9" fmla="*/ 201 h 732"/>
                </a:gdLst>
                <a:ahLst/>
                <a:cxnLst>
                  <a:cxn ang="0">
                    <a:pos x="T0" y="T1"/>
                  </a:cxn>
                  <a:cxn ang="0">
                    <a:pos x="T2" y="T3"/>
                  </a:cxn>
                  <a:cxn ang="0">
                    <a:pos x="T4" y="T5"/>
                  </a:cxn>
                  <a:cxn ang="0">
                    <a:pos x="T6" y="T7"/>
                  </a:cxn>
                  <a:cxn ang="0">
                    <a:pos x="T8" y="T9"/>
                  </a:cxn>
                </a:cxnLst>
                <a:rect l="0" t="0" r="r" b="b"/>
                <a:pathLst>
                  <a:path w="516" h="732">
                    <a:moveTo>
                      <a:pt x="0" y="201"/>
                    </a:moveTo>
                    <a:lnTo>
                      <a:pt x="294" y="731"/>
                    </a:lnTo>
                    <a:lnTo>
                      <a:pt x="515" y="444"/>
                    </a:lnTo>
                    <a:lnTo>
                      <a:pt x="156" y="0"/>
                    </a:lnTo>
                    <a:lnTo>
                      <a:pt x="0" y="201"/>
                    </a:lnTo>
                  </a:path>
                </a:pathLst>
              </a:custGeom>
              <a:solidFill>
                <a:srgbClr val="FEF800"/>
              </a:solidFill>
              <a:ln>
                <a:noFill/>
              </a:ln>
              <a:effectLst/>
              <a:extLs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110" name="未知"/>
              <p:cNvSpPr/>
              <p:nvPr/>
            </p:nvSpPr>
            <p:spPr bwMode="auto">
              <a:xfrm>
                <a:off x="280" y="0"/>
                <a:ext cx="1504" cy="226"/>
              </a:xfrm>
              <a:custGeom>
                <a:avLst/>
                <a:gdLst>
                  <a:gd name="T0" fmla="*/ 0 w 1481"/>
                  <a:gd name="T1" fmla="*/ 196 h 197"/>
                  <a:gd name="T2" fmla="*/ 1329 w 1481"/>
                  <a:gd name="T3" fmla="*/ 196 h 197"/>
                  <a:gd name="T4" fmla="*/ 1480 w 1481"/>
                  <a:gd name="T5" fmla="*/ 0 h 197"/>
                  <a:gd name="T6" fmla="*/ 367 w 1481"/>
                  <a:gd name="T7" fmla="*/ 3 h 197"/>
                  <a:gd name="T8" fmla="*/ 0 w 1481"/>
                  <a:gd name="T9" fmla="*/ 196 h 197"/>
                </a:gdLst>
                <a:ahLst/>
                <a:cxnLst>
                  <a:cxn ang="0">
                    <a:pos x="T0" y="T1"/>
                  </a:cxn>
                  <a:cxn ang="0">
                    <a:pos x="T2" y="T3"/>
                  </a:cxn>
                  <a:cxn ang="0">
                    <a:pos x="T4" y="T5"/>
                  </a:cxn>
                  <a:cxn ang="0">
                    <a:pos x="T6" y="T7"/>
                  </a:cxn>
                  <a:cxn ang="0">
                    <a:pos x="T8" y="T9"/>
                  </a:cxn>
                </a:cxnLst>
                <a:rect l="0" t="0" r="r" b="b"/>
                <a:pathLst>
                  <a:path w="1481" h="197">
                    <a:moveTo>
                      <a:pt x="0" y="196"/>
                    </a:moveTo>
                    <a:lnTo>
                      <a:pt x="1329" y="196"/>
                    </a:lnTo>
                    <a:lnTo>
                      <a:pt x="1480" y="0"/>
                    </a:lnTo>
                    <a:lnTo>
                      <a:pt x="367" y="3"/>
                    </a:lnTo>
                    <a:lnTo>
                      <a:pt x="0" y="196"/>
                    </a:lnTo>
                  </a:path>
                </a:pathLst>
              </a:custGeom>
              <a:gradFill rotWithShape="1">
                <a:gsLst>
                  <a:gs pos="0">
                    <a:srgbClr val="9E9A00"/>
                  </a:gs>
                  <a:gs pos="50000">
                    <a:srgbClr val="9E9A00">
                      <a:gamma/>
                      <a:shade val="66275"/>
                      <a:invGamma/>
                    </a:srgbClr>
                  </a:gs>
                  <a:gs pos="100000">
                    <a:srgbClr val="9E9A00"/>
                  </a:gs>
                </a:gsLst>
                <a:lin ang="2700000" scaled="1"/>
              </a:gradFill>
              <a:ln>
                <a:noFill/>
              </a:ln>
              <a:effectLst/>
              <a:extLs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111" name="未知"/>
              <p:cNvSpPr/>
              <p:nvPr/>
            </p:nvSpPr>
            <p:spPr bwMode="auto">
              <a:xfrm>
                <a:off x="0" y="226"/>
                <a:ext cx="1935" cy="607"/>
              </a:xfrm>
              <a:custGeom>
                <a:avLst/>
                <a:gdLst>
                  <a:gd name="T0" fmla="*/ 0 w 1906"/>
                  <a:gd name="T1" fmla="*/ 529 h 530"/>
                  <a:gd name="T2" fmla="*/ 1905 w 1906"/>
                  <a:gd name="T3" fmla="*/ 529 h 530"/>
                  <a:gd name="T4" fmla="*/ 1606 w 1906"/>
                  <a:gd name="T5" fmla="*/ 0 h 530"/>
                  <a:gd name="T6" fmla="*/ 282 w 1906"/>
                  <a:gd name="T7" fmla="*/ 0 h 530"/>
                  <a:gd name="T8" fmla="*/ 0 w 1906"/>
                  <a:gd name="T9" fmla="*/ 529 h 530"/>
                </a:gdLst>
                <a:ahLst/>
                <a:cxnLst>
                  <a:cxn ang="0">
                    <a:pos x="T0" y="T1"/>
                  </a:cxn>
                  <a:cxn ang="0">
                    <a:pos x="T2" y="T3"/>
                  </a:cxn>
                  <a:cxn ang="0">
                    <a:pos x="T4" y="T5"/>
                  </a:cxn>
                  <a:cxn ang="0">
                    <a:pos x="T6" y="T7"/>
                  </a:cxn>
                  <a:cxn ang="0">
                    <a:pos x="T8" y="T9"/>
                  </a:cxn>
                </a:cxnLst>
                <a:rect l="0" t="0" r="r" b="b"/>
                <a:pathLst>
                  <a:path w="1906" h="530">
                    <a:moveTo>
                      <a:pt x="0" y="529"/>
                    </a:moveTo>
                    <a:lnTo>
                      <a:pt x="1905" y="529"/>
                    </a:lnTo>
                    <a:lnTo>
                      <a:pt x="1606" y="0"/>
                    </a:lnTo>
                    <a:lnTo>
                      <a:pt x="282" y="0"/>
                    </a:lnTo>
                    <a:lnTo>
                      <a:pt x="0" y="529"/>
                    </a:lnTo>
                  </a:path>
                </a:pathLst>
              </a:custGeom>
              <a:gradFill rotWithShape="1">
                <a:gsLst>
                  <a:gs pos="0">
                    <a:srgbClr val="CCCC00"/>
                  </a:gs>
                  <a:gs pos="100000">
                    <a:srgbClr val="CCCC00">
                      <a:gamma/>
                      <a:shade val="46275"/>
                      <a:invGamma/>
                    </a:srgbClr>
                  </a:gs>
                </a:gsLst>
                <a:lin ang="2700000" scaled="1"/>
              </a:gradFill>
              <a:ln>
                <a:noFill/>
              </a:ln>
              <a:effectLst/>
              <a:extLs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4112" name="Group 16"/>
            <p:cNvGrpSpPr/>
            <p:nvPr/>
          </p:nvGrpSpPr>
          <p:grpSpPr bwMode="auto">
            <a:xfrm>
              <a:off x="1070" y="581"/>
              <a:ext cx="1404" cy="737"/>
              <a:chOff x="0" y="0"/>
              <a:chExt cx="1404" cy="737"/>
            </a:xfrm>
          </p:grpSpPr>
          <p:sp>
            <p:nvSpPr>
              <p:cNvPr id="4113" name="未知"/>
              <p:cNvSpPr/>
              <p:nvPr/>
            </p:nvSpPr>
            <p:spPr bwMode="auto">
              <a:xfrm>
                <a:off x="295" y="5"/>
                <a:ext cx="742" cy="118"/>
              </a:xfrm>
              <a:custGeom>
                <a:avLst/>
                <a:gdLst>
                  <a:gd name="T0" fmla="*/ 0 w 734"/>
                  <a:gd name="T1" fmla="*/ 100 h 104"/>
                  <a:gd name="T2" fmla="*/ 652 w 734"/>
                  <a:gd name="T3" fmla="*/ 103 h 104"/>
                  <a:gd name="T4" fmla="*/ 733 w 734"/>
                  <a:gd name="T5" fmla="*/ 0 h 104"/>
                  <a:gd name="T6" fmla="*/ 180 w 734"/>
                  <a:gd name="T7" fmla="*/ 0 h 104"/>
                  <a:gd name="T8" fmla="*/ 0 w 734"/>
                  <a:gd name="T9" fmla="*/ 100 h 104"/>
                </a:gdLst>
                <a:ahLst/>
                <a:cxnLst>
                  <a:cxn ang="0">
                    <a:pos x="T0" y="T1"/>
                  </a:cxn>
                  <a:cxn ang="0">
                    <a:pos x="T2" y="T3"/>
                  </a:cxn>
                  <a:cxn ang="0">
                    <a:pos x="T4" y="T5"/>
                  </a:cxn>
                  <a:cxn ang="0">
                    <a:pos x="T6" y="T7"/>
                  </a:cxn>
                  <a:cxn ang="0">
                    <a:pos x="T8" y="T9"/>
                  </a:cxn>
                </a:cxnLst>
                <a:rect l="0" t="0" r="r" b="b"/>
                <a:pathLst>
                  <a:path w="734" h="104">
                    <a:moveTo>
                      <a:pt x="0" y="100"/>
                    </a:moveTo>
                    <a:lnTo>
                      <a:pt x="652" y="103"/>
                    </a:lnTo>
                    <a:lnTo>
                      <a:pt x="733" y="0"/>
                    </a:lnTo>
                    <a:lnTo>
                      <a:pt x="180" y="0"/>
                    </a:lnTo>
                    <a:lnTo>
                      <a:pt x="0" y="100"/>
                    </a:lnTo>
                  </a:path>
                </a:pathLst>
              </a:custGeom>
              <a:gradFill rotWithShape="1">
                <a:gsLst>
                  <a:gs pos="0">
                    <a:srgbClr val="FF6535"/>
                  </a:gs>
                  <a:gs pos="50000">
                    <a:srgbClr val="FF6535">
                      <a:gamma/>
                      <a:shade val="66275"/>
                      <a:invGamma/>
                    </a:srgbClr>
                  </a:gs>
                  <a:gs pos="100000">
                    <a:srgbClr val="FF6535"/>
                  </a:gs>
                </a:gsLst>
                <a:lin ang="2700000" scaled="1"/>
              </a:gradFill>
              <a:ln>
                <a:noFill/>
              </a:ln>
              <a:effectLst/>
              <a:extLs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114" name="未知"/>
              <p:cNvSpPr/>
              <p:nvPr/>
            </p:nvSpPr>
            <p:spPr bwMode="auto">
              <a:xfrm>
                <a:off x="0" y="120"/>
                <a:ext cx="1258" cy="617"/>
              </a:xfrm>
              <a:custGeom>
                <a:avLst/>
                <a:gdLst>
                  <a:gd name="T0" fmla="*/ 0 w 1239"/>
                  <a:gd name="T1" fmla="*/ 537 h 538"/>
                  <a:gd name="T2" fmla="*/ 1238 w 1239"/>
                  <a:gd name="T3" fmla="*/ 537 h 538"/>
                  <a:gd name="T4" fmla="*/ 950 w 1239"/>
                  <a:gd name="T5" fmla="*/ 0 h 538"/>
                  <a:gd name="T6" fmla="*/ 288 w 1239"/>
                  <a:gd name="T7" fmla="*/ 0 h 538"/>
                  <a:gd name="T8" fmla="*/ 0 w 1239"/>
                  <a:gd name="T9" fmla="*/ 537 h 538"/>
                </a:gdLst>
                <a:ahLst/>
                <a:cxnLst>
                  <a:cxn ang="0">
                    <a:pos x="T0" y="T1"/>
                  </a:cxn>
                  <a:cxn ang="0">
                    <a:pos x="T2" y="T3"/>
                  </a:cxn>
                  <a:cxn ang="0">
                    <a:pos x="T4" y="T5"/>
                  </a:cxn>
                  <a:cxn ang="0">
                    <a:pos x="T6" y="T7"/>
                  </a:cxn>
                  <a:cxn ang="0">
                    <a:pos x="T8" y="T9"/>
                  </a:cxn>
                </a:cxnLst>
                <a:rect l="0" t="0" r="r" b="b"/>
                <a:pathLst>
                  <a:path w="1239" h="538">
                    <a:moveTo>
                      <a:pt x="0" y="537"/>
                    </a:moveTo>
                    <a:lnTo>
                      <a:pt x="1238" y="537"/>
                    </a:lnTo>
                    <a:lnTo>
                      <a:pt x="950" y="0"/>
                    </a:lnTo>
                    <a:lnTo>
                      <a:pt x="288" y="0"/>
                    </a:lnTo>
                    <a:lnTo>
                      <a:pt x="0" y="537"/>
                    </a:lnTo>
                  </a:path>
                </a:pathLst>
              </a:custGeom>
              <a:gradFill rotWithShape="1">
                <a:gsLst>
                  <a:gs pos="0">
                    <a:srgbClr val="FF9933"/>
                  </a:gs>
                  <a:gs pos="100000">
                    <a:srgbClr val="FF9933">
                      <a:gamma/>
                      <a:shade val="46275"/>
                      <a:invGamma/>
                    </a:srgbClr>
                  </a:gs>
                </a:gsLst>
                <a:lin ang="2700000" scaled="1"/>
              </a:gradFill>
              <a:ln>
                <a:noFill/>
              </a:ln>
              <a:effectLst/>
              <a:extLs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115" name="未知"/>
              <p:cNvSpPr/>
              <p:nvPr/>
            </p:nvSpPr>
            <p:spPr bwMode="auto">
              <a:xfrm>
                <a:off x="959" y="0"/>
                <a:ext cx="445" cy="732"/>
              </a:xfrm>
              <a:custGeom>
                <a:avLst/>
                <a:gdLst>
                  <a:gd name="T0" fmla="*/ 289 w 439"/>
                  <a:gd name="T1" fmla="*/ 637 h 638"/>
                  <a:gd name="T2" fmla="*/ 438 w 439"/>
                  <a:gd name="T3" fmla="*/ 441 h 638"/>
                  <a:gd name="T4" fmla="*/ 79 w 439"/>
                  <a:gd name="T5" fmla="*/ 0 h 638"/>
                  <a:gd name="T6" fmla="*/ 0 w 439"/>
                  <a:gd name="T7" fmla="*/ 96 h 638"/>
                  <a:gd name="T8" fmla="*/ 289 w 439"/>
                  <a:gd name="T9" fmla="*/ 637 h 638"/>
                </a:gdLst>
                <a:ahLst/>
                <a:cxnLst>
                  <a:cxn ang="0">
                    <a:pos x="T0" y="T1"/>
                  </a:cxn>
                  <a:cxn ang="0">
                    <a:pos x="T2" y="T3"/>
                  </a:cxn>
                  <a:cxn ang="0">
                    <a:pos x="T4" y="T5"/>
                  </a:cxn>
                  <a:cxn ang="0">
                    <a:pos x="T6" y="T7"/>
                  </a:cxn>
                  <a:cxn ang="0">
                    <a:pos x="T8" y="T9"/>
                  </a:cxn>
                </a:cxnLst>
                <a:rect l="0" t="0" r="r" b="b"/>
                <a:pathLst>
                  <a:path w="439" h="638">
                    <a:moveTo>
                      <a:pt x="289" y="637"/>
                    </a:moveTo>
                    <a:lnTo>
                      <a:pt x="438" y="441"/>
                    </a:lnTo>
                    <a:lnTo>
                      <a:pt x="79" y="0"/>
                    </a:lnTo>
                    <a:lnTo>
                      <a:pt x="0" y="96"/>
                    </a:lnTo>
                    <a:lnTo>
                      <a:pt x="289" y="637"/>
                    </a:lnTo>
                  </a:path>
                </a:pathLst>
              </a:custGeom>
              <a:solidFill>
                <a:srgbClr val="FFBA75"/>
              </a:solidFill>
              <a:ln>
                <a:noFill/>
              </a:ln>
              <a:effectLst/>
              <a:extLs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4116" name="Group 20"/>
            <p:cNvGrpSpPr/>
            <p:nvPr/>
          </p:nvGrpSpPr>
          <p:grpSpPr bwMode="auto">
            <a:xfrm>
              <a:off x="1399" y="0"/>
              <a:ext cx="653" cy="616"/>
              <a:chOff x="0" y="0"/>
              <a:chExt cx="653" cy="616"/>
            </a:xfrm>
          </p:grpSpPr>
          <p:sp>
            <p:nvSpPr>
              <p:cNvPr id="4117" name="未知"/>
              <p:cNvSpPr/>
              <p:nvPr/>
            </p:nvSpPr>
            <p:spPr bwMode="auto">
              <a:xfrm>
                <a:off x="0" y="0"/>
                <a:ext cx="598" cy="616"/>
              </a:xfrm>
              <a:custGeom>
                <a:avLst/>
                <a:gdLst>
                  <a:gd name="T0" fmla="*/ 0 w 587"/>
                  <a:gd name="T1" fmla="*/ 533 h 537"/>
                  <a:gd name="T2" fmla="*/ 586 w 587"/>
                  <a:gd name="T3" fmla="*/ 536 h 537"/>
                  <a:gd name="T4" fmla="*/ 283 w 587"/>
                  <a:gd name="T5" fmla="*/ 0 h 537"/>
                  <a:gd name="T6" fmla="*/ 0 w 587"/>
                  <a:gd name="T7" fmla="*/ 533 h 537"/>
                </a:gdLst>
                <a:ahLst/>
                <a:cxnLst>
                  <a:cxn ang="0">
                    <a:pos x="T0" y="T1"/>
                  </a:cxn>
                  <a:cxn ang="0">
                    <a:pos x="T2" y="T3"/>
                  </a:cxn>
                  <a:cxn ang="0">
                    <a:pos x="T4" y="T5"/>
                  </a:cxn>
                  <a:cxn ang="0">
                    <a:pos x="T6" y="T7"/>
                  </a:cxn>
                </a:cxnLst>
                <a:rect l="0" t="0" r="r" b="b"/>
                <a:pathLst>
                  <a:path w="587" h="537">
                    <a:moveTo>
                      <a:pt x="0" y="533"/>
                    </a:moveTo>
                    <a:lnTo>
                      <a:pt x="586" y="536"/>
                    </a:lnTo>
                    <a:lnTo>
                      <a:pt x="283" y="0"/>
                    </a:lnTo>
                    <a:lnTo>
                      <a:pt x="0" y="533"/>
                    </a:lnTo>
                  </a:path>
                </a:pathLst>
              </a:custGeom>
              <a:gradFill rotWithShape="1">
                <a:gsLst>
                  <a:gs pos="0">
                    <a:srgbClr val="CC3300"/>
                  </a:gs>
                  <a:gs pos="100000">
                    <a:srgbClr val="CC3300">
                      <a:gamma/>
                      <a:shade val="46275"/>
                      <a:invGamma/>
                    </a:srgbClr>
                  </a:gs>
                </a:gsLst>
                <a:lin ang="2700000" scaled="1"/>
              </a:gradFill>
              <a:ln>
                <a:noFill/>
              </a:ln>
              <a:effectLst/>
              <a:extLs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118" name="未知"/>
              <p:cNvSpPr/>
              <p:nvPr/>
            </p:nvSpPr>
            <p:spPr bwMode="auto">
              <a:xfrm>
                <a:off x="284" y="0"/>
                <a:ext cx="369" cy="613"/>
              </a:xfrm>
              <a:custGeom>
                <a:avLst/>
                <a:gdLst>
                  <a:gd name="T0" fmla="*/ 296 w 364"/>
                  <a:gd name="T1" fmla="*/ 534 h 535"/>
                  <a:gd name="T2" fmla="*/ 363 w 364"/>
                  <a:gd name="T3" fmla="*/ 445 h 535"/>
                  <a:gd name="T4" fmla="*/ 0 w 364"/>
                  <a:gd name="T5" fmla="*/ 0 h 535"/>
                  <a:gd name="T6" fmla="*/ 296 w 364"/>
                  <a:gd name="T7" fmla="*/ 534 h 535"/>
                </a:gdLst>
                <a:ahLst/>
                <a:cxnLst>
                  <a:cxn ang="0">
                    <a:pos x="T0" y="T1"/>
                  </a:cxn>
                  <a:cxn ang="0">
                    <a:pos x="T2" y="T3"/>
                  </a:cxn>
                  <a:cxn ang="0">
                    <a:pos x="T4" y="T5"/>
                  </a:cxn>
                  <a:cxn ang="0">
                    <a:pos x="T6" y="T7"/>
                  </a:cxn>
                </a:cxnLst>
                <a:rect l="0" t="0" r="r" b="b"/>
                <a:pathLst>
                  <a:path w="364" h="535">
                    <a:moveTo>
                      <a:pt x="296" y="534"/>
                    </a:moveTo>
                    <a:lnTo>
                      <a:pt x="363" y="445"/>
                    </a:lnTo>
                    <a:lnTo>
                      <a:pt x="0" y="0"/>
                    </a:lnTo>
                    <a:lnTo>
                      <a:pt x="296" y="534"/>
                    </a:lnTo>
                  </a:path>
                </a:pathLst>
              </a:custGeom>
              <a:solidFill>
                <a:srgbClr val="FF6535"/>
              </a:solidFill>
              <a:ln>
                <a:noFill/>
              </a:ln>
              <a:effectLst/>
              <a:extLs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sp>
        <p:nvSpPr>
          <p:cNvPr id="27" name="矩形 26"/>
          <p:cNvSpPr/>
          <p:nvPr/>
        </p:nvSpPr>
        <p:spPr>
          <a:xfrm>
            <a:off x="2731999" y="5771703"/>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chemeClr val="accent5">
                  <a:lumMod val="2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zh-CN" sz="3600" b="0">
                <a:solidFill>
                  <a:srgbClr val="FF00FF"/>
                </a:solidFill>
              </a:rPr>
              <a:t>左下图是</a:t>
            </a:r>
            <a:r>
              <a:rPr lang="zh-CN" altLang="zh-CN" sz="3600" b="0">
                <a:solidFill>
                  <a:srgbClr val="FF00FF"/>
                </a:solidFill>
              </a:rPr>
              <a:t>2002</a:t>
            </a:r>
            <a:r>
              <a:rPr lang="zh-CN" sz="3600" b="0">
                <a:solidFill>
                  <a:srgbClr val="FF00FF"/>
                </a:solidFill>
              </a:rPr>
              <a:t>年在北京召开的国际数学家大会会徽</a:t>
            </a:r>
          </a:p>
        </p:txBody>
      </p:sp>
      <p:grpSp>
        <p:nvGrpSpPr>
          <p:cNvPr id="5123" name="Group 3"/>
          <p:cNvGrpSpPr>
            <a:grpSpLocks noChangeAspect="1"/>
          </p:cNvGrpSpPr>
          <p:nvPr/>
        </p:nvGrpSpPr>
        <p:grpSpPr bwMode="auto">
          <a:xfrm>
            <a:off x="228600" y="1524594"/>
            <a:ext cx="8458200" cy="5333407"/>
            <a:chOff x="0" y="0"/>
            <a:chExt cx="4995" cy="3928"/>
          </a:xfrm>
        </p:grpSpPr>
        <p:pic>
          <p:nvPicPr>
            <p:cNvPr id="5124" name="Picture 4" descr="pic_219056"/>
            <p:cNvPicPr>
              <a:picLocks noChangeAspect="1" noChangeArrowheads="1"/>
            </p:cNvPicPr>
            <p:nvPr/>
          </p:nvPicPr>
          <p:blipFill>
            <a:blip r:embed="rId2" cstate="email"/>
            <a:srcRect/>
            <a:stretch>
              <a:fillRect/>
            </a:stretch>
          </p:blipFill>
          <p:spPr bwMode="auto">
            <a:xfrm>
              <a:off x="3409" y="0"/>
              <a:ext cx="1586" cy="3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5" descr="pic_219055"/>
            <p:cNvPicPr>
              <a:picLocks noChangeAspect="1" noChangeArrowheads="1"/>
            </p:cNvPicPr>
            <p:nvPr/>
          </p:nvPicPr>
          <p:blipFill>
            <a:blip r:embed="rId3" cstate="email"/>
            <a:srcRect/>
            <a:stretch>
              <a:fillRect/>
            </a:stretch>
          </p:blipFill>
          <p:spPr bwMode="auto">
            <a:xfrm>
              <a:off x="0" y="0"/>
              <a:ext cx="3474" cy="3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anim calcmode="lin" valueType="num">
                                      <p:cBhvr additive="base">
                                        <p:cTn id="7" dur="500" fill="hold"/>
                                        <p:tgtEl>
                                          <p:spTgt spid="5123"/>
                                        </p:tgtEl>
                                        <p:attrNameLst>
                                          <p:attrName>ppt_x</p:attrName>
                                        </p:attrNameLst>
                                      </p:cBhvr>
                                      <p:tavLst>
                                        <p:tav tm="0">
                                          <p:val>
                                            <p:strVal val="0-#ppt_w/2"/>
                                          </p:val>
                                        </p:tav>
                                        <p:tav tm="100000">
                                          <p:val>
                                            <p:strVal val="#ppt_x"/>
                                          </p:val>
                                        </p:tav>
                                      </p:tavLst>
                                    </p:anim>
                                    <p:anim calcmode="lin" valueType="num">
                                      <p:cBhvr additive="base">
                                        <p:cTn id="8" dur="500" fill="hold"/>
                                        <p:tgtEl>
                                          <p:spTgt spid="51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2"/>
          <p:cNvGrpSpPr/>
          <p:nvPr/>
        </p:nvGrpSpPr>
        <p:grpSpPr bwMode="auto">
          <a:xfrm>
            <a:off x="0" y="-163666"/>
            <a:ext cx="3276600" cy="923035"/>
            <a:chOff x="0" y="0"/>
            <a:chExt cx="2064" cy="586"/>
          </a:xfrm>
        </p:grpSpPr>
        <p:sp>
          <p:nvSpPr>
            <p:cNvPr id="6147" name="Rectangle 3"/>
            <p:cNvSpPr>
              <a:spLocks noChangeArrowheads="1"/>
            </p:cNvSpPr>
            <p:nvPr/>
          </p:nvSpPr>
          <p:spPr bwMode="auto">
            <a:xfrm>
              <a:off x="0" y="125"/>
              <a:ext cx="2064" cy="395"/>
            </a:xfrm>
            <a:prstGeom prst="rect">
              <a:avLst/>
            </a:prstGeom>
            <a:gradFill rotWithShape="0">
              <a:gsLst>
                <a:gs pos="0">
                  <a:srgbClr val="FFFFFF"/>
                </a:gs>
                <a:gs pos="100000">
                  <a:srgbClr val="FF7C80"/>
                </a:gs>
              </a:gsLst>
              <a:lin ang="18900000" scaled="1"/>
            </a:gradFill>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lnSpc>
                  <a:spcPct val="80000"/>
                </a:lnSpc>
              </a:pPr>
              <a:r>
                <a:rPr lang="zh-CN" sz="4000" b="1" dirty="0">
                  <a:solidFill>
                    <a:srgbClr val="FF0066"/>
                  </a:solidFill>
                  <a:effectLst>
                    <a:outerShdw blurRad="38100" dist="38100" dir="2700000" algn="tl">
                      <a:srgbClr val="000000"/>
                    </a:outerShdw>
                  </a:effectLst>
                  <a:latin typeface="华文新魏" panose="02010800040101010101" pitchFamily="2" charset="-122"/>
                  <a:ea typeface="华文新魏" panose="02010800040101010101" pitchFamily="2" charset="-122"/>
                  <a:sym typeface="Wingdings" panose="05000000000000000000" pitchFamily="2" charset="2"/>
                </a:rPr>
                <a:t>看一看</a:t>
              </a:r>
              <a:endParaRPr lang="zh-CN" sz="4000" b="1" dirty="0">
                <a:solidFill>
                  <a:srgbClr val="FF0066"/>
                </a:solidFill>
                <a:effectLst>
                  <a:outerShdw blurRad="38100" dist="38100" dir="2700000" algn="tl">
                    <a:srgbClr val="000000"/>
                  </a:outerShdw>
                </a:effectLst>
                <a:latin typeface="华文新魏" panose="02010800040101010101" pitchFamily="2" charset="-122"/>
                <a:ea typeface="华文新魏" panose="02010800040101010101" pitchFamily="2" charset="-122"/>
              </a:endParaRPr>
            </a:p>
          </p:txBody>
        </p:sp>
        <p:pic>
          <p:nvPicPr>
            <p:cNvPr id="6148" name="Picture 4" descr="677"/>
            <p:cNvPicPr>
              <a:picLocks noChangeAspect="1" noChangeArrowheads="1"/>
            </p:cNvPicPr>
            <p:nvPr/>
          </p:nvPicPr>
          <p:blipFill>
            <a:blip r:embed="rId2"/>
            <a:srcRect/>
            <a:stretch>
              <a:fillRect/>
            </a:stretch>
          </p:blipFill>
          <p:spPr bwMode="auto">
            <a:xfrm>
              <a:off x="44" y="134"/>
              <a:ext cx="496" cy="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Rectangle 5" descr="PE03255_"/>
            <p:cNvSpPr>
              <a:spLocks noChangeArrowheads="1"/>
            </p:cNvSpPr>
            <p:nvPr/>
          </p:nvSpPr>
          <p:spPr bwMode="auto">
            <a:xfrm>
              <a:off x="1488" y="0"/>
              <a:ext cx="553" cy="586"/>
            </a:xfrm>
            <a:prstGeom prst="rect">
              <a:avLst/>
            </a:prstGeom>
            <a:noFill/>
            <a:ln>
              <a:noFill/>
            </a:ln>
            <a:effectLst/>
            <a:extLst>
              <a:ext uri="{909E8E84-426E-40DD-AFC4-6F175D3DCCD1}">
                <a14:hiddenFill xmlns:a14="http://schemas.microsoft.com/office/drawing/2010/main">
                  <a:blipFill dpi="0" rotWithShape="0">
                    <a:blip r:embed="rId3"/>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zh-CN" altLang="en-US" sz="5400" b="1">
                  <a:solidFill>
                    <a:srgbClr val="000000"/>
                  </a:solidFill>
                  <a:effectLst>
                    <a:outerShdw blurRad="38100" dist="38100" dir="2700000" algn="tl">
                      <a:srgbClr val="C0C0C0"/>
                    </a:outerShdw>
                  </a:effectLst>
                  <a:latin typeface="华文中宋" panose="02010600040101010101" pitchFamily="2" charset="-122"/>
                  <a:ea typeface="华文中宋" panose="02010600040101010101" pitchFamily="2" charset="-122"/>
                  <a:sym typeface="Webdings" panose="05030102010509060703" pitchFamily="18" charset="2"/>
                </a:rPr>
                <a:t></a:t>
              </a:r>
              <a:endParaRPr lang="en-US" sz="5400" b="1">
                <a:solidFill>
                  <a:srgbClr val="000000"/>
                </a:solidFill>
                <a:effectLst>
                  <a:outerShdw blurRad="38100" dist="38100" dir="2700000" algn="tl">
                    <a:srgbClr val="C0C0C0"/>
                  </a:outerShdw>
                </a:effectLst>
                <a:latin typeface="华文中宋" panose="02010600040101010101" pitchFamily="2" charset="-122"/>
                <a:ea typeface="华文中宋" panose="02010600040101010101" pitchFamily="2" charset="-122"/>
                <a:sym typeface="Webdings" panose="05030102010509060703" pitchFamily="18" charset="2"/>
              </a:endParaRPr>
            </a:p>
          </p:txBody>
        </p:sp>
      </p:grpSp>
      <p:sp>
        <p:nvSpPr>
          <p:cNvPr id="6150" name="Text Box 6"/>
          <p:cNvSpPr txBox="1">
            <a:spLocks noChangeArrowheads="1"/>
          </p:cNvSpPr>
          <p:nvPr/>
        </p:nvSpPr>
        <p:spPr bwMode="auto">
          <a:xfrm>
            <a:off x="1800226" y="115635"/>
            <a:ext cx="7451725"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sz="3000" dirty="0">
                <a:latin typeface="宋体" panose="02010600030101010101" pitchFamily="2" charset="-122"/>
              </a:rPr>
              <a:t>　　　　</a:t>
            </a:r>
            <a:r>
              <a:rPr lang="zh-CN" sz="3000" b="1" dirty="0">
                <a:latin typeface="宋体" panose="02010600030101010101" pitchFamily="2" charset="-122"/>
              </a:rPr>
              <a:t>毕达哥拉斯是</a:t>
            </a:r>
            <a:r>
              <a:rPr lang="zh-CN" altLang="zh-CN" sz="3000" b="1" dirty="0">
                <a:latin typeface="宋体" panose="02010600030101010101" pitchFamily="2" charset="-122"/>
              </a:rPr>
              <a:t>2005</a:t>
            </a:r>
            <a:r>
              <a:rPr lang="zh-CN" sz="3000" b="1" dirty="0">
                <a:latin typeface="宋体" panose="02010600030101010101" pitchFamily="2" charset="-122"/>
              </a:rPr>
              <a:t>年前古希腊著名的数学家，一天发现朋友家的用砖铺成的地面中反映了等腰直角三角形三边的某种数量关系</a:t>
            </a:r>
            <a:r>
              <a:rPr lang="zh-CN" altLang="zh-CN" sz="3000" b="1" dirty="0">
                <a:latin typeface="宋体" panose="02010600030101010101" pitchFamily="2" charset="-122"/>
              </a:rPr>
              <a:t>……</a:t>
            </a:r>
          </a:p>
        </p:txBody>
      </p:sp>
      <p:pic>
        <p:nvPicPr>
          <p:cNvPr id="6151" name="Picture 7" descr="2">
            <a:hlinkClick r:id="rId4" action="ppaction://hlinksldjump"/>
          </p:cNvPr>
          <p:cNvPicPr>
            <a:picLocks noChangeAspect="1" noChangeArrowheads="1"/>
          </p:cNvPicPr>
          <p:nvPr/>
        </p:nvPicPr>
        <p:blipFill>
          <a:blip r:embed="rId5" cstate="email"/>
          <a:srcRect/>
          <a:stretch>
            <a:fillRect/>
          </a:stretch>
        </p:blipFill>
        <p:spPr bwMode="auto">
          <a:xfrm>
            <a:off x="0" y="692027"/>
            <a:ext cx="1728788" cy="17291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152" name="Picture 8" descr="pic_219057"/>
          <p:cNvPicPr>
            <a:picLocks noChangeAspect="1" noChangeArrowheads="1"/>
          </p:cNvPicPr>
          <p:nvPr/>
        </p:nvPicPr>
        <p:blipFill>
          <a:blip r:embed="rId6" cstate="email"/>
          <a:srcRect/>
          <a:stretch>
            <a:fillRect/>
          </a:stretch>
        </p:blipFill>
        <p:spPr bwMode="auto">
          <a:xfrm>
            <a:off x="1" y="2421203"/>
            <a:ext cx="3687763" cy="3890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3" name="Group 9"/>
          <p:cNvGrpSpPr/>
          <p:nvPr/>
        </p:nvGrpSpPr>
        <p:grpSpPr bwMode="auto">
          <a:xfrm>
            <a:off x="1116013" y="3933344"/>
            <a:ext cx="1439862" cy="1496129"/>
            <a:chOff x="0" y="0"/>
            <a:chExt cx="907" cy="942"/>
          </a:xfrm>
        </p:grpSpPr>
        <p:grpSp>
          <p:nvGrpSpPr>
            <p:cNvPr id="6154" name="Group 10"/>
            <p:cNvGrpSpPr/>
            <p:nvPr/>
          </p:nvGrpSpPr>
          <p:grpSpPr bwMode="auto">
            <a:xfrm>
              <a:off x="227" y="454"/>
              <a:ext cx="469" cy="488"/>
              <a:chOff x="0" y="0"/>
              <a:chExt cx="499" cy="499"/>
            </a:xfrm>
          </p:grpSpPr>
          <p:sp>
            <p:nvSpPr>
              <p:cNvPr id="6155" name="Rectangle 11"/>
              <p:cNvSpPr>
                <a:spLocks noChangeArrowheads="1"/>
              </p:cNvSpPr>
              <p:nvPr/>
            </p:nvSpPr>
            <p:spPr bwMode="auto">
              <a:xfrm>
                <a:off x="0" y="0"/>
                <a:ext cx="499" cy="499"/>
              </a:xfrm>
              <a:prstGeom prst="rect">
                <a:avLst/>
              </a:prstGeom>
              <a:solidFill>
                <a:schemeClr val="hlink"/>
              </a:solidFill>
              <a:ln w="19050" cmpd="sng">
                <a:solidFill>
                  <a:srgbClr val="0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6" name="Line 12"/>
              <p:cNvSpPr>
                <a:spLocks noChangeShapeType="1"/>
              </p:cNvSpPr>
              <p:nvPr/>
            </p:nvSpPr>
            <p:spPr bwMode="auto">
              <a:xfrm>
                <a:off x="0" y="0"/>
                <a:ext cx="499" cy="499"/>
              </a:xfrm>
              <a:prstGeom prst="line">
                <a:avLst/>
              </a:prstGeom>
              <a:noFill/>
              <a:ln w="19050" cmpd="sng">
                <a:solidFill>
                  <a:srgbClr val="00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157" name="Line 13"/>
              <p:cNvSpPr>
                <a:spLocks noChangeShapeType="1"/>
              </p:cNvSpPr>
              <p:nvPr/>
            </p:nvSpPr>
            <p:spPr bwMode="auto">
              <a:xfrm flipH="1">
                <a:off x="0" y="0"/>
                <a:ext cx="499" cy="499"/>
              </a:xfrm>
              <a:prstGeom prst="line">
                <a:avLst/>
              </a:prstGeom>
              <a:noFill/>
              <a:ln w="19050" cmpd="sng">
                <a:solidFill>
                  <a:srgbClr val="00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6158" name="Group 14"/>
            <p:cNvGrpSpPr/>
            <p:nvPr/>
          </p:nvGrpSpPr>
          <p:grpSpPr bwMode="auto">
            <a:xfrm>
              <a:off x="0" y="0"/>
              <a:ext cx="477" cy="472"/>
              <a:chOff x="0" y="0"/>
              <a:chExt cx="363" cy="363"/>
            </a:xfrm>
          </p:grpSpPr>
          <p:sp>
            <p:nvSpPr>
              <p:cNvPr id="6159" name="AutoShape 15"/>
              <p:cNvSpPr>
                <a:spLocks noChangeArrowheads="1"/>
              </p:cNvSpPr>
              <p:nvPr/>
            </p:nvSpPr>
            <p:spPr bwMode="auto">
              <a:xfrm>
                <a:off x="0" y="0"/>
                <a:ext cx="363" cy="363"/>
              </a:xfrm>
              <a:prstGeom prst="diamond">
                <a:avLst/>
              </a:prstGeom>
              <a:solidFill>
                <a:srgbClr val="009900"/>
              </a:solidFill>
              <a:ln w="19050" cmpd="sng">
                <a:solidFill>
                  <a:srgbClr val="0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60" name="Line 16"/>
              <p:cNvSpPr>
                <a:spLocks noChangeShapeType="1"/>
              </p:cNvSpPr>
              <p:nvPr/>
            </p:nvSpPr>
            <p:spPr bwMode="auto">
              <a:xfrm>
                <a:off x="182" y="0"/>
                <a:ext cx="0" cy="363"/>
              </a:xfrm>
              <a:prstGeom prst="line">
                <a:avLst/>
              </a:prstGeom>
              <a:noFill/>
              <a:ln w="19050" cmpd="sng">
                <a:solidFill>
                  <a:srgbClr val="00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6161" name="Group 17"/>
            <p:cNvGrpSpPr/>
            <p:nvPr/>
          </p:nvGrpSpPr>
          <p:grpSpPr bwMode="auto">
            <a:xfrm>
              <a:off x="454" y="0"/>
              <a:ext cx="453" cy="454"/>
              <a:chOff x="0" y="0"/>
              <a:chExt cx="363" cy="363"/>
            </a:xfrm>
          </p:grpSpPr>
          <p:sp>
            <p:nvSpPr>
              <p:cNvPr id="6162" name="AutoShape 18"/>
              <p:cNvSpPr>
                <a:spLocks noChangeArrowheads="1"/>
              </p:cNvSpPr>
              <p:nvPr/>
            </p:nvSpPr>
            <p:spPr bwMode="auto">
              <a:xfrm>
                <a:off x="0" y="0"/>
                <a:ext cx="363" cy="363"/>
              </a:xfrm>
              <a:prstGeom prst="diamond">
                <a:avLst/>
              </a:prstGeom>
              <a:solidFill>
                <a:srgbClr val="009900"/>
              </a:solidFill>
              <a:ln w="19050" cmpd="sng">
                <a:solidFill>
                  <a:srgbClr val="0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63" name="Line 19"/>
              <p:cNvSpPr>
                <a:spLocks noChangeShapeType="1"/>
              </p:cNvSpPr>
              <p:nvPr/>
            </p:nvSpPr>
            <p:spPr bwMode="auto">
              <a:xfrm>
                <a:off x="182" y="0"/>
                <a:ext cx="0" cy="363"/>
              </a:xfrm>
              <a:prstGeom prst="line">
                <a:avLst/>
              </a:prstGeom>
              <a:noFill/>
              <a:ln w="19050" cmpd="sng">
                <a:solidFill>
                  <a:srgbClr val="00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grpSp>
        <p:nvGrpSpPr>
          <p:cNvPr id="6164" name="Group 20"/>
          <p:cNvGrpSpPr/>
          <p:nvPr/>
        </p:nvGrpSpPr>
        <p:grpSpPr bwMode="auto">
          <a:xfrm>
            <a:off x="4067176" y="1629553"/>
            <a:ext cx="2663825" cy="2591986"/>
            <a:chOff x="0" y="0"/>
            <a:chExt cx="1678" cy="1633"/>
          </a:xfrm>
        </p:grpSpPr>
        <p:grpSp>
          <p:nvGrpSpPr>
            <p:cNvPr id="6165" name="Group 21"/>
            <p:cNvGrpSpPr/>
            <p:nvPr/>
          </p:nvGrpSpPr>
          <p:grpSpPr bwMode="auto">
            <a:xfrm>
              <a:off x="0" y="0"/>
              <a:ext cx="1678" cy="1633"/>
              <a:chOff x="0" y="0"/>
              <a:chExt cx="1678" cy="1633"/>
            </a:xfrm>
          </p:grpSpPr>
          <p:sp>
            <p:nvSpPr>
              <p:cNvPr id="6166" name="AutoShape 22"/>
              <p:cNvSpPr>
                <a:spLocks noChangeArrowheads="1"/>
              </p:cNvSpPr>
              <p:nvPr/>
            </p:nvSpPr>
            <p:spPr bwMode="auto">
              <a:xfrm>
                <a:off x="816" y="0"/>
                <a:ext cx="862" cy="798"/>
              </a:xfrm>
              <a:prstGeom prst="diamond">
                <a:avLst/>
              </a:prstGeom>
              <a:solidFill>
                <a:srgbClr val="009900"/>
              </a:solidFill>
              <a:ln w="19050" cmpd="sng">
                <a:solidFill>
                  <a:srgbClr val="0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67" name="AutoShape 23"/>
              <p:cNvSpPr>
                <a:spLocks noChangeArrowheads="1"/>
              </p:cNvSpPr>
              <p:nvPr/>
            </p:nvSpPr>
            <p:spPr bwMode="auto">
              <a:xfrm>
                <a:off x="0" y="0"/>
                <a:ext cx="816" cy="798"/>
              </a:xfrm>
              <a:prstGeom prst="diamond">
                <a:avLst/>
              </a:prstGeom>
              <a:solidFill>
                <a:srgbClr val="009900"/>
              </a:solidFill>
              <a:ln w="19050" cmpd="sng">
                <a:solidFill>
                  <a:srgbClr val="0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68" name="Rectangle 24"/>
              <p:cNvSpPr>
                <a:spLocks noChangeArrowheads="1"/>
              </p:cNvSpPr>
              <p:nvPr/>
            </p:nvSpPr>
            <p:spPr bwMode="auto">
              <a:xfrm>
                <a:off x="399" y="798"/>
                <a:ext cx="880" cy="835"/>
              </a:xfrm>
              <a:prstGeom prst="rect">
                <a:avLst/>
              </a:prstGeom>
              <a:solidFill>
                <a:schemeClr val="hlink"/>
              </a:solidFill>
              <a:ln w="19050" cmpd="sng">
                <a:solidFill>
                  <a:srgbClr val="00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6169" name="Text Box 25"/>
            <p:cNvSpPr txBox="1">
              <a:spLocks noChangeArrowheads="1"/>
            </p:cNvSpPr>
            <p:nvPr/>
          </p:nvSpPr>
          <p:spPr bwMode="auto">
            <a:xfrm>
              <a:off x="302" y="259"/>
              <a:ext cx="25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b="1">
                  <a:solidFill>
                    <a:srgbClr val="FF00FF"/>
                  </a:solidFill>
                </a:rPr>
                <a:t>A</a:t>
              </a:r>
            </a:p>
          </p:txBody>
        </p:sp>
        <p:sp>
          <p:nvSpPr>
            <p:cNvPr id="6170" name="Text Box 26"/>
            <p:cNvSpPr txBox="1">
              <a:spLocks noChangeArrowheads="1"/>
            </p:cNvSpPr>
            <p:nvPr/>
          </p:nvSpPr>
          <p:spPr bwMode="auto">
            <a:xfrm>
              <a:off x="1132" y="259"/>
              <a:ext cx="246"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a:solidFill>
                    <a:srgbClr val="FF00FF"/>
                  </a:solidFill>
                </a:rPr>
                <a:t>B</a:t>
              </a:r>
            </a:p>
          </p:txBody>
        </p:sp>
        <p:sp>
          <p:nvSpPr>
            <p:cNvPr id="6171" name="Text Box 27"/>
            <p:cNvSpPr txBox="1">
              <a:spLocks noChangeArrowheads="1"/>
            </p:cNvSpPr>
            <p:nvPr/>
          </p:nvSpPr>
          <p:spPr bwMode="auto">
            <a:xfrm>
              <a:off x="755" y="1015"/>
              <a:ext cx="25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a:solidFill>
                    <a:srgbClr val="FF00FF"/>
                  </a:solidFill>
                </a:rPr>
                <a:t>C</a:t>
              </a:r>
            </a:p>
          </p:txBody>
        </p:sp>
      </p:grpSp>
      <p:sp>
        <p:nvSpPr>
          <p:cNvPr id="6172" name="Text Box 28"/>
          <p:cNvSpPr txBox="1">
            <a:spLocks noChangeArrowheads="1"/>
          </p:cNvSpPr>
          <p:nvPr/>
        </p:nvSpPr>
        <p:spPr bwMode="auto">
          <a:xfrm>
            <a:off x="6802438" y="1915971"/>
            <a:ext cx="234156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sz="3200" b="1" dirty="0">
                <a:latin typeface="宋体" panose="02010600030101010101" pitchFamily="2" charset="-122"/>
              </a:rPr>
              <a:t>　</a:t>
            </a:r>
            <a:r>
              <a:rPr lang="zh-CN" altLang="zh-CN" sz="3200" b="1" dirty="0">
                <a:latin typeface="宋体" panose="02010600030101010101" pitchFamily="2" charset="-122"/>
              </a:rPr>
              <a:t>A</a:t>
            </a:r>
            <a:r>
              <a:rPr lang="zh-CN" sz="3200" b="1" dirty="0">
                <a:latin typeface="宋体" panose="02010600030101010101" pitchFamily="2" charset="-122"/>
              </a:rPr>
              <a:t>、</a:t>
            </a:r>
            <a:r>
              <a:rPr lang="zh-CN" altLang="zh-CN" sz="3200" b="1" dirty="0">
                <a:latin typeface="宋体" panose="02010600030101010101" pitchFamily="2" charset="-122"/>
              </a:rPr>
              <a:t>B</a:t>
            </a:r>
            <a:r>
              <a:rPr lang="zh-CN" sz="3200" b="1" dirty="0">
                <a:latin typeface="宋体" panose="02010600030101010101" pitchFamily="2" charset="-122"/>
              </a:rPr>
              <a:t>、</a:t>
            </a:r>
            <a:r>
              <a:rPr lang="zh-CN" altLang="zh-CN" sz="3200" b="1" dirty="0">
                <a:latin typeface="宋体" panose="02010600030101010101" pitchFamily="2" charset="-122"/>
              </a:rPr>
              <a:t>C</a:t>
            </a:r>
            <a:r>
              <a:rPr lang="zh-CN" sz="3200" b="1" dirty="0">
                <a:latin typeface="宋体" panose="02010600030101010101" pitchFamily="2" charset="-122"/>
              </a:rPr>
              <a:t>的面积有什么关系？</a:t>
            </a:r>
          </a:p>
        </p:txBody>
      </p:sp>
      <p:sp>
        <p:nvSpPr>
          <p:cNvPr id="6173" name="Text Box 29"/>
          <p:cNvSpPr txBox="1">
            <a:spLocks noChangeArrowheads="1"/>
          </p:cNvSpPr>
          <p:nvPr/>
        </p:nvSpPr>
        <p:spPr bwMode="auto">
          <a:xfrm>
            <a:off x="6443664" y="3645147"/>
            <a:ext cx="20794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3200" b="1" dirty="0">
                <a:solidFill>
                  <a:srgbClr val="FF0000"/>
                </a:solidFill>
              </a:rPr>
              <a:t>S</a:t>
            </a:r>
            <a:r>
              <a:rPr lang="zh-CN" altLang="zh-CN" sz="3200" b="1" baseline="-25000" dirty="0">
                <a:solidFill>
                  <a:srgbClr val="FF0000"/>
                </a:solidFill>
              </a:rPr>
              <a:t>A</a:t>
            </a:r>
            <a:r>
              <a:rPr lang="zh-CN" altLang="zh-CN" sz="3200" b="1" dirty="0">
                <a:solidFill>
                  <a:srgbClr val="FF0000"/>
                </a:solidFill>
              </a:rPr>
              <a:t>+S</a:t>
            </a:r>
            <a:r>
              <a:rPr lang="zh-CN" altLang="zh-CN" sz="3200" b="1" baseline="-25000" dirty="0">
                <a:solidFill>
                  <a:srgbClr val="FF0000"/>
                </a:solidFill>
              </a:rPr>
              <a:t>B</a:t>
            </a:r>
            <a:r>
              <a:rPr lang="zh-CN" altLang="zh-CN" sz="3200" b="1" dirty="0">
                <a:solidFill>
                  <a:srgbClr val="FF0000"/>
                </a:solidFill>
              </a:rPr>
              <a:t>=S</a:t>
            </a:r>
            <a:r>
              <a:rPr lang="zh-CN" altLang="zh-CN" sz="3200" b="1" baseline="-25000" dirty="0">
                <a:solidFill>
                  <a:srgbClr val="FF0000"/>
                </a:solidFill>
              </a:rPr>
              <a:t>C</a:t>
            </a:r>
            <a:endParaRPr lang="zh-CN" altLang="zh-CN" sz="3200" b="1" dirty="0">
              <a:solidFill>
                <a:srgbClr val="FF0000"/>
              </a:solidFill>
            </a:endParaRPr>
          </a:p>
        </p:txBody>
      </p:sp>
      <p:sp>
        <p:nvSpPr>
          <p:cNvPr id="6174" name="Text Box 30"/>
          <p:cNvSpPr txBox="1">
            <a:spLocks noChangeArrowheads="1"/>
          </p:cNvSpPr>
          <p:nvPr/>
        </p:nvSpPr>
        <p:spPr bwMode="auto">
          <a:xfrm>
            <a:off x="3708401" y="4292699"/>
            <a:ext cx="5040313"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sz="3200" b="1" dirty="0">
                <a:solidFill>
                  <a:srgbClr val="0000FF"/>
                </a:solidFill>
              </a:rPr>
              <a:t>等腰直角三角形</a:t>
            </a:r>
            <a:r>
              <a:rPr lang="zh-CN" sz="3200" b="1" dirty="0"/>
              <a:t>三边有什么关系？</a:t>
            </a:r>
          </a:p>
        </p:txBody>
      </p:sp>
      <p:sp>
        <p:nvSpPr>
          <p:cNvPr id="6175" name="Text Box 31"/>
          <p:cNvSpPr txBox="1">
            <a:spLocks noChangeArrowheads="1"/>
          </p:cNvSpPr>
          <p:nvPr/>
        </p:nvSpPr>
        <p:spPr bwMode="auto">
          <a:xfrm>
            <a:off x="1628776" y="6162415"/>
            <a:ext cx="6615113" cy="584775"/>
          </a:xfrm>
          <a:prstGeom prst="rect">
            <a:avLst/>
          </a:prstGeom>
          <a:blipFill dpi="0" rotWithShape="1">
            <a:blip r:embed="rId7"/>
            <a:srcRect/>
            <a:tile tx="0" ty="0" sx="100000" sy="100000" flip="none" algn="tl"/>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sz="3200" b="1" dirty="0">
                <a:solidFill>
                  <a:srgbClr val="FF0000"/>
                </a:solidFill>
              </a:rPr>
              <a:t>两直角边的平方和等于斜边的平方</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53"/>
                                        </p:tgtEl>
                                        <p:attrNameLst>
                                          <p:attrName>style.visibility</p:attrName>
                                        </p:attrNameLst>
                                      </p:cBhvr>
                                      <p:to>
                                        <p:strVal val="visible"/>
                                      </p:to>
                                    </p:set>
                                    <p:animEffect transition="in" filter="fade">
                                      <p:cBhvr>
                                        <p:cTn id="7" dur="2000"/>
                                        <p:tgtEl>
                                          <p:spTgt spid="615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16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2" fill="hold" grpId="0" nodeType="clickEffect">
                                  <p:stCondLst>
                                    <p:cond delay="0"/>
                                  </p:stCondLst>
                                  <p:childTnLst>
                                    <p:set>
                                      <p:cBhvr>
                                        <p:cTn id="15" dur="1" fill="hold">
                                          <p:stCondLst>
                                            <p:cond delay="0"/>
                                          </p:stCondLst>
                                        </p:cTn>
                                        <p:tgtEl>
                                          <p:spTgt spid="6172"/>
                                        </p:tgtEl>
                                        <p:attrNameLst>
                                          <p:attrName>style.visibility</p:attrName>
                                        </p:attrNameLst>
                                      </p:cBhvr>
                                      <p:to>
                                        <p:strVal val="visible"/>
                                      </p:to>
                                    </p:set>
                                    <p:anim calcmode="lin" valueType="num">
                                      <p:cBhvr additive="base">
                                        <p:cTn id="16" dur="500" fill="hold"/>
                                        <p:tgtEl>
                                          <p:spTgt spid="6172"/>
                                        </p:tgtEl>
                                        <p:attrNameLst>
                                          <p:attrName>ppt_x</p:attrName>
                                        </p:attrNameLst>
                                      </p:cBhvr>
                                      <p:tavLst>
                                        <p:tav tm="0">
                                          <p:val>
                                            <p:strVal val="1+#ppt_w/2"/>
                                          </p:val>
                                        </p:tav>
                                        <p:tav tm="100000">
                                          <p:val>
                                            <p:strVal val="#ppt_x"/>
                                          </p:val>
                                        </p:tav>
                                      </p:tavLst>
                                    </p:anim>
                                    <p:anim calcmode="lin" valueType="num">
                                      <p:cBhvr additive="base">
                                        <p:cTn id="17" dur="500" fill="hold"/>
                                        <p:tgtEl>
                                          <p:spTgt spid="6172"/>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6173"/>
                                        </p:tgtEl>
                                        <p:attrNameLst>
                                          <p:attrName>style.visibility</p:attrName>
                                        </p:attrNameLst>
                                      </p:cBhvr>
                                      <p:to>
                                        <p:strVal val="visible"/>
                                      </p:to>
                                    </p:set>
                                    <p:anim calcmode="lin" valueType="num">
                                      <p:cBhvr additive="base">
                                        <p:cTn id="22" dur="500" fill="hold"/>
                                        <p:tgtEl>
                                          <p:spTgt spid="6173"/>
                                        </p:tgtEl>
                                        <p:attrNameLst>
                                          <p:attrName>ppt_x</p:attrName>
                                        </p:attrNameLst>
                                      </p:cBhvr>
                                      <p:tavLst>
                                        <p:tav tm="0">
                                          <p:val>
                                            <p:strVal val="#ppt_x"/>
                                          </p:val>
                                        </p:tav>
                                        <p:tav tm="100000">
                                          <p:val>
                                            <p:strVal val="#ppt_x"/>
                                          </p:val>
                                        </p:tav>
                                      </p:tavLst>
                                    </p:anim>
                                    <p:anim calcmode="lin" valueType="num">
                                      <p:cBhvr additive="base">
                                        <p:cTn id="23" dur="500" fill="hold"/>
                                        <p:tgtEl>
                                          <p:spTgt spid="6173"/>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6174"/>
                                        </p:tgtEl>
                                        <p:attrNameLst>
                                          <p:attrName>style.visibility</p:attrName>
                                        </p:attrNameLst>
                                      </p:cBhvr>
                                      <p:to>
                                        <p:strVal val="visible"/>
                                      </p:to>
                                    </p:set>
                                    <p:anim calcmode="lin" valueType="num">
                                      <p:cBhvr additive="base">
                                        <p:cTn id="28" dur="500" fill="hold"/>
                                        <p:tgtEl>
                                          <p:spTgt spid="6174"/>
                                        </p:tgtEl>
                                        <p:attrNameLst>
                                          <p:attrName>ppt_x</p:attrName>
                                        </p:attrNameLst>
                                      </p:cBhvr>
                                      <p:tavLst>
                                        <p:tav tm="0">
                                          <p:val>
                                            <p:strVal val="0-#ppt_w/2"/>
                                          </p:val>
                                        </p:tav>
                                        <p:tav tm="100000">
                                          <p:val>
                                            <p:strVal val="#ppt_x"/>
                                          </p:val>
                                        </p:tav>
                                      </p:tavLst>
                                    </p:anim>
                                    <p:anim calcmode="lin" valueType="num">
                                      <p:cBhvr additive="base">
                                        <p:cTn id="29" dur="500" fill="hold"/>
                                        <p:tgtEl>
                                          <p:spTgt spid="6174"/>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6175"/>
                                        </p:tgtEl>
                                        <p:attrNameLst>
                                          <p:attrName>style.visibility</p:attrName>
                                        </p:attrNameLst>
                                      </p:cBhvr>
                                      <p:to>
                                        <p:strVal val="visible"/>
                                      </p:to>
                                    </p:set>
                                    <p:anim calcmode="lin" valueType="num">
                                      <p:cBhvr additive="base">
                                        <p:cTn id="34" dur="500" fill="hold"/>
                                        <p:tgtEl>
                                          <p:spTgt spid="6175"/>
                                        </p:tgtEl>
                                        <p:attrNameLst>
                                          <p:attrName>ppt_x</p:attrName>
                                        </p:attrNameLst>
                                      </p:cBhvr>
                                      <p:tavLst>
                                        <p:tav tm="0">
                                          <p:val>
                                            <p:strVal val="#ppt_x"/>
                                          </p:val>
                                        </p:tav>
                                        <p:tav tm="100000">
                                          <p:val>
                                            <p:strVal val="#ppt_x"/>
                                          </p:val>
                                        </p:tav>
                                      </p:tavLst>
                                    </p:anim>
                                    <p:anim calcmode="lin" valueType="num">
                                      <p:cBhvr additive="base">
                                        <p:cTn id="35" dur="500" fill="hold"/>
                                        <p:tgtEl>
                                          <p:spTgt spid="61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2" grpId="0" autoUpdateAnimBg="0"/>
      <p:bldP spid="6173" grpId="0" autoUpdateAnimBg="0"/>
      <p:bldP spid="6174" grpId="0" autoUpdateAnimBg="0"/>
      <p:bldP spid="6175"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371600" y="3504607"/>
            <a:ext cx="1981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sz="2400">
                <a:latin typeface="Times New Roman" panose="02020603050405020304" pitchFamily="18" charset="0"/>
              </a:rPr>
              <a:t>图</a:t>
            </a:r>
            <a:r>
              <a:rPr lang="zh-CN" altLang="zh-CN" sz="2400">
                <a:latin typeface="Times New Roman" panose="02020603050405020304" pitchFamily="18" charset="0"/>
              </a:rPr>
              <a:t>1—2</a:t>
            </a:r>
          </a:p>
        </p:txBody>
      </p:sp>
      <p:grpSp>
        <p:nvGrpSpPr>
          <p:cNvPr id="7171" name="Group 3"/>
          <p:cNvGrpSpPr/>
          <p:nvPr/>
        </p:nvGrpSpPr>
        <p:grpSpPr bwMode="auto">
          <a:xfrm>
            <a:off x="228601" y="227711"/>
            <a:ext cx="4308475" cy="4312267"/>
            <a:chOff x="0" y="0"/>
            <a:chExt cx="2714" cy="2715"/>
          </a:xfrm>
        </p:grpSpPr>
        <p:grpSp>
          <p:nvGrpSpPr>
            <p:cNvPr id="7172" name="Group 4"/>
            <p:cNvGrpSpPr/>
            <p:nvPr/>
          </p:nvGrpSpPr>
          <p:grpSpPr bwMode="auto">
            <a:xfrm>
              <a:off x="0" y="0"/>
              <a:ext cx="2452" cy="2715"/>
              <a:chOff x="0" y="0"/>
              <a:chExt cx="2452" cy="2715"/>
            </a:xfrm>
          </p:grpSpPr>
          <p:sp>
            <p:nvSpPr>
              <p:cNvPr id="7173" name="Line 5"/>
              <p:cNvSpPr>
                <a:spLocks noChangeShapeType="1"/>
              </p:cNvSpPr>
              <p:nvPr/>
            </p:nvSpPr>
            <p:spPr bwMode="auto">
              <a:xfrm>
                <a:off x="0" y="14"/>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74" name="Line 6"/>
              <p:cNvSpPr>
                <a:spLocks noChangeShapeType="1"/>
              </p:cNvSpPr>
              <p:nvPr/>
            </p:nvSpPr>
            <p:spPr bwMode="auto">
              <a:xfrm>
                <a:off x="14" y="0"/>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75" name="Line 7"/>
              <p:cNvSpPr>
                <a:spLocks noChangeShapeType="1"/>
              </p:cNvSpPr>
              <p:nvPr/>
            </p:nvSpPr>
            <p:spPr bwMode="auto">
              <a:xfrm>
                <a:off x="0" y="284"/>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76" name="Line 8"/>
              <p:cNvSpPr>
                <a:spLocks noChangeShapeType="1"/>
              </p:cNvSpPr>
              <p:nvPr/>
            </p:nvSpPr>
            <p:spPr bwMode="auto">
              <a:xfrm>
                <a:off x="14" y="270"/>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77" name="Line 9"/>
              <p:cNvSpPr>
                <a:spLocks noChangeShapeType="1"/>
              </p:cNvSpPr>
              <p:nvPr/>
            </p:nvSpPr>
            <p:spPr bwMode="auto">
              <a:xfrm>
                <a:off x="0" y="553"/>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78" name="Line 10"/>
              <p:cNvSpPr>
                <a:spLocks noChangeShapeType="1"/>
              </p:cNvSpPr>
              <p:nvPr/>
            </p:nvSpPr>
            <p:spPr bwMode="auto">
              <a:xfrm>
                <a:off x="14" y="539"/>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79" name="Line 11"/>
              <p:cNvSpPr>
                <a:spLocks noChangeShapeType="1"/>
              </p:cNvSpPr>
              <p:nvPr/>
            </p:nvSpPr>
            <p:spPr bwMode="auto">
              <a:xfrm>
                <a:off x="0" y="822"/>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80" name="Line 12"/>
              <p:cNvSpPr>
                <a:spLocks noChangeShapeType="1"/>
              </p:cNvSpPr>
              <p:nvPr/>
            </p:nvSpPr>
            <p:spPr bwMode="auto">
              <a:xfrm>
                <a:off x="14" y="808"/>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81" name="Line 13"/>
              <p:cNvSpPr>
                <a:spLocks noChangeShapeType="1"/>
              </p:cNvSpPr>
              <p:nvPr/>
            </p:nvSpPr>
            <p:spPr bwMode="auto">
              <a:xfrm>
                <a:off x="0" y="1092"/>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82" name="Line 14"/>
              <p:cNvSpPr>
                <a:spLocks noChangeShapeType="1"/>
              </p:cNvSpPr>
              <p:nvPr/>
            </p:nvSpPr>
            <p:spPr bwMode="auto">
              <a:xfrm>
                <a:off x="14" y="1078"/>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83" name="Line 15"/>
              <p:cNvSpPr>
                <a:spLocks noChangeShapeType="1"/>
              </p:cNvSpPr>
              <p:nvPr/>
            </p:nvSpPr>
            <p:spPr bwMode="auto">
              <a:xfrm>
                <a:off x="0" y="1354"/>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84" name="Line 16"/>
              <p:cNvSpPr>
                <a:spLocks noChangeShapeType="1"/>
              </p:cNvSpPr>
              <p:nvPr/>
            </p:nvSpPr>
            <p:spPr bwMode="auto">
              <a:xfrm>
                <a:off x="14" y="1340"/>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85" name="Line 17"/>
              <p:cNvSpPr>
                <a:spLocks noChangeShapeType="1"/>
              </p:cNvSpPr>
              <p:nvPr/>
            </p:nvSpPr>
            <p:spPr bwMode="auto">
              <a:xfrm>
                <a:off x="0" y="1623"/>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86" name="Line 18"/>
              <p:cNvSpPr>
                <a:spLocks noChangeShapeType="1"/>
              </p:cNvSpPr>
              <p:nvPr/>
            </p:nvSpPr>
            <p:spPr bwMode="auto">
              <a:xfrm>
                <a:off x="14" y="1609"/>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87" name="Line 19"/>
              <p:cNvSpPr>
                <a:spLocks noChangeShapeType="1"/>
              </p:cNvSpPr>
              <p:nvPr/>
            </p:nvSpPr>
            <p:spPr bwMode="auto">
              <a:xfrm>
                <a:off x="0" y="1893"/>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88" name="Line 20"/>
              <p:cNvSpPr>
                <a:spLocks noChangeShapeType="1"/>
              </p:cNvSpPr>
              <p:nvPr/>
            </p:nvSpPr>
            <p:spPr bwMode="auto">
              <a:xfrm>
                <a:off x="14" y="1878"/>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89" name="Line 21"/>
              <p:cNvSpPr>
                <a:spLocks noChangeShapeType="1"/>
              </p:cNvSpPr>
              <p:nvPr/>
            </p:nvSpPr>
            <p:spPr bwMode="auto">
              <a:xfrm>
                <a:off x="0" y="2162"/>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90" name="Line 22"/>
              <p:cNvSpPr>
                <a:spLocks noChangeShapeType="1"/>
              </p:cNvSpPr>
              <p:nvPr/>
            </p:nvSpPr>
            <p:spPr bwMode="auto">
              <a:xfrm>
                <a:off x="14" y="2148"/>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91" name="Line 23"/>
              <p:cNvSpPr>
                <a:spLocks noChangeShapeType="1"/>
              </p:cNvSpPr>
              <p:nvPr/>
            </p:nvSpPr>
            <p:spPr bwMode="auto">
              <a:xfrm>
                <a:off x="0" y="2431"/>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92" name="Line 24"/>
              <p:cNvSpPr>
                <a:spLocks noChangeShapeType="1"/>
              </p:cNvSpPr>
              <p:nvPr/>
            </p:nvSpPr>
            <p:spPr bwMode="auto">
              <a:xfrm>
                <a:off x="14" y="2417"/>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93" name="Line 25"/>
              <p:cNvSpPr>
                <a:spLocks noChangeShapeType="1"/>
              </p:cNvSpPr>
              <p:nvPr/>
            </p:nvSpPr>
            <p:spPr bwMode="auto">
              <a:xfrm>
                <a:off x="0" y="2693"/>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94" name="Line 26"/>
              <p:cNvSpPr>
                <a:spLocks noChangeShapeType="1"/>
              </p:cNvSpPr>
              <p:nvPr/>
            </p:nvSpPr>
            <p:spPr bwMode="auto">
              <a:xfrm>
                <a:off x="14" y="2679"/>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95" name="Line 27"/>
              <p:cNvSpPr>
                <a:spLocks noChangeShapeType="1"/>
              </p:cNvSpPr>
              <p:nvPr/>
            </p:nvSpPr>
            <p:spPr bwMode="auto">
              <a:xfrm>
                <a:off x="269" y="14"/>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96" name="Line 28"/>
              <p:cNvSpPr>
                <a:spLocks noChangeShapeType="1"/>
              </p:cNvSpPr>
              <p:nvPr/>
            </p:nvSpPr>
            <p:spPr bwMode="auto">
              <a:xfrm>
                <a:off x="284" y="0"/>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97" name="Line 29"/>
              <p:cNvSpPr>
                <a:spLocks noChangeShapeType="1"/>
              </p:cNvSpPr>
              <p:nvPr/>
            </p:nvSpPr>
            <p:spPr bwMode="auto">
              <a:xfrm>
                <a:off x="269" y="284"/>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98" name="Line 30"/>
              <p:cNvSpPr>
                <a:spLocks noChangeShapeType="1"/>
              </p:cNvSpPr>
              <p:nvPr/>
            </p:nvSpPr>
            <p:spPr bwMode="auto">
              <a:xfrm>
                <a:off x="284" y="270"/>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99" name="Line 31"/>
              <p:cNvSpPr>
                <a:spLocks noChangeShapeType="1"/>
              </p:cNvSpPr>
              <p:nvPr/>
            </p:nvSpPr>
            <p:spPr bwMode="auto">
              <a:xfrm>
                <a:off x="269" y="553"/>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00" name="Line 32"/>
              <p:cNvSpPr>
                <a:spLocks noChangeShapeType="1"/>
              </p:cNvSpPr>
              <p:nvPr/>
            </p:nvSpPr>
            <p:spPr bwMode="auto">
              <a:xfrm>
                <a:off x="284" y="539"/>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01" name="Line 33"/>
              <p:cNvSpPr>
                <a:spLocks noChangeShapeType="1"/>
              </p:cNvSpPr>
              <p:nvPr/>
            </p:nvSpPr>
            <p:spPr bwMode="auto">
              <a:xfrm>
                <a:off x="269" y="822"/>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02" name="Line 34"/>
              <p:cNvSpPr>
                <a:spLocks noChangeShapeType="1"/>
              </p:cNvSpPr>
              <p:nvPr/>
            </p:nvSpPr>
            <p:spPr bwMode="auto">
              <a:xfrm>
                <a:off x="284" y="808"/>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03" name="Line 35"/>
              <p:cNvSpPr>
                <a:spLocks noChangeShapeType="1"/>
              </p:cNvSpPr>
              <p:nvPr/>
            </p:nvSpPr>
            <p:spPr bwMode="auto">
              <a:xfrm>
                <a:off x="269" y="1092"/>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04" name="Line 36"/>
              <p:cNvSpPr>
                <a:spLocks noChangeShapeType="1"/>
              </p:cNvSpPr>
              <p:nvPr/>
            </p:nvSpPr>
            <p:spPr bwMode="auto">
              <a:xfrm>
                <a:off x="284" y="1078"/>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05" name="Line 37"/>
              <p:cNvSpPr>
                <a:spLocks noChangeShapeType="1"/>
              </p:cNvSpPr>
              <p:nvPr/>
            </p:nvSpPr>
            <p:spPr bwMode="auto">
              <a:xfrm>
                <a:off x="269" y="1354"/>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06" name="Line 38"/>
              <p:cNvSpPr>
                <a:spLocks noChangeShapeType="1"/>
              </p:cNvSpPr>
              <p:nvPr/>
            </p:nvSpPr>
            <p:spPr bwMode="auto">
              <a:xfrm>
                <a:off x="284" y="1340"/>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07" name="Line 39"/>
              <p:cNvSpPr>
                <a:spLocks noChangeShapeType="1"/>
              </p:cNvSpPr>
              <p:nvPr/>
            </p:nvSpPr>
            <p:spPr bwMode="auto">
              <a:xfrm>
                <a:off x="269" y="1623"/>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08" name="Line 40"/>
              <p:cNvSpPr>
                <a:spLocks noChangeShapeType="1"/>
              </p:cNvSpPr>
              <p:nvPr/>
            </p:nvSpPr>
            <p:spPr bwMode="auto">
              <a:xfrm>
                <a:off x="284" y="1609"/>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09" name="Line 41"/>
              <p:cNvSpPr>
                <a:spLocks noChangeShapeType="1"/>
              </p:cNvSpPr>
              <p:nvPr/>
            </p:nvSpPr>
            <p:spPr bwMode="auto">
              <a:xfrm>
                <a:off x="269" y="1893"/>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10" name="Line 42"/>
              <p:cNvSpPr>
                <a:spLocks noChangeShapeType="1"/>
              </p:cNvSpPr>
              <p:nvPr/>
            </p:nvSpPr>
            <p:spPr bwMode="auto">
              <a:xfrm>
                <a:off x="284" y="1878"/>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11" name="Line 43"/>
              <p:cNvSpPr>
                <a:spLocks noChangeShapeType="1"/>
              </p:cNvSpPr>
              <p:nvPr/>
            </p:nvSpPr>
            <p:spPr bwMode="auto">
              <a:xfrm>
                <a:off x="269" y="2162"/>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12" name="Line 44"/>
              <p:cNvSpPr>
                <a:spLocks noChangeShapeType="1"/>
              </p:cNvSpPr>
              <p:nvPr/>
            </p:nvSpPr>
            <p:spPr bwMode="auto">
              <a:xfrm>
                <a:off x="284" y="2148"/>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13" name="Line 45"/>
              <p:cNvSpPr>
                <a:spLocks noChangeShapeType="1"/>
              </p:cNvSpPr>
              <p:nvPr/>
            </p:nvSpPr>
            <p:spPr bwMode="auto">
              <a:xfrm>
                <a:off x="269" y="2431"/>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14" name="Line 46"/>
              <p:cNvSpPr>
                <a:spLocks noChangeShapeType="1"/>
              </p:cNvSpPr>
              <p:nvPr/>
            </p:nvSpPr>
            <p:spPr bwMode="auto">
              <a:xfrm>
                <a:off x="284" y="2417"/>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15" name="Line 47"/>
              <p:cNvSpPr>
                <a:spLocks noChangeShapeType="1"/>
              </p:cNvSpPr>
              <p:nvPr/>
            </p:nvSpPr>
            <p:spPr bwMode="auto">
              <a:xfrm>
                <a:off x="269" y="2693"/>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16" name="Line 48"/>
              <p:cNvSpPr>
                <a:spLocks noChangeShapeType="1"/>
              </p:cNvSpPr>
              <p:nvPr/>
            </p:nvSpPr>
            <p:spPr bwMode="auto">
              <a:xfrm>
                <a:off x="284" y="2679"/>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17" name="Line 49"/>
              <p:cNvSpPr>
                <a:spLocks noChangeShapeType="1"/>
              </p:cNvSpPr>
              <p:nvPr/>
            </p:nvSpPr>
            <p:spPr bwMode="auto">
              <a:xfrm>
                <a:off x="539" y="14"/>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18" name="Line 50"/>
              <p:cNvSpPr>
                <a:spLocks noChangeShapeType="1"/>
              </p:cNvSpPr>
              <p:nvPr/>
            </p:nvSpPr>
            <p:spPr bwMode="auto">
              <a:xfrm>
                <a:off x="553" y="0"/>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19" name="Line 51"/>
              <p:cNvSpPr>
                <a:spLocks noChangeShapeType="1"/>
              </p:cNvSpPr>
              <p:nvPr/>
            </p:nvSpPr>
            <p:spPr bwMode="auto">
              <a:xfrm>
                <a:off x="539" y="284"/>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20" name="Line 52"/>
              <p:cNvSpPr>
                <a:spLocks noChangeShapeType="1"/>
              </p:cNvSpPr>
              <p:nvPr/>
            </p:nvSpPr>
            <p:spPr bwMode="auto">
              <a:xfrm>
                <a:off x="553" y="270"/>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21" name="Line 53"/>
              <p:cNvSpPr>
                <a:spLocks noChangeShapeType="1"/>
              </p:cNvSpPr>
              <p:nvPr/>
            </p:nvSpPr>
            <p:spPr bwMode="auto">
              <a:xfrm>
                <a:off x="539" y="553"/>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22" name="Line 54"/>
              <p:cNvSpPr>
                <a:spLocks noChangeShapeType="1"/>
              </p:cNvSpPr>
              <p:nvPr/>
            </p:nvSpPr>
            <p:spPr bwMode="auto">
              <a:xfrm>
                <a:off x="553" y="539"/>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23" name="Line 55"/>
              <p:cNvSpPr>
                <a:spLocks noChangeShapeType="1"/>
              </p:cNvSpPr>
              <p:nvPr/>
            </p:nvSpPr>
            <p:spPr bwMode="auto">
              <a:xfrm>
                <a:off x="539" y="822"/>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24" name="Line 56"/>
              <p:cNvSpPr>
                <a:spLocks noChangeShapeType="1"/>
              </p:cNvSpPr>
              <p:nvPr/>
            </p:nvSpPr>
            <p:spPr bwMode="auto">
              <a:xfrm>
                <a:off x="553" y="808"/>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25" name="Line 57"/>
              <p:cNvSpPr>
                <a:spLocks noChangeShapeType="1"/>
              </p:cNvSpPr>
              <p:nvPr/>
            </p:nvSpPr>
            <p:spPr bwMode="auto">
              <a:xfrm>
                <a:off x="539" y="1092"/>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26" name="Line 58"/>
              <p:cNvSpPr>
                <a:spLocks noChangeShapeType="1"/>
              </p:cNvSpPr>
              <p:nvPr/>
            </p:nvSpPr>
            <p:spPr bwMode="auto">
              <a:xfrm>
                <a:off x="553" y="1078"/>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27" name="Line 59"/>
              <p:cNvSpPr>
                <a:spLocks noChangeShapeType="1"/>
              </p:cNvSpPr>
              <p:nvPr/>
            </p:nvSpPr>
            <p:spPr bwMode="auto">
              <a:xfrm>
                <a:off x="539" y="1354"/>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28" name="Line 60"/>
              <p:cNvSpPr>
                <a:spLocks noChangeShapeType="1"/>
              </p:cNvSpPr>
              <p:nvPr/>
            </p:nvSpPr>
            <p:spPr bwMode="auto">
              <a:xfrm>
                <a:off x="553" y="1340"/>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29" name="Line 61"/>
              <p:cNvSpPr>
                <a:spLocks noChangeShapeType="1"/>
              </p:cNvSpPr>
              <p:nvPr/>
            </p:nvSpPr>
            <p:spPr bwMode="auto">
              <a:xfrm>
                <a:off x="539" y="1623"/>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30" name="Line 62"/>
              <p:cNvSpPr>
                <a:spLocks noChangeShapeType="1"/>
              </p:cNvSpPr>
              <p:nvPr/>
            </p:nvSpPr>
            <p:spPr bwMode="auto">
              <a:xfrm>
                <a:off x="553" y="1609"/>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31" name="Line 63"/>
              <p:cNvSpPr>
                <a:spLocks noChangeShapeType="1"/>
              </p:cNvSpPr>
              <p:nvPr/>
            </p:nvSpPr>
            <p:spPr bwMode="auto">
              <a:xfrm>
                <a:off x="539" y="1893"/>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32" name="Line 64"/>
              <p:cNvSpPr>
                <a:spLocks noChangeShapeType="1"/>
              </p:cNvSpPr>
              <p:nvPr/>
            </p:nvSpPr>
            <p:spPr bwMode="auto">
              <a:xfrm>
                <a:off x="553" y="1878"/>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33" name="Line 65"/>
              <p:cNvSpPr>
                <a:spLocks noChangeShapeType="1"/>
              </p:cNvSpPr>
              <p:nvPr/>
            </p:nvSpPr>
            <p:spPr bwMode="auto">
              <a:xfrm>
                <a:off x="539" y="2162"/>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34" name="Line 66"/>
              <p:cNvSpPr>
                <a:spLocks noChangeShapeType="1"/>
              </p:cNvSpPr>
              <p:nvPr/>
            </p:nvSpPr>
            <p:spPr bwMode="auto">
              <a:xfrm>
                <a:off x="553" y="2148"/>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35" name="Line 67"/>
              <p:cNvSpPr>
                <a:spLocks noChangeShapeType="1"/>
              </p:cNvSpPr>
              <p:nvPr/>
            </p:nvSpPr>
            <p:spPr bwMode="auto">
              <a:xfrm>
                <a:off x="539" y="2431"/>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36" name="Line 68"/>
              <p:cNvSpPr>
                <a:spLocks noChangeShapeType="1"/>
              </p:cNvSpPr>
              <p:nvPr/>
            </p:nvSpPr>
            <p:spPr bwMode="auto">
              <a:xfrm>
                <a:off x="553" y="2417"/>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37" name="Line 69"/>
              <p:cNvSpPr>
                <a:spLocks noChangeShapeType="1"/>
              </p:cNvSpPr>
              <p:nvPr/>
            </p:nvSpPr>
            <p:spPr bwMode="auto">
              <a:xfrm>
                <a:off x="539" y="2693"/>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38" name="Line 70"/>
              <p:cNvSpPr>
                <a:spLocks noChangeShapeType="1"/>
              </p:cNvSpPr>
              <p:nvPr/>
            </p:nvSpPr>
            <p:spPr bwMode="auto">
              <a:xfrm>
                <a:off x="553" y="2679"/>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39" name="Line 71"/>
              <p:cNvSpPr>
                <a:spLocks noChangeShapeType="1"/>
              </p:cNvSpPr>
              <p:nvPr/>
            </p:nvSpPr>
            <p:spPr bwMode="auto">
              <a:xfrm>
                <a:off x="808" y="14"/>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40" name="Line 72"/>
              <p:cNvSpPr>
                <a:spLocks noChangeShapeType="1"/>
              </p:cNvSpPr>
              <p:nvPr/>
            </p:nvSpPr>
            <p:spPr bwMode="auto">
              <a:xfrm>
                <a:off x="822" y="0"/>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41" name="Line 73"/>
              <p:cNvSpPr>
                <a:spLocks noChangeShapeType="1"/>
              </p:cNvSpPr>
              <p:nvPr/>
            </p:nvSpPr>
            <p:spPr bwMode="auto">
              <a:xfrm>
                <a:off x="808" y="284"/>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42" name="Line 74"/>
              <p:cNvSpPr>
                <a:spLocks noChangeShapeType="1"/>
              </p:cNvSpPr>
              <p:nvPr/>
            </p:nvSpPr>
            <p:spPr bwMode="auto">
              <a:xfrm>
                <a:off x="822" y="270"/>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43" name="Line 75"/>
              <p:cNvSpPr>
                <a:spLocks noChangeShapeType="1"/>
              </p:cNvSpPr>
              <p:nvPr/>
            </p:nvSpPr>
            <p:spPr bwMode="auto">
              <a:xfrm>
                <a:off x="808" y="553"/>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44" name="Line 76"/>
              <p:cNvSpPr>
                <a:spLocks noChangeShapeType="1"/>
              </p:cNvSpPr>
              <p:nvPr/>
            </p:nvSpPr>
            <p:spPr bwMode="auto">
              <a:xfrm>
                <a:off x="822" y="539"/>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45" name="Line 77"/>
              <p:cNvSpPr>
                <a:spLocks noChangeShapeType="1"/>
              </p:cNvSpPr>
              <p:nvPr/>
            </p:nvSpPr>
            <p:spPr bwMode="auto">
              <a:xfrm>
                <a:off x="808" y="822"/>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46" name="Line 78"/>
              <p:cNvSpPr>
                <a:spLocks noChangeShapeType="1"/>
              </p:cNvSpPr>
              <p:nvPr/>
            </p:nvSpPr>
            <p:spPr bwMode="auto">
              <a:xfrm>
                <a:off x="822" y="808"/>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47" name="Line 79"/>
              <p:cNvSpPr>
                <a:spLocks noChangeShapeType="1"/>
              </p:cNvSpPr>
              <p:nvPr/>
            </p:nvSpPr>
            <p:spPr bwMode="auto">
              <a:xfrm>
                <a:off x="808" y="1092"/>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48" name="Line 80"/>
              <p:cNvSpPr>
                <a:spLocks noChangeShapeType="1"/>
              </p:cNvSpPr>
              <p:nvPr/>
            </p:nvSpPr>
            <p:spPr bwMode="auto">
              <a:xfrm>
                <a:off x="822" y="1078"/>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49" name="Line 81"/>
              <p:cNvSpPr>
                <a:spLocks noChangeShapeType="1"/>
              </p:cNvSpPr>
              <p:nvPr/>
            </p:nvSpPr>
            <p:spPr bwMode="auto">
              <a:xfrm>
                <a:off x="808" y="1354"/>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50" name="Line 82"/>
              <p:cNvSpPr>
                <a:spLocks noChangeShapeType="1"/>
              </p:cNvSpPr>
              <p:nvPr/>
            </p:nvSpPr>
            <p:spPr bwMode="auto">
              <a:xfrm>
                <a:off x="822" y="1340"/>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51" name="Line 83"/>
              <p:cNvSpPr>
                <a:spLocks noChangeShapeType="1"/>
              </p:cNvSpPr>
              <p:nvPr/>
            </p:nvSpPr>
            <p:spPr bwMode="auto">
              <a:xfrm>
                <a:off x="808" y="1623"/>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52" name="Line 84"/>
              <p:cNvSpPr>
                <a:spLocks noChangeShapeType="1"/>
              </p:cNvSpPr>
              <p:nvPr/>
            </p:nvSpPr>
            <p:spPr bwMode="auto">
              <a:xfrm>
                <a:off x="822" y="1609"/>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53" name="Line 85"/>
              <p:cNvSpPr>
                <a:spLocks noChangeShapeType="1"/>
              </p:cNvSpPr>
              <p:nvPr/>
            </p:nvSpPr>
            <p:spPr bwMode="auto">
              <a:xfrm>
                <a:off x="808" y="1893"/>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54" name="Line 86"/>
              <p:cNvSpPr>
                <a:spLocks noChangeShapeType="1"/>
              </p:cNvSpPr>
              <p:nvPr/>
            </p:nvSpPr>
            <p:spPr bwMode="auto">
              <a:xfrm>
                <a:off x="822" y="1878"/>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55" name="Line 87"/>
              <p:cNvSpPr>
                <a:spLocks noChangeShapeType="1"/>
              </p:cNvSpPr>
              <p:nvPr/>
            </p:nvSpPr>
            <p:spPr bwMode="auto">
              <a:xfrm>
                <a:off x="808" y="2162"/>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56" name="Line 88"/>
              <p:cNvSpPr>
                <a:spLocks noChangeShapeType="1"/>
              </p:cNvSpPr>
              <p:nvPr/>
            </p:nvSpPr>
            <p:spPr bwMode="auto">
              <a:xfrm>
                <a:off x="822" y="2148"/>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57" name="Line 89"/>
              <p:cNvSpPr>
                <a:spLocks noChangeShapeType="1"/>
              </p:cNvSpPr>
              <p:nvPr/>
            </p:nvSpPr>
            <p:spPr bwMode="auto">
              <a:xfrm>
                <a:off x="808" y="2431"/>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58" name="Line 90"/>
              <p:cNvSpPr>
                <a:spLocks noChangeShapeType="1"/>
              </p:cNvSpPr>
              <p:nvPr/>
            </p:nvSpPr>
            <p:spPr bwMode="auto">
              <a:xfrm>
                <a:off x="822" y="2417"/>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59" name="Line 91"/>
              <p:cNvSpPr>
                <a:spLocks noChangeShapeType="1"/>
              </p:cNvSpPr>
              <p:nvPr/>
            </p:nvSpPr>
            <p:spPr bwMode="auto">
              <a:xfrm>
                <a:off x="808" y="2693"/>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60" name="Line 92"/>
              <p:cNvSpPr>
                <a:spLocks noChangeShapeType="1"/>
              </p:cNvSpPr>
              <p:nvPr/>
            </p:nvSpPr>
            <p:spPr bwMode="auto">
              <a:xfrm>
                <a:off x="822" y="2679"/>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61" name="Line 93"/>
              <p:cNvSpPr>
                <a:spLocks noChangeShapeType="1"/>
              </p:cNvSpPr>
              <p:nvPr/>
            </p:nvSpPr>
            <p:spPr bwMode="auto">
              <a:xfrm>
                <a:off x="1077" y="14"/>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62" name="Line 94"/>
              <p:cNvSpPr>
                <a:spLocks noChangeShapeType="1"/>
              </p:cNvSpPr>
              <p:nvPr/>
            </p:nvSpPr>
            <p:spPr bwMode="auto">
              <a:xfrm>
                <a:off x="1091" y="0"/>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63" name="Line 95"/>
              <p:cNvSpPr>
                <a:spLocks noChangeShapeType="1"/>
              </p:cNvSpPr>
              <p:nvPr/>
            </p:nvSpPr>
            <p:spPr bwMode="auto">
              <a:xfrm>
                <a:off x="1077" y="284"/>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64" name="Line 96"/>
              <p:cNvSpPr>
                <a:spLocks noChangeShapeType="1"/>
              </p:cNvSpPr>
              <p:nvPr/>
            </p:nvSpPr>
            <p:spPr bwMode="auto">
              <a:xfrm>
                <a:off x="1091" y="270"/>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65" name="Line 97"/>
              <p:cNvSpPr>
                <a:spLocks noChangeShapeType="1"/>
              </p:cNvSpPr>
              <p:nvPr/>
            </p:nvSpPr>
            <p:spPr bwMode="auto">
              <a:xfrm>
                <a:off x="1077" y="553"/>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66" name="Line 98"/>
              <p:cNvSpPr>
                <a:spLocks noChangeShapeType="1"/>
              </p:cNvSpPr>
              <p:nvPr/>
            </p:nvSpPr>
            <p:spPr bwMode="auto">
              <a:xfrm>
                <a:off x="1091" y="539"/>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67" name="Line 99"/>
              <p:cNvSpPr>
                <a:spLocks noChangeShapeType="1"/>
              </p:cNvSpPr>
              <p:nvPr/>
            </p:nvSpPr>
            <p:spPr bwMode="auto">
              <a:xfrm>
                <a:off x="1077" y="822"/>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68" name="Line 100"/>
              <p:cNvSpPr>
                <a:spLocks noChangeShapeType="1"/>
              </p:cNvSpPr>
              <p:nvPr/>
            </p:nvSpPr>
            <p:spPr bwMode="auto">
              <a:xfrm>
                <a:off x="1091" y="808"/>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69" name="Line 101"/>
              <p:cNvSpPr>
                <a:spLocks noChangeShapeType="1"/>
              </p:cNvSpPr>
              <p:nvPr/>
            </p:nvSpPr>
            <p:spPr bwMode="auto">
              <a:xfrm>
                <a:off x="1077" y="1092"/>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70" name="Line 102"/>
              <p:cNvSpPr>
                <a:spLocks noChangeShapeType="1"/>
              </p:cNvSpPr>
              <p:nvPr/>
            </p:nvSpPr>
            <p:spPr bwMode="auto">
              <a:xfrm>
                <a:off x="1091" y="1078"/>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71" name="Line 103"/>
              <p:cNvSpPr>
                <a:spLocks noChangeShapeType="1"/>
              </p:cNvSpPr>
              <p:nvPr/>
            </p:nvSpPr>
            <p:spPr bwMode="auto">
              <a:xfrm>
                <a:off x="1077" y="1354"/>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72" name="Line 104"/>
              <p:cNvSpPr>
                <a:spLocks noChangeShapeType="1"/>
              </p:cNvSpPr>
              <p:nvPr/>
            </p:nvSpPr>
            <p:spPr bwMode="auto">
              <a:xfrm>
                <a:off x="1091" y="1340"/>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73" name="Line 105"/>
              <p:cNvSpPr>
                <a:spLocks noChangeShapeType="1"/>
              </p:cNvSpPr>
              <p:nvPr/>
            </p:nvSpPr>
            <p:spPr bwMode="auto">
              <a:xfrm>
                <a:off x="1077" y="1623"/>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74" name="Line 106"/>
              <p:cNvSpPr>
                <a:spLocks noChangeShapeType="1"/>
              </p:cNvSpPr>
              <p:nvPr/>
            </p:nvSpPr>
            <p:spPr bwMode="auto">
              <a:xfrm>
                <a:off x="1091" y="1609"/>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75" name="Line 107"/>
              <p:cNvSpPr>
                <a:spLocks noChangeShapeType="1"/>
              </p:cNvSpPr>
              <p:nvPr/>
            </p:nvSpPr>
            <p:spPr bwMode="auto">
              <a:xfrm>
                <a:off x="1077" y="1893"/>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76" name="Line 108"/>
              <p:cNvSpPr>
                <a:spLocks noChangeShapeType="1"/>
              </p:cNvSpPr>
              <p:nvPr/>
            </p:nvSpPr>
            <p:spPr bwMode="auto">
              <a:xfrm>
                <a:off x="1091" y="1878"/>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77" name="Line 109"/>
              <p:cNvSpPr>
                <a:spLocks noChangeShapeType="1"/>
              </p:cNvSpPr>
              <p:nvPr/>
            </p:nvSpPr>
            <p:spPr bwMode="auto">
              <a:xfrm>
                <a:off x="1077" y="2162"/>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78" name="Line 110"/>
              <p:cNvSpPr>
                <a:spLocks noChangeShapeType="1"/>
              </p:cNvSpPr>
              <p:nvPr/>
            </p:nvSpPr>
            <p:spPr bwMode="auto">
              <a:xfrm>
                <a:off x="1091" y="2148"/>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79" name="Line 111"/>
              <p:cNvSpPr>
                <a:spLocks noChangeShapeType="1"/>
              </p:cNvSpPr>
              <p:nvPr/>
            </p:nvSpPr>
            <p:spPr bwMode="auto">
              <a:xfrm>
                <a:off x="1077" y="2431"/>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80" name="Line 112"/>
              <p:cNvSpPr>
                <a:spLocks noChangeShapeType="1"/>
              </p:cNvSpPr>
              <p:nvPr/>
            </p:nvSpPr>
            <p:spPr bwMode="auto">
              <a:xfrm>
                <a:off x="1091" y="2417"/>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81" name="Line 113"/>
              <p:cNvSpPr>
                <a:spLocks noChangeShapeType="1"/>
              </p:cNvSpPr>
              <p:nvPr/>
            </p:nvSpPr>
            <p:spPr bwMode="auto">
              <a:xfrm>
                <a:off x="1077" y="2693"/>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82" name="Line 114"/>
              <p:cNvSpPr>
                <a:spLocks noChangeShapeType="1"/>
              </p:cNvSpPr>
              <p:nvPr/>
            </p:nvSpPr>
            <p:spPr bwMode="auto">
              <a:xfrm>
                <a:off x="1091" y="2679"/>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83" name="Line 115"/>
              <p:cNvSpPr>
                <a:spLocks noChangeShapeType="1"/>
              </p:cNvSpPr>
              <p:nvPr/>
            </p:nvSpPr>
            <p:spPr bwMode="auto">
              <a:xfrm>
                <a:off x="1339" y="14"/>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84" name="Line 116"/>
              <p:cNvSpPr>
                <a:spLocks noChangeShapeType="1"/>
              </p:cNvSpPr>
              <p:nvPr/>
            </p:nvSpPr>
            <p:spPr bwMode="auto">
              <a:xfrm>
                <a:off x="1354" y="0"/>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85" name="Line 117"/>
              <p:cNvSpPr>
                <a:spLocks noChangeShapeType="1"/>
              </p:cNvSpPr>
              <p:nvPr/>
            </p:nvSpPr>
            <p:spPr bwMode="auto">
              <a:xfrm>
                <a:off x="1339" y="284"/>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86" name="Line 118"/>
              <p:cNvSpPr>
                <a:spLocks noChangeShapeType="1"/>
              </p:cNvSpPr>
              <p:nvPr/>
            </p:nvSpPr>
            <p:spPr bwMode="auto">
              <a:xfrm>
                <a:off x="1354" y="270"/>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87" name="Line 119"/>
              <p:cNvSpPr>
                <a:spLocks noChangeShapeType="1"/>
              </p:cNvSpPr>
              <p:nvPr/>
            </p:nvSpPr>
            <p:spPr bwMode="auto">
              <a:xfrm>
                <a:off x="1339" y="553"/>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88" name="Line 120"/>
              <p:cNvSpPr>
                <a:spLocks noChangeShapeType="1"/>
              </p:cNvSpPr>
              <p:nvPr/>
            </p:nvSpPr>
            <p:spPr bwMode="auto">
              <a:xfrm>
                <a:off x="1354" y="539"/>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89" name="Line 121"/>
              <p:cNvSpPr>
                <a:spLocks noChangeShapeType="1"/>
              </p:cNvSpPr>
              <p:nvPr/>
            </p:nvSpPr>
            <p:spPr bwMode="auto">
              <a:xfrm>
                <a:off x="1339" y="822"/>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90" name="Line 122"/>
              <p:cNvSpPr>
                <a:spLocks noChangeShapeType="1"/>
              </p:cNvSpPr>
              <p:nvPr/>
            </p:nvSpPr>
            <p:spPr bwMode="auto">
              <a:xfrm>
                <a:off x="1354" y="808"/>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91" name="Line 123"/>
              <p:cNvSpPr>
                <a:spLocks noChangeShapeType="1"/>
              </p:cNvSpPr>
              <p:nvPr/>
            </p:nvSpPr>
            <p:spPr bwMode="auto">
              <a:xfrm>
                <a:off x="1339" y="1092"/>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92" name="Line 124"/>
              <p:cNvSpPr>
                <a:spLocks noChangeShapeType="1"/>
              </p:cNvSpPr>
              <p:nvPr/>
            </p:nvSpPr>
            <p:spPr bwMode="auto">
              <a:xfrm>
                <a:off x="1354" y="1078"/>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93" name="Line 125"/>
              <p:cNvSpPr>
                <a:spLocks noChangeShapeType="1"/>
              </p:cNvSpPr>
              <p:nvPr/>
            </p:nvSpPr>
            <p:spPr bwMode="auto">
              <a:xfrm>
                <a:off x="1339" y="1354"/>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94" name="Line 126"/>
              <p:cNvSpPr>
                <a:spLocks noChangeShapeType="1"/>
              </p:cNvSpPr>
              <p:nvPr/>
            </p:nvSpPr>
            <p:spPr bwMode="auto">
              <a:xfrm>
                <a:off x="1354" y="1340"/>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95" name="Line 127"/>
              <p:cNvSpPr>
                <a:spLocks noChangeShapeType="1"/>
              </p:cNvSpPr>
              <p:nvPr/>
            </p:nvSpPr>
            <p:spPr bwMode="auto">
              <a:xfrm>
                <a:off x="1339" y="1623"/>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96" name="Line 128"/>
              <p:cNvSpPr>
                <a:spLocks noChangeShapeType="1"/>
              </p:cNvSpPr>
              <p:nvPr/>
            </p:nvSpPr>
            <p:spPr bwMode="auto">
              <a:xfrm>
                <a:off x="1354" y="1609"/>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97" name="Line 129"/>
              <p:cNvSpPr>
                <a:spLocks noChangeShapeType="1"/>
              </p:cNvSpPr>
              <p:nvPr/>
            </p:nvSpPr>
            <p:spPr bwMode="auto">
              <a:xfrm>
                <a:off x="1339" y="1893"/>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98" name="Line 130"/>
              <p:cNvSpPr>
                <a:spLocks noChangeShapeType="1"/>
              </p:cNvSpPr>
              <p:nvPr/>
            </p:nvSpPr>
            <p:spPr bwMode="auto">
              <a:xfrm>
                <a:off x="1354" y="1878"/>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99" name="Line 131"/>
              <p:cNvSpPr>
                <a:spLocks noChangeShapeType="1"/>
              </p:cNvSpPr>
              <p:nvPr/>
            </p:nvSpPr>
            <p:spPr bwMode="auto">
              <a:xfrm>
                <a:off x="1339" y="2162"/>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00" name="Line 132"/>
              <p:cNvSpPr>
                <a:spLocks noChangeShapeType="1"/>
              </p:cNvSpPr>
              <p:nvPr/>
            </p:nvSpPr>
            <p:spPr bwMode="auto">
              <a:xfrm>
                <a:off x="1354" y="2148"/>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01" name="Line 133"/>
              <p:cNvSpPr>
                <a:spLocks noChangeShapeType="1"/>
              </p:cNvSpPr>
              <p:nvPr/>
            </p:nvSpPr>
            <p:spPr bwMode="auto">
              <a:xfrm>
                <a:off x="1339" y="2431"/>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02" name="Line 134"/>
              <p:cNvSpPr>
                <a:spLocks noChangeShapeType="1"/>
              </p:cNvSpPr>
              <p:nvPr/>
            </p:nvSpPr>
            <p:spPr bwMode="auto">
              <a:xfrm>
                <a:off x="1354" y="2417"/>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03" name="Line 135"/>
              <p:cNvSpPr>
                <a:spLocks noChangeShapeType="1"/>
              </p:cNvSpPr>
              <p:nvPr/>
            </p:nvSpPr>
            <p:spPr bwMode="auto">
              <a:xfrm>
                <a:off x="1339" y="2693"/>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04" name="Line 136"/>
              <p:cNvSpPr>
                <a:spLocks noChangeShapeType="1"/>
              </p:cNvSpPr>
              <p:nvPr/>
            </p:nvSpPr>
            <p:spPr bwMode="auto">
              <a:xfrm>
                <a:off x="1354" y="2679"/>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05" name="Line 137"/>
              <p:cNvSpPr>
                <a:spLocks noChangeShapeType="1"/>
              </p:cNvSpPr>
              <p:nvPr/>
            </p:nvSpPr>
            <p:spPr bwMode="auto">
              <a:xfrm>
                <a:off x="1609" y="14"/>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06" name="Line 138"/>
              <p:cNvSpPr>
                <a:spLocks noChangeShapeType="1"/>
              </p:cNvSpPr>
              <p:nvPr/>
            </p:nvSpPr>
            <p:spPr bwMode="auto">
              <a:xfrm>
                <a:off x="1623" y="0"/>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07" name="Line 139"/>
              <p:cNvSpPr>
                <a:spLocks noChangeShapeType="1"/>
              </p:cNvSpPr>
              <p:nvPr/>
            </p:nvSpPr>
            <p:spPr bwMode="auto">
              <a:xfrm>
                <a:off x="1609" y="284"/>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08" name="Line 140"/>
              <p:cNvSpPr>
                <a:spLocks noChangeShapeType="1"/>
              </p:cNvSpPr>
              <p:nvPr/>
            </p:nvSpPr>
            <p:spPr bwMode="auto">
              <a:xfrm>
                <a:off x="1623" y="270"/>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09" name="Line 141"/>
              <p:cNvSpPr>
                <a:spLocks noChangeShapeType="1"/>
              </p:cNvSpPr>
              <p:nvPr/>
            </p:nvSpPr>
            <p:spPr bwMode="auto">
              <a:xfrm>
                <a:off x="1609" y="553"/>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10" name="Line 142"/>
              <p:cNvSpPr>
                <a:spLocks noChangeShapeType="1"/>
              </p:cNvSpPr>
              <p:nvPr/>
            </p:nvSpPr>
            <p:spPr bwMode="auto">
              <a:xfrm>
                <a:off x="1623" y="539"/>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11" name="Line 143"/>
              <p:cNvSpPr>
                <a:spLocks noChangeShapeType="1"/>
              </p:cNvSpPr>
              <p:nvPr/>
            </p:nvSpPr>
            <p:spPr bwMode="auto">
              <a:xfrm>
                <a:off x="1609" y="822"/>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12" name="Line 144"/>
              <p:cNvSpPr>
                <a:spLocks noChangeShapeType="1"/>
              </p:cNvSpPr>
              <p:nvPr/>
            </p:nvSpPr>
            <p:spPr bwMode="auto">
              <a:xfrm>
                <a:off x="1623" y="808"/>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13" name="Line 145"/>
              <p:cNvSpPr>
                <a:spLocks noChangeShapeType="1"/>
              </p:cNvSpPr>
              <p:nvPr/>
            </p:nvSpPr>
            <p:spPr bwMode="auto">
              <a:xfrm>
                <a:off x="1609" y="1092"/>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14" name="Line 146"/>
              <p:cNvSpPr>
                <a:spLocks noChangeShapeType="1"/>
              </p:cNvSpPr>
              <p:nvPr/>
            </p:nvSpPr>
            <p:spPr bwMode="auto">
              <a:xfrm>
                <a:off x="1623" y="1078"/>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15" name="Line 147"/>
              <p:cNvSpPr>
                <a:spLocks noChangeShapeType="1"/>
              </p:cNvSpPr>
              <p:nvPr/>
            </p:nvSpPr>
            <p:spPr bwMode="auto">
              <a:xfrm>
                <a:off x="1609" y="1354"/>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16" name="Line 148"/>
              <p:cNvSpPr>
                <a:spLocks noChangeShapeType="1"/>
              </p:cNvSpPr>
              <p:nvPr/>
            </p:nvSpPr>
            <p:spPr bwMode="auto">
              <a:xfrm>
                <a:off x="1623" y="1340"/>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17" name="Line 149"/>
              <p:cNvSpPr>
                <a:spLocks noChangeShapeType="1"/>
              </p:cNvSpPr>
              <p:nvPr/>
            </p:nvSpPr>
            <p:spPr bwMode="auto">
              <a:xfrm>
                <a:off x="1609" y="1623"/>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18" name="Line 150"/>
              <p:cNvSpPr>
                <a:spLocks noChangeShapeType="1"/>
              </p:cNvSpPr>
              <p:nvPr/>
            </p:nvSpPr>
            <p:spPr bwMode="auto">
              <a:xfrm>
                <a:off x="1623" y="1609"/>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19" name="Line 151"/>
              <p:cNvSpPr>
                <a:spLocks noChangeShapeType="1"/>
              </p:cNvSpPr>
              <p:nvPr/>
            </p:nvSpPr>
            <p:spPr bwMode="auto">
              <a:xfrm>
                <a:off x="1609" y="1893"/>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20" name="Line 152"/>
              <p:cNvSpPr>
                <a:spLocks noChangeShapeType="1"/>
              </p:cNvSpPr>
              <p:nvPr/>
            </p:nvSpPr>
            <p:spPr bwMode="auto">
              <a:xfrm>
                <a:off x="1623" y="1878"/>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21" name="Line 153"/>
              <p:cNvSpPr>
                <a:spLocks noChangeShapeType="1"/>
              </p:cNvSpPr>
              <p:nvPr/>
            </p:nvSpPr>
            <p:spPr bwMode="auto">
              <a:xfrm>
                <a:off x="1609" y="2162"/>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22" name="Line 154"/>
              <p:cNvSpPr>
                <a:spLocks noChangeShapeType="1"/>
              </p:cNvSpPr>
              <p:nvPr/>
            </p:nvSpPr>
            <p:spPr bwMode="auto">
              <a:xfrm>
                <a:off x="1623" y="2148"/>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23" name="Line 155"/>
              <p:cNvSpPr>
                <a:spLocks noChangeShapeType="1"/>
              </p:cNvSpPr>
              <p:nvPr/>
            </p:nvSpPr>
            <p:spPr bwMode="auto">
              <a:xfrm>
                <a:off x="1609" y="2431"/>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24" name="Line 156"/>
              <p:cNvSpPr>
                <a:spLocks noChangeShapeType="1"/>
              </p:cNvSpPr>
              <p:nvPr/>
            </p:nvSpPr>
            <p:spPr bwMode="auto">
              <a:xfrm>
                <a:off x="1623" y="2417"/>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25" name="Line 157"/>
              <p:cNvSpPr>
                <a:spLocks noChangeShapeType="1"/>
              </p:cNvSpPr>
              <p:nvPr/>
            </p:nvSpPr>
            <p:spPr bwMode="auto">
              <a:xfrm>
                <a:off x="1609" y="2693"/>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26" name="Line 158"/>
              <p:cNvSpPr>
                <a:spLocks noChangeShapeType="1"/>
              </p:cNvSpPr>
              <p:nvPr/>
            </p:nvSpPr>
            <p:spPr bwMode="auto">
              <a:xfrm>
                <a:off x="1623" y="2679"/>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27" name="Line 159"/>
              <p:cNvSpPr>
                <a:spLocks noChangeShapeType="1"/>
              </p:cNvSpPr>
              <p:nvPr/>
            </p:nvSpPr>
            <p:spPr bwMode="auto">
              <a:xfrm>
                <a:off x="1878" y="14"/>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28" name="Line 160"/>
              <p:cNvSpPr>
                <a:spLocks noChangeShapeType="1"/>
              </p:cNvSpPr>
              <p:nvPr/>
            </p:nvSpPr>
            <p:spPr bwMode="auto">
              <a:xfrm>
                <a:off x="1892" y="0"/>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29" name="Line 161"/>
              <p:cNvSpPr>
                <a:spLocks noChangeShapeType="1"/>
              </p:cNvSpPr>
              <p:nvPr/>
            </p:nvSpPr>
            <p:spPr bwMode="auto">
              <a:xfrm>
                <a:off x="1878" y="284"/>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30" name="Line 162"/>
              <p:cNvSpPr>
                <a:spLocks noChangeShapeType="1"/>
              </p:cNvSpPr>
              <p:nvPr/>
            </p:nvSpPr>
            <p:spPr bwMode="auto">
              <a:xfrm>
                <a:off x="1892" y="270"/>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31" name="Line 163"/>
              <p:cNvSpPr>
                <a:spLocks noChangeShapeType="1"/>
              </p:cNvSpPr>
              <p:nvPr/>
            </p:nvSpPr>
            <p:spPr bwMode="auto">
              <a:xfrm>
                <a:off x="1878" y="553"/>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32" name="Line 164"/>
              <p:cNvSpPr>
                <a:spLocks noChangeShapeType="1"/>
              </p:cNvSpPr>
              <p:nvPr/>
            </p:nvSpPr>
            <p:spPr bwMode="auto">
              <a:xfrm>
                <a:off x="1892" y="539"/>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33" name="Line 165"/>
              <p:cNvSpPr>
                <a:spLocks noChangeShapeType="1"/>
              </p:cNvSpPr>
              <p:nvPr/>
            </p:nvSpPr>
            <p:spPr bwMode="auto">
              <a:xfrm>
                <a:off x="1878" y="822"/>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34" name="Line 166"/>
              <p:cNvSpPr>
                <a:spLocks noChangeShapeType="1"/>
              </p:cNvSpPr>
              <p:nvPr/>
            </p:nvSpPr>
            <p:spPr bwMode="auto">
              <a:xfrm>
                <a:off x="1892" y="808"/>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35" name="Line 167"/>
              <p:cNvSpPr>
                <a:spLocks noChangeShapeType="1"/>
              </p:cNvSpPr>
              <p:nvPr/>
            </p:nvSpPr>
            <p:spPr bwMode="auto">
              <a:xfrm>
                <a:off x="1878" y="1092"/>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36" name="Line 168"/>
              <p:cNvSpPr>
                <a:spLocks noChangeShapeType="1"/>
              </p:cNvSpPr>
              <p:nvPr/>
            </p:nvSpPr>
            <p:spPr bwMode="auto">
              <a:xfrm>
                <a:off x="1892" y="1078"/>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37" name="Line 169"/>
              <p:cNvSpPr>
                <a:spLocks noChangeShapeType="1"/>
              </p:cNvSpPr>
              <p:nvPr/>
            </p:nvSpPr>
            <p:spPr bwMode="auto">
              <a:xfrm>
                <a:off x="1878" y="1354"/>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38" name="Line 170"/>
              <p:cNvSpPr>
                <a:spLocks noChangeShapeType="1"/>
              </p:cNvSpPr>
              <p:nvPr/>
            </p:nvSpPr>
            <p:spPr bwMode="auto">
              <a:xfrm>
                <a:off x="1892" y="1340"/>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39" name="Line 171"/>
              <p:cNvSpPr>
                <a:spLocks noChangeShapeType="1"/>
              </p:cNvSpPr>
              <p:nvPr/>
            </p:nvSpPr>
            <p:spPr bwMode="auto">
              <a:xfrm>
                <a:off x="1878" y="1623"/>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40" name="Line 172"/>
              <p:cNvSpPr>
                <a:spLocks noChangeShapeType="1"/>
              </p:cNvSpPr>
              <p:nvPr/>
            </p:nvSpPr>
            <p:spPr bwMode="auto">
              <a:xfrm>
                <a:off x="1892" y="1609"/>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41" name="Line 173"/>
              <p:cNvSpPr>
                <a:spLocks noChangeShapeType="1"/>
              </p:cNvSpPr>
              <p:nvPr/>
            </p:nvSpPr>
            <p:spPr bwMode="auto">
              <a:xfrm>
                <a:off x="1878" y="1893"/>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42" name="Line 174"/>
              <p:cNvSpPr>
                <a:spLocks noChangeShapeType="1"/>
              </p:cNvSpPr>
              <p:nvPr/>
            </p:nvSpPr>
            <p:spPr bwMode="auto">
              <a:xfrm>
                <a:off x="1892" y="1878"/>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43" name="Line 175"/>
              <p:cNvSpPr>
                <a:spLocks noChangeShapeType="1"/>
              </p:cNvSpPr>
              <p:nvPr/>
            </p:nvSpPr>
            <p:spPr bwMode="auto">
              <a:xfrm>
                <a:off x="1878" y="2162"/>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44" name="Line 176"/>
              <p:cNvSpPr>
                <a:spLocks noChangeShapeType="1"/>
              </p:cNvSpPr>
              <p:nvPr/>
            </p:nvSpPr>
            <p:spPr bwMode="auto">
              <a:xfrm>
                <a:off x="1892" y="2148"/>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45" name="Line 177"/>
              <p:cNvSpPr>
                <a:spLocks noChangeShapeType="1"/>
              </p:cNvSpPr>
              <p:nvPr/>
            </p:nvSpPr>
            <p:spPr bwMode="auto">
              <a:xfrm>
                <a:off x="1878" y="2431"/>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46" name="Line 178"/>
              <p:cNvSpPr>
                <a:spLocks noChangeShapeType="1"/>
              </p:cNvSpPr>
              <p:nvPr/>
            </p:nvSpPr>
            <p:spPr bwMode="auto">
              <a:xfrm>
                <a:off x="1892" y="2417"/>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47" name="Line 179"/>
              <p:cNvSpPr>
                <a:spLocks noChangeShapeType="1"/>
              </p:cNvSpPr>
              <p:nvPr/>
            </p:nvSpPr>
            <p:spPr bwMode="auto">
              <a:xfrm>
                <a:off x="1878" y="2693"/>
                <a:ext cx="35"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48" name="Line 180"/>
              <p:cNvSpPr>
                <a:spLocks noChangeShapeType="1"/>
              </p:cNvSpPr>
              <p:nvPr/>
            </p:nvSpPr>
            <p:spPr bwMode="auto">
              <a:xfrm>
                <a:off x="1892" y="2679"/>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49" name="Line 181"/>
              <p:cNvSpPr>
                <a:spLocks noChangeShapeType="1"/>
              </p:cNvSpPr>
              <p:nvPr/>
            </p:nvSpPr>
            <p:spPr bwMode="auto">
              <a:xfrm>
                <a:off x="2147" y="14"/>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50" name="Line 182"/>
              <p:cNvSpPr>
                <a:spLocks noChangeShapeType="1"/>
              </p:cNvSpPr>
              <p:nvPr/>
            </p:nvSpPr>
            <p:spPr bwMode="auto">
              <a:xfrm>
                <a:off x="2161" y="0"/>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51" name="Line 183"/>
              <p:cNvSpPr>
                <a:spLocks noChangeShapeType="1"/>
              </p:cNvSpPr>
              <p:nvPr/>
            </p:nvSpPr>
            <p:spPr bwMode="auto">
              <a:xfrm>
                <a:off x="2147" y="284"/>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52" name="Line 184"/>
              <p:cNvSpPr>
                <a:spLocks noChangeShapeType="1"/>
              </p:cNvSpPr>
              <p:nvPr/>
            </p:nvSpPr>
            <p:spPr bwMode="auto">
              <a:xfrm>
                <a:off x="2161" y="270"/>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53" name="Line 185"/>
              <p:cNvSpPr>
                <a:spLocks noChangeShapeType="1"/>
              </p:cNvSpPr>
              <p:nvPr/>
            </p:nvSpPr>
            <p:spPr bwMode="auto">
              <a:xfrm>
                <a:off x="2147" y="553"/>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54" name="Line 186"/>
              <p:cNvSpPr>
                <a:spLocks noChangeShapeType="1"/>
              </p:cNvSpPr>
              <p:nvPr/>
            </p:nvSpPr>
            <p:spPr bwMode="auto">
              <a:xfrm>
                <a:off x="2161" y="539"/>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55" name="Line 187"/>
              <p:cNvSpPr>
                <a:spLocks noChangeShapeType="1"/>
              </p:cNvSpPr>
              <p:nvPr/>
            </p:nvSpPr>
            <p:spPr bwMode="auto">
              <a:xfrm>
                <a:off x="2147" y="822"/>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56" name="Line 188"/>
              <p:cNvSpPr>
                <a:spLocks noChangeShapeType="1"/>
              </p:cNvSpPr>
              <p:nvPr/>
            </p:nvSpPr>
            <p:spPr bwMode="auto">
              <a:xfrm>
                <a:off x="2161" y="808"/>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57" name="Line 189"/>
              <p:cNvSpPr>
                <a:spLocks noChangeShapeType="1"/>
              </p:cNvSpPr>
              <p:nvPr/>
            </p:nvSpPr>
            <p:spPr bwMode="auto">
              <a:xfrm>
                <a:off x="2147" y="1092"/>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58" name="Line 190"/>
              <p:cNvSpPr>
                <a:spLocks noChangeShapeType="1"/>
              </p:cNvSpPr>
              <p:nvPr/>
            </p:nvSpPr>
            <p:spPr bwMode="auto">
              <a:xfrm>
                <a:off x="2161" y="1078"/>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59" name="Line 191"/>
              <p:cNvSpPr>
                <a:spLocks noChangeShapeType="1"/>
              </p:cNvSpPr>
              <p:nvPr/>
            </p:nvSpPr>
            <p:spPr bwMode="auto">
              <a:xfrm>
                <a:off x="2147" y="1354"/>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60" name="Line 192"/>
              <p:cNvSpPr>
                <a:spLocks noChangeShapeType="1"/>
              </p:cNvSpPr>
              <p:nvPr/>
            </p:nvSpPr>
            <p:spPr bwMode="auto">
              <a:xfrm>
                <a:off x="2161" y="1340"/>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61" name="Line 193"/>
              <p:cNvSpPr>
                <a:spLocks noChangeShapeType="1"/>
              </p:cNvSpPr>
              <p:nvPr/>
            </p:nvSpPr>
            <p:spPr bwMode="auto">
              <a:xfrm>
                <a:off x="2147" y="1623"/>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62" name="Line 194"/>
              <p:cNvSpPr>
                <a:spLocks noChangeShapeType="1"/>
              </p:cNvSpPr>
              <p:nvPr/>
            </p:nvSpPr>
            <p:spPr bwMode="auto">
              <a:xfrm>
                <a:off x="2161" y="1609"/>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63" name="Line 195"/>
              <p:cNvSpPr>
                <a:spLocks noChangeShapeType="1"/>
              </p:cNvSpPr>
              <p:nvPr/>
            </p:nvSpPr>
            <p:spPr bwMode="auto">
              <a:xfrm>
                <a:off x="2147" y="1893"/>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64" name="Line 196"/>
              <p:cNvSpPr>
                <a:spLocks noChangeShapeType="1"/>
              </p:cNvSpPr>
              <p:nvPr/>
            </p:nvSpPr>
            <p:spPr bwMode="auto">
              <a:xfrm>
                <a:off x="2161" y="1878"/>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65" name="Line 197"/>
              <p:cNvSpPr>
                <a:spLocks noChangeShapeType="1"/>
              </p:cNvSpPr>
              <p:nvPr/>
            </p:nvSpPr>
            <p:spPr bwMode="auto">
              <a:xfrm>
                <a:off x="2147" y="2162"/>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66" name="Line 198"/>
              <p:cNvSpPr>
                <a:spLocks noChangeShapeType="1"/>
              </p:cNvSpPr>
              <p:nvPr/>
            </p:nvSpPr>
            <p:spPr bwMode="auto">
              <a:xfrm>
                <a:off x="2161" y="2148"/>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67" name="Line 199"/>
              <p:cNvSpPr>
                <a:spLocks noChangeShapeType="1"/>
              </p:cNvSpPr>
              <p:nvPr/>
            </p:nvSpPr>
            <p:spPr bwMode="auto">
              <a:xfrm>
                <a:off x="2147" y="2431"/>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68" name="Line 200"/>
              <p:cNvSpPr>
                <a:spLocks noChangeShapeType="1"/>
              </p:cNvSpPr>
              <p:nvPr/>
            </p:nvSpPr>
            <p:spPr bwMode="auto">
              <a:xfrm>
                <a:off x="2161" y="2417"/>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69" name="Line 201"/>
              <p:cNvSpPr>
                <a:spLocks noChangeShapeType="1"/>
              </p:cNvSpPr>
              <p:nvPr/>
            </p:nvSpPr>
            <p:spPr bwMode="auto">
              <a:xfrm>
                <a:off x="2147" y="2693"/>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0" name="Line 202"/>
              <p:cNvSpPr>
                <a:spLocks noChangeShapeType="1"/>
              </p:cNvSpPr>
              <p:nvPr/>
            </p:nvSpPr>
            <p:spPr bwMode="auto">
              <a:xfrm>
                <a:off x="2161" y="2679"/>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1" name="Line 203"/>
              <p:cNvSpPr>
                <a:spLocks noChangeShapeType="1"/>
              </p:cNvSpPr>
              <p:nvPr/>
            </p:nvSpPr>
            <p:spPr bwMode="auto">
              <a:xfrm>
                <a:off x="2416" y="14"/>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2" name="Line 204"/>
              <p:cNvSpPr>
                <a:spLocks noChangeShapeType="1"/>
              </p:cNvSpPr>
              <p:nvPr/>
            </p:nvSpPr>
            <p:spPr bwMode="auto">
              <a:xfrm>
                <a:off x="2430" y="0"/>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7373" name="Line 205"/>
            <p:cNvSpPr>
              <a:spLocks noChangeShapeType="1"/>
            </p:cNvSpPr>
            <p:nvPr/>
          </p:nvSpPr>
          <p:spPr bwMode="auto">
            <a:xfrm>
              <a:off x="2416" y="284"/>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4" name="Line 206"/>
            <p:cNvSpPr>
              <a:spLocks noChangeShapeType="1"/>
            </p:cNvSpPr>
            <p:nvPr/>
          </p:nvSpPr>
          <p:spPr bwMode="auto">
            <a:xfrm>
              <a:off x="2430" y="270"/>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5" name="Line 207"/>
            <p:cNvSpPr>
              <a:spLocks noChangeShapeType="1"/>
            </p:cNvSpPr>
            <p:nvPr/>
          </p:nvSpPr>
          <p:spPr bwMode="auto">
            <a:xfrm>
              <a:off x="2416" y="553"/>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6" name="Line 208"/>
            <p:cNvSpPr>
              <a:spLocks noChangeShapeType="1"/>
            </p:cNvSpPr>
            <p:nvPr/>
          </p:nvSpPr>
          <p:spPr bwMode="auto">
            <a:xfrm>
              <a:off x="2430" y="539"/>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7" name="Line 209"/>
            <p:cNvSpPr>
              <a:spLocks noChangeShapeType="1"/>
            </p:cNvSpPr>
            <p:nvPr/>
          </p:nvSpPr>
          <p:spPr bwMode="auto">
            <a:xfrm>
              <a:off x="2416" y="822"/>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8" name="Line 210"/>
            <p:cNvSpPr>
              <a:spLocks noChangeShapeType="1"/>
            </p:cNvSpPr>
            <p:nvPr/>
          </p:nvSpPr>
          <p:spPr bwMode="auto">
            <a:xfrm>
              <a:off x="2430" y="808"/>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9" name="Line 211"/>
            <p:cNvSpPr>
              <a:spLocks noChangeShapeType="1"/>
            </p:cNvSpPr>
            <p:nvPr/>
          </p:nvSpPr>
          <p:spPr bwMode="auto">
            <a:xfrm>
              <a:off x="2416" y="1092"/>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0" name="Line 212"/>
            <p:cNvSpPr>
              <a:spLocks noChangeShapeType="1"/>
            </p:cNvSpPr>
            <p:nvPr/>
          </p:nvSpPr>
          <p:spPr bwMode="auto">
            <a:xfrm>
              <a:off x="2430" y="1078"/>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1" name="Line 213"/>
            <p:cNvSpPr>
              <a:spLocks noChangeShapeType="1"/>
            </p:cNvSpPr>
            <p:nvPr/>
          </p:nvSpPr>
          <p:spPr bwMode="auto">
            <a:xfrm>
              <a:off x="2416" y="1354"/>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2" name="Line 214"/>
            <p:cNvSpPr>
              <a:spLocks noChangeShapeType="1"/>
            </p:cNvSpPr>
            <p:nvPr/>
          </p:nvSpPr>
          <p:spPr bwMode="auto">
            <a:xfrm>
              <a:off x="2430" y="1340"/>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3" name="Line 215"/>
            <p:cNvSpPr>
              <a:spLocks noChangeShapeType="1"/>
            </p:cNvSpPr>
            <p:nvPr/>
          </p:nvSpPr>
          <p:spPr bwMode="auto">
            <a:xfrm>
              <a:off x="2416" y="1623"/>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4" name="Line 216"/>
            <p:cNvSpPr>
              <a:spLocks noChangeShapeType="1"/>
            </p:cNvSpPr>
            <p:nvPr/>
          </p:nvSpPr>
          <p:spPr bwMode="auto">
            <a:xfrm>
              <a:off x="2430" y="1609"/>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5" name="Line 217"/>
            <p:cNvSpPr>
              <a:spLocks noChangeShapeType="1"/>
            </p:cNvSpPr>
            <p:nvPr/>
          </p:nvSpPr>
          <p:spPr bwMode="auto">
            <a:xfrm>
              <a:off x="2416" y="1893"/>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6" name="Line 218"/>
            <p:cNvSpPr>
              <a:spLocks noChangeShapeType="1"/>
            </p:cNvSpPr>
            <p:nvPr/>
          </p:nvSpPr>
          <p:spPr bwMode="auto">
            <a:xfrm>
              <a:off x="2430" y="1878"/>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7" name="Line 219"/>
            <p:cNvSpPr>
              <a:spLocks noChangeShapeType="1"/>
            </p:cNvSpPr>
            <p:nvPr/>
          </p:nvSpPr>
          <p:spPr bwMode="auto">
            <a:xfrm>
              <a:off x="2416" y="2162"/>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8" name="Line 220"/>
            <p:cNvSpPr>
              <a:spLocks noChangeShapeType="1"/>
            </p:cNvSpPr>
            <p:nvPr/>
          </p:nvSpPr>
          <p:spPr bwMode="auto">
            <a:xfrm>
              <a:off x="2430" y="2148"/>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9" name="Line 221"/>
            <p:cNvSpPr>
              <a:spLocks noChangeShapeType="1"/>
            </p:cNvSpPr>
            <p:nvPr/>
          </p:nvSpPr>
          <p:spPr bwMode="auto">
            <a:xfrm>
              <a:off x="2416" y="2431"/>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90" name="Line 222"/>
            <p:cNvSpPr>
              <a:spLocks noChangeShapeType="1"/>
            </p:cNvSpPr>
            <p:nvPr/>
          </p:nvSpPr>
          <p:spPr bwMode="auto">
            <a:xfrm>
              <a:off x="2430" y="2417"/>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91" name="Line 223"/>
            <p:cNvSpPr>
              <a:spLocks noChangeShapeType="1"/>
            </p:cNvSpPr>
            <p:nvPr/>
          </p:nvSpPr>
          <p:spPr bwMode="auto">
            <a:xfrm>
              <a:off x="2416" y="2693"/>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92" name="Line 224"/>
            <p:cNvSpPr>
              <a:spLocks noChangeShapeType="1"/>
            </p:cNvSpPr>
            <p:nvPr/>
          </p:nvSpPr>
          <p:spPr bwMode="auto">
            <a:xfrm>
              <a:off x="2430" y="2679"/>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93" name="Line 225"/>
            <p:cNvSpPr>
              <a:spLocks noChangeShapeType="1"/>
            </p:cNvSpPr>
            <p:nvPr/>
          </p:nvSpPr>
          <p:spPr bwMode="auto">
            <a:xfrm>
              <a:off x="2678" y="14"/>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94" name="Line 226"/>
            <p:cNvSpPr>
              <a:spLocks noChangeShapeType="1"/>
            </p:cNvSpPr>
            <p:nvPr/>
          </p:nvSpPr>
          <p:spPr bwMode="auto">
            <a:xfrm>
              <a:off x="2693" y="0"/>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95" name="Line 227"/>
            <p:cNvSpPr>
              <a:spLocks noChangeShapeType="1"/>
            </p:cNvSpPr>
            <p:nvPr/>
          </p:nvSpPr>
          <p:spPr bwMode="auto">
            <a:xfrm>
              <a:off x="2678" y="284"/>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96" name="Line 228"/>
            <p:cNvSpPr>
              <a:spLocks noChangeShapeType="1"/>
            </p:cNvSpPr>
            <p:nvPr/>
          </p:nvSpPr>
          <p:spPr bwMode="auto">
            <a:xfrm>
              <a:off x="2693" y="270"/>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97" name="Line 229"/>
            <p:cNvSpPr>
              <a:spLocks noChangeShapeType="1"/>
            </p:cNvSpPr>
            <p:nvPr/>
          </p:nvSpPr>
          <p:spPr bwMode="auto">
            <a:xfrm>
              <a:off x="2678" y="553"/>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98" name="Line 230"/>
            <p:cNvSpPr>
              <a:spLocks noChangeShapeType="1"/>
            </p:cNvSpPr>
            <p:nvPr/>
          </p:nvSpPr>
          <p:spPr bwMode="auto">
            <a:xfrm>
              <a:off x="2693" y="539"/>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99" name="Line 231"/>
            <p:cNvSpPr>
              <a:spLocks noChangeShapeType="1"/>
            </p:cNvSpPr>
            <p:nvPr/>
          </p:nvSpPr>
          <p:spPr bwMode="auto">
            <a:xfrm>
              <a:off x="2678" y="822"/>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00" name="Line 232"/>
            <p:cNvSpPr>
              <a:spLocks noChangeShapeType="1"/>
            </p:cNvSpPr>
            <p:nvPr/>
          </p:nvSpPr>
          <p:spPr bwMode="auto">
            <a:xfrm>
              <a:off x="2693" y="808"/>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01" name="Line 233"/>
            <p:cNvSpPr>
              <a:spLocks noChangeShapeType="1"/>
            </p:cNvSpPr>
            <p:nvPr/>
          </p:nvSpPr>
          <p:spPr bwMode="auto">
            <a:xfrm>
              <a:off x="2678" y="1092"/>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02" name="Line 234"/>
            <p:cNvSpPr>
              <a:spLocks noChangeShapeType="1"/>
            </p:cNvSpPr>
            <p:nvPr/>
          </p:nvSpPr>
          <p:spPr bwMode="auto">
            <a:xfrm>
              <a:off x="2693" y="1078"/>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03" name="Line 235"/>
            <p:cNvSpPr>
              <a:spLocks noChangeShapeType="1"/>
            </p:cNvSpPr>
            <p:nvPr/>
          </p:nvSpPr>
          <p:spPr bwMode="auto">
            <a:xfrm>
              <a:off x="2678" y="1354"/>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04" name="Line 236"/>
            <p:cNvSpPr>
              <a:spLocks noChangeShapeType="1"/>
            </p:cNvSpPr>
            <p:nvPr/>
          </p:nvSpPr>
          <p:spPr bwMode="auto">
            <a:xfrm>
              <a:off x="2693" y="1340"/>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05" name="Line 237"/>
            <p:cNvSpPr>
              <a:spLocks noChangeShapeType="1"/>
            </p:cNvSpPr>
            <p:nvPr/>
          </p:nvSpPr>
          <p:spPr bwMode="auto">
            <a:xfrm>
              <a:off x="2678" y="1623"/>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06" name="Line 238"/>
            <p:cNvSpPr>
              <a:spLocks noChangeShapeType="1"/>
            </p:cNvSpPr>
            <p:nvPr/>
          </p:nvSpPr>
          <p:spPr bwMode="auto">
            <a:xfrm>
              <a:off x="2693" y="1609"/>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07" name="Line 239"/>
            <p:cNvSpPr>
              <a:spLocks noChangeShapeType="1"/>
            </p:cNvSpPr>
            <p:nvPr/>
          </p:nvSpPr>
          <p:spPr bwMode="auto">
            <a:xfrm>
              <a:off x="2678" y="1893"/>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08" name="Line 240"/>
            <p:cNvSpPr>
              <a:spLocks noChangeShapeType="1"/>
            </p:cNvSpPr>
            <p:nvPr/>
          </p:nvSpPr>
          <p:spPr bwMode="auto">
            <a:xfrm>
              <a:off x="2693" y="1878"/>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09" name="Line 241"/>
            <p:cNvSpPr>
              <a:spLocks noChangeShapeType="1"/>
            </p:cNvSpPr>
            <p:nvPr/>
          </p:nvSpPr>
          <p:spPr bwMode="auto">
            <a:xfrm>
              <a:off x="2678" y="2162"/>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10" name="Line 242"/>
            <p:cNvSpPr>
              <a:spLocks noChangeShapeType="1"/>
            </p:cNvSpPr>
            <p:nvPr/>
          </p:nvSpPr>
          <p:spPr bwMode="auto">
            <a:xfrm>
              <a:off x="2693" y="2148"/>
              <a:ext cx="1" cy="35"/>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11" name="Line 243"/>
            <p:cNvSpPr>
              <a:spLocks noChangeShapeType="1"/>
            </p:cNvSpPr>
            <p:nvPr/>
          </p:nvSpPr>
          <p:spPr bwMode="auto">
            <a:xfrm>
              <a:off x="2678" y="2431"/>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12" name="Line 244"/>
            <p:cNvSpPr>
              <a:spLocks noChangeShapeType="1"/>
            </p:cNvSpPr>
            <p:nvPr/>
          </p:nvSpPr>
          <p:spPr bwMode="auto">
            <a:xfrm>
              <a:off x="2693" y="2417"/>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13" name="Line 245"/>
            <p:cNvSpPr>
              <a:spLocks noChangeShapeType="1"/>
            </p:cNvSpPr>
            <p:nvPr/>
          </p:nvSpPr>
          <p:spPr bwMode="auto">
            <a:xfrm>
              <a:off x="2678" y="2693"/>
              <a:ext cx="36" cy="1"/>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14" name="Line 246"/>
            <p:cNvSpPr>
              <a:spLocks noChangeShapeType="1"/>
            </p:cNvSpPr>
            <p:nvPr/>
          </p:nvSpPr>
          <p:spPr bwMode="auto">
            <a:xfrm>
              <a:off x="2693" y="2679"/>
              <a:ext cx="1" cy="36"/>
            </a:xfrm>
            <a:prstGeom prst="line">
              <a:avLst/>
            </a:prstGeom>
            <a:noFill/>
            <a:ln w="11113" cmpd="sng">
              <a:solidFill>
                <a:srgbClr val="80808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15" name="Line 247"/>
            <p:cNvSpPr>
              <a:spLocks noChangeShapeType="1"/>
            </p:cNvSpPr>
            <p:nvPr/>
          </p:nvSpPr>
          <p:spPr bwMode="auto">
            <a:xfrm>
              <a:off x="14" y="14"/>
              <a:ext cx="1" cy="2679"/>
            </a:xfrm>
            <a:prstGeom prst="line">
              <a:avLst/>
            </a:prstGeom>
            <a:noFill/>
            <a:ln w="0" cmpd="sng">
              <a:solidFill>
                <a:srgbClr val="01010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16" name="Line 248"/>
            <p:cNvSpPr>
              <a:spLocks noChangeShapeType="1"/>
            </p:cNvSpPr>
            <p:nvPr/>
          </p:nvSpPr>
          <p:spPr bwMode="auto">
            <a:xfrm>
              <a:off x="14" y="14"/>
              <a:ext cx="2416" cy="1"/>
            </a:xfrm>
            <a:prstGeom prst="line">
              <a:avLst/>
            </a:prstGeom>
            <a:noFill/>
            <a:ln w="0" cmpd="sng">
              <a:solidFill>
                <a:srgbClr val="01010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17" name="Line 249"/>
            <p:cNvSpPr>
              <a:spLocks noChangeShapeType="1"/>
            </p:cNvSpPr>
            <p:nvPr/>
          </p:nvSpPr>
          <p:spPr bwMode="auto">
            <a:xfrm>
              <a:off x="2430" y="14"/>
              <a:ext cx="1" cy="2679"/>
            </a:xfrm>
            <a:prstGeom prst="line">
              <a:avLst/>
            </a:prstGeom>
            <a:noFill/>
            <a:ln w="0" cmpd="sng">
              <a:solidFill>
                <a:srgbClr val="01010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18" name="Line 250"/>
            <p:cNvSpPr>
              <a:spLocks noChangeShapeType="1"/>
            </p:cNvSpPr>
            <p:nvPr/>
          </p:nvSpPr>
          <p:spPr bwMode="auto">
            <a:xfrm flipH="1">
              <a:off x="14" y="2693"/>
              <a:ext cx="2416" cy="1"/>
            </a:xfrm>
            <a:prstGeom prst="line">
              <a:avLst/>
            </a:prstGeom>
            <a:noFill/>
            <a:ln w="0" cmpd="sng">
              <a:solidFill>
                <a:srgbClr val="01010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19" name="Line 251"/>
            <p:cNvSpPr>
              <a:spLocks noChangeShapeType="1"/>
            </p:cNvSpPr>
            <p:nvPr/>
          </p:nvSpPr>
          <p:spPr bwMode="auto">
            <a:xfrm>
              <a:off x="284" y="14"/>
              <a:ext cx="1" cy="2679"/>
            </a:xfrm>
            <a:prstGeom prst="line">
              <a:avLst/>
            </a:prstGeom>
            <a:noFill/>
            <a:ln w="0" cmpd="sng">
              <a:solidFill>
                <a:srgbClr val="01010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20" name="Line 252"/>
            <p:cNvSpPr>
              <a:spLocks noChangeShapeType="1"/>
            </p:cNvSpPr>
            <p:nvPr/>
          </p:nvSpPr>
          <p:spPr bwMode="auto">
            <a:xfrm flipV="1">
              <a:off x="553" y="14"/>
              <a:ext cx="1" cy="2679"/>
            </a:xfrm>
            <a:prstGeom prst="line">
              <a:avLst/>
            </a:prstGeom>
            <a:noFill/>
            <a:ln w="0" cmpd="sng">
              <a:solidFill>
                <a:srgbClr val="01010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21" name="Line 253"/>
            <p:cNvSpPr>
              <a:spLocks noChangeShapeType="1"/>
            </p:cNvSpPr>
            <p:nvPr/>
          </p:nvSpPr>
          <p:spPr bwMode="auto">
            <a:xfrm>
              <a:off x="1091" y="14"/>
              <a:ext cx="1" cy="2679"/>
            </a:xfrm>
            <a:prstGeom prst="line">
              <a:avLst/>
            </a:prstGeom>
            <a:noFill/>
            <a:ln w="0" cmpd="sng">
              <a:solidFill>
                <a:srgbClr val="01010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22" name="Line 254"/>
            <p:cNvSpPr>
              <a:spLocks noChangeShapeType="1"/>
            </p:cNvSpPr>
            <p:nvPr/>
          </p:nvSpPr>
          <p:spPr bwMode="auto">
            <a:xfrm flipV="1">
              <a:off x="1354" y="14"/>
              <a:ext cx="1" cy="2679"/>
            </a:xfrm>
            <a:prstGeom prst="line">
              <a:avLst/>
            </a:prstGeom>
            <a:noFill/>
            <a:ln w="0" cmpd="sng">
              <a:solidFill>
                <a:srgbClr val="01010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23" name="Line 255"/>
            <p:cNvSpPr>
              <a:spLocks noChangeShapeType="1"/>
            </p:cNvSpPr>
            <p:nvPr/>
          </p:nvSpPr>
          <p:spPr bwMode="auto">
            <a:xfrm>
              <a:off x="1623" y="14"/>
              <a:ext cx="1" cy="2679"/>
            </a:xfrm>
            <a:prstGeom prst="line">
              <a:avLst/>
            </a:prstGeom>
            <a:noFill/>
            <a:ln w="0" cmpd="sng">
              <a:solidFill>
                <a:srgbClr val="01010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24" name="Line 256"/>
            <p:cNvSpPr>
              <a:spLocks noChangeShapeType="1"/>
            </p:cNvSpPr>
            <p:nvPr/>
          </p:nvSpPr>
          <p:spPr bwMode="auto">
            <a:xfrm flipV="1">
              <a:off x="1892" y="14"/>
              <a:ext cx="1" cy="2679"/>
            </a:xfrm>
            <a:prstGeom prst="line">
              <a:avLst/>
            </a:prstGeom>
            <a:noFill/>
            <a:ln w="0" cmpd="sng">
              <a:solidFill>
                <a:srgbClr val="01010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25" name="Line 257"/>
            <p:cNvSpPr>
              <a:spLocks noChangeShapeType="1"/>
            </p:cNvSpPr>
            <p:nvPr/>
          </p:nvSpPr>
          <p:spPr bwMode="auto">
            <a:xfrm flipV="1">
              <a:off x="2161" y="14"/>
              <a:ext cx="1" cy="2679"/>
            </a:xfrm>
            <a:prstGeom prst="line">
              <a:avLst/>
            </a:prstGeom>
            <a:noFill/>
            <a:ln w="0" cmpd="sng">
              <a:solidFill>
                <a:srgbClr val="01010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26" name="Line 258"/>
            <p:cNvSpPr>
              <a:spLocks noChangeShapeType="1"/>
            </p:cNvSpPr>
            <p:nvPr/>
          </p:nvSpPr>
          <p:spPr bwMode="auto">
            <a:xfrm>
              <a:off x="14" y="284"/>
              <a:ext cx="2416" cy="1"/>
            </a:xfrm>
            <a:prstGeom prst="line">
              <a:avLst/>
            </a:prstGeom>
            <a:noFill/>
            <a:ln w="0" cmpd="sng">
              <a:solidFill>
                <a:srgbClr val="01010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27" name="Line 259"/>
            <p:cNvSpPr>
              <a:spLocks noChangeShapeType="1"/>
            </p:cNvSpPr>
            <p:nvPr/>
          </p:nvSpPr>
          <p:spPr bwMode="auto">
            <a:xfrm>
              <a:off x="14" y="546"/>
              <a:ext cx="2416" cy="1"/>
            </a:xfrm>
            <a:prstGeom prst="line">
              <a:avLst/>
            </a:prstGeom>
            <a:noFill/>
            <a:ln w="0" cmpd="sng">
              <a:solidFill>
                <a:srgbClr val="01010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28" name="Line 260"/>
            <p:cNvSpPr>
              <a:spLocks noChangeShapeType="1"/>
            </p:cNvSpPr>
            <p:nvPr/>
          </p:nvSpPr>
          <p:spPr bwMode="auto">
            <a:xfrm>
              <a:off x="14" y="822"/>
              <a:ext cx="2416" cy="1"/>
            </a:xfrm>
            <a:prstGeom prst="line">
              <a:avLst/>
            </a:prstGeom>
            <a:noFill/>
            <a:ln w="0" cmpd="sng">
              <a:solidFill>
                <a:srgbClr val="01010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29" name="Line 261"/>
            <p:cNvSpPr>
              <a:spLocks noChangeShapeType="1"/>
            </p:cNvSpPr>
            <p:nvPr/>
          </p:nvSpPr>
          <p:spPr bwMode="auto">
            <a:xfrm>
              <a:off x="14" y="1092"/>
              <a:ext cx="2416" cy="1"/>
            </a:xfrm>
            <a:prstGeom prst="line">
              <a:avLst/>
            </a:prstGeom>
            <a:noFill/>
            <a:ln w="0" cmpd="sng">
              <a:solidFill>
                <a:srgbClr val="01010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30" name="Line 262"/>
            <p:cNvSpPr>
              <a:spLocks noChangeShapeType="1"/>
            </p:cNvSpPr>
            <p:nvPr/>
          </p:nvSpPr>
          <p:spPr bwMode="auto">
            <a:xfrm>
              <a:off x="14" y="1354"/>
              <a:ext cx="2416" cy="1"/>
            </a:xfrm>
            <a:prstGeom prst="line">
              <a:avLst/>
            </a:prstGeom>
            <a:noFill/>
            <a:ln w="0" cmpd="sng">
              <a:solidFill>
                <a:srgbClr val="01010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31" name="Line 263"/>
            <p:cNvSpPr>
              <a:spLocks noChangeShapeType="1"/>
            </p:cNvSpPr>
            <p:nvPr/>
          </p:nvSpPr>
          <p:spPr bwMode="auto">
            <a:xfrm>
              <a:off x="14" y="1623"/>
              <a:ext cx="2416" cy="1"/>
            </a:xfrm>
            <a:prstGeom prst="line">
              <a:avLst/>
            </a:prstGeom>
            <a:noFill/>
            <a:ln w="0" cmpd="sng">
              <a:solidFill>
                <a:srgbClr val="01010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32" name="Line 264"/>
            <p:cNvSpPr>
              <a:spLocks noChangeShapeType="1"/>
            </p:cNvSpPr>
            <p:nvPr/>
          </p:nvSpPr>
          <p:spPr bwMode="auto">
            <a:xfrm>
              <a:off x="14" y="1893"/>
              <a:ext cx="2416" cy="1"/>
            </a:xfrm>
            <a:prstGeom prst="line">
              <a:avLst/>
            </a:prstGeom>
            <a:noFill/>
            <a:ln w="0" cmpd="sng">
              <a:solidFill>
                <a:srgbClr val="01010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33" name="Line 265"/>
            <p:cNvSpPr>
              <a:spLocks noChangeShapeType="1"/>
            </p:cNvSpPr>
            <p:nvPr/>
          </p:nvSpPr>
          <p:spPr bwMode="auto">
            <a:xfrm>
              <a:off x="14" y="2162"/>
              <a:ext cx="2416" cy="1"/>
            </a:xfrm>
            <a:prstGeom prst="line">
              <a:avLst/>
            </a:prstGeom>
            <a:noFill/>
            <a:ln w="0" cmpd="sng">
              <a:solidFill>
                <a:srgbClr val="01010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34" name="Line 266"/>
            <p:cNvSpPr>
              <a:spLocks noChangeShapeType="1"/>
            </p:cNvSpPr>
            <p:nvPr/>
          </p:nvSpPr>
          <p:spPr bwMode="auto">
            <a:xfrm>
              <a:off x="14" y="2431"/>
              <a:ext cx="2416" cy="1"/>
            </a:xfrm>
            <a:prstGeom prst="line">
              <a:avLst/>
            </a:prstGeom>
            <a:noFill/>
            <a:ln w="0" cmpd="sng">
              <a:solidFill>
                <a:srgbClr val="01010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35" name="Line 267"/>
            <p:cNvSpPr>
              <a:spLocks noChangeShapeType="1"/>
            </p:cNvSpPr>
            <p:nvPr/>
          </p:nvSpPr>
          <p:spPr bwMode="auto">
            <a:xfrm>
              <a:off x="822" y="14"/>
              <a:ext cx="1" cy="2679"/>
            </a:xfrm>
            <a:prstGeom prst="line">
              <a:avLst/>
            </a:prstGeom>
            <a:noFill/>
            <a:ln w="0" cmpd="sng">
              <a:solidFill>
                <a:srgbClr val="01010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36" name="Oval 268"/>
            <p:cNvSpPr>
              <a:spLocks noChangeArrowheads="1"/>
            </p:cNvSpPr>
            <p:nvPr/>
          </p:nvSpPr>
          <p:spPr bwMode="auto">
            <a:xfrm>
              <a:off x="0" y="0"/>
              <a:ext cx="36" cy="36"/>
            </a:xfrm>
            <a:prstGeom prst="ellipse">
              <a:avLst/>
            </a:prstGeom>
            <a:solidFill>
              <a:srgbClr val="FFFFFF"/>
            </a:solidFill>
            <a:ln w="0" cmpd="sng">
              <a:solidFill>
                <a:srgbClr val="010101"/>
              </a:solidFill>
              <a:round/>
            </a:ln>
          </p:spPr>
          <p:txBody>
            <a:bodyPr/>
            <a:lstStyle/>
            <a:p>
              <a:endParaRPr lang="zh-CN" altLang="en-US"/>
            </a:p>
          </p:txBody>
        </p:sp>
        <p:sp>
          <p:nvSpPr>
            <p:cNvPr id="7437" name="Oval 269"/>
            <p:cNvSpPr>
              <a:spLocks noChangeArrowheads="1"/>
            </p:cNvSpPr>
            <p:nvPr/>
          </p:nvSpPr>
          <p:spPr bwMode="auto">
            <a:xfrm>
              <a:off x="0" y="2679"/>
              <a:ext cx="36" cy="36"/>
            </a:xfrm>
            <a:prstGeom prst="ellipse">
              <a:avLst/>
            </a:prstGeom>
            <a:solidFill>
              <a:srgbClr val="FFFFFF"/>
            </a:solidFill>
            <a:ln w="0" cmpd="sng">
              <a:solidFill>
                <a:srgbClr val="010101"/>
              </a:solidFill>
              <a:round/>
            </a:ln>
          </p:spPr>
          <p:txBody>
            <a:bodyPr/>
            <a:lstStyle/>
            <a:p>
              <a:endParaRPr lang="zh-CN" altLang="en-US"/>
            </a:p>
          </p:txBody>
        </p:sp>
        <p:sp>
          <p:nvSpPr>
            <p:cNvPr id="7438" name="Oval 270"/>
            <p:cNvSpPr>
              <a:spLocks noChangeArrowheads="1"/>
            </p:cNvSpPr>
            <p:nvPr/>
          </p:nvSpPr>
          <p:spPr bwMode="auto">
            <a:xfrm>
              <a:off x="2416" y="0"/>
              <a:ext cx="36" cy="36"/>
            </a:xfrm>
            <a:prstGeom prst="ellipse">
              <a:avLst/>
            </a:prstGeom>
            <a:solidFill>
              <a:srgbClr val="FFFFFF"/>
            </a:solidFill>
            <a:ln w="0" cmpd="sng">
              <a:solidFill>
                <a:srgbClr val="010101"/>
              </a:solidFill>
              <a:round/>
            </a:ln>
          </p:spPr>
          <p:txBody>
            <a:bodyPr/>
            <a:lstStyle/>
            <a:p>
              <a:endParaRPr lang="zh-CN" altLang="en-US"/>
            </a:p>
          </p:txBody>
        </p:sp>
        <p:sp>
          <p:nvSpPr>
            <p:cNvPr id="7439" name="Oval 271"/>
            <p:cNvSpPr>
              <a:spLocks noChangeArrowheads="1"/>
            </p:cNvSpPr>
            <p:nvPr/>
          </p:nvSpPr>
          <p:spPr bwMode="auto">
            <a:xfrm>
              <a:off x="2416" y="2679"/>
              <a:ext cx="36" cy="36"/>
            </a:xfrm>
            <a:prstGeom prst="ellipse">
              <a:avLst/>
            </a:prstGeom>
            <a:solidFill>
              <a:srgbClr val="FFFFFF"/>
            </a:solidFill>
            <a:ln w="0" cmpd="sng">
              <a:solidFill>
                <a:srgbClr val="010101"/>
              </a:solidFill>
              <a:round/>
            </a:ln>
          </p:spPr>
          <p:txBody>
            <a:bodyPr/>
            <a:lstStyle/>
            <a:p>
              <a:endParaRPr lang="zh-CN" altLang="en-US"/>
            </a:p>
          </p:txBody>
        </p:sp>
        <p:sp>
          <p:nvSpPr>
            <p:cNvPr id="7440" name="Oval 272"/>
            <p:cNvSpPr>
              <a:spLocks noChangeArrowheads="1"/>
            </p:cNvSpPr>
            <p:nvPr/>
          </p:nvSpPr>
          <p:spPr bwMode="auto">
            <a:xfrm>
              <a:off x="2416" y="2679"/>
              <a:ext cx="36" cy="36"/>
            </a:xfrm>
            <a:prstGeom prst="ellipse">
              <a:avLst/>
            </a:prstGeom>
            <a:solidFill>
              <a:srgbClr val="FFFFFF"/>
            </a:solidFill>
            <a:ln w="0" cmpd="sng">
              <a:solidFill>
                <a:srgbClr val="010101"/>
              </a:solidFill>
              <a:round/>
            </a:ln>
          </p:spPr>
          <p:txBody>
            <a:bodyPr/>
            <a:lstStyle/>
            <a:p>
              <a:endParaRPr lang="zh-CN" altLang="en-US"/>
            </a:p>
          </p:txBody>
        </p:sp>
        <p:sp>
          <p:nvSpPr>
            <p:cNvPr id="7441" name="Oval 273"/>
            <p:cNvSpPr>
              <a:spLocks noChangeArrowheads="1"/>
            </p:cNvSpPr>
            <p:nvPr/>
          </p:nvSpPr>
          <p:spPr bwMode="auto">
            <a:xfrm>
              <a:off x="269" y="0"/>
              <a:ext cx="36" cy="36"/>
            </a:xfrm>
            <a:prstGeom prst="ellipse">
              <a:avLst/>
            </a:prstGeom>
            <a:solidFill>
              <a:srgbClr val="FFFFFF"/>
            </a:solidFill>
            <a:ln w="0" cmpd="sng">
              <a:solidFill>
                <a:srgbClr val="010101"/>
              </a:solidFill>
              <a:round/>
            </a:ln>
          </p:spPr>
          <p:txBody>
            <a:bodyPr/>
            <a:lstStyle/>
            <a:p>
              <a:endParaRPr lang="zh-CN" altLang="en-US"/>
            </a:p>
          </p:txBody>
        </p:sp>
        <p:sp>
          <p:nvSpPr>
            <p:cNvPr id="7442" name="Oval 274"/>
            <p:cNvSpPr>
              <a:spLocks noChangeArrowheads="1"/>
            </p:cNvSpPr>
            <p:nvPr/>
          </p:nvSpPr>
          <p:spPr bwMode="auto">
            <a:xfrm>
              <a:off x="269" y="2679"/>
              <a:ext cx="36" cy="36"/>
            </a:xfrm>
            <a:prstGeom prst="ellipse">
              <a:avLst/>
            </a:prstGeom>
            <a:solidFill>
              <a:srgbClr val="FFFFFF"/>
            </a:solidFill>
            <a:ln w="0" cmpd="sng">
              <a:solidFill>
                <a:srgbClr val="010101"/>
              </a:solidFill>
              <a:round/>
            </a:ln>
          </p:spPr>
          <p:txBody>
            <a:bodyPr/>
            <a:lstStyle/>
            <a:p>
              <a:endParaRPr lang="zh-CN" altLang="en-US"/>
            </a:p>
          </p:txBody>
        </p:sp>
        <p:sp>
          <p:nvSpPr>
            <p:cNvPr id="7443" name="Oval 275"/>
            <p:cNvSpPr>
              <a:spLocks noChangeArrowheads="1"/>
            </p:cNvSpPr>
            <p:nvPr/>
          </p:nvSpPr>
          <p:spPr bwMode="auto">
            <a:xfrm>
              <a:off x="539" y="2679"/>
              <a:ext cx="35" cy="36"/>
            </a:xfrm>
            <a:prstGeom prst="ellipse">
              <a:avLst/>
            </a:prstGeom>
            <a:solidFill>
              <a:srgbClr val="FFFFFF"/>
            </a:solidFill>
            <a:ln w="0" cmpd="sng">
              <a:solidFill>
                <a:srgbClr val="010101"/>
              </a:solidFill>
              <a:round/>
            </a:ln>
          </p:spPr>
          <p:txBody>
            <a:bodyPr/>
            <a:lstStyle/>
            <a:p>
              <a:endParaRPr lang="zh-CN" altLang="en-US"/>
            </a:p>
          </p:txBody>
        </p:sp>
        <p:sp>
          <p:nvSpPr>
            <p:cNvPr id="7444" name="Oval 276"/>
            <p:cNvSpPr>
              <a:spLocks noChangeArrowheads="1"/>
            </p:cNvSpPr>
            <p:nvPr/>
          </p:nvSpPr>
          <p:spPr bwMode="auto">
            <a:xfrm>
              <a:off x="539" y="0"/>
              <a:ext cx="35" cy="36"/>
            </a:xfrm>
            <a:prstGeom prst="ellipse">
              <a:avLst/>
            </a:prstGeom>
            <a:solidFill>
              <a:srgbClr val="FFFFFF"/>
            </a:solidFill>
            <a:ln w="0" cmpd="sng">
              <a:solidFill>
                <a:srgbClr val="010101"/>
              </a:solidFill>
              <a:round/>
            </a:ln>
          </p:spPr>
          <p:txBody>
            <a:bodyPr/>
            <a:lstStyle/>
            <a:p>
              <a:endParaRPr lang="zh-CN" altLang="en-US"/>
            </a:p>
          </p:txBody>
        </p:sp>
        <p:sp>
          <p:nvSpPr>
            <p:cNvPr id="7445" name="Oval 277"/>
            <p:cNvSpPr>
              <a:spLocks noChangeArrowheads="1"/>
            </p:cNvSpPr>
            <p:nvPr/>
          </p:nvSpPr>
          <p:spPr bwMode="auto">
            <a:xfrm>
              <a:off x="808" y="0"/>
              <a:ext cx="35" cy="36"/>
            </a:xfrm>
            <a:prstGeom prst="ellipse">
              <a:avLst/>
            </a:prstGeom>
            <a:solidFill>
              <a:srgbClr val="FFFFFF"/>
            </a:solidFill>
            <a:ln w="0" cmpd="sng">
              <a:solidFill>
                <a:srgbClr val="010101"/>
              </a:solidFill>
              <a:round/>
            </a:ln>
          </p:spPr>
          <p:txBody>
            <a:bodyPr/>
            <a:lstStyle/>
            <a:p>
              <a:endParaRPr lang="zh-CN" altLang="en-US"/>
            </a:p>
          </p:txBody>
        </p:sp>
        <p:sp>
          <p:nvSpPr>
            <p:cNvPr id="7446" name="Oval 278"/>
            <p:cNvSpPr>
              <a:spLocks noChangeArrowheads="1"/>
            </p:cNvSpPr>
            <p:nvPr/>
          </p:nvSpPr>
          <p:spPr bwMode="auto">
            <a:xfrm>
              <a:off x="808" y="2679"/>
              <a:ext cx="35" cy="36"/>
            </a:xfrm>
            <a:prstGeom prst="ellipse">
              <a:avLst/>
            </a:prstGeom>
            <a:solidFill>
              <a:srgbClr val="FFFFFF"/>
            </a:solidFill>
            <a:ln w="0" cmpd="sng">
              <a:solidFill>
                <a:srgbClr val="010101"/>
              </a:solidFill>
              <a:round/>
            </a:ln>
          </p:spPr>
          <p:txBody>
            <a:bodyPr/>
            <a:lstStyle/>
            <a:p>
              <a:endParaRPr lang="zh-CN" altLang="en-US"/>
            </a:p>
          </p:txBody>
        </p:sp>
        <p:sp>
          <p:nvSpPr>
            <p:cNvPr id="7447" name="Oval 279"/>
            <p:cNvSpPr>
              <a:spLocks noChangeArrowheads="1"/>
            </p:cNvSpPr>
            <p:nvPr/>
          </p:nvSpPr>
          <p:spPr bwMode="auto">
            <a:xfrm>
              <a:off x="1077" y="0"/>
              <a:ext cx="36" cy="36"/>
            </a:xfrm>
            <a:prstGeom prst="ellipse">
              <a:avLst/>
            </a:prstGeom>
            <a:solidFill>
              <a:srgbClr val="FFFFFF"/>
            </a:solidFill>
            <a:ln w="0" cmpd="sng">
              <a:solidFill>
                <a:srgbClr val="010101"/>
              </a:solidFill>
              <a:round/>
            </a:ln>
          </p:spPr>
          <p:txBody>
            <a:bodyPr/>
            <a:lstStyle/>
            <a:p>
              <a:endParaRPr lang="zh-CN" altLang="en-US"/>
            </a:p>
          </p:txBody>
        </p:sp>
        <p:sp>
          <p:nvSpPr>
            <p:cNvPr id="7448" name="Oval 280"/>
            <p:cNvSpPr>
              <a:spLocks noChangeArrowheads="1"/>
            </p:cNvSpPr>
            <p:nvPr/>
          </p:nvSpPr>
          <p:spPr bwMode="auto">
            <a:xfrm>
              <a:off x="1077" y="2679"/>
              <a:ext cx="36" cy="36"/>
            </a:xfrm>
            <a:prstGeom prst="ellipse">
              <a:avLst/>
            </a:prstGeom>
            <a:solidFill>
              <a:srgbClr val="FFFFFF"/>
            </a:solidFill>
            <a:ln w="0" cmpd="sng">
              <a:solidFill>
                <a:srgbClr val="010101"/>
              </a:solidFill>
              <a:round/>
            </a:ln>
          </p:spPr>
          <p:txBody>
            <a:bodyPr/>
            <a:lstStyle/>
            <a:p>
              <a:endParaRPr lang="zh-CN" altLang="en-US"/>
            </a:p>
          </p:txBody>
        </p:sp>
        <p:sp>
          <p:nvSpPr>
            <p:cNvPr id="7449" name="Oval 281"/>
            <p:cNvSpPr>
              <a:spLocks noChangeArrowheads="1"/>
            </p:cNvSpPr>
            <p:nvPr/>
          </p:nvSpPr>
          <p:spPr bwMode="auto">
            <a:xfrm>
              <a:off x="1339" y="2679"/>
              <a:ext cx="36" cy="36"/>
            </a:xfrm>
            <a:prstGeom prst="ellipse">
              <a:avLst/>
            </a:prstGeom>
            <a:solidFill>
              <a:srgbClr val="FFFFFF"/>
            </a:solidFill>
            <a:ln w="0" cmpd="sng">
              <a:solidFill>
                <a:srgbClr val="010101"/>
              </a:solidFill>
              <a:round/>
            </a:ln>
          </p:spPr>
          <p:txBody>
            <a:bodyPr/>
            <a:lstStyle/>
            <a:p>
              <a:endParaRPr lang="zh-CN" altLang="en-US"/>
            </a:p>
          </p:txBody>
        </p:sp>
        <p:sp>
          <p:nvSpPr>
            <p:cNvPr id="7450" name="Oval 282"/>
            <p:cNvSpPr>
              <a:spLocks noChangeArrowheads="1"/>
            </p:cNvSpPr>
            <p:nvPr/>
          </p:nvSpPr>
          <p:spPr bwMode="auto">
            <a:xfrm>
              <a:off x="1339" y="0"/>
              <a:ext cx="36" cy="36"/>
            </a:xfrm>
            <a:prstGeom prst="ellipse">
              <a:avLst/>
            </a:prstGeom>
            <a:solidFill>
              <a:srgbClr val="FFFFFF"/>
            </a:solidFill>
            <a:ln w="0" cmpd="sng">
              <a:solidFill>
                <a:srgbClr val="010101"/>
              </a:solidFill>
              <a:round/>
            </a:ln>
          </p:spPr>
          <p:txBody>
            <a:bodyPr/>
            <a:lstStyle/>
            <a:p>
              <a:endParaRPr lang="zh-CN" altLang="en-US"/>
            </a:p>
          </p:txBody>
        </p:sp>
        <p:sp>
          <p:nvSpPr>
            <p:cNvPr id="7451" name="Oval 283"/>
            <p:cNvSpPr>
              <a:spLocks noChangeArrowheads="1"/>
            </p:cNvSpPr>
            <p:nvPr/>
          </p:nvSpPr>
          <p:spPr bwMode="auto">
            <a:xfrm>
              <a:off x="1609" y="0"/>
              <a:ext cx="35" cy="36"/>
            </a:xfrm>
            <a:prstGeom prst="ellipse">
              <a:avLst/>
            </a:prstGeom>
            <a:solidFill>
              <a:srgbClr val="FFFFFF"/>
            </a:solidFill>
            <a:ln w="0" cmpd="sng">
              <a:solidFill>
                <a:srgbClr val="010101"/>
              </a:solidFill>
              <a:round/>
            </a:ln>
          </p:spPr>
          <p:txBody>
            <a:bodyPr/>
            <a:lstStyle/>
            <a:p>
              <a:endParaRPr lang="zh-CN" altLang="en-US"/>
            </a:p>
          </p:txBody>
        </p:sp>
        <p:sp>
          <p:nvSpPr>
            <p:cNvPr id="7452" name="Oval 284"/>
            <p:cNvSpPr>
              <a:spLocks noChangeArrowheads="1"/>
            </p:cNvSpPr>
            <p:nvPr/>
          </p:nvSpPr>
          <p:spPr bwMode="auto">
            <a:xfrm>
              <a:off x="1609" y="2679"/>
              <a:ext cx="35" cy="36"/>
            </a:xfrm>
            <a:prstGeom prst="ellipse">
              <a:avLst/>
            </a:prstGeom>
            <a:solidFill>
              <a:srgbClr val="FFFFFF"/>
            </a:solidFill>
            <a:ln w="0" cmpd="sng">
              <a:solidFill>
                <a:srgbClr val="010101"/>
              </a:solidFill>
              <a:round/>
            </a:ln>
          </p:spPr>
          <p:txBody>
            <a:bodyPr/>
            <a:lstStyle/>
            <a:p>
              <a:endParaRPr lang="zh-CN" altLang="en-US"/>
            </a:p>
          </p:txBody>
        </p:sp>
        <p:sp>
          <p:nvSpPr>
            <p:cNvPr id="7453" name="Oval 285"/>
            <p:cNvSpPr>
              <a:spLocks noChangeArrowheads="1"/>
            </p:cNvSpPr>
            <p:nvPr/>
          </p:nvSpPr>
          <p:spPr bwMode="auto">
            <a:xfrm>
              <a:off x="1878" y="2679"/>
              <a:ext cx="35" cy="36"/>
            </a:xfrm>
            <a:prstGeom prst="ellipse">
              <a:avLst/>
            </a:prstGeom>
            <a:solidFill>
              <a:srgbClr val="FFFFFF"/>
            </a:solidFill>
            <a:ln w="0" cmpd="sng">
              <a:solidFill>
                <a:srgbClr val="010101"/>
              </a:solidFill>
              <a:round/>
            </a:ln>
          </p:spPr>
          <p:txBody>
            <a:bodyPr/>
            <a:lstStyle/>
            <a:p>
              <a:endParaRPr lang="zh-CN" altLang="en-US"/>
            </a:p>
          </p:txBody>
        </p:sp>
        <p:sp>
          <p:nvSpPr>
            <p:cNvPr id="7454" name="Oval 286"/>
            <p:cNvSpPr>
              <a:spLocks noChangeArrowheads="1"/>
            </p:cNvSpPr>
            <p:nvPr/>
          </p:nvSpPr>
          <p:spPr bwMode="auto">
            <a:xfrm>
              <a:off x="1878" y="0"/>
              <a:ext cx="35" cy="36"/>
            </a:xfrm>
            <a:prstGeom prst="ellipse">
              <a:avLst/>
            </a:prstGeom>
            <a:solidFill>
              <a:srgbClr val="FFFFFF"/>
            </a:solidFill>
            <a:ln w="0" cmpd="sng">
              <a:solidFill>
                <a:srgbClr val="010101"/>
              </a:solidFill>
              <a:round/>
            </a:ln>
          </p:spPr>
          <p:txBody>
            <a:bodyPr/>
            <a:lstStyle/>
            <a:p>
              <a:endParaRPr lang="zh-CN" altLang="en-US"/>
            </a:p>
          </p:txBody>
        </p:sp>
        <p:sp>
          <p:nvSpPr>
            <p:cNvPr id="7455" name="Oval 287"/>
            <p:cNvSpPr>
              <a:spLocks noChangeArrowheads="1"/>
            </p:cNvSpPr>
            <p:nvPr/>
          </p:nvSpPr>
          <p:spPr bwMode="auto">
            <a:xfrm>
              <a:off x="2147" y="2679"/>
              <a:ext cx="36" cy="36"/>
            </a:xfrm>
            <a:prstGeom prst="ellipse">
              <a:avLst/>
            </a:prstGeom>
            <a:solidFill>
              <a:srgbClr val="FFFFFF"/>
            </a:solidFill>
            <a:ln w="0" cmpd="sng">
              <a:solidFill>
                <a:srgbClr val="010101"/>
              </a:solidFill>
              <a:round/>
            </a:ln>
          </p:spPr>
          <p:txBody>
            <a:bodyPr/>
            <a:lstStyle/>
            <a:p>
              <a:endParaRPr lang="zh-CN" altLang="en-US"/>
            </a:p>
          </p:txBody>
        </p:sp>
        <p:sp>
          <p:nvSpPr>
            <p:cNvPr id="7456" name="Oval 288"/>
            <p:cNvSpPr>
              <a:spLocks noChangeArrowheads="1"/>
            </p:cNvSpPr>
            <p:nvPr/>
          </p:nvSpPr>
          <p:spPr bwMode="auto">
            <a:xfrm>
              <a:off x="2147" y="0"/>
              <a:ext cx="36" cy="36"/>
            </a:xfrm>
            <a:prstGeom prst="ellipse">
              <a:avLst/>
            </a:prstGeom>
            <a:solidFill>
              <a:srgbClr val="FFFFFF"/>
            </a:solidFill>
            <a:ln w="0" cmpd="sng">
              <a:solidFill>
                <a:srgbClr val="010101"/>
              </a:solidFill>
              <a:round/>
            </a:ln>
          </p:spPr>
          <p:txBody>
            <a:bodyPr/>
            <a:lstStyle/>
            <a:p>
              <a:endParaRPr lang="zh-CN" altLang="en-US"/>
            </a:p>
          </p:txBody>
        </p:sp>
        <p:sp>
          <p:nvSpPr>
            <p:cNvPr id="7457" name="Oval 289"/>
            <p:cNvSpPr>
              <a:spLocks noChangeArrowheads="1"/>
            </p:cNvSpPr>
            <p:nvPr/>
          </p:nvSpPr>
          <p:spPr bwMode="auto">
            <a:xfrm>
              <a:off x="0" y="270"/>
              <a:ext cx="36" cy="35"/>
            </a:xfrm>
            <a:prstGeom prst="ellipse">
              <a:avLst/>
            </a:prstGeom>
            <a:solidFill>
              <a:srgbClr val="FFFFFF"/>
            </a:solidFill>
            <a:ln w="0" cmpd="sng">
              <a:solidFill>
                <a:srgbClr val="010101"/>
              </a:solidFill>
              <a:round/>
            </a:ln>
          </p:spPr>
          <p:txBody>
            <a:bodyPr/>
            <a:lstStyle/>
            <a:p>
              <a:endParaRPr lang="zh-CN" altLang="en-US"/>
            </a:p>
          </p:txBody>
        </p:sp>
        <p:sp>
          <p:nvSpPr>
            <p:cNvPr id="7458" name="Oval 290"/>
            <p:cNvSpPr>
              <a:spLocks noChangeArrowheads="1"/>
            </p:cNvSpPr>
            <p:nvPr/>
          </p:nvSpPr>
          <p:spPr bwMode="auto">
            <a:xfrm>
              <a:off x="2416" y="270"/>
              <a:ext cx="36" cy="35"/>
            </a:xfrm>
            <a:prstGeom prst="ellipse">
              <a:avLst/>
            </a:prstGeom>
            <a:solidFill>
              <a:srgbClr val="FFFFFF"/>
            </a:solidFill>
            <a:ln w="0" cmpd="sng">
              <a:solidFill>
                <a:srgbClr val="010101"/>
              </a:solidFill>
              <a:round/>
            </a:ln>
          </p:spPr>
          <p:txBody>
            <a:bodyPr/>
            <a:lstStyle/>
            <a:p>
              <a:endParaRPr lang="zh-CN" altLang="en-US"/>
            </a:p>
          </p:txBody>
        </p:sp>
        <p:sp>
          <p:nvSpPr>
            <p:cNvPr id="7459" name="Oval 291"/>
            <p:cNvSpPr>
              <a:spLocks noChangeArrowheads="1"/>
            </p:cNvSpPr>
            <p:nvPr/>
          </p:nvSpPr>
          <p:spPr bwMode="auto">
            <a:xfrm>
              <a:off x="0" y="532"/>
              <a:ext cx="36" cy="35"/>
            </a:xfrm>
            <a:prstGeom prst="ellipse">
              <a:avLst/>
            </a:prstGeom>
            <a:solidFill>
              <a:srgbClr val="FFFFFF"/>
            </a:solidFill>
            <a:ln w="0" cmpd="sng">
              <a:solidFill>
                <a:srgbClr val="010101"/>
              </a:solidFill>
              <a:round/>
            </a:ln>
          </p:spPr>
          <p:txBody>
            <a:bodyPr/>
            <a:lstStyle/>
            <a:p>
              <a:endParaRPr lang="zh-CN" altLang="en-US"/>
            </a:p>
          </p:txBody>
        </p:sp>
        <p:sp>
          <p:nvSpPr>
            <p:cNvPr id="7460" name="Oval 292"/>
            <p:cNvSpPr>
              <a:spLocks noChangeArrowheads="1"/>
            </p:cNvSpPr>
            <p:nvPr/>
          </p:nvSpPr>
          <p:spPr bwMode="auto">
            <a:xfrm>
              <a:off x="2416" y="532"/>
              <a:ext cx="36" cy="35"/>
            </a:xfrm>
            <a:prstGeom prst="ellipse">
              <a:avLst/>
            </a:prstGeom>
            <a:solidFill>
              <a:srgbClr val="FFFFFF"/>
            </a:solidFill>
            <a:ln w="0" cmpd="sng">
              <a:solidFill>
                <a:srgbClr val="010101"/>
              </a:solidFill>
              <a:round/>
            </a:ln>
          </p:spPr>
          <p:txBody>
            <a:bodyPr/>
            <a:lstStyle/>
            <a:p>
              <a:endParaRPr lang="zh-CN" altLang="en-US"/>
            </a:p>
          </p:txBody>
        </p:sp>
        <p:sp>
          <p:nvSpPr>
            <p:cNvPr id="7461" name="Oval 293"/>
            <p:cNvSpPr>
              <a:spLocks noChangeArrowheads="1"/>
            </p:cNvSpPr>
            <p:nvPr/>
          </p:nvSpPr>
          <p:spPr bwMode="auto">
            <a:xfrm>
              <a:off x="0" y="808"/>
              <a:ext cx="36" cy="36"/>
            </a:xfrm>
            <a:prstGeom prst="ellipse">
              <a:avLst/>
            </a:prstGeom>
            <a:solidFill>
              <a:srgbClr val="FFFFFF"/>
            </a:solidFill>
            <a:ln w="0" cmpd="sng">
              <a:solidFill>
                <a:srgbClr val="010101"/>
              </a:solidFill>
              <a:round/>
            </a:ln>
          </p:spPr>
          <p:txBody>
            <a:bodyPr/>
            <a:lstStyle/>
            <a:p>
              <a:endParaRPr lang="zh-CN" altLang="en-US"/>
            </a:p>
          </p:txBody>
        </p:sp>
        <p:sp>
          <p:nvSpPr>
            <p:cNvPr id="7462" name="Oval 294"/>
            <p:cNvSpPr>
              <a:spLocks noChangeArrowheads="1"/>
            </p:cNvSpPr>
            <p:nvPr/>
          </p:nvSpPr>
          <p:spPr bwMode="auto">
            <a:xfrm>
              <a:off x="2416" y="808"/>
              <a:ext cx="36" cy="36"/>
            </a:xfrm>
            <a:prstGeom prst="ellipse">
              <a:avLst/>
            </a:prstGeom>
            <a:solidFill>
              <a:srgbClr val="FFFFFF"/>
            </a:solidFill>
            <a:ln w="0" cmpd="sng">
              <a:solidFill>
                <a:srgbClr val="010101"/>
              </a:solidFill>
              <a:round/>
            </a:ln>
          </p:spPr>
          <p:txBody>
            <a:bodyPr/>
            <a:lstStyle/>
            <a:p>
              <a:endParaRPr lang="zh-CN" altLang="en-US"/>
            </a:p>
          </p:txBody>
        </p:sp>
        <p:sp>
          <p:nvSpPr>
            <p:cNvPr id="7463" name="Oval 295"/>
            <p:cNvSpPr>
              <a:spLocks noChangeArrowheads="1"/>
            </p:cNvSpPr>
            <p:nvPr/>
          </p:nvSpPr>
          <p:spPr bwMode="auto">
            <a:xfrm>
              <a:off x="0" y="1078"/>
              <a:ext cx="36" cy="35"/>
            </a:xfrm>
            <a:prstGeom prst="ellipse">
              <a:avLst/>
            </a:prstGeom>
            <a:solidFill>
              <a:srgbClr val="FFFFFF"/>
            </a:solidFill>
            <a:ln w="0" cmpd="sng">
              <a:solidFill>
                <a:srgbClr val="010101"/>
              </a:solidFill>
              <a:round/>
            </a:ln>
          </p:spPr>
          <p:txBody>
            <a:bodyPr/>
            <a:lstStyle/>
            <a:p>
              <a:endParaRPr lang="zh-CN" altLang="en-US"/>
            </a:p>
          </p:txBody>
        </p:sp>
        <p:sp>
          <p:nvSpPr>
            <p:cNvPr id="7464" name="Oval 296"/>
            <p:cNvSpPr>
              <a:spLocks noChangeArrowheads="1"/>
            </p:cNvSpPr>
            <p:nvPr/>
          </p:nvSpPr>
          <p:spPr bwMode="auto">
            <a:xfrm>
              <a:off x="2416" y="1078"/>
              <a:ext cx="36" cy="35"/>
            </a:xfrm>
            <a:prstGeom prst="ellipse">
              <a:avLst/>
            </a:prstGeom>
            <a:solidFill>
              <a:srgbClr val="FFFFFF"/>
            </a:solidFill>
            <a:ln w="0" cmpd="sng">
              <a:solidFill>
                <a:srgbClr val="010101"/>
              </a:solidFill>
              <a:round/>
            </a:ln>
          </p:spPr>
          <p:txBody>
            <a:bodyPr/>
            <a:lstStyle/>
            <a:p>
              <a:endParaRPr lang="zh-CN" altLang="en-US"/>
            </a:p>
          </p:txBody>
        </p:sp>
        <p:sp>
          <p:nvSpPr>
            <p:cNvPr id="7465" name="Oval 297"/>
            <p:cNvSpPr>
              <a:spLocks noChangeArrowheads="1"/>
            </p:cNvSpPr>
            <p:nvPr/>
          </p:nvSpPr>
          <p:spPr bwMode="auto">
            <a:xfrm>
              <a:off x="0" y="1340"/>
              <a:ext cx="36" cy="35"/>
            </a:xfrm>
            <a:prstGeom prst="ellipse">
              <a:avLst/>
            </a:prstGeom>
            <a:solidFill>
              <a:srgbClr val="FFFFFF"/>
            </a:solidFill>
            <a:ln w="0" cmpd="sng">
              <a:solidFill>
                <a:srgbClr val="010101"/>
              </a:solidFill>
              <a:round/>
            </a:ln>
          </p:spPr>
          <p:txBody>
            <a:bodyPr/>
            <a:lstStyle/>
            <a:p>
              <a:endParaRPr lang="zh-CN" altLang="en-US"/>
            </a:p>
          </p:txBody>
        </p:sp>
        <p:sp>
          <p:nvSpPr>
            <p:cNvPr id="7466" name="Oval 298"/>
            <p:cNvSpPr>
              <a:spLocks noChangeArrowheads="1"/>
            </p:cNvSpPr>
            <p:nvPr/>
          </p:nvSpPr>
          <p:spPr bwMode="auto">
            <a:xfrm>
              <a:off x="2416" y="1340"/>
              <a:ext cx="36" cy="35"/>
            </a:xfrm>
            <a:prstGeom prst="ellipse">
              <a:avLst/>
            </a:prstGeom>
            <a:solidFill>
              <a:srgbClr val="FFFFFF"/>
            </a:solidFill>
            <a:ln w="0" cmpd="sng">
              <a:solidFill>
                <a:srgbClr val="010101"/>
              </a:solidFill>
              <a:round/>
            </a:ln>
          </p:spPr>
          <p:txBody>
            <a:bodyPr/>
            <a:lstStyle/>
            <a:p>
              <a:endParaRPr lang="zh-CN" altLang="en-US"/>
            </a:p>
          </p:txBody>
        </p:sp>
        <p:sp>
          <p:nvSpPr>
            <p:cNvPr id="7467" name="Oval 299"/>
            <p:cNvSpPr>
              <a:spLocks noChangeArrowheads="1"/>
            </p:cNvSpPr>
            <p:nvPr/>
          </p:nvSpPr>
          <p:spPr bwMode="auto">
            <a:xfrm>
              <a:off x="0" y="1609"/>
              <a:ext cx="36" cy="36"/>
            </a:xfrm>
            <a:prstGeom prst="ellipse">
              <a:avLst/>
            </a:prstGeom>
            <a:solidFill>
              <a:srgbClr val="FFFFFF"/>
            </a:solidFill>
            <a:ln w="0" cmpd="sng">
              <a:solidFill>
                <a:srgbClr val="010101"/>
              </a:solidFill>
              <a:round/>
            </a:ln>
          </p:spPr>
          <p:txBody>
            <a:bodyPr/>
            <a:lstStyle/>
            <a:p>
              <a:endParaRPr lang="zh-CN" altLang="en-US"/>
            </a:p>
          </p:txBody>
        </p:sp>
        <p:sp>
          <p:nvSpPr>
            <p:cNvPr id="7468" name="Oval 300"/>
            <p:cNvSpPr>
              <a:spLocks noChangeArrowheads="1"/>
            </p:cNvSpPr>
            <p:nvPr/>
          </p:nvSpPr>
          <p:spPr bwMode="auto">
            <a:xfrm>
              <a:off x="2416" y="1609"/>
              <a:ext cx="36" cy="36"/>
            </a:xfrm>
            <a:prstGeom prst="ellipse">
              <a:avLst/>
            </a:prstGeom>
            <a:solidFill>
              <a:srgbClr val="FFFFFF"/>
            </a:solidFill>
            <a:ln w="0" cmpd="sng">
              <a:solidFill>
                <a:srgbClr val="010101"/>
              </a:solidFill>
              <a:round/>
            </a:ln>
          </p:spPr>
          <p:txBody>
            <a:bodyPr/>
            <a:lstStyle/>
            <a:p>
              <a:endParaRPr lang="zh-CN" altLang="en-US"/>
            </a:p>
          </p:txBody>
        </p:sp>
        <p:sp>
          <p:nvSpPr>
            <p:cNvPr id="7469" name="Oval 301"/>
            <p:cNvSpPr>
              <a:spLocks noChangeArrowheads="1"/>
            </p:cNvSpPr>
            <p:nvPr/>
          </p:nvSpPr>
          <p:spPr bwMode="auto">
            <a:xfrm>
              <a:off x="0" y="1878"/>
              <a:ext cx="36" cy="36"/>
            </a:xfrm>
            <a:prstGeom prst="ellipse">
              <a:avLst/>
            </a:prstGeom>
            <a:solidFill>
              <a:srgbClr val="FFFFFF"/>
            </a:solidFill>
            <a:ln w="0" cmpd="sng">
              <a:solidFill>
                <a:srgbClr val="010101"/>
              </a:solidFill>
              <a:round/>
            </a:ln>
          </p:spPr>
          <p:txBody>
            <a:bodyPr/>
            <a:lstStyle/>
            <a:p>
              <a:endParaRPr lang="zh-CN" altLang="en-US"/>
            </a:p>
          </p:txBody>
        </p:sp>
        <p:sp>
          <p:nvSpPr>
            <p:cNvPr id="7470" name="Oval 302"/>
            <p:cNvSpPr>
              <a:spLocks noChangeArrowheads="1"/>
            </p:cNvSpPr>
            <p:nvPr/>
          </p:nvSpPr>
          <p:spPr bwMode="auto">
            <a:xfrm>
              <a:off x="2416" y="1878"/>
              <a:ext cx="36" cy="36"/>
            </a:xfrm>
            <a:prstGeom prst="ellipse">
              <a:avLst/>
            </a:prstGeom>
            <a:solidFill>
              <a:srgbClr val="FFFFFF"/>
            </a:solidFill>
            <a:ln w="0" cmpd="sng">
              <a:solidFill>
                <a:srgbClr val="010101"/>
              </a:solidFill>
              <a:round/>
            </a:ln>
          </p:spPr>
          <p:txBody>
            <a:bodyPr/>
            <a:lstStyle/>
            <a:p>
              <a:endParaRPr lang="zh-CN" altLang="en-US"/>
            </a:p>
          </p:txBody>
        </p:sp>
        <p:sp>
          <p:nvSpPr>
            <p:cNvPr id="7471" name="Oval 303"/>
            <p:cNvSpPr>
              <a:spLocks noChangeArrowheads="1"/>
            </p:cNvSpPr>
            <p:nvPr/>
          </p:nvSpPr>
          <p:spPr bwMode="auto">
            <a:xfrm>
              <a:off x="0" y="2148"/>
              <a:ext cx="36" cy="35"/>
            </a:xfrm>
            <a:prstGeom prst="ellipse">
              <a:avLst/>
            </a:prstGeom>
            <a:solidFill>
              <a:srgbClr val="FFFFFF"/>
            </a:solidFill>
            <a:ln w="0" cmpd="sng">
              <a:solidFill>
                <a:srgbClr val="010101"/>
              </a:solidFill>
              <a:round/>
            </a:ln>
          </p:spPr>
          <p:txBody>
            <a:bodyPr/>
            <a:lstStyle/>
            <a:p>
              <a:endParaRPr lang="zh-CN" altLang="en-US"/>
            </a:p>
          </p:txBody>
        </p:sp>
        <p:sp>
          <p:nvSpPr>
            <p:cNvPr id="7472" name="Oval 304"/>
            <p:cNvSpPr>
              <a:spLocks noChangeArrowheads="1"/>
            </p:cNvSpPr>
            <p:nvPr/>
          </p:nvSpPr>
          <p:spPr bwMode="auto">
            <a:xfrm>
              <a:off x="2416" y="2148"/>
              <a:ext cx="36" cy="35"/>
            </a:xfrm>
            <a:prstGeom prst="ellipse">
              <a:avLst/>
            </a:prstGeom>
            <a:solidFill>
              <a:srgbClr val="FFFFFF"/>
            </a:solidFill>
            <a:ln w="0" cmpd="sng">
              <a:solidFill>
                <a:srgbClr val="010101"/>
              </a:solidFill>
              <a:round/>
            </a:ln>
          </p:spPr>
          <p:txBody>
            <a:bodyPr/>
            <a:lstStyle/>
            <a:p>
              <a:endParaRPr lang="zh-CN" altLang="en-US"/>
            </a:p>
          </p:txBody>
        </p:sp>
        <p:sp>
          <p:nvSpPr>
            <p:cNvPr id="7473" name="Oval 305"/>
            <p:cNvSpPr>
              <a:spLocks noChangeArrowheads="1"/>
            </p:cNvSpPr>
            <p:nvPr/>
          </p:nvSpPr>
          <p:spPr bwMode="auto">
            <a:xfrm>
              <a:off x="0" y="2417"/>
              <a:ext cx="36" cy="36"/>
            </a:xfrm>
            <a:prstGeom prst="ellipse">
              <a:avLst/>
            </a:prstGeom>
            <a:solidFill>
              <a:srgbClr val="FFFFFF"/>
            </a:solidFill>
            <a:ln w="0" cmpd="sng">
              <a:solidFill>
                <a:srgbClr val="010101"/>
              </a:solidFill>
              <a:round/>
            </a:ln>
          </p:spPr>
          <p:txBody>
            <a:bodyPr/>
            <a:lstStyle/>
            <a:p>
              <a:endParaRPr lang="zh-CN" altLang="en-US"/>
            </a:p>
          </p:txBody>
        </p:sp>
        <p:sp>
          <p:nvSpPr>
            <p:cNvPr id="7474" name="Oval 306"/>
            <p:cNvSpPr>
              <a:spLocks noChangeArrowheads="1"/>
            </p:cNvSpPr>
            <p:nvPr/>
          </p:nvSpPr>
          <p:spPr bwMode="auto">
            <a:xfrm>
              <a:off x="2416" y="2417"/>
              <a:ext cx="36" cy="36"/>
            </a:xfrm>
            <a:prstGeom prst="ellipse">
              <a:avLst/>
            </a:prstGeom>
            <a:solidFill>
              <a:srgbClr val="FFFFFF"/>
            </a:solidFill>
            <a:ln w="0" cmpd="sng">
              <a:solidFill>
                <a:srgbClr val="010101"/>
              </a:solidFill>
              <a:round/>
            </a:ln>
          </p:spPr>
          <p:txBody>
            <a:bodyPr/>
            <a:lstStyle/>
            <a:p>
              <a:endParaRPr lang="zh-CN" altLang="en-US"/>
            </a:p>
          </p:txBody>
        </p:sp>
      </p:grpSp>
      <p:grpSp>
        <p:nvGrpSpPr>
          <p:cNvPr id="7475" name="Group 307"/>
          <p:cNvGrpSpPr/>
          <p:nvPr/>
        </p:nvGrpSpPr>
        <p:grpSpPr bwMode="auto">
          <a:xfrm>
            <a:off x="652463" y="658225"/>
            <a:ext cx="2609850" cy="2611555"/>
            <a:chOff x="0" y="0"/>
            <a:chExt cx="1644" cy="1644"/>
          </a:xfrm>
        </p:grpSpPr>
        <p:sp>
          <p:nvSpPr>
            <p:cNvPr id="7476" name="Rectangle 308"/>
            <p:cNvSpPr>
              <a:spLocks noChangeArrowheads="1"/>
            </p:cNvSpPr>
            <p:nvPr/>
          </p:nvSpPr>
          <p:spPr bwMode="auto">
            <a:xfrm>
              <a:off x="175" y="669"/>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a:latin typeface="Times New Roman" panose="02020603050405020304" pitchFamily="18" charset="0"/>
                </a:rPr>
                <a:t>A</a:t>
              </a:r>
            </a:p>
          </p:txBody>
        </p:sp>
        <p:sp>
          <p:nvSpPr>
            <p:cNvPr id="7477" name="Rectangle 309"/>
            <p:cNvSpPr>
              <a:spLocks noChangeArrowheads="1"/>
            </p:cNvSpPr>
            <p:nvPr/>
          </p:nvSpPr>
          <p:spPr bwMode="auto">
            <a:xfrm>
              <a:off x="718" y="1197"/>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a:latin typeface="Times New Roman" panose="02020603050405020304" pitchFamily="18" charset="0"/>
                </a:rPr>
                <a:t>B</a:t>
              </a:r>
            </a:p>
          </p:txBody>
        </p:sp>
        <p:sp>
          <p:nvSpPr>
            <p:cNvPr id="7478" name="Rectangle 310"/>
            <p:cNvSpPr>
              <a:spLocks noChangeArrowheads="1"/>
            </p:cNvSpPr>
            <p:nvPr/>
          </p:nvSpPr>
          <p:spPr bwMode="auto">
            <a:xfrm>
              <a:off x="954" y="381"/>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a:latin typeface="Times New Roman" panose="02020603050405020304" pitchFamily="18" charset="0"/>
                </a:rPr>
                <a:t>C</a:t>
              </a:r>
            </a:p>
          </p:txBody>
        </p:sp>
        <p:sp>
          <p:nvSpPr>
            <p:cNvPr id="7479" name="Line 311"/>
            <p:cNvSpPr>
              <a:spLocks noChangeShapeType="1"/>
            </p:cNvSpPr>
            <p:nvPr/>
          </p:nvSpPr>
          <p:spPr bwMode="auto">
            <a:xfrm>
              <a:off x="15" y="552"/>
              <a:ext cx="1" cy="532"/>
            </a:xfrm>
            <a:prstGeom prst="line">
              <a:avLst/>
            </a:prstGeom>
            <a:noFill/>
            <a:ln w="38100" cmpd="sng">
              <a:solidFill>
                <a:srgbClr val="C1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0" name="Line 312"/>
            <p:cNvSpPr>
              <a:spLocks noChangeShapeType="1"/>
            </p:cNvSpPr>
            <p:nvPr/>
          </p:nvSpPr>
          <p:spPr bwMode="auto">
            <a:xfrm>
              <a:off x="15" y="1084"/>
              <a:ext cx="538" cy="1"/>
            </a:xfrm>
            <a:prstGeom prst="line">
              <a:avLst/>
            </a:prstGeom>
            <a:noFill/>
            <a:ln w="38100" cmpd="sng">
              <a:solidFill>
                <a:srgbClr val="C1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1" name="Line 313"/>
            <p:cNvSpPr>
              <a:spLocks noChangeShapeType="1"/>
            </p:cNvSpPr>
            <p:nvPr/>
          </p:nvSpPr>
          <p:spPr bwMode="auto">
            <a:xfrm>
              <a:off x="553" y="552"/>
              <a:ext cx="1" cy="532"/>
            </a:xfrm>
            <a:prstGeom prst="line">
              <a:avLst/>
            </a:prstGeom>
            <a:noFill/>
            <a:ln w="38100" cmpd="sng">
              <a:solidFill>
                <a:srgbClr val="C1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2" name="Line 314"/>
            <p:cNvSpPr>
              <a:spLocks noChangeShapeType="1"/>
            </p:cNvSpPr>
            <p:nvPr/>
          </p:nvSpPr>
          <p:spPr bwMode="auto">
            <a:xfrm>
              <a:off x="15" y="561"/>
              <a:ext cx="538" cy="1"/>
            </a:xfrm>
            <a:prstGeom prst="line">
              <a:avLst/>
            </a:prstGeom>
            <a:noFill/>
            <a:ln w="38100" cmpd="sng">
              <a:solidFill>
                <a:srgbClr val="C1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3" name="Line 315"/>
            <p:cNvSpPr>
              <a:spLocks noChangeShapeType="1"/>
            </p:cNvSpPr>
            <p:nvPr/>
          </p:nvSpPr>
          <p:spPr bwMode="auto">
            <a:xfrm>
              <a:off x="562" y="1084"/>
              <a:ext cx="1" cy="539"/>
            </a:xfrm>
            <a:prstGeom prst="line">
              <a:avLst/>
            </a:prstGeom>
            <a:noFill/>
            <a:ln w="38100" cmpd="sng">
              <a:solidFill>
                <a:srgbClr val="C1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4" name="Line 316"/>
            <p:cNvSpPr>
              <a:spLocks noChangeShapeType="1"/>
            </p:cNvSpPr>
            <p:nvPr/>
          </p:nvSpPr>
          <p:spPr bwMode="auto">
            <a:xfrm>
              <a:off x="553" y="1632"/>
              <a:ext cx="532" cy="1"/>
            </a:xfrm>
            <a:prstGeom prst="line">
              <a:avLst/>
            </a:prstGeom>
            <a:noFill/>
            <a:ln w="38100" cmpd="sng">
              <a:solidFill>
                <a:srgbClr val="C1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5" name="Line 317"/>
            <p:cNvSpPr>
              <a:spLocks noChangeShapeType="1"/>
            </p:cNvSpPr>
            <p:nvPr/>
          </p:nvSpPr>
          <p:spPr bwMode="auto">
            <a:xfrm>
              <a:off x="553" y="1084"/>
              <a:ext cx="532" cy="1"/>
            </a:xfrm>
            <a:prstGeom prst="line">
              <a:avLst/>
            </a:prstGeom>
            <a:noFill/>
            <a:ln w="38100" cmpd="sng">
              <a:solidFill>
                <a:srgbClr val="C1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6" name="Line 318"/>
            <p:cNvSpPr>
              <a:spLocks noChangeShapeType="1"/>
            </p:cNvSpPr>
            <p:nvPr/>
          </p:nvSpPr>
          <p:spPr bwMode="auto">
            <a:xfrm>
              <a:off x="1085" y="1084"/>
              <a:ext cx="1" cy="539"/>
            </a:xfrm>
            <a:prstGeom prst="line">
              <a:avLst/>
            </a:prstGeom>
            <a:noFill/>
            <a:ln w="38100" cmpd="sng">
              <a:solidFill>
                <a:srgbClr val="C1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7" name="Line 319"/>
            <p:cNvSpPr>
              <a:spLocks noChangeShapeType="1"/>
            </p:cNvSpPr>
            <p:nvPr/>
          </p:nvSpPr>
          <p:spPr bwMode="auto">
            <a:xfrm>
              <a:off x="553" y="552"/>
              <a:ext cx="532" cy="532"/>
            </a:xfrm>
            <a:prstGeom prst="line">
              <a:avLst/>
            </a:prstGeom>
            <a:noFill/>
            <a:ln w="38100" cmpd="sng">
              <a:solidFill>
                <a:srgbClr val="C1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8" name="Line 320"/>
            <p:cNvSpPr>
              <a:spLocks noChangeShapeType="1"/>
            </p:cNvSpPr>
            <p:nvPr/>
          </p:nvSpPr>
          <p:spPr bwMode="auto">
            <a:xfrm flipV="1">
              <a:off x="553" y="14"/>
              <a:ext cx="532" cy="538"/>
            </a:xfrm>
            <a:prstGeom prst="line">
              <a:avLst/>
            </a:prstGeom>
            <a:noFill/>
            <a:ln w="38100" cmpd="sng">
              <a:solidFill>
                <a:srgbClr val="C1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9" name="Line 321"/>
            <p:cNvSpPr>
              <a:spLocks noChangeShapeType="1"/>
            </p:cNvSpPr>
            <p:nvPr/>
          </p:nvSpPr>
          <p:spPr bwMode="auto">
            <a:xfrm>
              <a:off x="1085" y="14"/>
              <a:ext cx="538" cy="538"/>
            </a:xfrm>
            <a:prstGeom prst="line">
              <a:avLst/>
            </a:prstGeom>
            <a:noFill/>
            <a:ln w="38100" cmpd="sng">
              <a:solidFill>
                <a:srgbClr val="C1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90" name="Line 322"/>
            <p:cNvSpPr>
              <a:spLocks noChangeShapeType="1"/>
            </p:cNvSpPr>
            <p:nvPr/>
          </p:nvSpPr>
          <p:spPr bwMode="auto">
            <a:xfrm flipH="1">
              <a:off x="1085" y="552"/>
              <a:ext cx="538" cy="532"/>
            </a:xfrm>
            <a:prstGeom prst="line">
              <a:avLst/>
            </a:prstGeom>
            <a:noFill/>
            <a:ln w="38100" cmpd="sng">
              <a:solidFill>
                <a:srgbClr val="C1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91" name="Oval 323"/>
            <p:cNvSpPr>
              <a:spLocks noChangeArrowheads="1"/>
            </p:cNvSpPr>
            <p:nvPr/>
          </p:nvSpPr>
          <p:spPr bwMode="auto">
            <a:xfrm>
              <a:off x="0" y="538"/>
              <a:ext cx="36" cy="36"/>
            </a:xfrm>
            <a:prstGeom prst="ellipse">
              <a:avLst/>
            </a:prstGeom>
            <a:solidFill>
              <a:srgbClr val="FFFFFF"/>
            </a:solidFill>
            <a:ln w="0" cmpd="sng">
              <a:solidFill>
                <a:srgbClr val="C10000"/>
              </a:solidFill>
              <a:round/>
            </a:ln>
          </p:spPr>
          <p:txBody>
            <a:bodyPr/>
            <a:lstStyle/>
            <a:p>
              <a:endParaRPr lang="zh-CN" altLang="en-US"/>
            </a:p>
          </p:txBody>
        </p:sp>
        <p:sp>
          <p:nvSpPr>
            <p:cNvPr id="7492" name="Oval 324"/>
            <p:cNvSpPr>
              <a:spLocks noChangeArrowheads="1"/>
            </p:cNvSpPr>
            <p:nvPr/>
          </p:nvSpPr>
          <p:spPr bwMode="auto">
            <a:xfrm>
              <a:off x="0" y="1070"/>
              <a:ext cx="36" cy="35"/>
            </a:xfrm>
            <a:prstGeom prst="ellipse">
              <a:avLst/>
            </a:prstGeom>
            <a:solidFill>
              <a:srgbClr val="FFFFFF"/>
            </a:solidFill>
            <a:ln w="0" cmpd="sng">
              <a:solidFill>
                <a:srgbClr val="C10000"/>
              </a:solidFill>
              <a:round/>
            </a:ln>
          </p:spPr>
          <p:txBody>
            <a:bodyPr/>
            <a:lstStyle/>
            <a:p>
              <a:endParaRPr lang="zh-CN" altLang="en-US"/>
            </a:p>
          </p:txBody>
        </p:sp>
        <p:sp>
          <p:nvSpPr>
            <p:cNvPr id="7493" name="Oval 325"/>
            <p:cNvSpPr>
              <a:spLocks noChangeArrowheads="1"/>
            </p:cNvSpPr>
            <p:nvPr/>
          </p:nvSpPr>
          <p:spPr bwMode="auto">
            <a:xfrm>
              <a:off x="539" y="1070"/>
              <a:ext cx="35" cy="35"/>
            </a:xfrm>
            <a:prstGeom prst="ellipse">
              <a:avLst/>
            </a:prstGeom>
            <a:solidFill>
              <a:srgbClr val="FFFFFF"/>
            </a:solidFill>
            <a:ln w="0" cmpd="sng">
              <a:solidFill>
                <a:srgbClr val="C10000"/>
              </a:solidFill>
              <a:round/>
            </a:ln>
          </p:spPr>
          <p:txBody>
            <a:bodyPr/>
            <a:lstStyle/>
            <a:p>
              <a:endParaRPr lang="zh-CN" altLang="en-US"/>
            </a:p>
          </p:txBody>
        </p:sp>
        <p:sp>
          <p:nvSpPr>
            <p:cNvPr id="7494" name="Oval 326"/>
            <p:cNvSpPr>
              <a:spLocks noChangeArrowheads="1"/>
            </p:cNvSpPr>
            <p:nvPr/>
          </p:nvSpPr>
          <p:spPr bwMode="auto">
            <a:xfrm>
              <a:off x="539" y="538"/>
              <a:ext cx="35" cy="36"/>
            </a:xfrm>
            <a:prstGeom prst="ellipse">
              <a:avLst/>
            </a:prstGeom>
            <a:solidFill>
              <a:srgbClr val="FFFFFF"/>
            </a:solidFill>
            <a:ln w="0" cmpd="sng">
              <a:solidFill>
                <a:srgbClr val="C10000"/>
              </a:solidFill>
              <a:round/>
            </a:ln>
          </p:spPr>
          <p:txBody>
            <a:bodyPr/>
            <a:lstStyle/>
            <a:p>
              <a:endParaRPr lang="zh-CN" altLang="en-US"/>
            </a:p>
          </p:txBody>
        </p:sp>
        <p:sp>
          <p:nvSpPr>
            <p:cNvPr id="7495" name="Oval 327"/>
            <p:cNvSpPr>
              <a:spLocks noChangeArrowheads="1"/>
            </p:cNvSpPr>
            <p:nvPr/>
          </p:nvSpPr>
          <p:spPr bwMode="auto">
            <a:xfrm>
              <a:off x="539" y="1608"/>
              <a:ext cx="35" cy="36"/>
            </a:xfrm>
            <a:prstGeom prst="ellipse">
              <a:avLst/>
            </a:prstGeom>
            <a:solidFill>
              <a:srgbClr val="FFFFFF"/>
            </a:solidFill>
            <a:ln w="0" cmpd="sng">
              <a:solidFill>
                <a:srgbClr val="C10000"/>
              </a:solidFill>
              <a:round/>
            </a:ln>
          </p:spPr>
          <p:txBody>
            <a:bodyPr/>
            <a:lstStyle/>
            <a:p>
              <a:endParaRPr lang="zh-CN" altLang="en-US"/>
            </a:p>
          </p:txBody>
        </p:sp>
        <p:sp>
          <p:nvSpPr>
            <p:cNvPr id="7496" name="Oval 328"/>
            <p:cNvSpPr>
              <a:spLocks noChangeArrowheads="1"/>
            </p:cNvSpPr>
            <p:nvPr/>
          </p:nvSpPr>
          <p:spPr bwMode="auto">
            <a:xfrm>
              <a:off x="1070" y="1608"/>
              <a:ext cx="36" cy="36"/>
            </a:xfrm>
            <a:prstGeom prst="ellipse">
              <a:avLst/>
            </a:prstGeom>
            <a:solidFill>
              <a:srgbClr val="FFFFFF"/>
            </a:solidFill>
            <a:ln w="0" cmpd="sng">
              <a:solidFill>
                <a:srgbClr val="C10000"/>
              </a:solidFill>
              <a:round/>
            </a:ln>
          </p:spPr>
          <p:txBody>
            <a:bodyPr/>
            <a:lstStyle/>
            <a:p>
              <a:endParaRPr lang="zh-CN" altLang="en-US"/>
            </a:p>
          </p:txBody>
        </p:sp>
        <p:sp>
          <p:nvSpPr>
            <p:cNvPr id="7497" name="Oval 329"/>
            <p:cNvSpPr>
              <a:spLocks noChangeArrowheads="1"/>
            </p:cNvSpPr>
            <p:nvPr/>
          </p:nvSpPr>
          <p:spPr bwMode="auto">
            <a:xfrm>
              <a:off x="1070" y="1070"/>
              <a:ext cx="36" cy="35"/>
            </a:xfrm>
            <a:prstGeom prst="ellipse">
              <a:avLst/>
            </a:prstGeom>
            <a:solidFill>
              <a:srgbClr val="FFFFFF"/>
            </a:solidFill>
            <a:ln w="0" cmpd="sng">
              <a:solidFill>
                <a:srgbClr val="C10000"/>
              </a:solidFill>
              <a:round/>
            </a:ln>
          </p:spPr>
          <p:txBody>
            <a:bodyPr/>
            <a:lstStyle/>
            <a:p>
              <a:endParaRPr lang="zh-CN" altLang="en-US"/>
            </a:p>
          </p:txBody>
        </p:sp>
        <p:sp>
          <p:nvSpPr>
            <p:cNvPr id="7498" name="Oval 330"/>
            <p:cNvSpPr>
              <a:spLocks noChangeArrowheads="1"/>
            </p:cNvSpPr>
            <p:nvPr/>
          </p:nvSpPr>
          <p:spPr bwMode="auto">
            <a:xfrm>
              <a:off x="1070" y="0"/>
              <a:ext cx="36" cy="35"/>
            </a:xfrm>
            <a:prstGeom prst="ellipse">
              <a:avLst/>
            </a:prstGeom>
            <a:solidFill>
              <a:srgbClr val="FFFFFF"/>
            </a:solidFill>
            <a:ln w="0" cmpd="sng">
              <a:solidFill>
                <a:srgbClr val="C10000"/>
              </a:solidFill>
              <a:round/>
            </a:ln>
          </p:spPr>
          <p:txBody>
            <a:bodyPr/>
            <a:lstStyle/>
            <a:p>
              <a:endParaRPr lang="zh-CN" altLang="en-US"/>
            </a:p>
          </p:txBody>
        </p:sp>
        <p:sp>
          <p:nvSpPr>
            <p:cNvPr id="7499" name="Oval 331"/>
            <p:cNvSpPr>
              <a:spLocks noChangeArrowheads="1"/>
            </p:cNvSpPr>
            <p:nvPr/>
          </p:nvSpPr>
          <p:spPr bwMode="auto">
            <a:xfrm>
              <a:off x="1609" y="538"/>
              <a:ext cx="35" cy="36"/>
            </a:xfrm>
            <a:prstGeom prst="ellipse">
              <a:avLst/>
            </a:prstGeom>
            <a:solidFill>
              <a:srgbClr val="FFFFFF"/>
            </a:solidFill>
            <a:ln w="0" cmpd="sng">
              <a:solidFill>
                <a:srgbClr val="C10000"/>
              </a:solidFill>
              <a:round/>
            </a:ln>
          </p:spPr>
          <p:txBody>
            <a:bodyPr/>
            <a:lstStyle/>
            <a:p>
              <a:endParaRPr lang="zh-CN" altLang="en-US"/>
            </a:p>
          </p:txBody>
        </p:sp>
      </p:grpSp>
      <p:sp>
        <p:nvSpPr>
          <p:cNvPr id="7500" name="Line 332"/>
          <p:cNvSpPr>
            <a:spLocks noChangeShapeType="1"/>
          </p:cNvSpPr>
          <p:nvPr/>
        </p:nvSpPr>
        <p:spPr bwMode="auto">
          <a:xfrm>
            <a:off x="7086600" y="1448096"/>
            <a:ext cx="685800" cy="0"/>
          </a:xfrm>
          <a:prstGeom prst="line">
            <a:avLst/>
          </a:prstGeom>
          <a:noFill/>
          <a:ln w="28575" cap="sq"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501" name="Line 333"/>
          <p:cNvSpPr>
            <a:spLocks noChangeShapeType="1"/>
          </p:cNvSpPr>
          <p:nvPr/>
        </p:nvSpPr>
        <p:spPr bwMode="auto">
          <a:xfrm>
            <a:off x="8077200" y="1905297"/>
            <a:ext cx="685800" cy="0"/>
          </a:xfrm>
          <a:prstGeom prst="line">
            <a:avLst/>
          </a:prstGeom>
          <a:noFill/>
          <a:ln w="28575" cap="sq"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502" name="Line 334"/>
          <p:cNvSpPr>
            <a:spLocks noChangeShapeType="1"/>
          </p:cNvSpPr>
          <p:nvPr/>
        </p:nvSpPr>
        <p:spPr bwMode="auto">
          <a:xfrm>
            <a:off x="7086600" y="3123903"/>
            <a:ext cx="685800" cy="0"/>
          </a:xfrm>
          <a:prstGeom prst="line">
            <a:avLst/>
          </a:prstGeom>
          <a:noFill/>
          <a:ln w="28575" cap="sq"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503" name="Line 335"/>
          <p:cNvSpPr>
            <a:spLocks noChangeShapeType="1"/>
          </p:cNvSpPr>
          <p:nvPr/>
        </p:nvSpPr>
        <p:spPr bwMode="auto">
          <a:xfrm>
            <a:off x="8001000" y="3734097"/>
            <a:ext cx="685800" cy="0"/>
          </a:xfrm>
          <a:prstGeom prst="line">
            <a:avLst/>
          </a:prstGeom>
          <a:noFill/>
          <a:ln w="28575" cap="sq"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504" name="Line 336"/>
          <p:cNvSpPr>
            <a:spLocks noChangeShapeType="1"/>
          </p:cNvSpPr>
          <p:nvPr/>
        </p:nvSpPr>
        <p:spPr bwMode="auto">
          <a:xfrm>
            <a:off x="7086600" y="4877986"/>
            <a:ext cx="685800" cy="0"/>
          </a:xfrm>
          <a:prstGeom prst="line">
            <a:avLst/>
          </a:prstGeom>
          <a:noFill/>
          <a:ln w="28575" cap="sq"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7505" name="Line 337"/>
          <p:cNvSpPr>
            <a:spLocks noChangeShapeType="1"/>
          </p:cNvSpPr>
          <p:nvPr/>
        </p:nvSpPr>
        <p:spPr bwMode="auto">
          <a:xfrm>
            <a:off x="8077200" y="5409904"/>
            <a:ext cx="685800" cy="0"/>
          </a:xfrm>
          <a:prstGeom prst="line">
            <a:avLst/>
          </a:prstGeom>
          <a:noFill/>
          <a:ln w="28575" cap="sq"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nvGrpSpPr>
          <p:cNvPr id="7506" name="Group 338"/>
          <p:cNvGrpSpPr/>
          <p:nvPr/>
        </p:nvGrpSpPr>
        <p:grpSpPr bwMode="auto">
          <a:xfrm>
            <a:off x="4267200" y="227710"/>
            <a:ext cx="4648200" cy="5731767"/>
            <a:chOff x="0" y="0"/>
            <a:chExt cx="2928" cy="3610"/>
          </a:xfrm>
        </p:grpSpPr>
        <p:sp>
          <p:nvSpPr>
            <p:cNvPr id="7507" name="Text Box 339"/>
            <p:cNvSpPr txBox="1">
              <a:spLocks noChangeArrowheads="1"/>
            </p:cNvSpPr>
            <p:nvPr/>
          </p:nvSpPr>
          <p:spPr bwMode="auto">
            <a:xfrm>
              <a:off x="0" y="0"/>
              <a:ext cx="2928" cy="1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sz="3200" b="1" dirty="0">
                  <a:latin typeface="Times New Roman" panose="02020603050405020304" pitchFamily="18" charset="0"/>
                </a:rPr>
                <a:t>（</a:t>
              </a:r>
              <a:r>
                <a:rPr lang="zh-CN" altLang="zh-CN" sz="3200" b="1" dirty="0">
                  <a:latin typeface="Times New Roman" panose="02020603050405020304" pitchFamily="18" charset="0"/>
                </a:rPr>
                <a:t>2</a:t>
              </a:r>
              <a:r>
                <a:rPr lang="zh-CN" sz="3200" b="1" dirty="0">
                  <a:latin typeface="Times New Roman" panose="02020603050405020304" pitchFamily="18" charset="0"/>
                </a:rPr>
                <a:t>）观察图</a:t>
              </a:r>
              <a:r>
                <a:rPr lang="zh-CN" altLang="zh-CN" sz="3200" b="1" dirty="0">
                  <a:latin typeface="Times New Roman" panose="02020603050405020304" pitchFamily="18" charset="0"/>
                </a:rPr>
                <a:t>1—2</a:t>
              </a:r>
              <a:r>
                <a:rPr lang="zh-CN" sz="3200" b="1" dirty="0">
                  <a:latin typeface="Times New Roman" panose="02020603050405020304" pitchFamily="18" charset="0"/>
                </a:rPr>
                <a:t>：</a:t>
              </a:r>
            </a:p>
            <a:p>
              <a:pPr>
                <a:spcBef>
                  <a:spcPct val="50000"/>
                </a:spcBef>
              </a:pPr>
              <a:r>
                <a:rPr lang="zh-CN" sz="3200" b="1" dirty="0">
                  <a:latin typeface="Times New Roman" panose="02020603050405020304" pitchFamily="18" charset="0"/>
                </a:rPr>
                <a:t>正方形</a:t>
              </a:r>
              <a:r>
                <a:rPr lang="zh-CN" altLang="zh-CN" sz="3200" b="1" dirty="0">
                  <a:latin typeface="Times New Roman" panose="02020603050405020304" pitchFamily="18" charset="0"/>
                </a:rPr>
                <a:t>A</a:t>
              </a:r>
              <a:r>
                <a:rPr lang="zh-CN" sz="3200" b="1" dirty="0">
                  <a:latin typeface="Times New Roman" panose="02020603050405020304" pitchFamily="18" charset="0"/>
                </a:rPr>
                <a:t>中含有       个小方格，即</a:t>
              </a:r>
              <a:r>
                <a:rPr lang="zh-CN" altLang="zh-CN" sz="3200" b="1" dirty="0">
                  <a:latin typeface="Times New Roman" panose="02020603050405020304" pitchFamily="18" charset="0"/>
                </a:rPr>
                <a:t>A</a:t>
              </a:r>
              <a:r>
                <a:rPr lang="zh-CN" sz="3200" b="1" dirty="0">
                  <a:latin typeface="Times New Roman" panose="02020603050405020304" pitchFamily="18" charset="0"/>
                </a:rPr>
                <a:t>的面积是        个单位面积；</a:t>
              </a:r>
            </a:p>
          </p:txBody>
        </p:sp>
        <p:sp>
          <p:nvSpPr>
            <p:cNvPr id="7508" name="Rectangle 340"/>
            <p:cNvSpPr>
              <a:spLocks noChangeArrowheads="1"/>
            </p:cNvSpPr>
            <p:nvPr/>
          </p:nvSpPr>
          <p:spPr bwMode="auto">
            <a:xfrm>
              <a:off x="0" y="1498"/>
              <a:ext cx="2880" cy="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sz="3200" b="1" dirty="0">
                  <a:latin typeface="Times New Roman" panose="02020603050405020304" pitchFamily="18" charset="0"/>
                </a:rPr>
                <a:t>正方形</a:t>
              </a:r>
              <a:r>
                <a:rPr lang="zh-CN" altLang="zh-CN" sz="3200" b="1" dirty="0">
                  <a:latin typeface="Times New Roman" panose="02020603050405020304" pitchFamily="18" charset="0"/>
                </a:rPr>
                <a:t>B</a:t>
              </a:r>
              <a:r>
                <a:rPr lang="zh-CN" sz="3200" b="1" dirty="0">
                  <a:latin typeface="Times New Roman" panose="02020603050405020304" pitchFamily="18" charset="0"/>
                </a:rPr>
                <a:t>中含有       个小方格，即</a:t>
              </a:r>
              <a:r>
                <a:rPr lang="zh-CN" altLang="zh-CN" sz="3200" b="1" dirty="0">
                  <a:latin typeface="Times New Roman" panose="02020603050405020304" pitchFamily="18" charset="0"/>
                </a:rPr>
                <a:t>B</a:t>
              </a:r>
              <a:r>
                <a:rPr lang="zh-CN" sz="3200" b="1" dirty="0">
                  <a:latin typeface="Times New Roman" panose="02020603050405020304" pitchFamily="18" charset="0"/>
                </a:rPr>
                <a:t>的面积是        个单位面积；</a:t>
              </a:r>
            </a:p>
          </p:txBody>
        </p:sp>
        <p:sp>
          <p:nvSpPr>
            <p:cNvPr id="7509" name="Rectangle 341"/>
            <p:cNvSpPr>
              <a:spLocks noChangeArrowheads="1"/>
            </p:cNvSpPr>
            <p:nvPr/>
          </p:nvSpPr>
          <p:spPr bwMode="auto">
            <a:xfrm>
              <a:off x="0" y="2621"/>
              <a:ext cx="2880" cy="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sz="3200" b="1" dirty="0">
                  <a:latin typeface="Times New Roman" panose="02020603050405020304" pitchFamily="18" charset="0"/>
                </a:rPr>
                <a:t>正方形</a:t>
              </a:r>
              <a:r>
                <a:rPr lang="zh-CN" altLang="zh-CN" sz="3200" b="1" dirty="0">
                  <a:latin typeface="Times New Roman" panose="02020603050405020304" pitchFamily="18" charset="0"/>
                </a:rPr>
                <a:t>C</a:t>
              </a:r>
              <a:r>
                <a:rPr lang="zh-CN" sz="3200" b="1" dirty="0">
                  <a:latin typeface="Times New Roman" panose="02020603050405020304" pitchFamily="18" charset="0"/>
                </a:rPr>
                <a:t>中含有       个小方格，即</a:t>
              </a:r>
              <a:r>
                <a:rPr lang="zh-CN" altLang="zh-CN" sz="3200" b="1" dirty="0">
                  <a:latin typeface="Times New Roman" panose="02020603050405020304" pitchFamily="18" charset="0"/>
                </a:rPr>
                <a:t>C</a:t>
              </a:r>
              <a:r>
                <a:rPr lang="zh-CN" sz="3200" b="1" dirty="0">
                  <a:latin typeface="Times New Roman" panose="02020603050405020304" pitchFamily="18" charset="0"/>
                </a:rPr>
                <a:t>的面积是        个单位面积；</a:t>
              </a:r>
            </a:p>
          </p:txBody>
        </p:sp>
      </p:grpSp>
      <p:sp>
        <p:nvSpPr>
          <p:cNvPr id="7510" name="Text Box 342"/>
          <p:cNvSpPr txBox="1">
            <a:spLocks noChangeArrowheads="1"/>
          </p:cNvSpPr>
          <p:nvPr/>
        </p:nvSpPr>
        <p:spPr bwMode="auto">
          <a:xfrm>
            <a:off x="7239000" y="944644"/>
            <a:ext cx="533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zh-CN" sz="3200" b="1">
                <a:solidFill>
                  <a:srgbClr val="FF0000"/>
                </a:solidFill>
                <a:latin typeface="Times New Roman" panose="02020603050405020304" pitchFamily="18" charset="0"/>
              </a:rPr>
              <a:t>4</a:t>
            </a:r>
          </a:p>
        </p:txBody>
      </p:sp>
      <p:sp>
        <p:nvSpPr>
          <p:cNvPr id="7511" name="Rectangle 343"/>
          <p:cNvSpPr>
            <a:spLocks noChangeArrowheads="1"/>
          </p:cNvSpPr>
          <p:nvPr/>
        </p:nvSpPr>
        <p:spPr bwMode="auto">
          <a:xfrm>
            <a:off x="8153401" y="1371601"/>
            <a:ext cx="38985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3200" b="1">
                <a:solidFill>
                  <a:srgbClr val="FF0000"/>
                </a:solidFill>
                <a:latin typeface="Times New Roman" panose="02020603050405020304" pitchFamily="18" charset="0"/>
              </a:rPr>
              <a:t>4</a:t>
            </a:r>
          </a:p>
        </p:txBody>
      </p:sp>
      <p:sp>
        <p:nvSpPr>
          <p:cNvPr id="7512" name="Rectangle 344"/>
          <p:cNvSpPr>
            <a:spLocks noChangeArrowheads="1"/>
          </p:cNvSpPr>
          <p:nvPr/>
        </p:nvSpPr>
        <p:spPr bwMode="auto">
          <a:xfrm>
            <a:off x="7162801" y="2622228"/>
            <a:ext cx="38985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3200" b="1">
                <a:solidFill>
                  <a:srgbClr val="FF0000"/>
                </a:solidFill>
                <a:latin typeface="Times New Roman" panose="02020603050405020304" pitchFamily="18" charset="0"/>
              </a:rPr>
              <a:t>4</a:t>
            </a:r>
          </a:p>
        </p:txBody>
      </p:sp>
      <p:sp>
        <p:nvSpPr>
          <p:cNvPr id="7513" name="Rectangle 345"/>
          <p:cNvSpPr>
            <a:spLocks noChangeArrowheads="1"/>
          </p:cNvSpPr>
          <p:nvPr/>
        </p:nvSpPr>
        <p:spPr bwMode="auto">
          <a:xfrm>
            <a:off x="8153401" y="3154147"/>
            <a:ext cx="38985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3200" b="1">
                <a:solidFill>
                  <a:srgbClr val="FF0000"/>
                </a:solidFill>
                <a:latin typeface="Times New Roman" panose="02020603050405020304" pitchFamily="18" charset="0"/>
              </a:rPr>
              <a:t>4</a:t>
            </a:r>
          </a:p>
        </p:txBody>
      </p:sp>
      <p:sp>
        <p:nvSpPr>
          <p:cNvPr id="7514" name="Rectangle 346"/>
          <p:cNvSpPr>
            <a:spLocks noChangeArrowheads="1"/>
          </p:cNvSpPr>
          <p:nvPr/>
        </p:nvSpPr>
        <p:spPr bwMode="auto">
          <a:xfrm>
            <a:off x="7162801" y="4374533"/>
            <a:ext cx="38985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3200" b="1">
                <a:solidFill>
                  <a:srgbClr val="FF0000"/>
                </a:solidFill>
                <a:latin typeface="Times New Roman" panose="02020603050405020304" pitchFamily="18" charset="0"/>
              </a:rPr>
              <a:t>8</a:t>
            </a:r>
          </a:p>
        </p:txBody>
      </p:sp>
      <p:sp>
        <p:nvSpPr>
          <p:cNvPr id="7515" name="Rectangle 347"/>
          <p:cNvSpPr>
            <a:spLocks noChangeArrowheads="1"/>
          </p:cNvSpPr>
          <p:nvPr/>
        </p:nvSpPr>
        <p:spPr bwMode="auto">
          <a:xfrm>
            <a:off x="8096251" y="4877985"/>
            <a:ext cx="38985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3200" b="1">
                <a:solidFill>
                  <a:srgbClr val="FF0000"/>
                </a:solidFill>
                <a:latin typeface="Times New Roman" panose="02020603050405020304" pitchFamily="18" charset="0"/>
              </a:rPr>
              <a:t>8</a:t>
            </a:r>
          </a:p>
        </p:txBody>
      </p:sp>
      <p:sp>
        <p:nvSpPr>
          <p:cNvPr id="7516" name="Rectangle 348"/>
          <p:cNvSpPr>
            <a:spLocks noChangeArrowheads="1"/>
          </p:cNvSpPr>
          <p:nvPr/>
        </p:nvSpPr>
        <p:spPr bwMode="auto">
          <a:xfrm>
            <a:off x="2057401" y="6096594"/>
            <a:ext cx="543289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3200" b="1" dirty="0">
                <a:solidFill>
                  <a:srgbClr val="FF0000"/>
                </a:solidFill>
                <a:latin typeface="Times New Roman" panose="02020603050405020304" pitchFamily="18" charset="0"/>
              </a:rPr>
              <a:t>A</a:t>
            </a:r>
            <a:r>
              <a:rPr lang="zh-CN" sz="3200" b="1" dirty="0">
                <a:solidFill>
                  <a:srgbClr val="FF0000"/>
                </a:solidFill>
                <a:latin typeface="Times New Roman" panose="02020603050405020304" pitchFamily="18" charset="0"/>
              </a:rPr>
              <a:t>的面积</a:t>
            </a:r>
            <a:r>
              <a:rPr lang="zh-CN" altLang="zh-CN" sz="3200" b="1" dirty="0">
                <a:solidFill>
                  <a:srgbClr val="FF0000"/>
                </a:solidFill>
                <a:latin typeface="Times New Roman" panose="02020603050405020304" pitchFamily="18" charset="0"/>
              </a:rPr>
              <a:t>+ B</a:t>
            </a:r>
            <a:r>
              <a:rPr lang="zh-CN" sz="3200" b="1" dirty="0">
                <a:solidFill>
                  <a:srgbClr val="FF0000"/>
                </a:solidFill>
                <a:latin typeface="Times New Roman" panose="02020603050405020304" pitchFamily="18" charset="0"/>
              </a:rPr>
              <a:t>的面积</a:t>
            </a:r>
            <a:r>
              <a:rPr lang="zh-CN" altLang="zh-CN" sz="3200" b="1" dirty="0">
                <a:solidFill>
                  <a:srgbClr val="FF0000"/>
                </a:solidFill>
                <a:latin typeface="Times New Roman" panose="02020603050405020304" pitchFamily="18" charset="0"/>
              </a:rPr>
              <a:t>= C</a:t>
            </a:r>
            <a:r>
              <a:rPr lang="zh-CN" sz="3200" b="1" dirty="0">
                <a:solidFill>
                  <a:srgbClr val="FF0000"/>
                </a:solidFill>
                <a:latin typeface="Times New Roman" panose="02020603050405020304" pitchFamily="18" charset="0"/>
              </a:rPr>
              <a:t>的面积</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5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5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5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5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5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5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7516"/>
                                        </p:tgtEl>
                                        <p:attrNameLst>
                                          <p:attrName>style.visibility</p:attrName>
                                        </p:attrNameLst>
                                      </p:cBhvr>
                                      <p:to>
                                        <p:strVal val="visible"/>
                                      </p:to>
                                    </p:set>
                                    <p:animEffect transition="in" filter="slide(fromBottom)">
                                      <p:cBhvr>
                                        <p:cTn id="31" dur="500"/>
                                        <p:tgtEl>
                                          <p:spTgt spid="7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10" grpId="0" autoUpdateAnimBg="0"/>
      <p:bldP spid="7511" grpId="0" autoUpdateAnimBg="0"/>
      <p:bldP spid="7512" grpId="0" autoUpdateAnimBg="0"/>
      <p:bldP spid="7513" grpId="0" autoUpdateAnimBg="0"/>
      <p:bldP spid="7514" grpId="0" autoUpdateAnimBg="0"/>
      <p:bldP spid="7515" grpId="0" autoUpdateAnimBg="0"/>
      <p:bldP spid="751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331914" y="982002"/>
            <a:ext cx="597693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sz="4000" b="1" dirty="0">
                <a:solidFill>
                  <a:schemeClr val="accent2"/>
                </a:solidFill>
                <a:latin typeface="Times New Roman" panose="02020603050405020304" pitchFamily="18" charset="0"/>
              </a:rPr>
              <a:t>赵爽弦图证明勾股定理</a:t>
            </a:r>
          </a:p>
        </p:txBody>
      </p:sp>
      <p:grpSp>
        <p:nvGrpSpPr>
          <p:cNvPr id="8195" name="Group 3"/>
          <p:cNvGrpSpPr/>
          <p:nvPr/>
        </p:nvGrpSpPr>
        <p:grpSpPr bwMode="auto">
          <a:xfrm>
            <a:off x="0" y="1"/>
            <a:ext cx="3363913" cy="708478"/>
            <a:chOff x="0" y="0"/>
            <a:chExt cx="2119" cy="375"/>
          </a:xfrm>
        </p:grpSpPr>
        <p:sp>
          <p:nvSpPr>
            <p:cNvPr id="8196" name="Rectangle 4"/>
            <p:cNvSpPr>
              <a:spLocks noChangeArrowheads="1"/>
            </p:cNvSpPr>
            <p:nvPr/>
          </p:nvSpPr>
          <p:spPr bwMode="auto">
            <a:xfrm>
              <a:off x="0" y="58"/>
              <a:ext cx="2112" cy="283"/>
            </a:xfrm>
            <a:prstGeom prst="rect">
              <a:avLst/>
            </a:prstGeom>
            <a:gradFill rotWithShape="0">
              <a:gsLst>
                <a:gs pos="0">
                  <a:srgbClr val="FFCC99"/>
                </a:gs>
                <a:gs pos="100000">
                  <a:srgbClr val="FFFFFF"/>
                </a:gs>
              </a:gsLst>
              <a:path path="shape">
                <a:fillToRect l="50000" t="50000" r="50000" b="50000"/>
              </a:path>
            </a:gradFill>
            <a:ln w="38100" cmpd="sng">
              <a:solidFill>
                <a:srgbClr val="FF11B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80000"/>
                </a:lnSpc>
              </a:pPr>
              <a:r>
                <a:rPr lang="zh-CN" altLang="zh-CN" sz="3200" b="1">
                  <a:solidFill>
                    <a:srgbClr val="0000FF"/>
                  </a:solidFill>
                  <a:effectLst>
                    <a:outerShdw blurRad="38100" dist="38100" dir="2700000" algn="tl">
                      <a:srgbClr val="000000"/>
                    </a:outerShdw>
                  </a:effectLst>
                  <a:sym typeface="MS Outlook" panose="05010100010000000000" pitchFamily="2" charset="2"/>
                </a:rPr>
                <a:t>    </a:t>
              </a:r>
              <a:r>
                <a:rPr lang="zh-CN" sz="3200" b="1">
                  <a:solidFill>
                    <a:srgbClr val="0000FF"/>
                  </a:solidFill>
                  <a:effectLst>
                    <a:outerShdw blurRad="38100" dist="38100" dir="2700000" algn="tl">
                      <a:srgbClr val="000000"/>
                    </a:outerShdw>
                  </a:effectLst>
                  <a:sym typeface="MS Outlook" panose="05010100010000000000" pitchFamily="2" charset="2"/>
                </a:rPr>
                <a:t>用心 </a:t>
              </a:r>
              <a:r>
                <a:rPr lang="zh-CN" altLang="zh-CN" sz="3600" b="1">
                  <a:solidFill>
                    <a:srgbClr val="FF11B0"/>
                  </a:solidFill>
                  <a:effectLst>
                    <a:outerShdw blurRad="38100" dist="38100" dir="2700000" algn="tl">
                      <a:srgbClr val="000000"/>
                    </a:outerShdw>
                  </a:effectLst>
                  <a:cs typeface="Arial" panose="020B0604020202020204" pitchFamily="34" charset="0"/>
                </a:rPr>
                <a:t>&amp;</a:t>
              </a:r>
              <a:r>
                <a:rPr lang="zh-CN" altLang="zh-CN" sz="3600" b="1">
                  <a:solidFill>
                    <a:srgbClr val="FF3300"/>
                  </a:solidFill>
                  <a:effectLst>
                    <a:outerShdw blurRad="38100" dist="38100" dir="2700000" algn="tl">
                      <a:srgbClr val="000000"/>
                    </a:outerShdw>
                  </a:effectLst>
                  <a:cs typeface="Arial" panose="020B0604020202020204" pitchFamily="34" charset="0"/>
                </a:rPr>
                <a:t> </a:t>
              </a:r>
              <a:r>
                <a:rPr lang="zh-CN" sz="3200" b="1">
                  <a:solidFill>
                    <a:srgbClr val="0000FF"/>
                  </a:solidFill>
                  <a:effectLst>
                    <a:outerShdw blurRad="38100" dist="38100" dir="2700000" algn="tl">
                      <a:srgbClr val="000000"/>
                    </a:outerShdw>
                  </a:effectLst>
                  <a:latin typeface="宋体" panose="02010600030101010101" pitchFamily="2" charset="-122"/>
                </a:rPr>
                <a:t>体会</a:t>
              </a:r>
              <a:endParaRPr lang="zh-CN" sz="3600" b="1">
                <a:solidFill>
                  <a:srgbClr val="FF11B0"/>
                </a:solidFill>
                <a:ea typeface="BatangChe" pitchFamily="49" charset="-127"/>
              </a:endParaRPr>
            </a:p>
          </p:txBody>
        </p:sp>
        <p:sp>
          <p:nvSpPr>
            <p:cNvPr id="8197" name="Rectangle 5" descr="PE03255_"/>
            <p:cNvSpPr>
              <a:spLocks noChangeArrowheads="1"/>
            </p:cNvSpPr>
            <p:nvPr/>
          </p:nvSpPr>
          <p:spPr bwMode="auto">
            <a:xfrm>
              <a:off x="1680" y="0"/>
              <a:ext cx="439" cy="375"/>
            </a:xfrm>
            <a:prstGeom prst="rect">
              <a:avLst/>
            </a:prstGeom>
            <a:noFill/>
            <a:ln>
              <a:noFill/>
            </a:ln>
            <a:effectLst/>
            <a:extLst>
              <a:ext uri="{909E8E84-426E-40DD-AFC4-6F175D3DCCD1}">
                <a14:hiddenFill xmlns:a14="http://schemas.microsoft.com/office/drawing/2010/main">
                  <a:blipFill dpi="0" rotWithShape="0">
                    <a:blip r:embed="rId4"/>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zh-CN" altLang="en-US" sz="4000" b="1">
                  <a:solidFill>
                    <a:srgbClr val="003366"/>
                  </a:solidFill>
                  <a:effectLst>
                    <a:outerShdw blurRad="38100" dist="38100" dir="2700000" algn="tl">
                      <a:srgbClr val="C0C0C0"/>
                    </a:outerShdw>
                  </a:effectLst>
                  <a:ea typeface="BatangChe" pitchFamily="49" charset="-127"/>
                </a:rPr>
                <a:t>☞</a:t>
              </a:r>
              <a:endParaRPr lang="en-US" sz="4000" b="1">
                <a:solidFill>
                  <a:srgbClr val="003366"/>
                </a:solidFill>
                <a:effectLst>
                  <a:outerShdw blurRad="38100" dist="38100" dir="2700000" algn="tl">
                    <a:srgbClr val="C0C0C0"/>
                  </a:outerShdw>
                </a:effectLst>
                <a:ea typeface="BatangChe" pitchFamily="49" charset="-127"/>
              </a:endParaRPr>
            </a:p>
          </p:txBody>
        </p:sp>
        <p:grpSp>
          <p:nvGrpSpPr>
            <p:cNvPr id="8198" name="Group 6"/>
            <p:cNvGrpSpPr>
              <a:grpSpLocks noChangeAspect="1"/>
            </p:cNvGrpSpPr>
            <p:nvPr/>
          </p:nvGrpSpPr>
          <p:grpSpPr bwMode="auto">
            <a:xfrm>
              <a:off x="91" y="128"/>
              <a:ext cx="197" cy="208"/>
              <a:chOff x="0" y="0"/>
              <a:chExt cx="288" cy="304"/>
            </a:xfrm>
          </p:grpSpPr>
          <p:sp>
            <p:nvSpPr>
              <p:cNvPr id="8199" name="未知" descr="PE03255_"/>
              <p:cNvSpPr>
                <a:spLocks noChangeAspect="1"/>
              </p:cNvSpPr>
              <p:nvPr/>
            </p:nvSpPr>
            <p:spPr bwMode="auto">
              <a:xfrm>
                <a:off x="96" y="0"/>
                <a:ext cx="192" cy="256"/>
              </a:xfrm>
              <a:custGeom>
                <a:avLst/>
                <a:gdLst>
                  <a:gd name="T0" fmla="*/ 0 w 256"/>
                  <a:gd name="T1" fmla="*/ 16 h 208"/>
                  <a:gd name="T2" fmla="*/ 144 w 256"/>
                  <a:gd name="T3" fmla="*/ 16 h 208"/>
                  <a:gd name="T4" fmla="*/ 240 w 256"/>
                  <a:gd name="T5" fmla="*/ 112 h 208"/>
                  <a:gd name="T6" fmla="*/ 240 w 256"/>
                  <a:gd name="T7" fmla="*/ 208 h 208"/>
                </a:gdLst>
                <a:ahLst/>
                <a:cxnLst>
                  <a:cxn ang="0">
                    <a:pos x="T0" y="T1"/>
                  </a:cxn>
                  <a:cxn ang="0">
                    <a:pos x="T2" y="T3"/>
                  </a:cxn>
                  <a:cxn ang="0">
                    <a:pos x="T4" y="T5"/>
                  </a:cxn>
                  <a:cxn ang="0">
                    <a:pos x="T6" y="T7"/>
                  </a:cxn>
                </a:cxnLst>
                <a:rect l="0" t="0" r="r" b="b"/>
                <a:pathLst>
                  <a:path w="256" h="208">
                    <a:moveTo>
                      <a:pt x="0" y="16"/>
                    </a:moveTo>
                    <a:cubicBezTo>
                      <a:pt x="52" y="8"/>
                      <a:pt x="104" y="0"/>
                      <a:pt x="144" y="16"/>
                    </a:cubicBezTo>
                    <a:cubicBezTo>
                      <a:pt x="184" y="32"/>
                      <a:pt x="224" y="80"/>
                      <a:pt x="240" y="112"/>
                    </a:cubicBezTo>
                    <a:cubicBezTo>
                      <a:pt x="256" y="144"/>
                      <a:pt x="248" y="176"/>
                      <a:pt x="240" y="208"/>
                    </a:cubicBezTo>
                  </a:path>
                </a:pathLst>
              </a:custGeom>
              <a:noFill/>
              <a:ln w="38100" cap="flat" cmpd="sng">
                <a:solidFill>
                  <a:srgbClr val="FF0000"/>
                </a:solidFill>
                <a:round/>
                <a:tailEnd type="triangle" w="med" len="med"/>
              </a:ln>
              <a:effectLst/>
              <a:extLst>
                <a:ext uri="{909E8E84-426E-40DD-AFC4-6F175D3DCCD1}">
                  <a14:hiddenFill xmlns:a14="http://schemas.microsoft.com/office/drawing/2010/main">
                    <a:blipFill dpi="0" rotWithShape="0">
                      <a:blip r:embed="rId4"/>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8200" name="未知" descr="PE03255_"/>
              <p:cNvSpPr>
                <a:spLocks noChangeAspect="1"/>
              </p:cNvSpPr>
              <p:nvPr/>
            </p:nvSpPr>
            <p:spPr bwMode="auto">
              <a:xfrm rot="10760866">
                <a:off x="0" y="48"/>
                <a:ext cx="192" cy="256"/>
              </a:xfrm>
              <a:custGeom>
                <a:avLst/>
                <a:gdLst>
                  <a:gd name="T0" fmla="*/ 0 w 256"/>
                  <a:gd name="T1" fmla="*/ 16 h 208"/>
                  <a:gd name="T2" fmla="*/ 144 w 256"/>
                  <a:gd name="T3" fmla="*/ 16 h 208"/>
                  <a:gd name="T4" fmla="*/ 240 w 256"/>
                  <a:gd name="T5" fmla="*/ 112 h 208"/>
                  <a:gd name="T6" fmla="*/ 240 w 256"/>
                  <a:gd name="T7" fmla="*/ 208 h 208"/>
                </a:gdLst>
                <a:ahLst/>
                <a:cxnLst>
                  <a:cxn ang="0">
                    <a:pos x="T0" y="T1"/>
                  </a:cxn>
                  <a:cxn ang="0">
                    <a:pos x="T2" y="T3"/>
                  </a:cxn>
                  <a:cxn ang="0">
                    <a:pos x="T4" y="T5"/>
                  </a:cxn>
                  <a:cxn ang="0">
                    <a:pos x="T6" y="T7"/>
                  </a:cxn>
                </a:cxnLst>
                <a:rect l="0" t="0" r="r" b="b"/>
                <a:pathLst>
                  <a:path w="256" h="208">
                    <a:moveTo>
                      <a:pt x="0" y="16"/>
                    </a:moveTo>
                    <a:cubicBezTo>
                      <a:pt x="52" y="8"/>
                      <a:pt x="104" y="0"/>
                      <a:pt x="144" y="16"/>
                    </a:cubicBezTo>
                    <a:cubicBezTo>
                      <a:pt x="184" y="32"/>
                      <a:pt x="224" y="80"/>
                      <a:pt x="240" y="112"/>
                    </a:cubicBezTo>
                    <a:cubicBezTo>
                      <a:pt x="256" y="144"/>
                      <a:pt x="248" y="176"/>
                      <a:pt x="240" y="208"/>
                    </a:cubicBezTo>
                  </a:path>
                </a:pathLst>
              </a:custGeom>
              <a:noFill/>
              <a:ln w="38100" cap="flat" cmpd="sng">
                <a:solidFill>
                  <a:srgbClr val="FF0000"/>
                </a:solidFill>
                <a:round/>
                <a:tailEnd type="triangle" w="med" len="med"/>
              </a:ln>
              <a:effectLst/>
              <a:extLst>
                <a:ext uri="{909E8E84-426E-40DD-AFC4-6F175D3DCCD1}">
                  <a14:hiddenFill xmlns:a14="http://schemas.microsoft.com/office/drawing/2010/main">
                    <a:blipFill dpi="0" rotWithShape="0">
                      <a:blip r:embed="rId4"/>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8201" name="Line 9"/>
              <p:cNvSpPr>
                <a:spLocks noChangeAspect="1" noChangeShapeType="1"/>
              </p:cNvSpPr>
              <p:nvPr/>
            </p:nvSpPr>
            <p:spPr bwMode="auto">
              <a:xfrm flipH="1">
                <a:off x="96" y="16"/>
                <a:ext cx="96" cy="288"/>
              </a:xfrm>
              <a:prstGeom prst="line">
                <a:avLst/>
              </a:prstGeom>
              <a:noFill/>
              <a:ln w="38100" cmpd="sng">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grpSp>
        <p:nvGrpSpPr>
          <p:cNvPr id="8202" name="Group 10"/>
          <p:cNvGrpSpPr/>
          <p:nvPr/>
        </p:nvGrpSpPr>
        <p:grpSpPr bwMode="auto">
          <a:xfrm>
            <a:off x="4643438" y="1126100"/>
            <a:ext cx="3960812" cy="3926226"/>
            <a:chOff x="0" y="0"/>
            <a:chExt cx="2495" cy="2473"/>
          </a:xfrm>
        </p:grpSpPr>
        <p:sp>
          <p:nvSpPr>
            <p:cNvPr id="8203" name="AutoShape 11"/>
            <p:cNvSpPr>
              <a:spLocks noChangeArrowheads="1"/>
            </p:cNvSpPr>
            <p:nvPr/>
          </p:nvSpPr>
          <p:spPr bwMode="auto">
            <a:xfrm rot="5400000">
              <a:off x="1226" y="1224"/>
              <a:ext cx="680" cy="1316"/>
            </a:xfrm>
            <a:prstGeom prst="rtTriangle">
              <a:avLst/>
            </a:prstGeom>
            <a:solidFill>
              <a:srgbClr val="FF0000"/>
            </a:solidFill>
            <a:ln w="9525" cmpd="sng">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04" name="Rectangle 12"/>
            <p:cNvSpPr>
              <a:spLocks noChangeArrowheads="1"/>
            </p:cNvSpPr>
            <p:nvPr/>
          </p:nvSpPr>
          <p:spPr bwMode="auto">
            <a:xfrm rot="5400000">
              <a:off x="904" y="903"/>
              <a:ext cx="635" cy="635"/>
            </a:xfrm>
            <a:prstGeom prst="rect">
              <a:avLst/>
            </a:prstGeom>
            <a:solidFill>
              <a:srgbClr val="FFCC00"/>
            </a:solidFill>
            <a:ln w="9525" cmpd="sng">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05" name="AutoShape 13"/>
            <p:cNvSpPr>
              <a:spLocks noChangeArrowheads="1"/>
            </p:cNvSpPr>
            <p:nvPr/>
          </p:nvSpPr>
          <p:spPr bwMode="auto">
            <a:xfrm rot="16200000">
              <a:off x="545" y="-91"/>
              <a:ext cx="680" cy="1316"/>
            </a:xfrm>
            <a:prstGeom prst="rtTriangle">
              <a:avLst/>
            </a:prstGeom>
            <a:solidFill>
              <a:srgbClr val="FF0000"/>
            </a:solidFill>
            <a:ln w="9525" cmpd="sng">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06" name="AutoShape 14"/>
            <p:cNvSpPr>
              <a:spLocks noChangeArrowheads="1"/>
            </p:cNvSpPr>
            <p:nvPr/>
          </p:nvSpPr>
          <p:spPr bwMode="auto">
            <a:xfrm>
              <a:off x="1543" y="227"/>
              <a:ext cx="680" cy="1316"/>
            </a:xfrm>
            <a:prstGeom prst="rtTriangle">
              <a:avLst/>
            </a:prstGeom>
            <a:solidFill>
              <a:srgbClr val="FF0000"/>
            </a:solidFill>
            <a:ln w="9525" cmpd="sng">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07" name="AutoShape 15"/>
            <p:cNvSpPr>
              <a:spLocks noChangeArrowheads="1"/>
            </p:cNvSpPr>
            <p:nvPr/>
          </p:nvSpPr>
          <p:spPr bwMode="auto">
            <a:xfrm rot="10800000">
              <a:off x="227" y="907"/>
              <a:ext cx="680" cy="1316"/>
            </a:xfrm>
            <a:prstGeom prst="rtTriangle">
              <a:avLst/>
            </a:prstGeom>
            <a:solidFill>
              <a:srgbClr val="FF0000"/>
            </a:solidFill>
            <a:ln w="9525" cmpd="sng">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08" name="Text Box 16"/>
            <p:cNvSpPr txBox="1">
              <a:spLocks noChangeArrowheads="1"/>
            </p:cNvSpPr>
            <p:nvPr/>
          </p:nvSpPr>
          <p:spPr bwMode="auto">
            <a:xfrm>
              <a:off x="2268" y="1406"/>
              <a:ext cx="22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zh-CN" altLang="zh-CN" sz="2000" b="1">
                <a:latin typeface="Times New Roman" panose="02020603050405020304" pitchFamily="18" charset="0"/>
              </a:endParaRPr>
            </a:p>
          </p:txBody>
        </p:sp>
        <p:sp>
          <p:nvSpPr>
            <p:cNvPr id="8209" name="Text Box 17"/>
            <p:cNvSpPr txBox="1">
              <a:spLocks noChangeArrowheads="1"/>
            </p:cNvSpPr>
            <p:nvPr/>
          </p:nvSpPr>
          <p:spPr bwMode="auto">
            <a:xfrm>
              <a:off x="1497" y="0"/>
              <a:ext cx="27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zh-CN" altLang="zh-CN" sz="2000" b="1">
                <a:latin typeface="Times New Roman" panose="02020603050405020304" pitchFamily="18" charset="0"/>
              </a:endParaRPr>
            </a:p>
          </p:txBody>
        </p:sp>
        <p:sp>
          <p:nvSpPr>
            <p:cNvPr id="8210" name="Text Box 18"/>
            <p:cNvSpPr txBox="1">
              <a:spLocks noChangeArrowheads="1"/>
            </p:cNvSpPr>
            <p:nvPr/>
          </p:nvSpPr>
          <p:spPr bwMode="auto">
            <a:xfrm>
              <a:off x="0" y="816"/>
              <a:ext cx="22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zh-CN" altLang="zh-CN" sz="2000" b="1">
                <a:latin typeface="Times New Roman" panose="02020603050405020304" pitchFamily="18" charset="0"/>
              </a:endParaRPr>
            </a:p>
          </p:txBody>
        </p:sp>
        <p:sp>
          <p:nvSpPr>
            <p:cNvPr id="8211" name="Text Box 19"/>
            <p:cNvSpPr txBox="1">
              <a:spLocks noChangeArrowheads="1"/>
            </p:cNvSpPr>
            <p:nvPr/>
          </p:nvSpPr>
          <p:spPr bwMode="auto">
            <a:xfrm>
              <a:off x="817" y="2223"/>
              <a:ext cx="22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zh-CN" altLang="zh-CN" sz="2000" b="1">
                <a:latin typeface="Times New Roman" panose="02020603050405020304" pitchFamily="18" charset="0"/>
              </a:endParaRPr>
            </a:p>
          </p:txBody>
        </p:sp>
        <p:sp>
          <p:nvSpPr>
            <p:cNvPr id="8212" name="Text Box 20"/>
            <p:cNvSpPr txBox="1">
              <a:spLocks noChangeArrowheads="1"/>
            </p:cNvSpPr>
            <p:nvPr/>
          </p:nvSpPr>
          <p:spPr bwMode="auto">
            <a:xfrm>
              <a:off x="1906" y="635"/>
              <a:ext cx="2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zh-CN" sz="2800" b="1">
                  <a:latin typeface="Times New Roman" panose="02020603050405020304" pitchFamily="18" charset="0"/>
                </a:rPr>
                <a:t>c</a:t>
              </a:r>
            </a:p>
          </p:txBody>
        </p:sp>
        <p:sp>
          <p:nvSpPr>
            <p:cNvPr id="8213" name="Text Box 21"/>
            <p:cNvSpPr txBox="1">
              <a:spLocks noChangeArrowheads="1"/>
            </p:cNvSpPr>
            <p:nvPr/>
          </p:nvSpPr>
          <p:spPr bwMode="auto">
            <a:xfrm>
              <a:off x="1497" y="862"/>
              <a:ext cx="22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zh-CN" sz="2800" b="1">
                  <a:latin typeface="Times New Roman" panose="02020603050405020304" pitchFamily="18" charset="0"/>
                </a:rPr>
                <a:t>b</a:t>
              </a:r>
            </a:p>
          </p:txBody>
        </p:sp>
        <p:sp>
          <p:nvSpPr>
            <p:cNvPr id="8214" name="Text Box 22"/>
            <p:cNvSpPr txBox="1">
              <a:spLocks noChangeArrowheads="1"/>
            </p:cNvSpPr>
            <p:nvPr/>
          </p:nvSpPr>
          <p:spPr bwMode="auto">
            <a:xfrm>
              <a:off x="1769" y="1270"/>
              <a:ext cx="18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zh-CN" sz="2800" b="1">
                  <a:latin typeface="Times New Roman" panose="02020603050405020304" pitchFamily="18" charset="0"/>
                </a:rPr>
                <a:t>a</a:t>
              </a:r>
            </a:p>
          </p:txBody>
        </p:sp>
      </p:grpSp>
      <p:sp>
        <p:nvSpPr>
          <p:cNvPr id="8215" name="Text Box 23"/>
          <p:cNvSpPr txBox="1">
            <a:spLocks noChangeArrowheads="1"/>
          </p:cNvSpPr>
          <p:nvPr/>
        </p:nvSpPr>
        <p:spPr bwMode="auto">
          <a:xfrm>
            <a:off x="4283076" y="5159066"/>
            <a:ext cx="574675"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zh-CN" sz="6600" b="1">
                <a:solidFill>
                  <a:srgbClr val="FF0066"/>
                </a:solidFill>
                <a:latin typeface="Times New Roman" panose="02020603050405020304" pitchFamily="18" charset="0"/>
              </a:rPr>
              <a:t>=</a:t>
            </a:r>
          </a:p>
        </p:txBody>
      </p:sp>
      <p:grpSp>
        <p:nvGrpSpPr>
          <p:cNvPr id="8216" name="Group 24"/>
          <p:cNvGrpSpPr/>
          <p:nvPr/>
        </p:nvGrpSpPr>
        <p:grpSpPr bwMode="auto">
          <a:xfrm>
            <a:off x="1187450" y="2133007"/>
            <a:ext cx="3168650" cy="2680935"/>
            <a:chOff x="0" y="0"/>
            <a:chExt cx="1996" cy="1688"/>
          </a:xfrm>
        </p:grpSpPr>
        <p:sp>
          <p:nvSpPr>
            <p:cNvPr id="8217" name="Rectangle 25"/>
            <p:cNvSpPr>
              <a:spLocks noChangeArrowheads="1"/>
            </p:cNvSpPr>
            <p:nvPr/>
          </p:nvSpPr>
          <p:spPr bwMode="auto">
            <a:xfrm>
              <a:off x="0" y="0"/>
              <a:ext cx="1315" cy="1315"/>
            </a:xfrm>
            <a:prstGeom prst="rect">
              <a:avLst/>
            </a:prstGeom>
            <a:solidFill>
              <a:schemeClr val="bg1"/>
            </a:solidFill>
            <a:ln w="9525" cmpd="sng">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18" name="Rectangle 26"/>
            <p:cNvSpPr>
              <a:spLocks noChangeArrowheads="1"/>
            </p:cNvSpPr>
            <p:nvPr/>
          </p:nvSpPr>
          <p:spPr bwMode="auto">
            <a:xfrm>
              <a:off x="1315" y="635"/>
              <a:ext cx="681" cy="681"/>
            </a:xfrm>
            <a:prstGeom prst="rect">
              <a:avLst/>
            </a:prstGeom>
            <a:solidFill>
              <a:schemeClr val="bg1"/>
            </a:solidFill>
            <a:ln w="9525" cmpd="sng">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19" name="Text Box 27"/>
            <p:cNvSpPr txBox="1">
              <a:spLocks noChangeArrowheads="1"/>
            </p:cNvSpPr>
            <p:nvPr/>
          </p:nvSpPr>
          <p:spPr bwMode="auto">
            <a:xfrm>
              <a:off x="544" y="1361"/>
              <a:ext cx="22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zh-CN" altLang="zh-CN" sz="2800" b="1">
                <a:latin typeface="Times New Roman" panose="02020603050405020304" pitchFamily="18" charset="0"/>
              </a:endParaRPr>
            </a:p>
          </p:txBody>
        </p:sp>
        <p:sp>
          <p:nvSpPr>
            <p:cNvPr id="8220" name="Text Box 28"/>
            <p:cNvSpPr txBox="1">
              <a:spLocks noChangeArrowheads="1"/>
            </p:cNvSpPr>
            <p:nvPr/>
          </p:nvSpPr>
          <p:spPr bwMode="auto">
            <a:xfrm>
              <a:off x="1587" y="1361"/>
              <a:ext cx="18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zh-CN" sz="2800" b="1">
                  <a:latin typeface="Times New Roman" panose="02020603050405020304" pitchFamily="18" charset="0"/>
                </a:rPr>
                <a:t>a</a:t>
              </a:r>
            </a:p>
          </p:txBody>
        </p:sp>
      </p:grpSp>
      <p:sp>
        <p:nvSpPr>
          <p:cNvPr id="8221" name="AutoShape 29"/>
          <p:cNvSpPr>
            <a:spLocks noChangeArrowheads="1"/>
          </p:cNvSpPr>
          <p:nvPr/>
        </p:nvSpPr>
        <p:spPr bwMode="auto">
          <a:xfrm rot="5400000">
            <a:off x="2706670" y="2750643"/>
            <a:ext cx="1209712" cy="1863725"/>
          </a:xfrm>
          <a:prstGeom prst="rtTriangle">
            <a:avLst/>
          </a:prstGeom>
          <a:solidFill>
            <a:srgbClr val="00FF00"/>
          </a:solidFill>
          <a:ln w="9525" cmpd="sng">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22" name="AutoShape 30"/>
          <p:cNvSpPr>
            <a:spLocks noChangeArrowheads="1"/>
          </p:cNvSpPr>
          <p:nvPr/>
        </p:nvSpPr>
        <p:spPr bwMode="auto">
          <a:xfrm rot="16200000">
            <a:off x="2706670" y="2750643"/>
            <a:ext cx="1209712" cy="1863725"/>
          </a:xfrm>
          <a:prstGeom prst="rtTriangle">
            <a:avLst/>
          </a:prstGeom>
          <a:solidFill>
            <a:srgbClr val="3366FF"/>
          </a:solidFill>
          <a:ln w="9525" cmpd="sng">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23" name="AutoShape 31"/>
          <p:cNvSpPr>
            <a:spLocks noChangeArrowheads="1"/>
          </p:cNvSpPr>
          <p:nvPr/>
        </p:nvSpPr>
        <p:spPr bwMode="auto">
          <a:xfrm rot="10800000">
            <a:off x="1187450" y="2133007"/>
            <a:ext cx="1079500" cy="2090311"/>
          </a:xfrm>
          <a:prstGeom prst="rtTriangle">
            <a:avLst/>
          </a:prstGeom>
          <a:solidFill>
            <a:srgbClr val="FF00FF"/>
          </a:solidFill>
          <a:ln w="9525" cmpd="sng">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24" name="AutoShape 32"/>
          <p:cNvSpPr>
            <a:spLocks noChangeArrowheads="1"/>
          </p:cNvSpPr>
          <p:nvPr/>
        </p:nvSpPr>
        <p:spPr bwMode="auto">
          <a:xfrm>
            <a:off x="1187450" y="2133007"/>
            <a:ext cx="1079500" cy="2090311"/>
          </a:xfrm>
          <a:prstGeom prst="rtTriangle">
            <a:avLst/>
          </a:prstGeom>
          <a:solidFill>
            <a:srgbClr val="FF0000"/>
          </a:solidFill>
          <a:ln w="9525" cmpd="sng">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25" name="Rectangle 33"/>
          <p:cNvSpPr>
            <a:spLocks noChangeArrowheads="1"/>
          </p:cNvSpPr>
          <p:nvPr/>
        </p:nvSpPr>
        <p:spPr bwMode="auto">
          <a:xfrm rot="5400000">
            <a:off x="2207741" y="2187294"/>
            <a:ext cx="1129657" cy="900112"/>
          </a:xfrm>
          <a:prstGeom prst="rect">
            <a:avLst/>
          </a:prstGeom>
          <a:solidFill>
            <a:srgbClr val="FFCC00"/>
          </a:solidFill>
          <a:ln w="9525" cmpd="sng">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26" name="Line 34"/>
          <p:cNvSpPr>
            <a:spLocks noChangeShapeType="1"/>
          </p:cNvSpPr>
          <p:nvPr/>
        </p:nvSpPr>
        <p:spPr bwMode="auto">
          <a:xfrm>
            <a:off x="2195513" y="2133007"/>
            <a:ext cx="0" cy="0"/>
          </a:xfrm>
          <a:prstGeom prst="line">
            <a:avLst/>
          </a:prstGeom>
          <a:noFill/>
          <a:ln w="9525"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227" name="Line 35"/>
          <p:cNvSpPr>
            <a:spLocks noChangeShapeType="1"/>
          </p:cNvSpPr>
          <p:nvPr/>
        </p:nvSpPr>
        <p:spPr bwMode="auto">
          <a:xfrm>
            <a:off x="1187450" y="2133007"/>
            <a:ext cx="1079500" cy="2090311"/>
          </a:xfrm>
          <a:prstGeom prst="line">
            <a:avLst/>
          </a:prstGeom>
          <a:noFill/>
          <a:ln w="9525"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228" name="Line 36"/>
          <p:cNvSpPr>
            <a:spLocks noChangeShapeType="1"/>
          </p:cNvSpPr>
          <p:nvPr/>
        </p:nvSpPr>
        <p:spPr bwMode="auto">
          <a:xfrm>
            <a:off x="2266950" y="2133007"/>
            <a:ext cx="0" cy="2090311"/>
          </a:xfrm>
          <a:prstGeom prst="line">
            <a:avLst/>
          </a:prstGeom>
          <a:noFill/>
          <a:ln w="9525"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229" name="Line 37"/>
          <p:cNvSpPr>
            <a:spLocks noChangeShapeType="1"/>
          </p:cNvSpPr>
          <p:nvPr/>
        </p:nvSpPr>
        <p:spPr bwMode="auto">
          <a:xfrm flipV="1">
            <a:off x="2266951" y="3141693"/>
            <a:ext cx="2087563" cy="1081625"/>
          </a:xfrm>
          <a:prstGeom prst="line">
            <a:avLst/>
          </a:prstGeom>
          <a:noFill/>
          <a:ln w="9525"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230" name="Line 38"/>
          <p:cNvSpPr>
            <a:spLocks noChangeShapeType="1"/>
          </p:cNvSpPr>
          <p:nvPr/>
        </p:nvSpPr>
        <p:spPr bwMode="auto">
          <a:xfrm flipH="1">
            <a:off x="2266951" y="3141693"/>
            <a:ext cx="1008063" cy="0"/>
          </a:xfrm>
          <a:prstGeom prst="line">
            <a:avLst/>
          </a:prstGeom>
          <a:noFill/>
          <a:ln w="9525"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aphicFrame>
        <p:nvGraphicFramePr>
          <p:cNvPr id="8231" name="Object 39"/>
          <p:cNvGraphicFramePr>
            <a:graphicFrameLocks noChangeAspect="1"/>
          </p:cNvGraphicFramePr>
          <p:nvPr/>
        </p:nvGraphicFramePr>
        <p:xfrm>
          <a:off x="1979613" y="5232005"/>
          <a:ext cx="1943100" cy="818335"/>
        </p:xfrm>
        <a:graphic>
          <a:graphicData uri="http://schemas.openxmlformats.org/presentationml/2006/ole">
            <mc:AlternateContent xmlns:mc="http://schemas.openxmlformats.org/markup-compatibility/2006">
              <mc:Choice xmlns:v="urn:schemas-microsoft-com:vml" Requires="v">
                <p:oleObj spid="_x0000_s8262" r:id="rId5" imgW="647700" imgH="266700" progId="Equation.3">
                  <p:embed/>
                </p:oleObj>
              </mc:Choice>
              <mc:Fallback>
                <p:oleObj r:id="rId5" imgW="647700" imgH="266700" progId="Equation.3">
                  <p:embed/>
                  <p:pic>
                    <p:nvPicPr>
                      <p:cNvPr id="0" name="Object 3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79613" y="5232005"/>
                        <a:ext cx="1943100" cy="8183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232" name="Object 40"/>
          <p:cNvGraphicFramePr>
            <a:graphicFrameLocks noChangeAspect="1"/>
          </p:cNvGraphicFramePr>
          <p:nvPr/>
        </p:nvGraphicFramePr>
        <p:xfrm>
          <a:off x="5272089" y="5199983"/>
          <a:ext cx="668337" cy="821893"/>
        </p:xfrm>
        <a:graphic>
          <a:graphicData uri="http://schemas.openxmlformats.org/presentationml/2006/ole">
            <mc:AlternateContent xmlns:mc="http://schemas.openxmlformats.org/markup-compatibility/2006">
              <mc:Choice xmlns:v="urn:schemas-microsoft-com:vml" Requires="v">
                <p:oleObj spid="_x0000_s8263" r:id="rId7" imgW="215900" imgH="266700" progId="Equation.3">
                  <p:embed/>
                </p:oleObj>
              </mc:Choice>
              <mc:Fallback>
                <p:oleObj r:id="rId7" imgW="215900" imgH="266700" progId="Equation.3">
                  <p:embed/>
                  <p:pic>
                    <p:nvPicPr>
                      <p:cNvPr id="0" name="Object 4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72089" y="5199983"/>
                        <a:ext cx="668337" cy="8218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8233" name="Group 41"/>
          <p:cNvGrpSpPr>
            <a:grpSpLocks noChangeAspect="1"/>
          </p:cNvGrpSpPr>
          <p:nvPr/>
        </p:nvGrpSpPr>
        <p:grpSpPr bwMode="auto">
          <a:xfrm>
            <a:off x="142876" y="6246028"/>
            <a:ext cx="8893175" cy="611972"/>
            <a:chOff x="0" y="0"/>
            <a:chExt cx="5602" cy="386"/>
          </a:xfrm>
        </p:grpSpPr>
        <p:pic>
          <p:nvPicPr>
            <p:cNvPr id="8234" name="Picture 42" descr="37">
              <a:hlinkClick r:id="" action="ppaction://noaction"/>
            </p:cNvPr>
            <p:cNvPicPr>
              <a:picLocks noChangeAspect="1" noChangeArrowheads="1"/>
            </p:cNvPicPr>
            <p:nvPr/>
          </p:nvPicPr>
          <p:blipFill>
            <a:blip r:embed="rId9" cstate="email"/>
            <a:srcRect/>
            <a:stretch>
              <a:fillRect/>
            </a:stretch>
          </p:blipFill>
          <p:spPr bwMode="auto">
            <a:xfrm>
              <a:off x="4830" y="0"/>
              <a:ext cx="409"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35" name="Picture 43" descr="37">
              <a:hlinkClick r:id="" action="ppaction://noaction"/>
            </p:cNvPr>
            <p:cNvPicPr>
              <a:picLocks noChangeAspect="1" noChangeArrowheads="1"/>
            </p:cNvPicPr>
            <p:nvPr/>
          </p:nvPicPr>
          <p:blipFill>
            <a:blip r:embed="rId9" cstate="email"/>
            <a:srcRect/>
            <a:stretch>
              <a:fillRect/>
            </a:stretch>
          </p:blipFill>
          <p:spPr bwMode="auto">
            <a:xfrm>
              <a:off x="4377" y="0"/>
              <a:ext cx="409"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36" name="Picture 44" descr="37">
              <a:hlinkClick r:id="" action="ppaction://noaction"/>
            </p:cNvPr>
            <p:cNvPicPr>
              <a:picLocks noChangeAspect="1" noChangeArrowheads="1"/>
            </p:cNvPicPr>
            <p:nvPr/>
          </p:nvPicPr>
          <p:blipFill>
            <a:blip r:embed="rId9" cstate="email"/>
            <a:srcRect/>
            <a:stretch>
              <a:fillRect/>
            </a:stretch>
          </p:blipFill>
          <p:spPr bwMode="auto">
            <a:xfrm>
              <a:off x="3923" y="0"/>
              <a:ext cx="409"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37" name="Picture 45" descr="37">
              <a:hlinkClick r:id="" action="ppaction://noaction"/>
            </p:cNvPr>
            <p:cNvPicPr>
              <a:picLocks noChangeAspect="1" noChangeArrowheads="1"/>
            </p:cNvPicPr>
            <p:nvPr/>
          </p:nvPicPr>
          <p:blipFill>
            <a:blip r:embed="rId9" cstate="email"/>
            <a:srcRect/>
            <a:stretch>
              <a:fillRect/>
            </a:stretch>
          </p:blipFill>
          <p:spPr bwMode="auto">
            <a:xfrm>
              <a:off x="3470" y="0"/>
              <a:ext cx="409"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38" name="Picture 46" descr="37">
              <a:hlinkClick r:id="" action="ppaction://noaction"/>
            </p:cNvPr>
            <p:cNvPicPr>
              <a:picLocks noChangeAspect="1" noChangeArrowheads="1"/>
            </p:cNvPicPr>
            <p:nvPr/>
          </p:nvPicPr>
          <p:blipFill>
            <a:blip r:embed="rId9" cstate="email"/>
            <a:srcRect/>
            <a:stretch>
              <a:fillRect/>
            </a:stretch>
          </p:blipFill>
          <p:spPr bwMode="auto">
            <a:xfrm>
              <a:off x="3016" y="0"/>
              <a:ext cx="409"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39" name="Picture 47" descr="37">
              <a:hlinkClick r:id="" action="ppaction://noaction"/>
            </p:cNvPr>
            <p:cNvPicPr>
              <a:picLocks noChangeAspect="1" noChangeArrowheads="1"/>
            </p:cNvPicPr>
            <p:nvPr/>
          </p:nvPicPr>
          <p:blipFill>
            <a:blip r:embed="rId9" cstate="email"/>
            <a:srcRect/>
            <a:stretch>
              <a:fillRect/>
            </a:stretch>
          </p:blipFill>
          <p:spPr bwMode="auto">
            <a:xfrm>
              <a:off x="2562" y="0"/>
              <a:ext cx="409"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40" name="Picture 48" descr="37">
              <a:hlinkClick r:id="" action="ppaction://noaction"/>
            </p:cNvPr>
            <p:cNvPicPr>
              <a:picLocks noChangeAspect="1" noChangeArrowheads="1"/>
            </p:cNvPicPr>
            <p:nvPr/>
          </p:nvPicPr>
          <p:blipFill>
            <a:blip r:embed="rId9" cstate="email"/>
            <a:srcRect/>
            <a:stretch>
              <a:fillRect/>
            </a:stretch>
          </p:blipFill>
          <p:spPr bwMode="auto">
            <a:xfrm>
              <a:off x="2109" y="0"/>
              <a:ext cx="409"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41" name="Picture 49" descr="37">
              <a:hlinkClick r:id="" action="ppaction://noaction"/>
            </p:cNvPr>
            <p:cNvPicPr>
              <a:picLocks noChangeAspect="1" noChangeArrowheads="1"/>
            </p:cNvPicPr>
            <p:nvPr/>
          </p:nvPicPr>
          <p:blipFill>
            <a:blip r:embed="rId9" cstate="email"/>
            <a:srcRect/>
            <a:stretch>
              <a:fillRect/>
            </a:stretch>
          </p:blipFill>
          <p:spPr bwMode="auto">
            <a:xfrm>
              <a:off x="1655" y="0"/>
              <a:ext cx="409"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42" name="Picture 50" descr="37">
              <a:hlinkClick r:id="" action="ppaction://noaction"/>
            </p:cNvPr>
            <p:cNvPicPr>
              <a:picLocks noChangeAspect="1" noChangeArrowheads="1"/>
            </p:cNvPicPr>
            <p:nvPr/>
          </p:nvPicPr>
          <p:blipFill>
            <a:blip r:embed="rId9" cstate="email"/>
            <a:srcRect/>
            <a:stretch>
              <a:fillRect/>
            </a:stretch>
          </p:blipFill>
          <p:spPr bwMode="auto">
            <a:xfrm>
              <a:off x="1247" y="0"/>
              <a:ext cx="409"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43" name="Picture 51" descr="37">
              <a:hlinkClick r:id="" action="ppaction://noaction"/>
            </p:cNvPr>
            <p:cNvPicPr>
              <a:picLocks noChangeAspect="1" noChangeArrowheads="1"/>
            </p:cNvPicPr>
            <p:nvPr/>
          </p:nvPicPr>
          <p:blipFill>
            <a:blip r:embed="rId9" cstate="email"/>
            <a:srcRect/>
            <a:stretch>
              <a:fillRect/>
            </a:stretch>
          </p:blipFill>
          <p:spPr bwMode="auto">
            <a:xfrm>
              <a:off x="793" y="0"/>
              <a:ext cx="409"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44" name="Picture 52" descr="37">
              <a:hlinkClick r:id="" action="ppaction://noaction"/>
            </p:cNvPr>
            <p:cNvPicPr>
              <a:picLocks noChangeAspect="1" noChangeArrowheads="1"/>
            </p:cNvPicPr>
            <p:nvPr/>
          </p:nvPicPr>
          <p:blipFill>
            <a:blip r:embed="rId9" cstate="email"/>
            <a:srcRect/>
            <a:stretch>
              <a:fillRect/>
            </a:stretch>
          </p:blipFill>
          <p:spPr bwMode="auto">
            <a:xfrm>
              <a:off x="385" y="0"/>
              <a:ext cx="409"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45" name="Picture 53" descr="37">
              <a:hlinkClick r:id="" action="ppaction://noaction"/>
            </p:cNvPr>
            <p:cNvPicPr>
              <a:picLocks noChangeAspect="1" noChangeArrowheads="1"/>
            </p:cNvPicPr>
            <p:nvPr/>
          </p:nvPicPr>
          <p:blipFill>
            <a:blip r:embed="rId9" cstate="email"/>
            <a:srcRect/>
            <a:stretch>
              <a:fillRect/>
            </a:stretch>
          </p:blipFill>
          <p:spPr bwMode="auto">
            <a:xfrm>
              <a:off x="0" y="0"/>
              <a:ext cx="409"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46" name="Picture 54" descr="37">
              <a:hlinkClick r:id="" action="ppaction://noaction"/>
            </p:cNvPr>
            <p:cNvPicPr>
              <a:picLocks noChangeAspect="1" noChangeArrowheads="1"/>
            </p:cNvPicPr>
            <p:nvPr/>
          </p:nvPicPr>
          <p:blipFill>
            <a:blip r:embed="rId9" cstate="email"/>
            <a:srcRect/>
            <a:stretch>
              <a:fillRect/>
            </a:stretch>
          </p:blipFill>
          <p:spPr bwMode="auto">
            <a:xfrm>
              <a:off x="5193" y="0"/>
              <a:ext cx="409"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247" name="Text Box 55"/>
          <p:cNvSpPr txBox="1">
            <a:spLocks noChangeArrowheads="1"/>
          </p:cNvSpPr>
          <p:nvPr/>
        </p:nvSpPr>
        <p:spPr bwMode="auto">
          <a:xfrm>
            <a:off x="1476375" y="2997596"/>
            <a:ext cx="5032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zh-CN" sz="2800" b="1">
                <a:latin typeface="Times New Roman" panose="02020603050405020304" pitchFamily="18" charset="0"/>
              </a:rPr>
              <a:t>c</a:t>
            </a:r>
          </a:p>
        </p:txBody>
      </p:sp>
      <p:sp>
        <p:nvSpPr>
          <p:cNvPr id="8248" name="Text Box 56" descr="花束"/>
          <p:cNvSpPr txBox="1">
            <a:spLocks noChangeArrowheads="1"/>
          </p:cNvSpPr>
          <p:nvPr/>
        </p:nvSpPr>
        <p:spPr bwMode="auto">
          <a:xfrm>
            <a:off x="6156326" y="5657183"/>
            <a:ext cx="2843213" cy="584775"/>
          </a:xfrm>
          <a:prstGeom prst="rect">
            <a:avLst/>
          </a:prstGeom>
          <a:blipFill dpi="0" rotWithShape="1">
            <a:blip r:embed="rId10"/>
            <a:srcRect/>
            <a:tile tx="0" ty="0" sx="100000" sy="100000" flip="none" algn="tl"/>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sz="3200" b="1">
                <a:solidFill>
                  <a:srgbClr val="FF0000"/>
                </a:solidFill>
              </a:rPr>
              <a:t>数形结合思想</a:t>
            </a:r>
          </a:p>
        </p:txBody>
      </p:sp>
      <p:sp>
        <p:nvSpPr>
          <p:cNvPr id="8249" name="Text Box 57" descr="花束"/>
          <p:cNvSpPr txBox="1">
            <a:spLocks noChangeArrowheads="1"/>
          </p:cNvSpPr>
          <p:nvPr/>
        </p:nvSpPr>
        <p:spPr bwMode="auto">
          <a:xfrm>
            <a:off x="6157913" y="4867312"/>
            <a:ext cx="2735262" cy="584775"/>
          </a:xfrm>
          <a:prstGeom prst="rect">
            <a:avLst/>
          </a:prstGeom>
          <a:blipFill dpi="0" rotWithShape="1">
            <a:blip r:embed="rId10"/>
            <a:srcRect/>
            <a:tile tx="0" ty="0" sx="100000" sy="100000" flip="none" algn="tl"/>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zh-CN" sz="3200" b="1">
                <a:solidFill>
                  <a:srgbClr val="FF0000"/>
                </a:solidFill>
              </a:rPr>
              <a:t> </a:t>
            </a:r>
            <a:r>
              <a:rPr lang="zh-CN" sz="3200" b="1">
                <a:solidFill>
                  <a:srgbClr val="FF0000"/>
                </a:solidFill>
              </a:rPr>
              <a:t>等  积  变  换</a:t>
            </a:r>
          </a:p>
        </p:txBody>
      </p:sp>
      <p:sp>
        <p:nvSpPr>
          <p:cNvPr id="8250" name="Text Box 58"/>
          <p:cNvSpPr txBox="1">
            <a:spLocks noChangeArrowheads="1"/>
          </p:cNvSpPr>
          <p:nvPr/>
        </p:nvSpPr>
        <p:spPr bwMode="auto">
          <a:xfrm>
            <a:off x="755651" y="3068755"/>
            <a:ext cx="36036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zh-CN" sz="2400" b="1"/>
              <a:t>b</a:t>
            </a:r>
          </a:p>
        </p:txBody>
      </p:sp>
      <p:sp>
        <p:nvSpPr>
          <p:cNvPr id="8251" name="Text Box 59"/>
          <p:cNvSpPr txBox="1">
            <a:spLocks noChangeArrowheads="1"/>
          </p:cNvSpPr>
          <p:nvPr/>
        </p:nvSpPr>
        <p:spPr bwMode="auto">
          <a:xfrm>
            <a:off x="1476375" y="4292699"/>
            <a:ext cx="50323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zh-CN" sz="2400" b="1">
                <a:solidFill>
                  <a:srgbClr val="FF0000"/>
                </a:solidFill>
              </a:rPr>
              <a:t>a</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216"/>
                                        </p:tgtEl>
                                        <p:attrNameLst>
                                          <p:attrName>style.visibility</p:attrName>
                                        </p:attrNameLst>
                                      </p:cBhvr>
                                      <p:to>
                                        <p:strVal val="visible"/>
                                      </p:to>
                                    </p:set>
                                    <p:animEffect transition="in" filter="dissolve">
                                      <p:cBhvr>
                                        <p:cTn id="7" dur="2000"/>
                                        <p:tgtEl>
                                          <p:spTgt spid="8216"/>
                                        </p:tgtEl>
                                      </p:cBhvr>
                                    </p:animEffect>
                                  </p:childTnLst>
                                </p:cTn>
                              </p:par>
                              <p:par>
                                <p:cTn id="8" presetID="1" presetClass="entr" presetSubtype="0" fill="hold" grpId="0" nodeType="withEffect">
                                  <p:stCondLst>
                                    <p:cond delay="0"/>
                                  </p:stCondLst>
                                  <p:childTnLst>
                                    <p:set>
                                      <p:cBhvr>
                                        <p:cTn id="9" dur="1" fill="hold">
                                          <p:stCondLst>
                                            <p:cond delay="0"/>
                                          </p:stCondLst>
                                        </p:cTn>
                                        <p:tgtEl>
                                          <p:spTgt spid="8250"/>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8251"/>
                                        </p:tgtEl>
                                        <p:attrNameLst>
                                          <p:attrName>style.visibility</p:attrName>
                                        </p:attrNameLst>
                                      </p:cBhvr>
                                      <p:to>
                                        <p:strVal val="visible"/>
                                      </p:to>
                                    </p:set>
                                    <p:animEffect transition="in" filter="blinds(horizontal)">
                                      <p:cBhvr>
                                        <p:cTn id="14" dur="500"/>
                                        <p:tgtEl>
                                          <p:spTgt spid="8251"/>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8227"/>
                                        </p:tgtEl>
                                        <p:attrNameLst>
                                          <p:attrName>style.visibility</p:attrName>
                                        </p:attrNameLst>
                                      </p:cBhvr>
                                      <p:to>
                                        <p:strVal val="visible"/>
                                      </p:to>
                                    </p:set>
                                    <p:animEffect transition="in" filter="dissolve">
                                      <p:cBhvr>
                                        <p:cTn id="19" dur="500"/>
                                        <p:tgtEl>
                                          <p:spTgt spid="8227"/>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824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8228"/>
                                        </p:tgtEl>
                                        <p:attrNameLst>
                                          <p:attrName>style.visibility</p:attrName>
                                        </p:attrNameLst>
                                      </p:cBhvr>
                                      <p:to>
                                        <p:strVal val="visible"/>
                                      </p:to>
                                    </p:set>
                                    <p:animEffect transition="in" filter="dissolve">
                                      <p:cBhvr>
                                        <p:cTn id="28" dur="500"/>
                                        <p:tgtEl>
                                          <p:spTgt spid="8228"/>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8229"/>
                                        </p:tgtEl>
                                        <p:attrNameLst>
                                          <p:attrName>style.visibility</p:attrName>
                                        </p:attrNameLst>
                                      </p:cBhvr>
                                      <p:to>
                                        <p:strVal val="visible"/>
                                      </p:to>
                                    </p:set>
                                    <p:animEffect transition="in" filter="dissolve">
                                      <p:cBhvr>
                                        <p:cTn id="33" dur="500"/>
                                        <p:tgtEl>
                                          <p:spTgt spid="8229"/>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8230"/>
                                        </p:tgtEl>
                                        <p:attrNameLst>
                                          <p:attrName>style.visibility</p:attrName>
                                        </p:attrNameLst>
                                      </p:cBhvr>
                                      <p:to>
                                        <p:strVal val="visible"/>
                                      </p:to>
                                    </p:set>
                                    <p:animEffect transition="in" filter="dissolve">
                                      <p:cBhvr>
                                        <p:cTn id="38" dur="500"/>
                                        <p:tgtEl>
                                          <p:spTgt spid="8230"/>
                                        </p:tgtEl>
                                      </p:cBhvr>
                                    </p:animEffect>
                                  </p:childTnLst>
                                </p:cTn>
                              </p:par>
                            </p:childTnLst>
                          </p:cTn>
                        </p:par>
                      </p:childTnLst>
                    </p:cTn>
                  </p:par>
                  <p:par>
                    <p:cTn id="39" fill="hold">
                      <p:stCondLst>
                        <p:cond delay="indefinite"/>
                      </p:stCondLst>
                      <p:childTnLst>
                        <p:par>
                          <p:cTn id="40" fill="hold">
                            <p:stCondLst>
                              <p:cond delay="0"/>
                            </p:stCondLst>
                            <p:childTnLst>
                              <p:par>
                                <p:cTn id="41" presetID="20" presetClass="entr" presetSubtype="0" fill="hold" grpId="0" nodeType="clickEffect">
                                  <p:stCondLst>
                                    <p:cond delay="0"/>
                                  </p:stCondLst>
                                  <p:childTnLst>
                                    <p:set>
                                      <p:cBhvr>
                                        <p:cTn id="42" dur="1" fill="hold">
                                          <p:stCondLst>
                                            <p:cond delay="0"/>
                                          </p:stCondLst>
                                        </p:cTn>
                                        <p:tgtEl>
                                          <p:spTgt spid="8224"/>
                                        </p:tgtEl>
                                        <p:attrNameLst>
                                          <p:attrName>style.visibility</p:attrName>
                                        </p:attrNameLst>
                                      </p:cBhvr>
                                      <p:to>
                                        <p:strVal val="visible"/>
                                      </p:to>
                                    </p:set>
                                    <p:animEffect transition="in" filter="wedge">
                                      <p:cBhvr>
                                        <p:cTn id="43" dur="2000"/>
                                        <p:tgtEl>
                                          <p:spTgt spid="8224"/>
                                        </p:tgtEl>
                                      </p:cBhvr>
                                    </p:animEffect>
                                  </p:childTnLst>
                                </p:cTn>
                              </p:par>
                            </p:childTnLst>
                          </p:cTn>
                        </p:par>
                      </p:childTnLst>
                    </p:cTn>
                  </p:par>
                  <p:par>
                    <p:cTn id="44" fill="hold">
                      <p:stCondLst>
                        <p:cond delay="indefinite"/>
                      </p:stCondLst>
                      <p:childTnLst>
                        <p:par>
                          <p:cTn id="45" fill="hold">
                            <p:stCondLst>
                              <p:cond delay="0"/>
                            </p:stCondLst>
                            <p:childTnLst>
                              <p:par>
                                <p:cTn id="46" presetID="20" presetClass="entr" presetSubtype="0" fill="hold" grpId="0" nodeType="clickEffect">
                                  <p:stCondLst>
                                    <p:cond delay="0"/>
                                  </p:stCondLst>
                                  <p:childTnLst>
                                    <p:set>
                                      <p:cBhvr>
                                        <p:cTn id="47" dur="1" fill="hold">
                                          <p:stCondLst>
                                            <p:cond delay="0"/>
                                          </p:stCondLst>
                                        </p:cTn>
                                        <p:tgtEl>
                                          <p:spTgt spid="8223"/>
                                        </p:tgtEl>
                                        <p:attrNameLst>
                                          <p:attrName>style.visibility</p:attrName>
                                        </p:attrNameLst>
                                      </p:cBhvr>
                                      <p:to>
                                        <p:strVal val="visible"/>
                                      </p:to>
                                    </p:set>
                                    <p:animEffect transition="in" filter="wedge">
                                      <p:cBhvr>
                                        <p:cTn id="48" dur="2000"/>
                                        <p:tgtEl>
                                          <p:spTgt spid="8223"/>
                                        </p:tgtEl>
                                      </p:cBhvr>
                                    </p:animEffect>
                                  </p:childTnLst>
                                </p:cTn>
                              </p:par>
                            </p:childTnLst>
                          </p:cTn>
                        </p:par>
                      </p:childTnLst>
                    </p:cTn>
                  </p:par>
                  <p:par>
                    <p:cTn id="49" fill="hold">
                      <p:stCondLst>
                        <p:cond delay="indefinite"/>
                      </p:stCondLst>
                      <p:childTnLst>
                        <p:par>
                          <p:cTn id="50" fill="hold">
                            <p:stCondLst>
                              <p:cond delay="0"/>
                            </p:stCondLst>
                            <p:childTnLst>
                              <p:par>
                                <p:cTn id="51" presetID="20" presetClass="entr" presetSubtype="0" fill="hold" grpId="0" nodeType="clickEffect">
                                  <p:stCondLst>
                                    <p:cond delay="0"/>
                                  </p:stCondLst>
                                  <p:childTnLst>
                                    <p:set>
                                      <p:cBhvr>
                                        <p:cTn id="52" dur="1" fill="hold">
                                          <p:stCondLst>
                                            <p:cond delay="0"/>
                                          </p:stCondLst>
                                        </p:cTn>
                                        <p:tgtEl>
                                          <p:spTgt spid="8222"/>
                                        </p:tgtEl>
                                        <p:attrNameLst>
                                          <p:attrName>style.visibility</p:attrName>
                                        </p:attrNameLst>
                                      </p:cBhvr>
                                      <p:to>
                                        <p:strVal val="visible"/>
                                      </p:to>
                                    </p:set>
                                    <p:animEffect transition="in" filter="wedge">
                                      <p:cBhvr>
                                        <p:cTn id="53" dur="2000"/>
                                        <p:tgtEl>
                                          <p:spTgt spid="8222"/>
                                        </p:tgtEl>
                                      </p:cBhvr>
                                    </p:animEffect>
                                  </p:childTnLst>
                                </p:cTn>
                              </p:par>
                            </p:childTnLst>
                          </p:cTn>
                        </p:par>
                      </p:childTnLst>
                    </p:cTn>
                  </p:par>
                  <p:par>
                    <p:cTn id="54" fill="hold">
                      <p:stCondLst>
                        <p:cond delay="indefinite"/>
                      </p:stCondLst>
                      <p:childTnLst>
                        <p:par>
                          <p:cTn id="55" fill="hold">
                            <p:stCondLst>
                              <p:cond delay="0"/>
                            </p:stCondLst>
                            <p:childTnLst>
                              <p:par>
                                <p:cTn id="56" presetID="20" presetClass="entr" presetSubtype="0" fill="hold" grpId="0" nodeType="clickEffect">
                                  <p:stCondLst>
                                    <p:cond delay="0"/>
                                  </p:stCondLst>
                                  <p:childTnLst>
                                    <p:set>
                                      <p:cBhvr>
                                        <p:cTn id="57" dur="1" fill="hold">
                                          <p:stCondLst>
                                            <p:cond delay="0"/>
                                          </p:stCondLst>
                                        </p:cTn>
                                        <p:tgtEl>
                                          <p:spTgt spid="8221"/>
                                        </p:tgtEl>
                                        <p:attrNameLst>
                                          <p:attrName>style.visibility</p:attrName>
                                        </p:attrNameLst>
                                      </p:cBhvr>
                                      <p:to>
                                        <p:strVal val="visible"/>
                                      </p:to>
                                    </p:set>
                                    <p:animEffect transition="in" filter="wedge">
                                      <p:cBhvr>
                                        <p:cTn id="58" dur="2000"/>
                                        <p:tgtEl>
                                          <p:spTgt spid="8221"/>
                                        </p:tgtEl>
                                      </p:cBhvr>
                                    </p:animEffect>
                                  </p:childTnLst>
                                </p:cTn>
                              </p:par>
                            </p:childTnLst>
                          </p:cTn>
                        </p:par>
                      </p:childTnLst>
                    </p:cTn>
                  </p:par>
                  <p:par>
                    <p:cTn id="59" fill="hold">
                      <p:stCondLst>
                        <p:cond delay="indefinite"/>
                      </p:stCondLst>
                      <p:childTnLst>
                        <p:par>
                          <p:cTn id="60" fill="hold">
                            <p:stCondLst>
                              <p:cond delay="0"/>
                            </p:stCondLst>
                            <p:childTnLst>
                              <p:par>
                                <p:cTn id="61" presetID="20" presetClass="entr" presetSubtype="0" fill="hold" grpId="0" nodeType="clickEffect">
                                  <p:stCondLst>
                                    <p:cond delay="0"/>
                                  </p:stCondLst>
                                  <p:childTnLst>
                                    <p:set>
                                      <p:cBhvr>
                                        <p:cTn id="62" dur="1" fill="hold">
                                          <p:stCondLst>
                                            <p:cond delay="0"/>
                                          </p:stCondLst>
                                        </p:cTn>
                                        <p:tgtEl>
                                          <p:spTgt spid="8225"/>
                                        </p:tgtEl>
                                        <p:attrNameLst>
                                          <p:attrName>style.visibility</p:attrName>
                                        </p:attrNameLst>
                                      </p:cBhvr>
                                      <p:to>
                                        <p:strVal val="visible"/>
                                      </p:to>
                                    </p:set>
                                    <p:animEffect transition="in" filter="wedge">
                                      <p:cBhvr>
                                        <p:cTn id="63" dur="2000"/>
                                        <p:tgtEl>
                                          <p:spTgt spid="8225"/>
                                        </p:tgtEl>
                                      </p:cBhvr>
                                    </p:animEffect>
                                  </p:childTnLst>
                                </p:cTn>
                              </p:par>
                            </p:childTnLst>
                          </p:cTn>
                        </p:par>
                      </p:childTnLst>
                    </p:cTn>
                  </p:par>
                  <p:par>
                    <p:cTn id="64" fill="hold">
                      <p:stCondLst>
                        <p:cond delay="indefinite"/>
                      </p:stCondLst>
                      <p:childTnLst>
                        <p:par>
                          <p:cTn id="65" fill="hold">
                            <p:stCondLst>
                              <p:cond delay="0"/>
                            </p:stCondLst>
                            <p:childTnLst>
                              <p:par>
                                <p:cTn id="66" presetID="0" presetClass="path" presetSubtype="0" accel="50000" decel="50000" fill="hold" grpId="1" nodeType="clickEffect">
                                  <p:stCondLst>
                                    <p:cond delay="0"/>
                                  </p:stCondLst>
                                  <p:childTnLst>
                                    <p:animMotion origin="layout" path="M -2.22222E-6 3.91304E-6 L 0.64566 -0.09436 " pathEditMode="relative" rAng="0" ptsTypes="AA">
                                      <p:cBhvr>
                                        <p:cTn id="67" dur="2000" fill="hold"/>
                                        <p:tgtEl>
                                          <p:spTgt spid="8224"/>
                                        </p:tgtEl>
                                        <p:attrNameLst>
                                          <p:attrName>ppt_x</p:attrName>
                                          <p:attrName>ppt_y</p:attrName>
                                        </p:attrNameLst>
                                      </p:cBhvr>
                                      <p:rCtr x="0" y="0"/>
                                    </p:animMotion>
                                  </p:childTnLst>
                                </p:cTn>
                              </p:par>
                            </p:childTnLst>
                          </p:cTn>
                        </p:par>
                      </p:childTnLst>
                    </p:cTn>
                  </p:par>
                  <p:par>
                    <p:cTn id="68" fill="hold">
                      <p:stCondLst>
                        <p:cond delay="indefinite"/>
                      </p:stCondLst>
                      <p:childTnLst>
                        <p:par>
                          <p:cTn id="69" fill="hold">
                            <p:stCondLst>
                              <p:cond delay="0"/>
                            </p:stCondLst>
                            <p:childTnLst>
                              <p:par>
                                <p:cTn id="70" presetID="0" presetClass="path" presetSubtype="0" accel="50000" decel="50000" fill="hold" grpId="1" nodeType="clickEffect">
                                  <p:stCondLst>
                                    <p:cond delay="0"/>
                                  </p:stCondLst>
                                  <p:childTnLst>
                                    <p:animMotion origin="layout" path="M -7.77778E-6 3.91304E-6 L 0.41735 0.06314 " pathEditMode="relative" rAng="0" ptsTypes="AA">
                                      <p:cBhvr>
                                        <p:cTn id="71" dur="2000" fill="hold"/>
                                        <p:tgtEl>
                                          <p:spTgt spid="8223"/>
                                        </p:tgtEl>
                                        <p:attrNameLst>
                                          <p:attrName>ppt_x</p:attrName>
                                          <p:attrName>ppt_y</p:attrName>
                                        </p:attrNameLst>
                                      </p:cBhvr>
                                      <p:rCtr x="0" y="0"/>
                                    </p:animMotion>
                                  </p:childTnLst>
                                </p:cTn>
                              </p:par>
                            </p:childTnLst>
                          </p:cTn>
                        </p:par>
                      </p:childTnLst>
                    </p:cTn>
                  </p:par>
                  <p:par>
                    <p:cTn id="72" fill="hold">
                      <p:stCondLst>
                        <p:cond delay="indefinite"/>
                      </p:stCondLst>
                      <p:childTnLst>
                        <p:par>
                          <p:cTn id="73" fill="hold">
                            <p:stCondLst>
                              <p:cond delay="0"/>
                            </p:stCondLst>
                            <p:childTnLst>
                              <p:par>
                                <p:cTn id="74" presetID="0" presetClass="path" presetSubtype="0" accel="50000" decel="50000" fill="hold" grpId="1" nodeType="clickEffect">
                                  <p:stCondLst>
                                    <p:cond delay="0"/>
                                  </p:stCondLst>
                                  <p:childTnLst>
                                    <p:animMotion origin="layout" path="M -3.88889E-6 -9.10268E-6 L 0.41736 0.06313 " pathEditMode="relative" rAng="0" ptsTypes="AA">
                                      <p:cBhvr>
                                        <p:cTn id="75" dur="2000" fill="hold"/>
                                        <p:tgtEl>
                                          <p:spTgt spid="8221"/>
                                        </p:tgtEl>
                                        <p:attrNameLst>
                                          <p:attrName>ppt_x</p:attrName>
                                          <p:attrName>ppt_y</p:attrName>
                                        </p:attrNameLst>
                                      </p:cBhvr>
                                      <p:rCtr x="0" y="0"/>
                                    </p:animMotion>
                                  </p:childTnLst>
                                </p:cTn>
                              </p:par>
                            </p:childTnLst>
                          </p:cTn>
                        </p:par>
                      </p:childTnLst>
                    </p:cTn>
                  </p:par>
                  <p:par>
                    <p:cTn id="76" fill="hold">
                      <p:stCondLst>
                        <p:cond delay="indefinite"/>
                      </p:stCondLst>
                      <p:childTnLst>
                        <p:par>
                          <p:cTn id="77" fill="hold">
                            <p:stCondLst>
                              <p:cond delay="0"/>
                            </p:stCondLst>
                            <p:childTnLst>
                              <p:par>
                                <p:cTn id="78" presetID="0" presetClass="path" presetSubtype="0" accel="50000" decel="50000" fill="hold" grpId="1" nodeType="clickEffect">
                                  <p:stCondLst>
                                    <p:cond delay="0"/>
                                  </p:stCondLst>
                                  <p:childTnLst>
                                    <p:animMotion origin="layout" path="M -2.5E-6 -9.10268E-6 L 0.29931 -0.24122 " pathEditMode="relative" rAng="0" ptsTypes="AA">
                                      <p:cBhvr>
                                        <p:cTn id="79" dur="2000" fill="hold"/>
                                        <p:tgtEl>
                                          <p:spTgt spid="8222"/>
                                        </p:tgtEl>
                                        <p:attrNameLst>
                                          <p:attrName>ppt_x</p:attrName>
                                          <p:attrName>ppt_y</p:attrName>
                                        </p:attrNameLst>
                                      </p:cBhvr>
                                      <p:rCtr x="0" y="0"/>
                                    </p:animMotion>
                                  </p:childTnLst>
                                </p:cTn>
                              </p:par>
                            </p:childTnLst>
                          </p:cTn>
                        </p:par>
                      </p:childTnLst>
                    </p:cTn>
                  </p:par>
                  <p:par>
                    <p:cTn id="80" fill="hold">
                      <p:stCondLst>
                        <p:cond delay="indefinite"/>
                      </p:stCondLst>
                      <p:childTnLst>
                        <p:par>
                          <p:cTn id="81" fill="hold">
                            <p:stCondLst>
                              <p:cond delay="0"/>
                            </p:stCondLst>
                            <p:childTnLst>
                              <p:par>
                                <p:cTn id="82" presetID="0" presetClass="path" presetSubtype="0" accel="50000" decel="50000" fill="hold" grpId="1" nodeType="clickEffect">
                                  <p:stCondLst>
                                    <p:cond delay="0"/>
                                  </p:stCondLst>
                                  <p:childTnLst>
                                    <p:animMotion origin="layout" path="M 1.66667E-6 1.74838E-6 L 0.41736 0.06314 " pathEditMode="relative" rAng="0" ptsTypes="AA">
                                      <p:cBhvr>
                                        <p:cTn id="83" dur="2000" fill="hold"/>
                                        <p:tgtEl>
                                          <p:spTgt spid="8225"/>
                                        </p:tgtEl>
                                        <p:attrNameLst>
                                          <p:attrName>ppt_x</p:attrName>
                                          <p:attrName>ppt_y</p:attrName>
                                        </p:attrNameLst>
                                      </p:cBhvr>
                                      <p:rCtr x="0" y="0"/>
                                    </p:animMotion>
                                  </p:childTnLst>
                                </p:cTn>
                              </p:par>
                            </p:childTnLst>
                          </p:cTn>
                        </p:par>
                      </p:childTnLst>
                    </p:cTn>
                  </p:par>
                  <p:par>
                    <p:cTn id="84" fill="hold">
                      <p:stCondLst>
                        <p:cond delay="indefinite"/>
                      </p:stCondLst>
                      <p:childTnLst>
                        <p:par>
                          <p:cTn id="85" fill="hold">
                            <p:stCondLst>
                              <p:cond delay="0"/>
                            </p:stCondLst>
                            <p:childTnLst>
                              <p:par>
                                <p:cTn id="86" presetID="15" presetClass="entr" presetSubtype="0" fill="hold" nodeType="clickEffect">
                                  <p:stCondLst>
                                    <p:cond delay="0"/>
                                  </p:stCondLst>
                                  <p:childTnLst>
                                    <p:set>
                                      <p:cBhvr>
                                        <p:cTn id="87" dur="1" fill="hold">
                                          <p:stCondLst>
                                            <p:cond delay="0"/>
                                          </p:stCondLst>
                                        </p:cTn>
                                        <p:tgtEl>
                                          <p:spTgt spid="8231"/>
                                        </p:tgtEl>
                                        <p:attrNameLst>
                                          <p:attrName>style.visibility</p:attrName>
                                        </p:attrNameLst>
                                      </p:cBhvr>
                                      <p:to>
                                        <p:strVal val="visible"/>
                                      </p:to>
                                    </p:set>
                                    <p:anim calcmode="lin" valueType="num">
                                      <p:cBhvr>
                                        <p:cTn id="88" dur="1000" fill="hold"/>
                                        <p:tgtEl>
                                          <p:spTgt spid="8231"/>
                                        </p:tgtEl>
                                        <p:attrNameLst>
                                          <p:attrName>ppt_w</p:attrName>
                                        </p:attrNameLst>
                                      </p:cBhvr>
                                      <p:tavLst>
                                        <p:tav tm="0">
                                          <p:val>
                                            <p:fltVal val="0"/>
                                          </p:val>
                                        </p:tav>
                                        <p:tav tm="100000">
                                          <p:val>
                                            <p:strVal val="#ppt_w"/>
                                          </p:val>
                                        </p:tav>
                                      </p:tavLst>
                                    </p:anim>
                                    <p:anim calcmode="lin" valueType="num">
                                      <p:cBhvr>
                                        <p:cTn id="89" dur="1000" fill="hold"/>
                                        <p:tgtEl>
                                          <p:spTgt spid="8231"/>
                                        </p:tgtEl>
                                        <p:attrNameLst>
                                          <p:attrName>ppt_h</p:attrName>
                                        </p:attrNameLst>
                                      </p:cBhvr>
                                      <p:tavLst>
                                        <p:tav tm="0">
                                          <p:val>
                                            <p:fltVal val="0"/>
                                          </p:val>
                                        </p:tav>
                                        <p:tav tm="100000">
                                          <p:val>
                                            <p:strVal val="#ppt_h"/>
                                          </p:val>
                                        </p:tav>
                                      </p:tavLst>
                                    </p:anim>
                                    <p:anim calcmode="lin" valueType="num">
                                      <p:cBhvr>
                                        <p:cTn id="90" dur="1000" fill="hold"/>
                                        <p:tgtEl>
                                          <p:spTgt spid="8231"/>
                                        </p:tgtEl>
                                        <p:attrNameLst>
                                          <p:attrName>ppt_x</p:attrName>
                                        </p:attrNameLst>
                                      </p:cBhvr>
                                      <p:tavLst>
                                        <p:tav tm="0" fmla="#ppt_x+(cos(-2*pi*(1-$))*-#ppt_x-sin(-2*pi*(1-$))*(1-#ppt_y))*(1-$)">
                                          <p:val>
                                            <p:fltVal val="0"/>
                                          </p:val>
                                        </p:tav>
                                        <p:tav tm="100000">
                                          <p:val>
                                            <p:fltVal val="1"/>
                                          </p:val>
                                        </p:tav>
                                      </p:tavLst>
                                    </p:anim>
                                    <p:anim calcmode="lin" valueType="num">
                                      <p:cBhvr>
                                        <p:cTn id="91" dur="1000" fill="hold"/>
                                        <p:tgtEl>
                                          <p:spTgt spid="823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2" fill="hold">
                      <p:stCondLst>
                        <p:cond delay="indefinite"/>
                      </p:stCondLst>
                      <p:childTnLst>
                        <p:par>
                          <p:cTn id="93" fill="hold">
                            <p:stCondLst>
                              <p:cond delay="0"/>
                            </p:stCondLst>
                            <p:childTnLst>
                              <p:par>
                                <p:cTn id="94" presetID="15" presetClass="entr" presetSubtype="0" fill="hold" nodeType="clickEffect">
                                  <p:stCondLst>
                                    <p:cond delay="0"/>
                                  </p:stCondLst>
                                  <p:childTnLst>
                                    <p:set>
                                      <p:cBhvr>
                                        <p:cTn id="95" dur="1" fill="hold">
                                          <p:stCondLst>
                                            <p:cond delay="0"/>
                                          </p:stCondLst>
                                        </p:cTn>
                                        <p:tgtEl>
                                          <p:spTgt spid="8232"/>
                                        </p:tgtEl>
                                        <p:attrNameLst>
                                          <p:attrName>style.visibility</p:attrName>
                                        </p:attrNameLst>
                                      </p:cBhvr>
                                      <p:to>
                                        <p:strVal val="visible"/>
                                      </p:to>
                                    </p:set>
                                    <p:anim calcmode="lin" valueType="num">
                                      <p:cBhvr>
                                        <p:cTn id="96" dur="1000" fill="hold"/>
                                        <p:tgtEl>
                                          <p:spTgt spid="8232"/>
                                        </p:tgtEl>
                                        <p:attrNameLst>
                                          <p:attrName>ppt_w</p:attrName>
                                        </p:attrNameLst>
                                      </p:cBhvr>
                                      <p:tavLst>
                                        <p:tav tm="0">
                                          <p:val>
                                            <p:fltVal val="0"/>
                                          </p:val>
                                        </p:tav>
                                        <p:tav tm="100000">
                                          <p:val>
                                            <p:strVal val="#ppt_w"/>
                                          </p:val>
                                        </p:tav>
                                      </p:tavLst>
                                    </p:anim>
                                    <p:anim calcmode="lin" valueType="num">
                                      <p:cBhvr>
                                        <p:cTn id="97" dur="1000" fill="hold"/>
                                        <p:tgtEl>
                                          <p:spTgt spid="8232"/>
                                        </p:tgtEl>
                                        <p:attrNameLst>
                                          <p:attrName>ppt_h</p:attrName>
                                        </p:attrNameLst>
                                      </p:cBhvr>
                                      <p:tavLst>
                                        <p:tav tm="0">
                                          <p:val>
                                            <p:fltVal val="0"/>
                                          </p:val>
                                        </p:tav>
                                        <p:tav tm="100000">
                                          <p:val>
                                            <p:strVal val="#ppt_h"/>
                                          </p:val>
                                        </p:tav>
                                      </p:tavLst>
                                    </p:anim>
                                    <p:anim calcmode="lin" valueType="num">
                                      <p:cBhvr>
                                        <p:cTn id="98" dur="1000" fill="hold"/>
                                        <p:tgtEl>
                                          <p:spTgt spid="8232"/>
                                        </p:tgtEl>
                                        <p:attrNameLst>
                                          <p:attrName>ppt_x</p:attrName>
                                        </p:attrNameLst>
                                      </p:cBhvr>
                                      <p:tavLst>
                                        <p:tav tm="0" fmla="#ppt_x+(cos(-2*pi*(1-$))*-#ppt_x-sin(-2*pi*(1-$))*(1-#ppt_y))*(1-$)">
                                          <p:val>
                                            <p:fltVal val="0"/>
                                          </p:val>
                                        </p:tav>
                                        <p:tav tm="100000">
                                          <p:val>
                                            <p:fltVal val="1"/>
                                          </p:val>
                                        </p:tav>
                                      </p:tavLst>
                                    </p:anim>
                                    <p:anim calcmode="lin" valueType="num">
                                      <p:cBhvr>
                                        <p:cTn id="99" dur="1000" fill="hold"/>
                                        <p:tgtEl>
                                          <p:spTgt spid="823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00" fill="hold">
                      <p:stCondLst>
                        <p:cond delay="indefinite"/>
                      </p:stCondLst>
                      <p:childTnLst>
                        <p:par>
                          <p:cTn id="101" fill="hold">
                            <p:stCondLst>
                              <p:cond delay="0"/>
                            </p:stCondLst>
                            <p:childTnLst>
                              <p:par>
                                <p:cTn id="102" presetID="9" presetClass="entr" presetSubtype="0" fill="hold" grpId="0" nodeType="clickEffect">
                                  <p:stCondLst>
                                    <p:cond delay="0"/>
                                  </p:stCondLst>
                                  <p:childTnLst>
                                    <p:set>
                                      <p:cBhvr>
                                        <p:cTn id="103" dur="1" fill="hold">
                                          <p:stCondLst>
                                            <p:cond delay="0"/>
                                          </p:stCondLst>
                                        </p:cTn>
                                        <p:tgtEl>
                                          <p:spTgt spid="8215"/>
                                        </p:tgtEl>
                                        <p:attrNameLst>
                                          <p:attrName>style.visibility</p:attrName>
                                        </p:attrNameLst>
                                      </p:cBhvr>
                                      <p:to>
                                        <p:strVal val="visible"/>
                                      </p:to>
                                    </p:set>
                                    <p:animEffect transition="in" filter="dissolve">
                                      <p:cBhvr>
                                        <p:cTn id="104" dur="500"/>
                                        <p:tgtEl>
                                          <p:spTgt spid="8215"/>
                                        </p:tgtEl>
                                      </p:cBhvr>
                                    </p:animEffect>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8249"/>
                                        </p:tgtEl>
                                        <p:attrNameLst>
                                          <p:attrName>style.visibility</p:attrName>
                                        </p:attrNameLst>
                                      </p:cBhvr>
                                      <p:to>
                                        <p:strVal val="visible"/>
                                      </p:to>
                                    </p:set>
                                    <p:anim calcmode="lin" valueType="num">
                                      <p:cBhvr additive="base">
                                        <p:cTn id="109" dur="500" fill="hold"/>
                                        <p:tgtEl>
                                          <p:spTgt spid="8249"/>
                                        </p:tgtEl>
                                        <p:attrNameLst>
                                          <p:attrName>ppt_x</p:attrName>
                                        </p:attrNameLst>
                                      </p:cBhvr>
                                      <p:tavLst>
                                        <p:tav tm="0">
                                          <p:val>
                                            <p:strVal val="#ppt_x"/>
                                          </p:val>
                                        </p:tav>
                                        <p:tav tm="100000">
                                          <p:val>
                                            <p:strVal val="#ppt_x"/>
                                          </p:val>
                                        </p:tav>
                                      </p:tavLst>
                                    </p:anim>
                                    <p:anim calcmode="lin" valueType="num">
                                      <p:cBhvr additive="base">
                                        <p:cTn id="110" dur="500" fill="hold"/>
                                        <p:tgtEl>
                                          <p:spTgt spid="8249"/>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8248"/>
                                        </p:tgtEl>
                                        <p:attrNameLst>
                                          <p:attrName>style.visibility</p:attrName>
                                        </p:attrNameLst>
                                      </p:cBhvr>
                                      <p:to>
                                        <p:strVal val="visible"/>
                                      </p:to>
                                    </p:set>
                                    <p:anim calcmode="lin" valueType="num">
                                      <p:cBhvr additive="base">
                                        <p:cTn id="115" dur="500" fill="hold"/>
                                        <p:tgtEl>
                                          <p:spTgt spid="8248"/>
                                        </p:tgtEl>
                                        <p:attrNameLst>
                                          <p:attrName>ppt_x</p:attrName>
                                        </p:attrNameLst>
                                      </p:cBhvr>
                                      <p:tavLst>
                                        <p:tav tm="0">
                                          <p:val>
                                            <p:strVal val="#ppt_x"/>
                                          </p:val>
                                        </p:tav>
                                        <p:tav tm="100000">
                                          <p:val>
                                            <p:strVal val="#ppt_x"/>
                                          </p:val>
                                        </p:tav>
                                      </p:tavLst>
                                    </p:anim>
                                    <p:anim calcmode="lin" valueType="num">
                                      <p:cBhvr additive="base">
                                        <p:cTn id="116" dur="500" fill="hold"/>
                                        <p:tgtEl>
                                          <p:spTgt spid="82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15" grpId="0" autoUpdateAnimBg="0"/>
      <p:bldP spid="8221" grpId="0" animBg="1"/>
      <p:bldP spid="8221" grpId="1" animBg="1"/>
      <p:bldP spid="8222" grpId="0" animBg="1"/>
      <p:bldP spid="8222" grpId="1" animBg="1"/>
      <p:bldP spid="8223" grpId="0" animBg="1"/>
      <p:bldP spid="8223" grpId="1" animBg="1"/>
      <p:bldP spid="8224" grpId="0" animBg="1"/>
      <p:bldP spid="8224" grpId="1" animBg="1"/>
      <p:bldP spid="8225" grpId="0" animBg="1"/>
      <p:bldP spid="8225" grpId="1" animBg="1"/>
      <p:bldP spid="8227" grpId="0" animBg="1"/>
      <p:bldP spid="8228" grpId="0" animBg="1"/>
      <p:bldP spid="8229" grpId="0" animBg="1"/>
      <p:bldP spid="8230" grpId="0" animBg="1"/>
      <p:bldP spid="8247" grpId="0" autoUpdateAnimBg="0"/>
      <p:bldP spid="8248" grpId="0" animBg="1" autoUpdateAnimBg="0"/>
      <p:bldP spid="8249" grpId="0" animBg="1" autoUpdateAnimBg="0"/>
      <p:bldP spid="8250" grpId="0" autoUpdateAnimBg="0"/>
      <p:bldP spid="8251"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p:nvPr/>
        </p:nvGrpSpPr>
        <p:grpSpPr bwMode="auto">
          <a:xfrm>
            <a:off x="107950" y="64044"/>
            <a:ext cx="2667000" cy="707264"/>
            <a:chOff x="0" y="0"/>
            <a:chExt cx="1680" cy="446"/>
          </a:xfrm>
        </p:grpSpPr>
        <p:sp>
          <p:nvSpPr>
            <p:cNvPr id="9219" name="Text Box 3"/>
            <p:cNvSpPr txBox="1">
              <a:spLocks noChangeArrowheads="1"/>
            </p:cNvSpPr>
            <p:nvPr/>
          </p:nvSpPr>
          <p:spPr bwMode="auto">
            <a:xfrm>
              <a:off x="336" y="0"/>
              <a:ext cx="1344" cy="446"/>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zh-CN" sz="4000" b="1" dirty="0">
                  <a:solidFill>
                    <a:srgbClr val="CC0066"/>
                  </a:solidFill>
                  <a:effectLst>
                    <a:outerShdw blurRad="38100" dist="38100" dir="2700000" algn="tl">
                      <a:srgbClr val="C0C0C0"/>
                    </a:outerShdw>
                  </a:effectLst>
                  <a:latin typeface="Times New Roman" panose="02020603050405020304" pitchFamily="18" charset="0"/>
                  <a:ea typeface="华文新魏" panose="02010800040101010101" pitchFamily="2" charset="-122"/>
                </a:rPr>
                <a:t>猜一猜</a:t>
              </a:r>
            </a:p>
          </p:txBody>
        </p:sp>
        <p:pic>
          <p:nvPicPr>
            <p:cNvPr id="9220" name="Picture 4" descr="GY_021"/>
            <p:cNvPicPr>
              <a:picLocks noChangeAspect="1" noChangeArrowheads="1"/>
            </p:cNvPicPr>
            <p:nvPr/>
          </p:nvPicPr>
          <p:blipFill>
            <a:blip r:embed="rId2"/>
            <a:srcRect/>
            <a:stretch>
              <a:fillRect/>
            </a:stretch>
          </p:blipFill>
          <p:spPr bwMode="auto">
            <a:xfrm>
              <a:off x="17" y="58"/>
              <a:ext cx="367" cy="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Rectangle 5" descr="PE03255_"/>
            <p:cNvSpPr>
              <a:spLocks noChangeArrowheads="1"/>
            </p:cNvSpPr>
            <p:nvPr/>
          </p:nvSpPr>
          <p:spPr bwMode="auto">
            <a:xfrm>
              <a:off x="0" y="27"/>
              <a:ext cx="1392" cy="415"/>
            </a:xfrm>
            <a:prstGeom prst="rect">
              <a:avLst/>
            </a:prstGeom>
            <a:noFill/>
            <a:effectLst/>
            <a:extLst>
              <a:ext uri="{909E8E84-426E-40DD-AFC4-6F175D3DCCD1}">
                <a14:hiddenFill xmlns:a14="http://schemas.microsoft.com/office/drawing/2010/main">
                  <a:blipFill dpi="0" rotWithShape="0">
                    <a:blip r:embed="rId3"/>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90000"/>
                </a:lnSpc>
              </a:pPr>
              <a:endParaRPr lang="en-US" sz="2400" b="1">
                <a:effectLst>
                  <a:outerShdw blurRad="38100" dist="38100" dir="2700000" algn="tl">
                    <a:srgbClr val="C0C0C0"/>
                  </a:outerShdw>
                </a:effectLst>
                <a:latin typeface="Times New Roman" panose="02020603050405020304" pitchFamily="18" charset="0"/>
                <a:ea typeface="华文中宋" panose="02010600040101010101" pitchFamily="2" charset="-122"/>
              </a:endParaRPr>
            </a:p>
          </p:txBody>
        </p:sp>
      </p:grpSp>
      <p:sp>
        <p:nvSpPr>
          <p:cNvPr id="9222" name="Text Box 6"/>
          <p:cNvSpPr txBox="1">
            <a:spLocks noChangeArrowheads="1"/>
          </p:cNvSpPr>
          <p:nvPr/>
        </p:nvSpPr>
        <p:spPr bwMode="auto">
          <a:xfrm>
            <a:off x="287338" y="4292699"/>
            <a:ext cx="874871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sz="3600" b="1" dirty="0">
                <a:solidFill>
                  <a:schemeClr val="accent2"/>
                </a:solidFill>
                <a:latin typeface="黑体" panose="02010609060101010101" pitchFamily="49" charset="-122"/>
                <a:ea typeface="黑体" panose="02010609060101010101" pitchFamily="49" charset="-122"/>
              </a:rPr>
              <a:t>命题</a:t>
            </a:r>
            <a:r>
              <a:rPr lang="zh-CN" sz="3600" b="1" dirty="0">
                <a:solidFill>
                  <a:srgbClr val="CC0000"/>
                </a:solidFill>
                <a:latin typeface="黑体" panose="02010609060101010101" pitchFamily="49" charset="-122"/>
                <a:ea typeface="黑体" panose="02010609060101010101" pitchFamily="49" charset="-122"/>
              </a:rPr>
              <a:t>：如果直角三角形的两直角边长分别为</a:t>
            </a:r>
            <a:r>
              <a:rPr lang="zh-CN" altLang="zh-CN" sz="3600" b="1" dirty="0">
                <a:solidFill>
                  <a:srgbClr val="CC0000"/>
                </a:solidFill>
                <a:latin typeface="黑体" panose="02010609060101010101" pitchFamily="49" charset="-122"/>
                <a:ea typeface="黑体" panose="02010609060101010101" pitchFamily="49" charset="-122"/>
              </a:rPr>
              <a:t>a</a:t>
            </a:r>
            <a:r>
              <a:rPr lang="zh-CN" sz="3600" b="1" dirty="0">
                <a:solidFill>
                  <a:srgbClr val="CC0000"/>
                </a:solidFill>
                <a:latin typeface="黑体" panose="02010609060101010101" pitchFamily="49" charset="-122"/>
                <a:ea typeface="黑体" panose="02010609060101010101" pitchFamily="49" charset="-122"/>
              </a:rPr>
              <a:t>、</a:t>
            </a:r>
            <a:r>
              <a:rPr lang="zh-CN" altLang="zh-CN" sz="3600" b="1" dirty="0">
                <a:solidFill>
                  <a:srgbClr val="CC0000"/>
                </a:solidFill>
                <a:latin typeface="黑体" panose="02010609060101010101" pitchFamily="49" charset="-122"/>
                <a:ea typeface="黑体" panose="02010609060101010101" pitchFamily="49" charset="-122"/>
              </a:rPr>
              <a:t>b</a:t>
            </a:r>
            <a:r>
              <a:rPr lang="zh-CN" sz="3600" b="1" dirty="0">
                <a:solidFill>
                  <a:srgbClr val="CC0000"/>
                </a:solidFill>
                <a:latin typeface="黑体" panose="02010609060101010101" pitchFamily="49" charset="-122"/>
                <a:ea typeface="黑体" panose="02010609060101010101" pitchFamily="49" charset="-122"/>
              </a:rPr>
              <a:t>，斜边长为</a:t>
            </a:r>
            <a:r>
              <a:rPr lang="zh-CN" altLang="zh-CN" sz="3600" b="1" dirty="0">
                <a:solidFill>
                  <a:srgbClr val="CC0000"/>
                </a:solidFill>
                <a:latin typeface="黑体" panose="02010609060101010101" pitchFamily="49" charset="-122"/>
                <a:ea typeface="黑体" panose="02010609060101010101" pitchFamily="49" charset="-122"/>
              </a:rPr>
              <a:t>c</a:t>
            </a:r>
            <a:r>
              <a:rPr lang="zh-CN" sz="3600" b="1" dirty="0">
                <a:solidFill>
                  <a:srgbClr val="CC0000"/>
                </a:solidFill>
                <a:latin typeface="黑体" panose="02010609060101010101" pitchFamily="49" charset="-122"/>
                <a:ea typeface="黑体" panose="02010609060101010101" pitchFamily="49" charset="-122"/>
              </a:rPr>
              <a:t>，那么</a:t>
            </a:r>
            <a:r>
              <a:rPr lang="zh-CN" altLang="zh-CN" sz="3600" b="1" dirty="0">
                <a:solidFill>
                  <a:srgbClr val="CC0000"/>
                </a:solidFill>
                <a:latin typeface="黑体" panose="02010609060101010101" pitchFamily="49" charset="-122"/>
                <a:ea typeface="黑体" panose="02010609060101010101" pitchFamily="49" charset="-122"/>
              </a:rPr>
              <a:t>a</a:t>
            </a:r>
            <a:r>
              <a:rPr lang="zh-CN" altLang="zh-CN" sz="3600" b="1" baseline="30000" dirty="0">
                <a:solidFill>
                  <a:srgbClr val="CC0000"/>
                </a:solidFill>
                <a:latin typeface="黑体" panose="02010609060101010101" pitchFamily="49" charset="-122"/>
                <a:ea typeface="黑体" panose="02010609060101010101" pitchFamily="49" charset="-122"/>
              </a:rPr>
              <a:t>2</a:t>
            </a:r>
            <a:r>
              <a:rPr lang="zh-CN" altLang="zh-CN" sz="3600" b="1" dirty="0">
                <a:solidFill>
                  <a:srgbClr val="CC0000"/>
                </a:solidFill>
                <a:latin typeface="黑体" panose="02010609060101010101" pitchFamily="49" charset="-122"/>
                <a:ea typeface="黑体" panose="02010609060101010101" pitchFamily="49" charset="-122"/>
              </a:rPr>
              <a:t>+b</a:t>
            </a:r>
            <a:r>
              <a:rPr lang="zh-CN" altLang="zh-CN" sz="3600" b="1" baseline="30000" dirty="0">
                <a:solidFill>
                  <a:srgbClr val="CC0000"/>
                </a:solidFill>
                <a:latin typeface="黑体" panose="02010609060101010101" pitchFamily="49" charset="-122"/>
                <a:ea typeface="黑体" panose="02010609060101010101" pitchFamily="49" charset="-122"/>
              </a:rPr>
              <a:t>2</a:t>
            </a:r>
            <a:r>
              <a:rPr lang="zh-CN" altLang="zh-CN" sz="3600" b="1" dirty="0">
                <a:solidFill>
                  <a:srgbClr val="CC0000"/>
                </a:solidFill>
                <a:latin typeface="黑体" panose="02010609060101010101" pitchFamily="49" charset="-122"/>
                <a:ea typeface="黑体" panose="02010609060101010101" pitchFamily="49" charset="-122"/>
              </a:rPr>
              <a:t>=c</a:t>
            </a:r>
            <a:r>
              <a:rPr lang="zh-CN" altLang="zh-CN" sz="3600" b="1" baseline="30000" dirty="0">
                <a:solidFill>
                  <a:srgbClr val="CC0000"/>
                </a:solidFill>
                <a:latin typeface="黑体" panose="02010609060101010101" pitchFamily="49" charset="-122"/>
                <a:ea typeface="黑体" panose="02010609060101010101" pitchFamily="49" charset="-122"/>
              </a:rPr>
              <a:t>2</a:t>
            </a:r>
            <a:r>
              <a:rPr lang="zh-CN" sz="3600" b="1" dirty="0">
                <a:solidFill>
                  <a:srgbClr val="CC0000"/>
                </a:solidFill>
                <a:latin typeface="黑体" panose="02010609060101010101" pitchFamily="49" charset="-122"/>
                <a:ea typeface="黑体" panose="02010609060101010101" pitchFamily="49" charset="-122"/>
              </a:rPr>
              <a:t>。</a:t>
            </a:r>
            <a:endParaRPr lang="zh-CN" sz="3600" b="1" baseline="30000" dirty="0">
              <a:solidFill>
                <a:srgbClr val="CC0000"/>
              </a:solidFill>
              <a:latin typeface="黑体" panose="02010609060101010101" pitchFamily="49" charset="-122"/>
              <a:ea typeface="黑体" panose="02010609060101010101" pitchFamily="49" charset="-122"/>
            </a:endParaRPr>
          </a:p>
        </p:txBody>
      </p:sp>
      <p:grpSp>
        <p:nvGrpSpPr>
          <p:cNvPr id="9223" name="Group 7"/>
          <p:cNvGrpSpPr/>
          <p:nvPr/>
        </p:nvGrpSpPr>
        <p:grpSpPr bwMode="auto">
          <a:xfrm>
            <a:off x="2484438" y="1483676"/>
            <a:ext cx="3924300" cy="3024280"/>
            <a:chOff x="0" y="0"/>
            <a:chExt cx="2762" cy="2121"/>
          </a:xfrm>
        </p:grpSpPr>
        <p:sp>
          <p:nvSpPr>
            <p:cNvPr id="9224" name="Line 8"/>
            <p:cNvSpPr>
              <a:spLocks noChangeShapeType="1"/>
            </p:cNvSpPr>
            <p:nvPr/>
          </p:nvSpPr>
          <p:spPr bwMode="auto">
            <a:xfrm>
              <a:off x="387" y="0"/>
              <a:ext cx="0" cy="1557"/>
            </a:xfrm>
            <a:prstGeom prst="line">
              <a:avLst/>
            </a:prstGeom>
            <a:noFill/>
            <a:ln w="28575" cap="sq" cmpd="sng">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9225" name="Line 9"/>
            <p:cNvSpPr>
              <a:spLocks noChangeShapeType="1"/>
            </p:cNvSpPr>
            <p:nvPr/>
          </p:nvSpPr>
          <p:spPr bwMode="auto">
            <a:xfrm>
              <a:off x="387" y="1557"/>
              <a:ext cx="2375" cy="0"/>
            </a:xfrm>
            <a:prstGeom prst="line">
              <a:avLst/>
            </a:prstGeom>
            <a:noFill/>
            <a:ln w="28575" cap="sq" cmpd="sng">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9226" name="Line 10"/>
            <p:cNvSpPr>
              <a:spLocks noChangeShapeType="1"/>
            </p:cNvSpPr>
            <p:nvPr/>
          </p:nvSpPr>
          <p:spPr bwMode="auto">
            <a:xfrm>
              <a:off x="387" y="0"/>
              <a:ext cx="2375" cy="1557"/>
            </a:xfrm>
            <a:prstGeom prst="line">
              <a:avLst/>
            </a:prstGeom>
            <a:noFill/>
            <a:ln w="28575" cap="sq" cmpd="sng">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9227" name="Line 11"/>
            <p:cNvSpPr>
              <a:spLocks noChangeShapeType="1"/>
            </p:cNvSpPr>
            <p:nvPr/>
          </p:nvSpPr>
          <p:spPr bwMode="auto">
            <a:xfrm>
              <a:off x="390" y="1392"/>
              <a:ext cx="164" cy="0"/>
            </a:xfrm>
            <a:prstGeom prst="line">
              <a:avLst/>
            </a:prstGeom>
            <a:noFill/>
            <a:ln w="12700" cap="sq"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9228" name="Line 12"/>
            <p:cNvSpPr>
              <a:spLocks noChangeShapeType="1"/>
            </p:cNvSpPr>
            <p:nvPr/>
          </p:nvSpPr>
          <p:spPr bwMode="auto">
            <a:xfrm>
              <a:off x="554" y="1392"/>
              <a:ext cx="0" cy="150"/>
            </a:xfrm>
            <a:prstGeom prst="line">
              <a:avLst/>
            </a:prstGeom>
            <a:noFill/>
            <a:ln w="12700" cap="sq"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9229" name="Text Box 13"/>
            <p:cNvSpPr txBox="1">
              <a:spLocks noChangeArrowheads="1"/>
            </p:cNvSpPr>
            <p:nvPr/>
          </p:nvSpPr>
          <p:spPr bwMode="auto">
            <a:xfrm>
              <a:off x="1451" y="227"/>
              <a:ext cx="409" cy="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zh-CN" sz="5400" b="1">
                  <a:latin typeface="Times New Roman" panose="02020603050405020304" pitchFamily="18" charset="0"/>
                </a:rPr>
                <a:t>c</a:t>
              </a:r>
            </a:p>
          </p:txBody>
        </p:sp>
        <p:sp>
          <p:nvSpPr>
            <p:cNvPr id="9230" name="Rectangle 14"/>
            <p:cNvSpPr>
              <a:spLocks noChangeArrowheads="1"/>
            </p:cNvSpPr>
            <p:nvPr/>
          </p:nvSpPr>
          <p:spPr bwMode="auto">
            <a:xfrm>
              <a:off x="0" y="453"/>
              <a:ext cx="308" cy="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zh-CN" sz="4800" b="1">
                  <a:latin typeface="Times New Roman" panose="02020603050405020304" pitchFamily="18" charset="0"/>
                </a:rPr>
                <a:t>a</a:t>
              </a:r>
            </a:p>
          </p:txBody>
        </p:sp>
        <p:sp>
          <p:nvSpPr>
            <p:cNvPr id="9231" name="Rectangle 15"/>
            <p:cNvSpPr>
              <a:spLocks noChangeArrowheads="1"/>
            </p:cNvSpPr>
            <p:nvPr/>
          </p:nvSpPr>
          <p:spPr bwMode="auto">
            <a:xfrm>
              <a:off x="1179" y="1586"/>
              <a:ext cx="348" cy="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4400" b="1">
                  <a:latin typeface="Times New Roman" panose="02020603050405020304" pitchFamily="18" charset="0"/>
                </a:rPr>
                <a:t>b</a:t>
              </a:r>
            </a:p>
          </p:txBody>
        </p:sp>
      </p:grpSp>
      <p:sp>
        <p:nvSpPr>
          <p:cNvPr id="9232" name="Text Box 16"/>
          <p:cNvSpPr txBox="1">
            <a:spLocks noChangeArrowheads="1"/>
          </p:cNvSpPr>
          <p:nvPr/>
        </p:nvSpPr>
        <p:spPr bwMode="auto">
          <a:xfrm>
            <a:off x="971551" y="836125"/>
            <a:ext cx="734536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sz="3200" b="1" dirty="0"/>
              <a:t>直角三角形的三边满足什么关系呢？</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nodeType="clickEffect">
                                  <p:stCondLst>
                                    <p:cond delay="0"/>
                                  </p:stCondLst>
                                  <p:childTnLst>
                                    <p:set>
                                      <p:cBhvr>
                                        <p:cTn id="10" dur="1" fill="hold">
                                          <p:stCondLst>
                                            <p:cond delay="0"/>
                                          </p:stCondLst>
                                        </p:cTn>
                                        <p:tgtEl>
                                          <p:spTgt spid="9223"/>
                                        </p:tgtEl>
                                        <p:attrNameLst>
                                          <p:attrName>style.visibility</p:attrName>
                                        </p:attrNameLst>
                                      </p:cBhvr>
                                      <p:to>
                                        <p:strVal val="visible"/>
                                      </p:to>
                                    </p:set>
                                    <p:animEffect transition="in" filter="diamond(in)">
                                      <p:cBhvr>
                                        <p:cTn id="11" dur="2000"/>
                                        <p:tgtEl>
                                          <p:spTgt spid="922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9222"/>
                                        </p:tgtEl>
                                        <p:attrNameLst>
                                          <p:attrName>style.visibility</p:attrName>
                                        </p:attrNameLst>
                                      </p:cBhvr>
                                      <p:to>
                                        <p:strVal val="visible"/>
                                      </p:to>
                                    </p:set>
                                    <p:anim calcmode="lin" valueType="num">
                                      <p:cBhvr additive="base">
                                        <p:cTn id="16" dur="1000" fill="hold"/>
                                        <p:tgtEl>
                                          <p:spTgt spid="9222"/>
                                        </p:tgtEl>
                                        <p:attrNameLst>
                                          <p:attrName>ppt_x</p:attrName>
                                        </p:attrNameLst>
                                      </p:cBhvr>
                                      <p:tavLst>
                                        <p:tav tm="0">
                                          <p:val>
                                            <p:strVal val="0-#ppt_w/2"/>
                                          </p:val>
                                        </p:tav>
                                        <p:tav tm="100000">
                                          <p:val>
                                            <p:strVal val="#ppt_x"/>
                                          </p:val>
                                        </p:tav>
                                      </p:tavLst>
                                    </p:anim>
                                    <p:anim calcmode="lin" valueType="num">
                                      <p:cBhvr additive="base">
                                        <p:cTn id="17" dur="1000" fill="hold"/>
                                        <p:tgtEl>
                                          <p:spTgt spid="92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autoUpdateAnimBg="0"/>
      <p:bldP spid="9232"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70707" y="260648"/>
            <a:ext cx="7772400" cy="946422"/>
          </a:xfrm>
        </p:spPr>
        <p:txBody>
          <a:bodyPr/>
          <a:lstStyle/>
          <a:p>
            <a:r>
              <a:rPr lang="zh-CN" sz="3600" b="0" dirty="0">
                <a:solidFill>
                  <a:srgbClr val="FF0000"/>
                </a:solidFill>
                <a:ea typeface="隶书" panose="02010509060101010101" pitchFamily="49" charset="-122"/>
              </a:rPr>
              <a:t>勾股定理的各种表达式</a:t>
            </a:r>
            <a:r>
              <a:rPr lang="zh-CN" sz="3600" dirty="0">
                <a:solidFill>
                  <a:srgbClr val="FF0000"/>
                </a:solidFill>
              </a:rPr>
              <a:t>：</a:t>
            </a:r>
          </a:p>
        </p:txBody>
      </p:sp>
      <p:sp>
        <p:nvSpPr>
          <p:cNvPr id="10243" name="Text Box 3"/>
          <p:cNvSpPr txBox="1">
            <a:spLocks noChangeArrowheads="1"/>
          </p:cNvSpPr>
          <p:nvPr/>
        </p:nvSpPr>
        <p:spPr bwMode="auto">
          <a:xfrm>
            <a:off x="0" y="1371601"/>
            <a:ext cx="87630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zh-CN" sz="4000" b="1" dirty="0">
                <a:ea typeface="隶书" panose="02010509060101010101" pitchFamily="49" charset="-122"/>
              </a:rPr>
              <a:t>在</a:t>
            </a:r>
            <a:r>
              <a:rPr lang="zh-CN" altLang="zh-CN" sz="4000" b="1" dirty="0">
                <a:ea typeface="隶书" panose="02010509060101010101" pitchFamily="49" charset="-122"/>
              </a:rPr>
              <a:t>RT△ABC</a:t>
            </a:r>
            <a:r>
              <a:rPr lang="zh-CN" sz="4000" b="1" dirty="0">
                <a:ea typeface="隶书" panose="02010509060101010101" pitchFamily="49" charset="-122"/>
              </a:rPr>
              <a:t>中，∠</a:t>
            </a:r>
            <a:r>
              <a:rPr lang="zh-CN" altLang="zh-CN" sz="4000" b="1" dirty="0">
                <a:ea typeface="隶书" panose="02010509060101010101" pitchFamily="49" charset="-122"/>
              </a:rPr>
              <a:t>C=90°, ∠A </a:t>
            </a:r>
            <a:r>
              <a:rPr lang="zh-CN" sz="4000" b="1" dirty="0">
                <a:ea typeface="隶书" panose="02010509060101010101" pitchFamily="49" charset="-122"/>
              </a:rPr>
              <a:t>、∠</a:t>
            </a:r>
            <a:r>
              <a:rPr lang="zh-CN" altLang="zh-CN" sz="4000" b="1" dirty="0">
                <a:ea typeface="隶书" panose="02010509060101010101" pitchFamily="49" charset="-122"/>
              </a:rPr>
              <a:t>B</a:t>
            </a:r>
            <a:r>
              <a:rPr lang="zh-CN" sz="4000" b="1" dirty="0">
                <a:ea typeface="隶书" panose="02010509060101010101" pitchFamily="49" charset="-122"/>
              </a:rPr>
              <a:t>、 ∠</a:t>
            </a:r>
            <a:r>
              <a:rPr lang="zh-CN" altLang="zh-CN" sz="4000" b="1" dirty="0">
                <a:ea typeface="隶书" panose="02010509060101010101" pitchFamily="49" charset="-122"/>
              </a:rPr>
              <a:t>C</a:t>
            </a:r>
            <a:r>
              <a:rPr lang="zh-CN" sz="4000" b="1" dirty="0">
                <a:ea typeface="隶书" panose="02010509060101010101" pitchFamily="49" charset="-122"/>
              </a:rPr>
              <a:t>的对边分别为</a:t>
            </a:r>
            <a:r>
              <a:rPr lang="zh-CN" altLang="zh-CN" sz="4000" b="1" dirty="0">
                <a:ea typeface="隶书" panose="02010509060101010101" pitchFamily="49" charset="-122"/>
              </a:rPr>
              <a:t>a </a:t>
            </a:r>
            <a:r>
              <a:rPr lang="zh-CN" sz="4000" b="1" dirty="0">
                <a:ea typeface="隶书" panose="02010509060101010101" pitchFamily="49" charset="-122"/>
              </a:rPr>
              <a:t>、</a:t>
            </a:r>
            <a:r>
              <a:rPr lang="zh-CN" altLang="zh-CN" sz="4000" b="1" dirty="0">
                <a:ea typeface="隶书" panose="02010509060101010101" pitchFamily="49" charset="-122"/>
              </a:rPr>
              <a:t>b </a:t>
            </a:r>
            <a:r>
              <a:rPr lang="zh-CN" sz="4000" b="1" dirty="0">
                <a:ea typeface="隶书" panose="02010509060101010101" pitchFamily="49" charset="-122"/>
              </a:rPr>
              <a:t>、</a:t>
            </a:r>
            <a:r>
              <a:rPr lang="zh-CN" altLang="zh-CN" sz="4000" b="1" dirty="0">
                <a:ea typeface="隶书" panose="02010509060101010101" pitchFamily="49" charset="-122"/>
              </a:rPr>
              <a:t>c ,</a:t>
            </a:r>
            <a:r>
              <a:rPr lang="zh-CN" sz="4000" b="1" dirty="0">
                <a:ea typeface="隶书" panose="02010509060101010101" pitchFamily="49" charset="-122"/>
              </a:rPr>
              <a:t>则</a:t>
            </a:r>
            <a:r>
              <a:rPr lang="zh-CN" altLang="zh-CN" sz="4000" b="1" dirty="0">
                <a:ea typeface="隶书" panose="02010509060101010101" pitchFamily="49" charset="-122"/>
              </a:rPr>
              <a:t>:</a:t>
            </a:r>
          </a:p>
        </p:txBody>
      </p:sp>
      <p:sp>
        <p:nvSpPr>
          <p:cNvPr id="10244" name="Text Box 4"/>
          <p:cNvSpPr txBox="1">
            <a:spLocks noChangeArrowheads="1"/>
          </p:cNvSpPr>
          <p:nvPr/>
        </p:nvSpPr>
        <p:spPr bwMode="auto">
          <a:xfrm>
            <a:off x="1524000" y="3353394"/>
            <a:ext cx="34290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zh-CN" altLang="zh-CN" sz="4000"/>
              <a:t>c</a:t>
            </a:r>
            <a:r>
              <a:rPr lang="zh-CN" altLang="zh-CN" sz="4000" baseline="30000"/>
              <a:t>2</a:t>
            </a:r>
            <a:r>
              <a:rPr lang="zh-CN" altLang="zh-CN" sz="4000"/>
              <a:t>=a</a:t>
            </a:r>
            <a:r>
              <a:rPr lang="zh-CN" altLang="zh-CN" sz="4000" baseline="30000"/>
              <a:t>2</a:t>
            </a:r>
            <a:r>
              <a:rPr lang="zh-CN" altLang="zh-CN" sz="4000"/>
              <a:t>+b</a:t>
            </a:r>
            <a:r>
              <a:rPr lang="zh-CN" altLang="zh-CN" sz="4000" baseline="30000"/>
              <a:t>2</a:t>
            </a:r>
          </a:p>
          <a:p>
            <a:pPr algn="ctr">
              <a:spcBef>
                <a:spcPct val="50000"/>
              </a:spcBef>
            </a:pPr>
            <a:r>
              <a:rPr lang="zh-CN" altLang="zh-CN" sz="4000"/>
              <a:t>a</a:t>
            </a:r>
            <a:r>
              <a:rPr lang="zh-CN" altLang="zh-CN" sz="4000" baseline="30000"/>
              <a:t>2</a:t>
            </a:r>
            <a:r>
              <a:rPr lang="zh-CN" altLang="zh-CN" sz="4000"/>
              <a:t>=c</a:t>
            </a:r>
            <a:r>
              <a:rPr lang="zh-CN" altLang="zh-CN" sz="4000" baseline="30000"/>
              <a:t>2</a:t>
            </a:r>
            <a:r>
              <a:rPr lang="zh-CN" altLang="zh-CN" sz="4000"/>
              <a:t>-b</a:t>
            </a:r>
            <a:r>
              <a:rPr lang="zh-CN" altLang="zh-CN" sz="4000" baseline="30000"/>
              <a:t>2</a:t>
            </a:r>
          </a:p>
          <a:p>
            <a:pPr algn="ctr">
              <a:spcBef>
                <a:spcPct val="50000"/>
              </a:spcBef>
            </a:pPr>
            <a:r>
              <a:rPr lang="zh-CN" altLang="zh-CN" sz="4000"/>
              <a:t>b</a:t>
            </a:r>
            <a:r>
              <a:rPr lang="zh-CN" altLang="zh-CN" sz="4000" baseline="30000"/>
              <a:t>2</a:t>
            </a:r>
            <a:r>
              <a:rPr lang="zh-CN" altLang="zh-CN" sz="4000"/>
              <a:t>=c</a:t>
            </a:r>
            <a:r>
              <a:rPr lang="zh-CN" altLang="zh-CN" sz="4000" baseline="30000"/>
              <a:t>2</a:t>
            </a:r>
            <a:r>
              <a:rPr lang="zh-CN" altLang="zh-CN" sz="4000"/>
              <a:t>-a</a:t>
            </a:r>
            <a:r>
              <a:rPr lang="zh-CN" altLang="zh-CN" sz="4000" baseline="30000"/>
              <a:t>2</a:t>
            </a:r>
          </a:p>
        </p:txBody>
      </p:sp>
      <p:sp>
        <p:nvSpPr>
          <p:cNvPr id="10245" name="Rectangle 5"/>
          <p:cNvSpPr>
            <a:spLocks noChangeArrowheads="1"/>
          </p:cNvSpPr>
          <p:nvPr/>
        </p:nvSpPr>
        <p:spPr bwMode="auto">
          <a:xfrm>
            <a:off x="2105420" y="3353394"/>
            <a:ext cx="218361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50000"/>
              </a:spcBef>
            </a:pPr>
            <a:r>
              <a:rPr lang="zh-CN" altLang="zh-CN" sz="4000" dirty="0">
                <a:solidFill>
                  <a:srgbClr val="FF0000"/>
                </a:solidFill>
              </a:rPr>
              <a:t>c</a:t>
            </a:r>
            <a:r>
              <a:rPr lang="zh-CN" altLang="zh-CN" sz="4000" baseline="30000" dirty="0">
                <a:solidFill>
                  <a:srgbClr val="FF0000"/>
                </a:solidFill>
              </a:rPr>
              <a:t>2</a:t>
            </a:r>
            <a:r>
              <a:rPr lang="zh-CN" altLang="zh-CN" sz="4000" dirty="0">
                <a:solidFill>
                  <a:srgbClr val="FF0000"/>
                </a:solidFill>
              </a:rPr>
              <a:t>=a</a:t>
            </a:r>
            <a:r>
              <a:rPr lang="zh-CN" altLang="zh-CN" sz="4000" baseline="30000" dirty="0">
                <a:solidFill>
                  <a:srgbClr val="FF0000"/>
                </a:solidFill>
              </a:rPr>
              <a:t>2</a:t>
            </a:r>
            <a:r>
              <a:rPr lang="zh-CN" altLang="zh-CN" sz="4000" dirty="0">
                <a:solidFill>
                  <a:srgbClr val="FF0000"/>
                </a:solidFill>
              </a:rPr>
              <a:t>+b</a:t>
            </a:r>
            <a:r>
              <a:rPr lang="zh-CN" altLang="zh-CN" sz="4000" baseline="30000" dirty="0">
                <a:solidFill>
                  <a:srgbClr val="FF0000"/>
                </a:solidFill>
              </a:rPr>
              <a:t>2</a:t>
            </a:r>
          </a:p>
        </p:txBody>
      </p:sp>
      <p:sp>
        <p:nvSpPr>
          <p:cNvPr id="10246" name="Rectangle 6"/>
          <p:cNvSpPr>
            <a:spLocks noChangeArrowheads="1"/>
          </p:cNvSpPr>
          <p:nvPr/>
        </p:nvSpPr>
        <p:spPr bwMode="auto">
          <a:xfrm>
            <a:off x="2187797" y="4267794"/>
            <a:ext cx="205537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50000"/>
              </a:spcBef>
            </a:pPr>
            <a:r>
              <a:rPr lang="zh-CN" altLang="zh-CN" sz="4000" dirty="0">
                <a:solidFill>
                  <a:srgbClr val="FF0000"/>
                </a:solidFill>
              </a:rPr>
              <a:t>a</a:t>
            </a:r>
            <a:r>
              <a:rPr lang="zh-CN" altLang="zh-CN" sz="4000" baseline="30000" dirty="0">
                <a:solidFill>
                  <a:srgbClr val="FF0000"/>
                </a:solidFill>
              </a:rPr>
              <a:t>2</a:t>
            </a:r>
            <a:r>
              <a:rPr lang="zh-CN" altLang="zh-CN" sz="4000" dirty="0">
                <a:solidFill>
                  <a:srgbClr val="FF0000"/>
                </a:solidFill>
              </a:rPr>
              <a:t>=c</a:t>
            </a:r>
            <a:r>
              <a:rPr lang="zh-CN" altLang="zh-CN" sz="4000" baseline="30000" dirty="0">
                <a:solidFill>
                  <a:srgbClr val="FF0000"/>
                </a:solidFill>
              </a:rPr>
              <a:t>2</a:t>
            </a:r>
            <a:r>
              <a:rPr lang="zh-CN" altLang="zh-CN" sz="4000" dirty="0">
                <a:solidFill>
                  <a:srgbClr val="FF0000"/>
                </a:solidFill>
              </a:rPr>
              <a:t>-b</a:t>
            </a:r>
            <a:r>
              <a:rPr lang="zh-CN" altLang="zh-CN" sz="4000" baseline="30000" dirty="0">
                <a:solidFill>
                  <a:srgbClr val="FF0000"/>
                </a:solidFill>
              </a:rPr>
              <a:t>2</a:t>
            </a:r>
          </a:p>
        </p:txBody>
      </p:sp>
      <p:sp>
        <p:nvSpPr>
          <p:cNvPr id="10247" name="Rectangle 7"/>
          <p:cNvSpPr>
            <a:spLocks noChangeArrowheads="1"/>
          </p:cNvSpPr>
          <p:nvPr/>
        </p:nvSpPr>
        <p:spPr bwMode="auto">
          <a:xfrm>
            <a:off x="2187797" y="5182194"/>
            <a:ext cx="205537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50000"/>
              </a:spcBef>
            </a:pPr>
            <a:r>
              <a:rPr lang="zh-CN" altLang="zh-CN" sz="4000" dirty="0">
                <a:solidFill>
                  <a:srgbClr val="FF0000"/>
                </a:solidFill>
              </a:rPr>
              <a:t>b</a:t>
            </a:r>
            <a:r>
              <a:rPr lang="zh-CN" altLang="zh-CN" sz="4000" baseline="30000" dirty="0">
                <a:solidFill>
                  <a:srgbClr val="FF0000"/>
                </a:solidFill>
              </a:rPr>
              <a:t>2</a:t>
            </a:r>
            <a:r>
              <a:rPr lang="zh-CN" altLang="zh-CN" sz="4000" dirty="0">
                <a:solidFill>
                  <a:srgbClr val="FF0000"/>
                </a:solidFill>
              </a:rPr>
              <a:t>=c</a:t>
            </a:r>
            <a:r>
              <a:rPr lang="zh-CN" altLang="zh-CN" sz="4000" baseline="30000" dirty="0">
                <a:solidFill>
                  <a:srgbClr val="FF0000"/>
                </a:solidFill>
              </a:rPr>
              <a:t>2</a:t>
            </a:r>
            <a:r>
              <a:rPr lang="zh-CN" altLang="zh-CN" sz="4000" dirty="0">
                <a:solidFill>
                  <a:srgbClr val="FF0000"/>
                </a:solidFill>
              </a:rPr>
              <a:t>-a</a:t>
            </a:r>
            <a:r>
              <a:rPr lang="zh-CN" altLang="zh-CN" sz="4000" baseline="30000" dirty="0">
                <a:solidFill>
                  <a:srgbClr val="FF0000"/>
                </a:solidFill>
              </a:rPr>
              <a:t>2</a:t>
            </a:r>
          </a:p>
        </p:txBody>
      </p:sp>
      <p:sp>
        <p:nvSpPr>
          <p:cNvPr id="10248" name="Text Box 8"/>
          <p:cNvSpPr txBox="1">
            <a:spLocks noChangeArrowheads="1"/>
          </p:cNvSpPr>
          <p:nvPr/>
        </p:nvSpPr>
        <p:spPr bwMode="auto">
          <a:xfrm>
            <a:off x="5791200" y="3657600"/>
            <a:ext cx="2514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endParaRPr lang="zh-CN" altLang="zh-CN"/>
          </a:p>
        </p:txBody>
      </p:sp>
      <p:graphicFrame>
        <p:nvGraphicFramePr>
          <p:cNvPr id="10249" name="Object 9"/>
          <p:cNvGraphicFramePr>
            <a:graphicFrameLocks noChangeAspect="1"/>
          </p:cNvGraphicFramePr>
          <p:nvPr/>
        </p:nvGraphicFramePr>
        <p:xfrm>
          <a:off x="6324600" y="3429889"/>
          <a:ext cx="1752600" cy="761407"/>
        </p:xfrm>
        <a:graphic>
          <a:graphicData uri="http://schemas.openxmlformats.org/presentationml/2006/ole">
            <mc:AlternateContent xmlns:mc="http://schemas.openxmlformats.org/markup-compatibility/2006">
              <mc:Choice xmlns:v="urn:schemas-microsoft-com:vml" Requires="v">
                <p:oleObj spid="_x0000_s10277" r:id="rId4" imgW="586740" imgH="255270" progId="Equation.3">
                  <p:embed/>
                </p:oleObj>
              </mc:Choice>
              <mc:Fallback>
                <p:oleObj r:id="rId4" imgW="586740" imgH="255270"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4600" y="3429889"/>
                        <a:ext cx="1752600" cy="7614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50" name="Rectangle 10"/>
          <p:cNvSpPr>
            <a:spLocks noChangeArrowheads="1"/>
          </p:cNvSpPr>
          <p:nvPr/>
        </p:nvSpPr>
        <p:spPr bwMode="auto">
          <a:xfrm>
            <a:off x="5616009" y="3353394"/>
            <a:ext cx="74090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50000"/>
              </a:spcBef>
            </a:pPr>
            <a:r>
              <a:rPr lang="zh-CN" altLang="zh-CN" sz="4000">
                <a:solidFill>
                  <a:srgbClr val="FF0000"/>
                </a:solidFill>
              </a:rPr>
              <a:t>c=</a:t>
            </a:r>
          </a:p>
        </p:txBody>
      </p:sp>
      <p:sp>
        <p:nvSpPr>
          <p:cNvPr id="10251" name="Rectangle 11"/>
          <p:cNvSpPr>
            <a:spLocks noChangeArrowheads="1"/>
          </p:cNvSpPr>
          <p:nvPr/>
        </p:nvSpPr>
        <p:spPr bwMode="auto">
          <a:xfrm>
            <a:off x="5611107" y="4344289"/>
            <a:ext cx="76976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50000"/>
              </a:spcBef>
            </a:pPr>
            <a:r>
              <a:rPr lang="zh-CN" altLang="zh-CN" sz="4000">
                <a:solidFill>
                  <a:srgbClr val="FF0000"/>
                </a:solidFill>
              </a:rPr>
              <a:t>a=</a:t>
            </a:r>
          </a:p>
        </p:txBody>
      </p:sp>
      <p:graphicFrame>
        <p:nvGraphicFramePr>
          <p:cNvPr id="10252" name="Object 12"/>
          <p:cNvGraphicFramePr>
            <a:graphicFrameLocks noChangeAspect="1"/>
          </p:cNvGraphicFramePr>
          <p:nvPr/>
        </p:nvGraphicFramePr>
        <p:xfrm>
          <a:off x="6477000" y="4344290"/>
          <a:ext cx="1447800" cy="837904"/>
        </p:xfrm>
        <a:graphic>
          <a:graphicData uri="http://schemas.openxmlformats.org/presentationml/2006/ole">
            <mc:AlternateContent xmlns:mc="http://schemas.openxmlformats.org/markup-compatibility/2006">
              <mc:Choice xmlns:v="urn:schemas-microsoft-com:vml" Requires="v">
                <p:oleObj spid="_x0000_s10278" r:id="rId6" imgW="574040" imgH="255270" progId="Equation.3">
                  <p:embed/>
                </p:oleObj>
              </mc:Choice>
              <mc:Fallback>
                <p:oleObj r:id="rId6" imgW="574040" imgH="255270" progId="Equation.3">
                  <p:embed/>
                  <p:pic>
                    <p:nvPicPr>
                      <p:cNvPr id="0" name="Object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77000" y="4344290"/>
                        <a:ext cx="1447800" cy="8379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53" name="Rectangle 13"/>
          <p:cNvSpPr>
            <a:spLocks noChangeArrowheads="1"/>
          </p:cNvSpPr>
          <p:nvPr/>
        </p:nvSpPr>
        <p:spPr bwMode="auto">
          <a:xfrm>
            <a:off x="5692069" y="5182194"/>
            <a:ext cx="76976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50000"/>
              </a:spcBef>
            </a:pPr>
            <a:r>
              <a:rPr lang="zh-CN" altLang="zh-CN" sz="4000">
                <a:solidFill>
                  <a:srgbClr val="FF0000"/>
                </a:solidFill>
              </a:rPr>
              <a:t>b=</a:t>
            </a:r>
          </a:p>
        </p:txBody>
      </p:sp>
      <p:graphicFrame>
        <p:nvGraphicFramePr>
          <p:cNvPr id="10254" name="Object 14"/>
          <p:cNvGraphicFramePr>
            <a:graphicFrameLocks noChangeAspect="1"/>
          </p:cNvGraphicFramePr>
          <p:nvPr/>
        </p:nvGraphicFramePr>
        <p:xfrm>
          <a:off x="6477000" y="5333407"/>
          <a:ext cx="1358900" cy="814777"/>
        </p:xfrm>
        <a:graphic>
          <a:graphicData uri="http://schemas.openxmlformats.org/presentationml/2006/ole">
            <mc:AlternateContent xmlns:mc="http://schemas.openxmlformats.org/markup-compatibility/2006">
              <mc:Choice xmlns:v="urn:schemas-microsoft-com:vml" Requires="v">
                <p:oleObj spid="_x0000_s10279" r:id="rId8" imgW="586740" imgH="255270" progId="Equation.3">
                  <p:embed/>
                </p:oleObj>
              </mc:Choice>
              <mc:Fallback>
                <p:oleObj r:id="rId8" imgW="586740" imgH="255270" progId="Equation.3">
                  <p:embed/>
                  <p:pic>
                    <p:nvPicPr>
                      <p:cNvPr id="0" name="Object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77000" y="5333407"/>
                        <a:ext cx="1358900" cy="814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0255" name="Group 15"/>
          <p:cNvGrpSpPr/>
          <p:nvPr/>
        </p:nvGrpSpPr>
        <p:grpSpPr bwMode="auto">
          <a:xfrm rot="16200000">
            <a:off x="-556319" y="4074985"/>
            <a:ext cx="2755700" cy="1020763"/>
            <a:chOff x="21" y="0"/>
            <a:chExt cx="1551" cy="720"/>
          </a:xfrm>
        </p:grpSpPr>
        <p:sp>
          <p:nvSpPr>
            <p:cNvPr id="10256" name="AutoShape 16"/>
            <p:cNvSpPr>
              <a:spLocks noChangeArrowheads="1"/>
            </p:cNvSpPr>
            <p:nvPr/>
          </p:nvSpPr>
          <p:spPr bwMode="auto">
            <a:xfrm>
              <a:off x="372" y="0"/>
              <a:ext cx="1200" cy="720"/>
            </a:xfrm>
            <a:prstGeom prst="rtTriangle">
              <a:avLst/>
            </a:prstGeom>
            <a:solidFill>
              <a:srgbClr val="FF0000"/>
            </a:solidFill>
            <a:ln w="9525" cmpd="sng">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57" name="Text Box 17"/>
            <p:cNvSpPr txBox="1">
              <a:spLocks noChangeArrowheads="1"/>
            </p:cNvSpPr>
            <p:nvPr/>
          </p:nvSpPr>
          <p:spPr bwMode="auto">
            <a:xfrm>
              <a:off x="689" y="0"/>
              <a:ext cx="381"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spcBef>
                  <a:spcPct val="50000"/>
                </a:spcBef>
              </a:pPr>
              <a:endParaRPr lang="zh-CN" altLang="zh-CN" sz="3200" b="1">
                <a:solidFill>
                  <a:srgbClr val="0A00CC"/>
                </a:solidFill>
                <a:latin typeface="Times New Roman" panose="02020603050405020304" pitchFamily="18" charset="0"/>
              </a:endParaRPr>
            </a:p>
          </p:txBody>
        </p:sp>
        <p:sp>
          <p:nvSpPr>
            <p:cNvPr id="10258" name="Rectangle 18"/>
            <p:cNvSpPr>
              <a:spLocks noChangeArrowheads="1"/>
            </p:cNvSpPr>
            <p:nvPr/>
          </p:nvSpPr>
          <p:spPr bwMode="auto">
            <a:xfrm>
              <a:off x="21" y="188"/>
              <a:ext cx="381" cy="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endParaRPr lang="zh-CN" altLang="zh-CN" sz="3200" b="1">
                <a:solidFill>
                  <a:srgbClr val="0A00CC"/>
                </a:solidFill>
                <a:latin typeface="Times New Roman" panose="02020603050405020304" pitchFamily="18" charset="0"/>
                <a:cs typeface="Times New Roman" panose="02020603050405020304" pitchFamily="18" charset="0"/>
              </a:endParaRPr>
            </a:p>
          </p:txBody>
        </p:sp>
        <p:sp>
          <p:nvSpPr>
            <p:cNvPr id="10259" name="Rectangle 19"/>
            <p:cNvSpPr>
              <a:spLocks noChangeArrowheads="1"/>
            </p:cNvSpPr>
            <p:nvPr/>
          </p:nvSpPr>
          <p:spPr bwMode="auto">
            <a:xfrm>
              <a:off x="515" y="639"/>
              <a:ext cx="381" cy="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endParaRPr lang="zh-CN" altLang="zh-CN" sz="3200" b="1">
                <a:solidFill>
                  <a:srgbClr val="0A00CC"/>
                </a:solidFill>
                <a:latin typeface="Times New Roman" panose="02020603050405020304" pitchFamily="18" charset="0"/>
                <a:cs typeface="Times New Roman" panose="02020603050405020304" pitchFamily="18" charset="0"/>
              </a:endParaRPr>
            </a:p>
          </p:txBody>
        </p:sp>
      </p:grpSp>
      <p:sp>
        <p:nvSpPr>
          <p:cNvPr id="10260" name="Text Box 20"/>
          <p:cNvSpPr txBox="1">
            <a:spLocks noChangeArrowheads="1"/>
          </p:cNvSpPr>
          <p:nvPr/>
        </p:nvSpPr>
        <p:spPr bwMode="auto">
          <a:xfrm>
            <a:off x="381001" y="3887090"/>
            <a:ext cx="37941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zh-CN" sz="2800" b="1"/>
              <a:t>c</a:t>
            </a:r>
          </a:p>
        </p:txBody>
      </p:sp>
      <p:sp>
        <p:nvSpPr>
          <p:cNvPr id="10261" name="Text Box 21"/>
          <p:cNvSpPr txBox="1">
            <a:spLocks noChangeArrowheads="1"/>
          </p:cNvSpPr>
          <p:nvPr/>
        </p:nvSpPr>
        <p:spPr bwMode="auto">
          <a:xfrm>
            <a:off x="611188" y="5434809"/>
            <a:ext cx="4556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zh-CN" sz="2400" b="1"/>
              <a:t>a</a:t>
            </a:r>
          </a:p>
        </p:txBody>
      </p:sp>
      <p:sp>
        <p:nvSpPr>
          <p:cNvPr id="10262" name="Text Box 22"/>
          <p:cNvSpPr txBox="1">
            <a:spLocks noChangeArrowheads="1"/>
          </p:cNvSpPr>
          <p:nvPr/>
        </p:nvSpPr>
        <p:spPr bwMode="auto">
          <a:xfrm>
            <a:off x="1447801" y="4239329"/>
            <a:ext cx="37221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2400" b="1"/>
              <a:t>b</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6"/>
                                        </p:tgtEl>
                                        <p:attrNameLst>
                                          <p:attrName>style.visibility</p:attrName>
                                        </p:attrNameLst>
                                      </p:cBhvr>
                                      <p:to>
                                        <p:strVal val="visible"/>
                                      </p:to>
                                    </p:set>
                                    <p:animEffect transition="in" filter="dissolve">
                                      <p:cBhvr>
                                        <p:cTn id="7" dur="500"/>
                                        <p:tgtEl>
                                          <p:spTgt spid="10246"/>
                                        </p:tgtEl>
                                      </p:cBhvr>
                                    </p:animEffect>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47"/>
                                        </p:tgtEl>
                                        <p:attrNameLst>
                                          <p:attrName>style.visibility</p:attrName>
                                        </p:attrNameLst>
                                      </p:cBhvr>
                                      <p:to>
                                        <p:strVal val="visible"/>
                                      </p:to>
                                    </p:set>
                                    <p:animEffect transition="in" filter="dissolve">
                                      <p:cBhvr>
                                        <p:cTn id="12" dur="500"/>
                                        <p:tgtEl>
                                          <p:spTgt spid="10247"/>
                                        </p:tgtEl>
                                      </p:cBhvr>
                                    </p:animEffect>
                                  </p:childTnLst>
                                  <p:subTnLst>
                                    <p:audio>
                                      <p:cMediaNode>
                                        <p:cTn display="0" masterRel="sameClick">
                                          <p:stCondLst>
                                            <p:cond evt="begin" delay="0">
                                              <p:tn val="10"/>
                                            </p:cond>
                                          </p:stCondLst>
                                          <p:endCondLst>
                                            <p:cond evt="onStopAudio" delay="0">
                                              <p:tgtEl>
                                                <p:sldTgt/>
                                              </p:tgtEl>
                                            </p:cond>
                                          </p:endCondLst>
                                        </p:cTn>
                                        <p:tgtEl>
                                          <p:sndTgt r:embed="rId3" name="chimes.wav"/>
                                        </p:tgtEl>
                                      </p:cMediaNode>
                                    </p:audio>
                                  </p:sub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31" nodeType="clickEffect">
                                  <p:stCondLst>
                                    <p:cond delay="0"/>
                                  </p:stCondLst>
                                  <p:childTnLst>
                                    <p:set>
                                      <p:cBhvr>
                                        <p:cTn id="16" dur="1" fill="hold">
                                          <p:stCondLst>
                                            <p:cond delay="0"/>
                                          </p:stCondLst>
                                        </p:cTn>
                                        <p:tgtEl>
                                          <p:spTgt spid="10250"/>
                                        </p:tgtEl>
                                        <p:attrNameLst>
                                          <p:attrName>style.visibility</p:attrName>
                                        </p:attrNameLst>
                                      </p:cBhvr>
                                      <p:to>
                                        <p:strVal val="visible"/>
                                      </p:to>
                                    </p:set>
                                    <p:anim calcmode="lin" valueType="num">
                                      <p:cBhvr>
                                        <p:cTn id="17" dur="1000" fill="hold"/>
                                        <p:tgtEl>
                                          <p:spTgt spid="10250"/>
                                        </p:tgtEl>
                                        <p:attrNameLst>
                                          <p:attrName>ppt_w</p:attrName>
                                        </p:attrNameLst>
                                      </p:cBhvr>
                                      <p:tavLst>
                                        <p:tav tm="0">
                                          <p:val>
                                            <p:strVal val="#ppt_w*0.70"/>
                                          </p:val>
                                        </p:tav>
                                        <p:tav tm="100000">
                                          <p:val>
                                            <p:strVal val="#ppt_w"/>
                                          </p:val>
                                        </p:tav>
                                      </p:tavLst>
                                    </p:anim>
                                    <p:anim calcmode="lin" valueType="num">
                                      <p:cBhvr>
                                        <p:cTn id="18" dur="1000" fill="hold"/>
                                        <p:tgtEl>
                                          <p:spTgt spid="10250"/>
                                        </p:tgtEl>
                                        <p:attrNameLst>
                                          <p:attrName>ppt_h</p:attrName>
                                        </p:attrNameLst>
                                      </p:cBhvr>
                                      <p:tavLst>
                                        <p:tav tm="0">
                                          <p:val>
                                            <p:strVal val="#ppt_h"/>
                                          </p:val>
                                        </p:tav>
                                        <p:tav tm="100000">
                                          <p:val>
                                            <p:strVal val="#ppt_h"/>
                                          </p:val>
                                        </p:tav>
                                      </p:tavLst>
                                    </p:anim>
                                    <p:animEffect transition="in" filter="fade">
                                      <p:cBhvr>
                                        <p:cTn id="19" dur="1000"/>
                                        <p:tgtEl>
                                          <p:spTgt spid="10250"/>
                                        </p:tgtEl>
                                      </p:cBhvr>
                                    </p:animEffect>
                                  </p:childTnLst>
                                </p:cTn>
                              </p:par>
                              <p:par>
                                <p:cTn id="20" presetID="55" presetClass="entr" presetSubtype="0" fill="hold" nodeType="withEffect">
                                  <p:stCondLst>
                                    <p:cond delay="0"/>
                                  </p:stCondLst>
                                  <p:childTnLst>
                                    <p:set>
                                      <p:cBhvr>
                                        <p:cTn id="21" dur="1" fill="hold">
                                          <p:stCondLst>
                                            <p:cond delay="0"/>
                                          </p:stCondLst>
                                        </p:cTn>
                                        <p:tgtEl>
                                          <p:spTgt spid="10249"/>
                                        </p:tgtEl>
                                        <p:attrNameLst>
                                          <p:attrName>style.visibility</p:attrName>
                                        </p:attrNameLst>
                                      </p:cBhvr>
                                      <p:to>
                                        <p:strVal val="visible"/>
                                      </p:to>
                                    </p:set>
                                    <p:anim calcmode="lin" valueType="num">
                                      <p:cBhvr>
                                        <p:cTn id="22" dur="1000" fill="hold"/>
                                        <p:tgtEl>
                                          <p:spTgt spid="10249"/>
                                        </p:tgtEl>
                                        <p:attrNameLst>
                                          <p:attrName>ppt_w</p:attrName>
                                        </p:attrNameLst>
                                      </p:cBhvr>
                                      <p:tavLst>
                                        <p:tav tm="0">
                                          <p:val>
                                            <p:strVal val="#ppt_w*0.70"/>
                                          </p:val>
                                        </p:tav>
                                        <p:tav tm="100000">
                                          <p:val>
                                            <p:strVal val="#ppt_w"/>
                                          </p:val>
                                        </p:tav>
                                      </p:tavLst>
                                    </p:anim>
                                    <p:anim calcmode="lin" valueType="num">
                                      <p:cBhvr>
                                        <p:cTn id="23" dur="1000" fill="hold"/>
                                        <p:tgtEl>
                                          <p:spTgt spid="10249"/>
                                        </p:tgtEl>
                                        <p:attrNameLst>
                                          <p:attrName>ppt_h</p:attrName>
                                        </p:attrNameLst>
                                      </p:cBhvr>
                                      <p:tavLst>
                                        <p:tav tm="0">
                                          <p:val>
                                            <p:strVal val="#ppt_h"/>
                                          </p:val>
                                        </p:tav>
                                        <p:tav tm="100000">
                                          <p:val>
                                            <p:strVal val="#ppt_h"/>
                                          </p:val>
                                        </p:tav>
                                      </p:tavLst>
                                    </p:anim>
                                    <p:animEffect transition="in" filter="fade">
                                      <p:cBhvr>
                                        <p:cTn id="24" dur="1000"/>
                                        <p:tgtEl>
                                          <p:spTgt spid="10249"/>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nodeType="clickEffect">
                                  <p:stCondLst>
                                    <p:cond delay="0"/>
                                  </p:stCondLst>
                                  <p:childTnLst>
                                    <p:set>
                                      <p:cBhvr>
                                        <p:cTn id="28" dur="1" fill="hold">
                                          <p:stCondLst>
                                            <p:cond delay="0"/>
                                          </p:stCondLst>
                                        </p:cTn>
                                        <p:tgtEl>
                                          <p:spTgt spid="10252"/>
                                        </p:tgtEl>
                                        <p:attrNameLst>
                                          <p:attrName>style.visibility</p:attrName>
                                        </p:attrNameLst>
                                      </p:cBhvr>
                                      <p:to>
                                        <p:strVal val="visible"/>
                                      </p:to>
                                    </p:set>
                                    <p:anim calcmode="lin" valueType="num">
                                      <p:cBhvr>
                                        <p:cTn id="29" dur="1000" fill="hold"/>
                                        <p:tgtEl>
                                          <p:spTgt spid="10252"/>
                                        </p:tgtEl>
                                        <p:attrNameLst>
                                          <p:attrName>ppt_w</p:attrName>
                                        </p:attrNameLst>
                                      </p:cBhvr>
                                      <p:tavLst>
                                        <p:tav tm="0">
                                          <p:val>
                                            <p:strVal val="#ppt_w*0.70"/>
                                          </p:val>
                                        </p:tav>
                                        <p:tav tm="100000">
                                          <p:val>
                                            <p:strVal val="#ppt_w"/>
                                          </p:val>
                                        </p:tav>
                                      </p:tavLst>
                                    </p:anim>
                                    <p:anim calcmode="lin" valueType="num">
                                      <p:cBhvr>
                                        <p:cTn id="30" dur="1000" fill="hold"/>
                                        <p:tgtEl>
                                          <p:spTgt spid="10252"/>
                                        </p:tgtEl>
                                        <p:attrNameLst>
                                          <p:attrName>ppt_h</p:attrName>
                                        </p:attrNameLst>
                                      </p:cBhvr>
                                      <p:tavLst>
                                        <p:tav tm="0">
                                          <p:val>
                                            <p:strVal val="#ppt_h"/>
                                          </p:val>
                                        </p:tav>
                                        <p:tav tm="100000">
                                          <p:val>
                                            <p:strVal val="#ppt_h"/>
                                          </p:val>
                                        </p:tav>
                                      </p:tavLst>
                                    </p:anim>
                                    <p:animEffect transition="in" filter="fade">
                                      <p:cBhvr>
                                        <p:cTn id="31" dur="1000"/>
                                        <p:tgtEl>
                                          <p:spTgt spid="10252"/>
                                        </p:tgtEl>
                                      </p:cBhvr>
                                    </p:animEffect>
                                  </p:childTnLst>
                                </p:cTn>
                              </p:par>
                              <p:par>
                                <p:cTn id="32" presetID="55" presetClass="entr" presetSubtype="0" fill="hold" grpId="0" nodeType="withEffect">
                                  <p:stCondLst>
                                    <p:cond delay="0"/>
                                  </p:stCondLst>
                                  <p:childTnLst>
                                    <p:set>
                                      <p:cBhvr>
                                        <p:cTn id="33" dur="1" fill="hold">
                                          <p:stCondLst>
                                            <p:cond delay="0"/>
                                          </p:stCondLst>
                                        </p:cTn>
                                        <p:tgtEl>
                                          <p:spTgt spid="10251"/>
                                        </p:tgtEl>
                                        <p:attrNameLst>
                                          <p:attrName>style.visibility</p:attrName>
                                        </p:attrNameLst>
                                      </p:cBhvr>
                                      <p:to>
                                        <p:strVal val="visible"/>
                                      </p:to>
                                    </p:set>
                                    <p:anim calcmode="lin" valueType="num">
                                      <p:cBhvr>
                                        <p:cTn id="34" dur="1000" fill="hold"/>
                                        <p:tgtEl>
                                          <p:spTgt spid="10251"/>
                                        </p:tgtEl>
                                        <p:attrNameLst>
                                          <p:attrName>ppt_w</p:attrName>
                                        </p:attrNameLst>
                                      </p:cBhvr>
                                      <p:tavLst>
                                        <p:tav tm="0">
                                          <p:val>
                                            <p:strVal val="#ppt_w*0.70"/>
                                          </p:val>
                                        </p:tav>
                                        <p:tav tm="100000">
                                          <p:val>
                                            <p:strVal val="#ppt_w"/>
                                          </p:val>
                                        </p:tav>
                                      </p:tavLst>
                                    </p:anim>
                                    <p:anim calcmode="lin" valueType="num">
                                      <p:cBhvr>
                                        <p:cTn id="35" dur="1000" fill="hold"/>
                                        <p:tgtEl>
                                          <p:spTgt spid="10251"/>
                                        </p:tgtEl>
                                        <p:attrNameLst>
                                          <p:attrName>ppt_h</p:attrName>
                                        </p:attrNameLst>
                                      </p:cBhvr>
                                      <p:tavLst>
                                        <p:tav tm="0">
                                          <p:val>
                                            <p:strVal val="#ppt_h"/>
                                          </p:val>
                                        </p:tav>
                                        <p:tav tm="100000">
                                          <p:val>
                                            <p:strVal val="#ppt_h"/>
                                          </p:val>
                                        </p:tav>
                                      </p:tavLst>
                                    </p:anim>
                                    <p:animEffect transition="in" filter="fade">
                                      <p:cBhvr>
                                        <p:cTn id="36" dur="1000"/>
                                        <p:tgtEl>
                                          <p:spTgt spid="10251"/>
                                        </p:tgtEl>
                                      </p:cBhvr>
                                    </p:animEffect>
                                  </p:childTnLst>
                                </p:cTn>
                              </p:par>
                            </p:childTnLst>
                          </p:cTn>
                        </p:par>
                      </p:childTnLst>
                    </p:cTn>
                  </p:par>
                  <p:par>
                    <p:cTn id="37" fill="hold">
                      <p:stCondLst>
                        <p:cond delay="indefinite"/>
                      </p:stCondLst>
                      <p:childTnLst>
                        <p:par>
                          <p:cTn id="38" fill="hold">
                            <p:stCondLst>
                              <p:cond delay="0"/>
                            </p:stCondLst>
                            <p:childTnLst>
                              <p:par>
                                <p:cTn id="39" presetID="55" presetClass="entr" presetSubtype="0" fill="hold" nodeType="clickEffect">
                                  <p:stCondLst>
                                    <p:cond delay="0"/>
                                  </p:stCondLst>
                                  <p:childTnLst>
                                    <p:set>
                                      <p:cBhvr>
                                        <p:cTn id="40" dur="1" fill="hold">
                                          <p:stCondLst>
                                            <p:cond delay="0"/>
                                          </p:stCondLst>
                                        </p:cTn>
                                        <p:tgtEl>
                                          <p:spTgt spid="10254"/>
                                        </p:tgtEl>
                                        <p:attrNameLst>
                                          <p:attrName>style.visibility</p:attrName>
                                        </p:attrNameLst>
                                      </p:cBhvr>
                                      <p:to>
                                        <p:strVal val="visible"/>
                                      </p:to>
                                    </p:set>
                                    <p:anim calcmode="lin" valueType="num">
                                      <p:cBhvr>
                                        <p:cTn id="41" dur="1000" fill="hold"/>
                                        <p:tgtEl>
                                          <p:spTgt spid="10254"/>
                                        </p:tgtEl>
                                        <p:attrNameLst>
                                          <p:attrName>ppt_w</p:attrName>
                                        </p:attrNameLst>
                                      </p:cBhvr>
                                      <p:tavLst>
                                        <p:tav tm="0">
                                          <p:val>
                                            <p:strVal val="#ppt_w*0.70"/>
                                          </p:val>
                                        </p:tav>
                                        <p:tav tm="100000">
                                          <p:val>
                                            <p:strVal val="#ppt_w"/>
                                          </p:val>
                                        </p:tav>
                                      </p:tavLst>
                                    </p:anim>
                                    <p:anim calcmode="lin" valueType="num">
                                      <p:cBhvr>
                                        <p:cTn id="42" dur="1000" fill="hold"/>
                                        <p:tgtEl>
                                          <p:spTgt spid="10254"/>
                                        </p:tgtEl>
                                        <p:attrNameLst>
                                          <p:attrName>ppt_h</p:attrName>
                                        </p:attrNameLst>
                                      </p:cBhvr>
                                      <p:tavLst>
                                        <p:tav tm="0">
                                          <p:val>
                                            <p:strVal val="#ppt_h"/>
                                          </p:val>
                                        </p:tav>
                                        <p:tav tm="100000">
                                          <p:val>
                                            <p:strVal val="#ppt_h"/>
                                          </p:val>
                                        </p:tav>
                                      </p:tavLst>
                                    </p:anim>
                                    <p:animEffect transition="in" filter="fade">
                                      <p:cBhvr>
                                        <p:cTn id="43" dur="1000"/>
                                        <p:tgtEl>
                                          <p:spTgt spid="10254"/>
                                        </p:tgtEl>
                                      </p:cBhvr>
                                    </p:animEffect>
                                  </p:childTnLst>
                                </p:cTn>
                              </p:par>
                              <p:par>
                                <p:cTn id="44" presetID="55" presetClass="entr" presetSubtype="0" fill="hold" grpId="0" nodeType="withEffect">
                                  <p:stCondLst>
                                    <p:cond delay="0"/>
                                  </p:stCondLst>
                                  <p:childTnLst>
                                    <p:set>
                                      <p:cBhvr>
                                        <p:cTn id="45" dur="1" fill="hold">
                                          <p:stCondLst>
                                            <p:cond delay="0"/>
                                          </p:stCondLst>
                                        </p:cTn>
                                        <p:tgtEl>
                                          <p:spTgt spid="10253"/>
                                        </p:tgtEl>
                                        <p:attrNameLst>
                                          <p:attrName>style.visibility</p:attrName>
                                        </p:attrNameLst>
                                      </p:cBhvr>
                                      <p:to>
                                        <p:strVal val="visible"/>
                                      </p:to>
                                    </p:set>
                                    <p:anim calcmode="lin" valueType="num">
                                      <p:cBhvr>
                                        <p:cTn id="46" dur="1000" fill="hold"/>
                                        <p:tgtEl>
                                          <p:spTgt spid="10253"/>
                                        </p:tgtEl>
                                        <p:attrNameLst>
                                          <p:attrName>ppt_w</p:attrName>
                                        </p:attrNameLst>
                                      </p:cBhvr>
                                      <p:tavLst>
                                        <p:tav tm="0">
                                          <p:val>
                                            <p:strVal val="#ppt_w*0.70"/>
                                          </p:val>
                                        </p:tav>
                                        <p:tav tm="100000">
                                          <p:val>
                                            <p:strVal val="#ppt_w"/>
                                          </p:val>
                                        </p:tav>
                                      </p:tavLst>
                                    </p:anim>
                                    <p:anim calcmode="lin" valueType="num">
                                      <p:cBhvr>
                                        <p:cTn id="47" dur="1000" fill="hold"/>
                                        <p:tgtEl>
                                          <p:spTgt spid="10253"/>
                                        </p:tgtEl>
                                        <p:attrNameLst>
                                          <p:attrName>ppt_h</p:attrName>
                                        </p:attrNameLst>
                                      </p:cBhvr>
                                      <p:tavLst>
                                        <p:tav tm="0">
                                          <p:val>
                                            <p:strVal val="#ppt_h"/>
                                          </p:val>
                                        </p:tav>
                                        <p:tav tm="100000">
                                          <p:val>
                                            <p:strVal val="#ppt_h"/>
                                          </p:val>
                                        </p:tav>
                                      </p:tavLst>
                                    </p:anim>
                                    <p:animEffect transition="in" filter="fade">
                                      <p:cBhvr>
                                        <p:cTn id="48" dur="1000"/>
                                        <p:tgtEl>
                                          <p:spTgt spid="10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autoUpdateAnimBg="0"/>
      <p:bldP spid="10247" grpId="0" autoUpdateAnimBg="0"/>
      <p:bldP spid="10250" grpId="0" bldLvl="0" autoUpdateAnimBg="0"/>
      <p:bldP spid="10250" grpId="1" bldLvl="0" autoUpdateAnimBg="0"/>
      <p:bldP spid="10250" grpId="2" bldLvl="0" autoUpdateAnimBg="0"/>
      <p:bldP spid="10250" grpId="3" bldLvl="0" autoUpdateAnimBg="0"/>
      <p:bldP spid="10250" grpId="4" bldLvl="0" autoUpdateAnimBg="0"/>
      <p:bldP spid="10250" grpId="5" bldLvl="0" autoUpdateAnimBg="0"/>
      <p:bldP spid="10250" grpId="6" bldLvl="0" autoUpdateAnimBg="0"/>
      <p:bldP spid="10250" grpId="7" bldLvl="0" autoUpdateAnimBg="0"/>
      <p:bldP spid="10250" grpId="8" bldLvl="0" autoUpdateAnimBg="0"/>
      <p:bldP spid="10250" grpId="9" bldLvl="0" autoUpdateAnimBg="0"/>
      <p:bldP spid="10250" grpId="10" bldLvl="0" autoUpdateAnimBg="0"/>
      <p:bldP spid="10250" grpId="11" bldLvl="0" autoUpdateAnimBg="0"/>
      <p:bldP spid="10250" grpId="12" bldLvl="0" autoUpdateAnimBg="0"/>
      <p:bldP spid="10250" grpId="13" bldLvl="0" autoUpdateAnimBg="0"/>
      <p:bldP spid="10250" grpId="14" bldLvl="0" autoUpdateAnimBg="0"/>
      <p:bldP spid="10250" grpId="15" bldLvl="0" autoUpdateAnimBg="0"/>
      <p:bldP spid="10250" grpId="16" bldLvl="0" autoUpdateAnimBg="0"/>
      <p:bldP spid="10250" grpId="17" bldLvl="0" autoUpdateAnimBg="0"/>
      <p:bldP spid="10250" grpId="18" bldLvl="0" autoUpdateAnimBg="0"/>
      <p:bldP spid="10250" grpId="19" bldLvl="0" autoUpdateAnimBg="0"/>
      <p:bldP spid="10250" grpId="20" bldLvl="0" autoUpdateAnimBg="0"/>
      <p:bldP spid="10250" grpId="21" bldLvl="0" autoUpdateAnimBg="0"/>
      <p:bldP spid="10250" grpId="22" bldLvl="0" autoUpdateAnimBg="0"/>
      <p:bldP spid="10250" grpId="23" bldLvl="0" autoUpdateAnimBg="0"/>
      <p:bldP spid="10250" grpId="24" bldLvl="0" autoUpdateAnimBg="0"/>
      <p:bldP spid="10250" grpId="25" bldLvl="0" autoUpdateAnimBg="0"/>
      <p:bldP spid="10250" grpId="26" bldLvl="0" autoUpdateAnimBg="0"/>
      <p:bldP spid="10250" grpId="27" bldLvl="0" autoUpdateAnimBg="0"/>
      <p:bldP spid="10250" grpId="28" bldLvl="0" autoUpdateAnimBg="0"/>
      <p:bldP spid="10250" grpId="29" bldLvl="0" autoUpdateAnimBg="0"/>
      <p:bldP spid="10250" grpId="30" bldLvl="0" autoUpdateAnimBg="0"/>
      <p:bldP spid="10250" grpId="31" bldLvl="0" autoUpdateAnimBg="0"/>
      <p:bldP spid="10251" grpId="0" bldLvl="0" autoUpdateAnimBg="0"/>
      <p:bldP spid="10253" grpId="0" bldLvl="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1266" name="Group 2"/>
          <p:cNvGrpSpPr/>
          <p:nvPr/>
        </p:nvGrpSpPr>
        <p:grpSpPr bwMode="auto">
          <a:xfrm>
            <a:off x="762000" y="2438994"/>
            <a:ext cx="2286000" cy="3581103"/>
            <a:chOff x="0" y="0"/>
            <a:chExt cx="1104" cy="1680"/>
          </a:xfrm>
        </p:grpSpPr>
        <p:sp>
          <p:nvSpPr>
            <p:cNvPr id="11267" name="Line 3"/>
            <p:cNvSpPr>
              <a:spLocks noChangeShapeType="1"/>
            </p:cNvSpPr>
            <p:nvPr/>
          </p:nvSpPr>
          <p:spPr bwMode="auto">
            <a:xfrm>
              <a:off x="96" y="48"/>
              <a:ext cx="0" cy="1632"/>
            </a:xfrm>
            <a:prstGeom prst="line">
              <a:avLst/>
            </a:prstGeom>
            <a:noFill/>
            <a:ln w="28575" cap="sq"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1268" name="Line 4"/>
            <p:cNvSpPr>
              <a:spLocks noChangeShapeType="1"/>
            </p:cNvSpPr>
            <p:nvPr/>
          </p:nvSpPr>
          <p:spPr bwMode="auto">
            <a:xfrm flipH="1">
              <a:off x="0" y="48"/>
              <a:ext cx="96" cy="96"/>
            </a:xfrm>
            <a:prstGeom prst="line">
              <a:avLst/>
            </a:prstGeom>
            <a:noFill/>
            <a:ln w="28575" cap="sq"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1269" name="Line 5"/>
            <p:cNvSpPr>
              <a:spLocks noChangeShapeType="1"/>
            </p:cNvSpPr>
            <p:nvPr/>
          </p:nvSpPr>
          <p:spPr bwMode="auto">
            <a:xfrm flipH="1">
              <a:off x="0" y="192"/>
              <a:ext cx="96" cy="96"/>
            </a:xfrm>
            <a:prstGeom prst="line">
              <a:avLst/>
            </a:prstGeom>
            <a:noFill/>
            <a:ln w="28575" cap="sq"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1270" name="Line 6"/>
            <p:cNvSpPr>
              <a:spLocks noChangeShapeType="1"/>
            </p:cNvSpPr>
            <p:nvPr/>
          </p:nvSpPr>
          <p:spPr bwMode="auto">
            <a:xfrm flipH="1">
              <a:off x="0" y="336"/>
              <a:ext cx="96" cy="96"/>
            </a:xfrm>
            <a:prstGeom prst="line">
              <a:avLst/>
            </a:prstGeom>
            <a:noFill/>
            <a:ln w="28575" cap="sq"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1271" name="Line 7"/>
            <p:cNvSpPr>
              <a:spLocks noChangeShapeType="1"/>
            </p:cNvSpPr>
            <p:nvPr/>
          </p:nvSpPr>
          <p:spPr bwMode="auto">
            <a:xfrm flipH="1">
              <a:off x="0" y="480"/>
              <a:ext cx="96" cy="96"/>
            </a:xfrm>
            <a:prstGeom prst="line">
              <a:avLst/>
            </a:prstGeom>
            <a:noFill/>
            <a:ln w="28575" cap="sq"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1272" name="Line 8"/>
            <p:cNvSpPr>
              <a:spLocks noChangeShapeType="1"/>
            </p:cNvSpPr>
            <p:nvPr/>
          </p:nvSpPr>
          <p:spPr bwMode="auto">
            <a:xfrm flipH="1">
              <a:off x="0" y="624"/>
              <a:ext cx="96" cy="96"/>
            </a:xfrm>
            <a:prstGeom prst="line">
              <a:avLst/>
            </a:prstGeom>
            <a:noFill/>
            <a:ln w="28575" cap="sq"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1273" name="Line 9"/>
            <p:cNvSpPr>
              <a:spLocks noChangeShapeType="1"/>
            </p:cNvSpPr>
            <p:nvPr/>
          </p:nvSpPr>
          <p:spPr bwMode="auto">
            <a:xfrm flipH="1">
              <a:off x="0" y="768"/>
              <a:ext cx="96" cy="96"/>
            </a:xfrm>
            <a:prstGeom prst="line">
              <a:avLst/>
            </a:prstGeom>
            <a:noFill/>
            <a:ln w="28575" cap="sq"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1274" name="Line 10"/>
            <p:cNvSpPr>
              <a:spLocks noChangeShapeType="1"/>
            </p:cNvSpPr>
            <p:nvPr/>
          </p:nvSpPr>
          <p:spPr bwMode="auto">
            <a:xfrm flipH="1">
              <a:off x="0" y="1488"/>
              <a:ext cx="96" cy="96"/>
            </a:xfrm>
            <a:prstGeom prst="line">
              <a:avLst/>
            </a:prstGeom>
            <a:noFill/>
            <a:ln w="28575" cap="sq"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1275" name="Line 11"/>
            <p:cNvSpPr>
              <a:spLocks noChangeShapeType="1"/>
            </p:cNvSpPr>
            <p:nvPr/>
          </p:nvSpPr>
          <p:spPr bwMode="auto">
            <a:xfrm flipH="1">
              <a:off x="0" y="912"/>
              <a:ext cx="96" cy="96"/>
            </a:xfrm>
            <a:prstGeom prst="line">
              <a:avLst/>
            </a:prstGeom>
            <a:noFill/>
            <a:ln w="28575" cap="sq"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1276" name="Line 12"/>
            <p:cNvSpPr>
              <a:spLocks noChangeShapeType="1"/>
            </p:cNvSpPr>
            <p:nvPr/>
          </p:nvSpPr>
          <p:spPr bwMode="auto">
            <a:xfrm flipH="1">
              <a:off x="0" y="1056"/>
              <a:ext cx="96" cy="96"/>
            </a:xfrm>
            <a:prstGeom prst="line">
              <a:avLst/>
            </a:prstGeom>
            <a:noFill/>
            <a:ln w="28575" cap="sq"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1277" name="Line 13"/>
            <p:cNvSpPr>
              <a:spLocks noChangeShapeType="1"/>
            </p:cNvSpPr>
            <p:nvPr/>
          </p:nvSpPr>
          <p:spPr bwMode="auto">
            <a:xfrm flipH="1">
              <a:off x="0" y="1200"/>
              <a:ext cx="96" cy="96"/>
            </a:xfrm>
            <a:prstGeom prst="line">
              <a:avLst/>
            </a:prstGeom>
            <a:noFill/>
            <a:ln w="28575" cap="sq"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1278" name="Line 14"/>
            <p:cNvSpPr>
              <a:spLocks noChangeShapeType="1"/>
            </p:cNvSpPr>
            <p:nvPr/>
          </p:nvSpPr>
          <p:spPr bwMode="auto">
            <a:xfrm flipH="1">
              <a:off x="0" y="1344"/>
              <a:ext cx="96" cy="96"/>
            </a:xfrm>
            <a:prstGeom prst="line">
              <a:avLst/>
            </a:prstGeom>
            <a:noFill/>
            <a:ln w="28575" cap="sq"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1279" name="Line 15"/>
            <p:cNvSpPr>
              <a:spLocks noChangeShapeType="1"/>
            </p:cNvSpPr>
            <p:nvPr/>
          </p:nvSpPr>
          <p:spPr bwMode="auto">
            <a:xfrm>
              <a:off x="96" y="48"/>
              <a:ext cx="912" cy="1632"/>
            </a:xfrm>
            <a:prstGeom prst="line">
              <a:avLst/>
            </a:prstGeom>
            <a:noFill/>
            <a:ln w="28575" cap="sq"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1280" name="Line 16"/>
            <p:cNvSpPr>
              <a:spLocks noChangeShapeType="1"/>
            </p:cNvSpPr>
            <p:nvPr/>
          </p:nvSpPr>
          <p:spPr bwMode="auto">
            <a:xfrm>
              <a:off x="192" y="0"/>
              <a:ext cx="912" cy="1632"/>
            </a:xfrm>
            <a:prstGeom prst="line">
              <a:avLst/>
            </a:prstGeom>
            <a:noFill/>
            <a:ln w="28575" cap="sq"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1281" name="Line 17"/>
            <p:cNvSpPr>
              <a:spLocks noChangeShapeType="1"/>
            </p:cNvSpPr>
            <p:nvPr/>
          </p:nvSpPr>
          <p:spPr bwMode="auto">
            <a:xfrm flipH="1">
              <a:off x="912" y="1488"/>
              <a:ext cx="96" cy="48"/>
            </a:xfrm>
            <a:prstGeom prst="line">
              <a:avLst/>
            </a:prstGeom>
            <a:noFill/>
            <a:ln w="28575" cap="sq"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1282" name="Line 18"/>
            <p:cNvSpPr>
              <a:spLocks noChangeShapeType="1"/>
            </p:cNvSpPr>
            <p:nvPr/>
          </p:nvSpPr>
          <p:spPr bwMode="auto">
            <a:xfrm flipH="1">
              <a:off x="816" y="1344"/>
              <a:ext cx="96" cy="48"/>
            </a:xfrm>
            <a:prstGeom prst="line">
              <a:avLst/>
            </a:prstGeom>
            <a:noFill/>
            <a:ln w="28575" cap="sq"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1283" name="Line 19"/>
            <p:cNvSpPr>
              <a:spLocks noChangeShapeType="1"/>
            </p:cNvSpPr>
            <p:nvPr/>
          </p:nvSpPr>
          <p:spPr bwMode="auto">
            <a:xfrm flipH="1">
              <a:off x="720" y="1152"/>
              <a:ext cx="96" cy="48"/>
            </a:xfrm>
            <a:prstGeom prst="line">
              <a:avLst/>
            </a:prstGeom>
            <a:noFill/>
            <a:ln w="28575" cap="sq"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1284" name="Line 20"/>
            <p:cNvSpPr>
              <a:spLocks noChangeShapeType="1"/>
            </p:cNvSpPr>
            <p:nvPr/>
          </p:nvSpPr>
          <p:spPr bwMode="auto">
            <a:xfrm flipH="1">
              <a:off x="624" y="960"/>
              <a:ext cx="96" cy="48"/>
            </a:xfrm>
            <a:prstGeom prst="line">
              <a:avLst/>
            </a:prstGeom>
            <a:noFill/>
            <a:ln w="28575" cap="sq"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1285" name="Line 21"/>
            <p:cNvSpPr>
              <a:spLocks noChangeShapeType="1"/>
            </p:cNvSpPr>
            <p:nvPr/>
          </p:nvSpPr>
          <p:spPr bwMode="auto">
            <a:xfrm flipH="1">
              <a:off x="528" y="768"/>
              <a:ext cx="96" cy="48"/>
            </a:xfrm>
            <a:prstGeom prst="line">
              <a:avLst/>
            </a:prstGeom>
            <a:noFill/>
            <a:ln w="28575" cap="sq"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1286" name="Line 22"/>
            <p:cNvSpPr>
              <a:spLocks noChangeShapeType="1"/>
            </p:cNvSpPr>
            <p:nvPr/>
          </p:nvSpPr>
          <p:spPr bwMode="auto">
            <a:xfrm flipH="1">
              <a:off x="240" y="240"/>
              <a:ext cx="96" cy="48"/>
            </a:xfrm>
            <a:prstGeom prst="line">
              <a:avLst/>
            </a:prstGeom>
            <a:noFill/>
            <a:ln w="28575" cap="sq"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1287" name="Line 23"/>
            <p:cNvSpPr>
              <a:spLocks noChangeShapeType="1"/>
            </p:cNvSpPr>
            <p:nvPr/>
          </p:nvSpPr>
          <p:spPr bwMode="auto">
            <a:xfrm flipH="1">
              <a:off x="432" y="624"/>
              <a:ext cx="96" cy="48"/>
            </a:xfrm>
            <a:prstGeom prst="line">
              <a:avLst/>
            </a:prstGeom>
            <a:noFill/>
            <a:ln w="28575" cap="sq"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1288" name="Line 24"/>
            <p:cNvSpPr>
              <a:spLocks noChangeShapeType="1"/>
            </p:cNvSpPr>
            <p:nvPr/>
          </p:nvSpPr>
          <p:spPr bwMode="auto">
            <a:xfrm flipH="1">
              <a:off x="336" y="432"/>
              <a:ext cx="96" cy="48"/>
            </a:xfrm>
            <a:prstGeom prst="line">
              <a:avLst/>
            </a:prstGeom>
            <a:noFill/>
            <a:ln w="28575" cap="sq"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1289" name="Line 25"/>
            <p:cNvSpPr>
              <a:spLocks noChangeShapeType="1"/>
            </p:cNvSpPr>
            <p:nvPr/>
          </p:nvSpPr>
          <p:spPr bwMode="auto">
            <a:xfrm flipH="1">
              <a:off x="144" y="96"/>
              <a:ext cx="96" cy="48"/>
            </a:xfrm>
            <a:prstGeom prst="line">
              <a:avLst/>
            </a:prstGeom>
            <a:noFill/>
            <a:ln w="28575" cap="sq"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1290" name="Line 26"/>
            <p:cNvSpPr>
              <a:spLocks noChangeShapeType="1"/>
            </p:cNvSpPr>
            <p:nvPr/>
          </p:nvSpPr>
          <p:spPr bwMode="auto">
            <a:xfrm>
              <a:off x="96" y="1680"/>
              <a:ext cx="912" cy="0"/>
            </a:xfrm>
            <a:prstGeom prst="line">
              <a:avLst/>
            </a:prstGeom>
            <a:noFill/>
            <a:ln w="28575" cmpd="sng">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sp>
        <p:nvSpPr>
          <p:cNvPr id="11291" name="Text Box 27"/>
          <p:cNvSpPr txBox="1">
            <a:spLocks noChangeArrowheads="1"/>
          </p:cNvSpPr>
          <p:nvPr/>
        </p:nvSpPr>
        <p:spPr bwMode="auto">
          <a:xfrm>
            <a:off x="277813" y="259732"/>
            <a:ext cx="86868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sz="3200" b="1" dirty="0">
                <a:solidFill>
                  <a:srgbClr val="FF0066"/>
                </a:solidFill>
                <a:latin typeface="Times New Roman" panose="02020603050405020304" pitchFamily="18" charset="0"/>
              </a:rPr>
              <a:t>例题</a:t>
            </a:r>
            <a:r>
              <a:rPr lang="zh-CN" sz="3200" b="1" dirty="0">
                <a:latin typeface="Times New Roman" panose="02020603050405020304" pitchFamily="18" charset="0"/>
              </a:rPr>
              <a:t>（</a:t>
            </a:r>
            <a:r>
              <a:rPr lang="zh-CN" altLang="zh-CN" sz="3200" b="1" dirty="0">
                <a:latin typeface="Times New Roman" panose="02020603050405020304" pitchFamily="18" charset="0"/>
              </a:rPr>
              <a:t>1</a:t>
            </a:r>
            <a:r>
              <a:rPr lang="zh-CN" sz="3200" b="1" dirty="0">
                <a:latin typeface="Times New Roman" panose="02020603050405020304" pitchFamily="18" charset="0"/>
              </a:rPr>
              <a:t>）</a:t>
            </a:r>
            <a:r>
              <a:rPr lang="zh-CN" sz="3200" b="1" dirty="0">
                <a:solidFill>
                  <a:srgbClr val="FF0066"/>
                </a:solidFill>
                <a:latin typeface="Times New Roman" panose="02020603050405020304" pitchFamily="18" charset="0"/>
              </a:rPr>
              <a:t> </a:t>
            </a:r>
            <a:r>
              <a:rPr lang="zh-CN" sz="3200" b="1" dirty="0">
                <a:solidFill>
                  <a:srgbClr val="000066"/>
                </a:solidFill>
                <a:latin typeface="Times New Roman" panose="02020603050405020304" pitchFamily="18" charset="0"/>
              </a:rPr>
              <a:t>一个３米长的木梯ＡＢ</a:t>
            </a:r>
            <a:r>
              <a:rPr lang="zh-CN" altLang="zh-CN" sz="3200" b="1" dirty="0">
                <a:solidFill>
                  <a:srgbClr val="000066"/>
                </a:solidFill>
                <a:latin typeface="Times New Roman" panose="02020603050405020304" pitchFamily="18" charset="0"/>
              </a:rPr>
              <a:t>,</a:t>
            </a:r>
            <a:r>
              <a:rPr lang="zh-CN" sz="3200" b="1" dirty="0">
                <a:solidFill>
                  <a:srgbClr val="000066"/>
                </a:solidFill>
                <a:latin typeface="Times New Roman" panose="02020603050405020304" pitchFamily="18" charset="0"/>
              </a:rPr>
              <a:t>架在高为</a:t>
            </a:r>
            <a:r>
              <a:rPr lang="zh-CN" altLang="zh-CN" sz="3200" b="1" dirty="0">
                <a:solidFill>
                  <a:srgbClr val="000066"/>
                </a:solidFill>
                <a:latin typeface="Times New Roman" panose="02020603050405020304" pitchFamily="18" charset="0"/>
              </a:rPr>
              <a:t>2.</a:t>
            </a:r>
            <a:r>
              <a:rPr lang="zh-CN" sz="3200" b="1" dirty="0">
                <a:solidFill>
                  <a:srgbClr val="000066"/>
                </a:solidFill>
                <a:latin typeface="Times New Roman" panose="02020603050405020304" pitchFamily="18" charset="0"/>
              </a:rPr>
              <a:t>５米的墙上</a:t>
            </a:r>
            <a:r>
              <a:rPr lang="zh-CN" altLang="zh-CN" sz="3200" b="1" dirty="0">
                <a:solidFill>
                  <a:srgbClr val="000066"/>
                </a:solidFill>
                <a:latin typeface="Times New Roman" panose="02020603050405020304" pitchFamily="18" charset="0"/>
              </a:rPr>
              <a:t>(</a:t>
            </a:r>
            <a:r>
              <a:rPr lang="zh-CN" sz="3200" b="1" dirty="0">
                <a:solidFill>
                  <a:srgbClr val="000066"/>
                </a:solidFill>
                <a:latin typeface="Times New Roman" panose="02020603050405020304" pitchFamily="18" charset="0"/>
              </a:rPr>
              <a:t>如图</a:t>
            </a:r>
            <a:r>
              <a:rPr lang="zh-CN" altLang="zh-CN" sz="3200" b="1" dirty="0">
                <a:solidFill>
                  <a:srgbClr val="000066"/>
                </a:solidFill>
                <a:latin typeface="Times New Roman" panose="02020603050405020304" pitchFamily="18" charset="0"/>
              </a:rPr>
              <a:t>),</a:t>
            </a:r>
            <a:r>
              <a:rPr lang="zh-CN" sz="3200" b="1" dirty="0">
                <a:solidFill>
                  <a:srgbClr val="000066"/>
                </a:solidFill>
                <a:latin typeface="Times New Roman" panose="02020603050405020304" pitchFamily="18" charset="0"/>
              </a:rPr>
              <a:t>这时梯脚与墙的距离是多少米</a:t>
            </a:r>
            <a:r>
              <a:rPr lang="zh-CN" altLang="zh-CN" sz="3200" b="1" dirty="0">
                <a:solidFill>
                  <a:srgbClr val="000066"/>
                </a:solidFill>
                <a:latin typeface="Times New Roman" panose="02020603050405020304" pitchFamily="18" charset="0"/>
              </a:rPr>
              <a:t>? </a:t>
            </a:r>
            <a:r>
              <a:rPr lang="zh-CN" sz="3200" b="1" dirty="0">
                <a:solidFill>
                  <a:srgbClr val="000066"/>
                </a:solidFill>
                <a:latin typeface="Times New Roman" panose="02020603050405020304" pitchFamily="18" charset="0"/>
              </a:rPr>
              <a:t>（精确到</a:t>
            </a:r>
            <a:r>
              <a:rPr lang="zh-CN" altLang="zh-CN" sz="3200" b="1" dirty="0">
                <a:solidFill>
                  <a:srgbClr val="000066"/>
                </a:solidFill>
                <a:latin typeface="Times New Roman" panose="02020603050405020304" pitchFamily="18" charset="0"/>
              </a:rPr>
              <a:t>0. 01</a:t>
            </a:r>
            <a:r>
              <a:rPr lang="zh-CN" sz="3200" b="1" dirty="0">
                <a:solidFill>
                  <a:srgbClr val="000066"/>
                </a:solidFill>
                <a:latin typeface="Times New Roman" panose="02020603050405020304" pitchFamily="18" charset="0"/>
              </a:rPr>
              <a:t>米）</a:t>
            </a:r>
          </a:p>
        </p:txBody>
      </p:sp>
      <p:sp>
        <p:nvSpPr>
          <p:cNvPr id="11292" name="Rectangle 28"/>
          <p:cNvSpPr>
            <a:spLocks noChangeArrowheads="1"/>
          </p:cNvSpPr>
          <p:nvPr/>
        </p:nvSpPr>
        <p:spPr bwMode="auto">
          <a:xfrm>
            <a:off x="827088" y="1915971"/>
            <a:ext cx="48122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3200" b="1">
                <a:latin typeface="Times New Roman" panose="02020603050405020304" pitchFamily="18" charset="0"/>
              </a:rPr>
              <a:t>A</a:t>
            </a:r>
          </a:p>
        </p:txBody>
      </p:sp>
      <p:sp>
        <p:nvSpPr>
          <p:cNvPr id="11293" name="Rectangle 29"/>
          <p:cNvSpPr>
            <a:spLocks noChangeArrowheads="1"/>
          </p:cNvSpPr>
          <p:nvPr/>
        </p:nvSpPr>
        <p:spPr bwMode="auto">
          <a:xfrm>
            <a:off x="2603501" y="5945379"/>
            <a:ext cx="45878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3200" b="1">
                <a:latin typeface="Times New Roman" panose="02020603050405020304" pitchFamily="18" charset="0"/>
              </a:rPr>
              <a:t>B</a:t>
            </a:r>
          </a:p>
        </p:txBody>
      </p:sp>
      <p:sp>
        <p:nvSpPr>
          <p:cNvPr id="11294" name="Rectangle 30"/>
          <p:cNvSpPr>
            <a:spLocks noChangeArrowheads="1"/>
          </p:cNvSpPr>
          <p:nvPr/>
        </p:nvSpPr>
        <p:spPr bwMode="auto">
          <a:xfrm>
            <a:off x="684213" y="5918695"/>
            <a:ext cx="5966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sz="3200" b="1">
                <a:latin typeface="Times New Roman" panose="02020603050405020304" pitchFamily="18" charset="0"/>
              </a:rPr>
              <a:t>Ｏ</a:t>
            </a:r>
          </a:p>
        </p:txBody>
      </p:sp>
      <p:sp>
        <p:nvSpPr>
          <p:cNvPr id="11295" name="Line 31"/>
          <p:cNvSpPr>
            <a:spLocks noChangeShapeType="1"/>
          </p:cNvSpPr>
          <p:nvPr/>
        </p:nvSpPr>
        <p:spPr bwMode="auto">
          <a:xfrm>
            <a:off x="2819400" y="6020096"/>
            <a:ext cx="152400" cy="0"/>
          </a:xfrm>
          <a:prstGeom prst="line">
            <a:avLst/>
          </a:prstGeom>
          <a:noFill/>
          <a:ln w="9525"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296" name="Text Box 32"/>
          <p:cNvSpPr txBox="1">
            <a:spLocks noChangeArrowheads="1"/>
          </p:cNvSpPr>
          <p:nvPr/>
        </p:nvSpPr>
        <p:spPr bwMode="auto">
          <a:xfrm>
            <a:off x="2286000" y="3810593"/>
            <a:ext cx="838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sz="3200" b="1">
                <a:latin typeface="Times New Roman" panose="02020603050405020304" pitchFamily="18" charset="0"/>
              </a:rPr>
              <a:t>３</a:t>
            </a:r>
          </a:p>
        </p:txBody>
      </p:sp>
      <p:sp>
        <p:nvSpPr>
          <p:cNvPr id="11297" name="Text Box 33"/>
          <p:cNvSpPr txBox="1">
            <a:spLocks noChangeArrowheads="1"/>
          </p:cNvSpPr>
          <p:nvPr/>
        </p:nvSpPr>
        <p:spPr bwMode="auto">
          <a:xfrm>
            <a:off x="107950" y="4344289"/>
            <a:ext cx="103028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zh-CN" sz="3200" b="1">
                <a:latin typeface="Times New Roman" panose="02020603050405020304" pitchFamily="18" charset="0"/>
              </a:rPr>
              <a:t>2.</a:t>
            </a:r>
            <a:r>
              <a:rPr lang="zh-CN" sz="3200" b="1">
                <a:latin typeface="Times New Roman" panose="02020603050405020304" pitchFamily="18" charset="0"/>
              </a:rPr>
              <a:t>５</a:t>
            </a:r>
          </a:p>
        </p:txBody>
      </p:sp>
      <p:sp>
        <p:nvSpPr>
          <p:cNvPr id="11298" name="Line 34"/>
          <p:cNvSpPr>
            <a:spLocks noChangeShapeType="1"/>
          </p:cNvSpPr>
          <p:nvPr/>
        </p:nvSpPr>
        <p:spPr bwMode="auto">
          <a:xfrm>
            <a:off x="2895600" y="6020096"/>
            <a:ext cx="2590800" cy="0"/>
          </a:xfrm>
          <a:prstGeom prst="line">
            <a:avLst/>
          </a:prstGeom>
          <a:noFill/>
          <a:ln w="9525"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299" name="Text Box 35"/>
          <p:cNvSpPr txBox="1">
            <a:spLocks noChangeArrowheads="1"/>
          </p:cNvSpPr>
          <p:nvPr/>
        </p:nvSpPr>
        <p:spPr bwMode="auto">
          <a:xfrm>
            <a:off x="2771776" y="2205945"/>
            <a:ext cx="547211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zh-CN" altLang="zh-CN" sz="2400">
              <a:latin typeface="Times New Roman" panose="02020603050405020304" pitchFamily="18" charset="0"/>
            </a:endParaRPr>
          </a:p>
        </p:txBody>
      </p:sp>
      <p:sp>
        <p:nvSpPr>
          <p:cNvPr id="11300" name="Text Box 36"/>
          <p:cNvSpPr txBox="1">
            <a:spLocks noChangeArrowheads="1"/>
          </p:cNvSpPr>
          <p:nvPr/>
        </p:nvSpPr>
        <p:spPr bwMode="auto">
          <a:xfrm>
            <a:off x="2700338" y="1915971"/>
            <a:ext cx="611981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sz="3200" b="1" dirty="0">
                <a:latin typeface="Times New Roman" panose="02020603050405020304" pitchFamily="18" charset="0"/>
              </a:rPr>
              <a:t>解：依题意，在</a:t>
            </a:r>
            <a:r>
              <a:rPr lang="zh-CN" altLang="zh-CN" sz="3200" b="1" dirty="0">
                <a:effectLst>
                  <a:outerShdw blurRad="38100" dist="38100" dir="2700000" algn="tl">
                    <a:srgbClr val="C0C0C0"/>
                  </a:outerShdw>
                </a:effectLst>
                <a:latin typeface="Times New Roman" panose="02020603050405020304" pitchFamily="18" charset="0"/>
              </a:rPr>
              <a:t>Rt△ABO</a:t>
            </a:r>
            <a:r>
              <a:rPr lang="zh-CN" sz="3200" b="1" dirty="0">
                <a:effectLst>
                  <a:outerShdw blurRad="38100" dist="38100" dir="2700000" algn="tl">
                    <a:srgbClr val="C0C0C0"/>
                  </a:outerShdw>
                </a:effectLst>
                <a:latin typeface="Times New Roman" panose="02020603050405020304" pitchFamily="18" charset="0"/>
              </a:rPr>
              <a:t>中，</a:t>
            </a:r>
            <a:r>
              <a:rPr lang="zh-CN" altLang="zh-CN" sz="3200" b="1" dirty="0">
                <a:effectLst>
                  <a:outerShdw blurRad="38100" dist="38100" dir="2700000" algn="tl">
                    <a:srgbClr val="C0C0C0"/>
                  </a:outerShdw>
                </a:effectLst>
                <a:latin typeface="Times New Roman" panose="02020603050405020304" pitchFamily="18" charset="0"/>
              </a:rPr>
              <a:t>AB=3</a:t>
            </a:r>
            <a:r>
              <a:rPr lang="zh-CN" sz="3200" b="1" dirty="0">
                <a:effectLst>
                  <a:outerShdw blurRad="38100" dist="38100" dir="2700000" algn="tl">
                    <a:srgbClr val="C0C0C0"/>
                  </a:outerShdw>
                </a:effectLst>
                <a:latin typeface="Times New Roman" panose="02020603050405020304" pitchFamily="18" charset="0"/>
              </a:rPr>
              <a:t>米，</a:t>
            </a:r>
            <a:r>
              <a:rPr lang="zh-CN" altLang="zh-CN" sz="3200" b="1" dirty="0">
                <a:effectLst>
                  <a:outerShdw blurRad="38100" dist="38100" dir="2700000" algn="tl">
                    <a:srgbClr val="C0C0C0"/>
                  </a:outerShdw>
                </a:effectLst>
                <a:latin typeface="Times New Roman" panose="02020603050405020304" pitchFamily="18" charset="0"/>
              </a:rPr>
              <a:t>AO=2.5</a:t>
            </a:r>
            <a:r>
              <a:rPr lang="zh-CN" sz="3200" b="1" dirty="0">
                <a:effectLst>
                  <a:outerShdw blurRad="38100" dist="38100" dir="2700000" algn="tl">
                    <a:srgbClr val="C0C0C0"/>
                  </a:outerShdw>
                </a:effectLst>
                <a:latin typeface="Times New Roman" panose="02020603050405020304" pitchFamily="18" charset="0"/>
              </a:rPr>
              <a:t>米，</a:t>
            </a:r>
          </a:p>
        </p:txBody>
      </p:sp>
      <p:sp>
        <p:nvSpPr>
          <p:cNvPr id="11301" name="Text Box 37"/>
          <p:cNvSpPr txBox="1">
            <a:spLocks noChangeArrowheads="1"/>
          </p:cNvSpPr>
          <p:nvPr/>
        </p:nvSpPr>
        <p:spPr bwMode="auto">
          <a:xfrm>
            <a:off x="2771776" y="2921099"/>
            <a:ext cx="568801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sz="3200" b="1" dirty="0">
                <a:latin typeface="Times New Roman" panose="02020603050405020304" pitchFamily="18" charset="0"/>
              </a:rPr>
              <a:t>由勾股定理得</a:t>
            </a:r>
            <a:r>
              <a:rPr lang="zh-CN" altLang="zh-CN" sz="3200" b="1" dirty="0">
                <a:latin typeface="Times New Roman" panose="02020603050405020304" pitchFamily="18" charset="0"/>
              </a:rPr>
              <a:t>:AO</a:t>
            </a:r>
            <a:r>
              <a:rPr lang="zh-CN" altLang="zh-CN" sz="3200" b="1" baseline="30000" dirty="0">
                <a:latin typeface="Times New Roman" panose="02020603050405020304" pitchFamily="18" charset="0"/>
              </a:rPr>
              <a:t>2</a:t>
            </a:r>
            <a:r>
              <a:rPr lang="zh-CN" altLang="zh-CN" sz="3200" b="1" dirty="0">
                <a:latin typeface="Times New Roman" panose="02020603050405020304" pitchFamily="18" charset="0"/>
              </a:rPr>
              <a:t>+OB</a:t>
            </a:r>
            <a:r>
              <a:rPr lang="zh-CN" altLang="zh-CN" sz="3200" b="1" baseline="30000" dirty="0">
                <a:latin typeface="Times New Roman" panose="02020603050405020304" pitchFamily="18" charset="0"/>
              </a:rPr>
              <a:t>2</a:t>
            </a:r>
            <a:r>
              <a:rPr lang="zh-CN" altLang="zh-CN" sz="3200" b="1" dirty="0">
                <a:latin typeface="Times New Roman" panose="02020603050405020304" pitchFamily="18" charset="0"/>
              </a:rPr>
              <a:t>=AB</a:t>
            </a:r>
            <a:r>
              <a:rPr lang="zh-CN" altLang="zh-CN" sz="3200" b="1" baseline="30000" dirty="0">
                <a:latin typeface="Times New Roman" panose="02020603050405020304" pitchFamily="18" charset="0"/>
              </a:rPr>
              <a:t>2</a:t>
            </a:r>
          </a:p>
        </p:txBody>
      </p:sp>
      <p:sp>
        <p:nvSpPr>
          <p:cNvPr id="11302" name="Text Box 38"/>
          <p:cNvSpPr txBox="1">
            <a:spLocks noChangeArrowheads="1"/>
          </p:cNvSpPr>
          <p:nvPr/>
        </p:nvSpPr>
        <p:spPr bwMode="auto">
          <a:xfrm>
            <a:off x="4211638" y="3355172"/>
            <a:ext cx="352901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zh-CN" sz="3200" b="1" dirty="0">
                <a:latin typeface="Times New Roman" panose="02020603050405020304" pitchFamily="18" charset="0"/>
              </a:rPr>
              <a:t>∴OB</a:t>
            </a:r>
            <a:r>
              <a:rPr lang="zh-CN" altLang="zh-CN" sz="3200" b="1" baseline="30000" dirty="0">
                <a:latin typeface="Times New Roman" panose="02020603050405020304" pitchFamily="18" charset="0"/>
              </a:rPr>
              <a:t>2</a:t>
            </a:r>
            <a:r>
              <a:rPr lang="zh-CN" altLang="zh-CN" sz="3200" b="1" dirty="0">
                <a:latin typeface="Times New Roman" panose="02020603050405020304" pitchFamily="18" charset="0"/>
              </a:rPr>
              <a:t>=AB</a:t>
            </a:r>
            <a:r>
              <a:rPr lang="zh-CN" altLang="zh-CN" sz="3200" b="1" baseline="30000" dirty="0">
                <a:latin typeface="Times New Roman" panose="02020603050405020304" pitchFamily="18" charset="0"/>
              </a:rPr>
              <a:t>2</a:t>
            </a:r>
            <a:r>
              <a:rPr lang="zh-CN" altLang="zh-CN" sz="3200" b="1" dirty="0">
                <a:latin typeface="Times New Roman" panose="02020603050405020304" pitchFamily="18" charset="0"/>
              </a:rPr>
              <a:t>-AO</a:t>
            </a:r>
            <a:r>
              <a:rPr lang="zh-CN" altLang="zh-CN" sz="3200" b="1" baseline="30000" dirty="0">
                <a:latin typeface="Times New Roman" panose="02020603050405020304" pitchFamily="18" charset="0"/>
              </a:rPr>
              <a:t>2</a:t>
            </a:r>
          </a:p>
        </p:txBody>
      </p:sp>
      <p:grpSp>
        <p:nvGrpSpPr>
          <p:cNvPr id="11303" name="Group 39"/>
          <p:cNvGrpSpPr/>
          <p:nvPr/>
        </p:nvGrpSpPr>
        <p:grpSpPr bwMode="auto">
          <a:xfrm>
            <a:off x="4211639" y="3846173"/>
            <a:ext cx="3673475" cy="736501"/>
            <a:chOff x="0" y="0"/>
            <a:chExt cx="1905" cy="464"/>
          </a:xfrm>
        </p:grpSpPr>
        <p:sp>
          <p:nvSpPr>
            <p:cNvPr id="11304" name="Text Box 40"/>
            <p:cNvSpPr txBox="1">
              <a:spLocks noChangeArrowheads="1"/>
            </p:cNvSpPr>
            <p:nvPr/>
          </p:nvSpPr>
          <p:spPr bwMode="auto">
            <a:xfrm>
              <a:off x="0" y="56"/>
              <a:ext cx="72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zh-CN" sz="2400" b="1" dirty="0">
                  <a:latin typeface="Times New Roman" panose="02020603050405020304" pitchFamily="18" charset="0"/>
                </a:rPr>
                <a:t>∴</a:t>
              </a:r>
              <a:r>
                <a:rPr lang="zh-CN" altLang="zh-CN" sz="2400" dirty="0">
                  <a:latin typeface="Times New Roman" panose="02020603050405020304" pitchFamily="18" charset="0"/>
                </a:rPr>
                <a:t> </a:t>
              </a:r>
              <a:r>
                <a:rPr lang="zh-CN" altLang="zh-CN" sz="3200" b="1" dirty="0">
                  <a:latin typeface="Times New Roman" panose="02020603050405020304" pitchFamily="18" charset="0"/>
                </a:rPr>
                <a:t>OB=</a:t>
              </a:r>
            </a:p>
          </p:txBody>
        </p:sp>
        <p:graphicFrame>
          <p:nvGraphicFramePr>
            <p:cNvPr id="11305" name="Object 41"/>
            <p:cNvGraphicFramePr>
              <a:graphicFrameLocks noChangeAspect="1"/>
            </p:cNvGraphicFramePr>
            <p:nvPr/>
          </p:nvGraphicFramePr>
          <p:xfrm>
            <a:off x="589" y="0"/>
            <a:ext cx="1316" cy="464"/>
          </p:xfrm>
          <a:graphic>
            <a:graphicData uri="http://schemas.openxmlformats.org/presentationml/2006/ole">
              <mc:AlternateContent xmlns:mc="http://schemas.openxmlformats.org/markup-compatibility/2006">
                <mc:Choice xmlns:v="urn:schemas-microsoft-com:vml" Requires="v">
                  <p:oleObj spid="_x0000_s11321" r:id="rId3" imgW="826135" imgH="254000" progId="Equation.3">
                    <p:embed/>
                  </p:oleObj>
                </mc:Choice>
                <mc:Fallback>
                  <p:oleObj r:id="rId3" imgW="826135" imgH="254000" progId="Equation.3">
                    <p:embed/>
                    <p:pic>
                      <p:nvPicPr>
                        <p:cNvPr id="0" name="Object 4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9" y="0"/>
                          <a:ext cx="1316" cy="4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1306" name="Text Box 42"/>
          <p:cNvSpPr txBox="1">
            <a:spLocks noChangeArrowheads="1"/>
          </p:cNvSpPr>
          <p:nvPr/>
        </p:nvSpPr>
        <p:spPr bwMode="auto">
          <a:xfrm>
            <a:off x="4500564" y="5155508"/>
            <a:ext cx="309562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zh-CN" sz="3200" b="1" dirty="0">
                <a:latin typeface="Times New Roman" panose="02020603050405020304" pitchFamily="18" charset="0"/>
              </a:rPr>
              <a:t>OB≈1.66</a:t>
            </a:r>
            <a:r>
              <a:rPr lang="zh-CN" sz="3200" b="1" dirty="0">
                <a:latin typeface="Times New Roman" panose="02020603050405020304" pitchFamily="18" charset="0"/>
              </a:rPr>
              <a:t>米</a:t>
            </a:r>
          </a:p>
        </p:txBody>
      </p:sp>
      <p:sp>
        <p:nvSpPr>
          <p:cNvPr id="11307" name="Text Box 43"/>
          <p:cNvSpPr txBox="1">
            <a:spLocks noChangeArrowheads="1"/>
          </p:cNvSpPr>
          <p:nvPr/>
        </p:nvSpPr>
        <p:spPr bwMode="auto">
          <a:xfrm>
            <a:off x="3419475" y="6093296"/>
            <a:ext cx="572452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sz="3200" b="1" dirty="0">
                <a:latin typeface="Times New Roman" panose="02020603050405020304" pitchFamily="18" charset="0"/>
              </a:rPr>
              <a:t>答</a:t>
            </a:r>
            <a:r>
              <a:rPr lang="zh-CN" sz="3200" dirty="0">
                <a:latin typeface="Times New Roman" panose="02020603050405020304" pitchFamily="18" charset="0"/>
              </a:rPr>
              <a:t>：</a:t>
            </a:r>
            <a:r>
              <a:rPr lang="zh-CN" sz="3200" b="1" dirty="0">
                <a:solidFill>
                  <a:srgbClr val="000066"/>
                </a:solidFill>
                <a:latin typeface="Times New Roman" panose="02020603050405020304" pitchFamily="18" charset="0"/>
              </a:rPr>
              <a:t>梯脚与墙的距离是</a:t>
            </a:r>
            <a:r>
              <a:rPr lang="zh-CN" altLang="zh-CN" sz="3200" b="1" dirty="0">
                <a:solidFill>
                  <a:srgbClr val="000066"/>
                </a:solidFill>
                <a:latin typeface="Times New Roman" panose="02020603050405020304" pitchFamily="18" charset="0"/>
              </a:rPr>
              <a:t>1.66</a:t>
            </a:r>
            <a:r>
              <a:rPr lang="zh-CN" sz="3200" b="1" dirty="0">
                <a:solidFill>
                  <a:srgbClr val="000066"/>
                </a:solidFill>
                <a:latin typeface="Times New Roman" panose="02020603050405020304" pitchFamily="18" charset="0"/>
              </a:rPr>
              <a:t>米</a:t>
            </a:r>
          </a:p>
        </p:txBody>
      </p:sp>
      <p:grpSp>
        <p:nvGrpSpPr>
          <p:cNvPr id="11308" name="Group 44"/>
          <p:cNvGrpSpPr/>
          <p:nvPr/>
        </p:nvGrpSpPr>
        <p:grpSpPr bwMode="auto">
          <a:xfrm>
            <a:off x="4283075" y="4365637"/>
            <a:ext cx="2952750" cy="825451"/>
            <a:chOff x="0" y="0"/>
            <a:chExt cx="1542" cy="519"/>
          </a:xfrm>
        </p:grpSpPr>
        <p:sp>
          <p:nvSpPr>
            <p:cNvPr id="11309" name="Text Box 45"/>
            <p:cNvSpPr txBox="1">
              <a:spLocks noChangeArrowheads="1"/>
            </p:cNvSpPr>
            <p:nvPr/>
          </p:nvSpPr>
          <p:spPr bwMode="auto">
            <a:xfrm>
              <a:off x="0" y="109"/>
              <a:ext cx="72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zh-CN" sz="2400" b="1" dirty="0">
                  <a:latin typeface="Times New Roman" panose="02020603050405020304" pitchFamily="18" charset="0"/>
                </a:rPr>
                <a:t>∴</a:t>
              </a:r>
              <a:r>
                <a:rPr lang="zh-CN" altLang="zh-CN" sz="2400" dirty="0">
                  <a:latin typeface="Times New Roman" panose="02020603050405020304" pitchFamily="18" charset="0"/>
                </a:rPr>
                <a:t> </a:t>
              </a:r>
              <a:r>
                <a:rPr lang="zh-CN" altLang="zh-CN" sz="3200" b="1" dirty="0">
                  <a:latin typeface="Times New Roman" panose="02020603050405020304" pitchFamily="18" charset="0"/>
                </a:rPr>
                <a:t>OB=</a:t>
              </a:r>
            </a:p>
          </p:txBody>
        </p:sp>
        <p:graphicFrame>
          <p:nvGraphicFramePr>
            <p:cNvPr id="11310" name="Object 46"/>
            <p:cNvGraphicFramePr>
              <a:graphicFrameLocks noChangeAspect="1"/>
            </p:cNvGraphicFramePr>
            <p:nvPr/>
          </p:nvGraphicFramePr>
          <p:xfrm>
            <a:off x="544" y="0"/>
            <a:ext cx="998" cy="519"/>
          </p:xfrm>
          <a:graphic>
            <a:graphicData uri="http://schemas.openxmlformats.org/presentationml/2006/ole">
              <mc:AlternateContent xmlns:mc="http://schemas.openxmlformats.org/markup-compatibility/2006">
                <mc:Choice xmlns:v="urn:schemas-microsoft-com:vml" Requires="v">
                  <p:oleObj spid="_x0000_s11322" r:id="rId5" imgW="686435" imgH="254635" progId="Equation.3">
                    <p:embed/>
                  </p:oleObj>
                </mc:Choice>
                <mc:Fallback>
                  <p:oleObj r:id="rId5" imgW="686435" imgH="254635" progId="Equation.3">
                    <p:embed/>
                    <p:pic>
                      <p:nvPicPr>
                        <p:cNvPr id="0" name="Object 4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4" y="0"/>
                          <a:ext cx="998" cy="5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1292"/>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1293"/>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11294"/>
                                        </p:tgtEl>
                                        <p:attrNameLst>
                                          <p:attrName>style.visibility</p:attrName>
                                        </p:attrNameLst>
                                      </p:cBhvr>
                                      <p:to>
                                        <p:strVal val="visible"/>
                                      </p:to>
                                    </p:set>
                                  </p:childTnLst>
                                </p:cTn>
                              </p:par>
                            </p:childTnLst>
                          </p:cTn>
                        </p:par>
                        <p:par>
                          <p:cTn id="13" fill="hold">
                            <p:stCondLst>
                              <p:cond delay="1500"/>
                            </p:stCondLst>
                            <p:childTnLst>
                              <p:par>
                                <p:cTn id="14" presetID="2" presetClass="entr" presetSubtype="8" fill="hold" grpId="0" nodeType="afterEffect">
                                  <p:stCondLst>
                                    <p:cond delay="0"/>
                                  </p:stCondLst>
                                  <p:childTnLst>
                                    <p:set>
                                      <p:cBhvr>
                                        <p:cTn id="15" dur="1" fill="hold">
                                          <p:stCondLst>
                                            <p:cond delay="0"/>
                                          </p:stCondLst>
                                        </p:cTn>
                                        <p:tgtEl>
                                          <p:spTgt spid="11296"/>
                                        </p:tgtEl>
                                        <p:attrNameLst>
                                          <p:attrName>style.visibility</p:attrName>
                                        </p:attrNameLst>
                                      </p:cBhvr>
                                      <p:to>
                                        <p:strVal val="visible"/>
                                      </p:to>
                                    </p:set>
                                    <p:anim calcmode="lin" valueType="num">
                                      <p:cBhvr additive="base">
                                        <p:cTn id="16" dur="500" fill="hold"/>
                                        <p:tgtEl>
                                          <p:spTgt spid="11296"/>
                                        </p:tgtEl>
                                        <p:attrNameLst>
                                          <p:attrName>ppt_x</p:attrName>
                                        </p:attrNameLst>
                                      </p:cBhvr>
                                      <p:tavLst>
                                        <p:tav tm="0">
                                          <p:val>
                                            <p:strVal val="0-#ppt_w/2"/>
                                          </p:val>
                                        </p:tav>
                                        <p:tav tm="100000">
                                          <p:val>
                                            <p:strVal val="#ppt_x"/>
                                          </p:val>
                                        </p:tav>
                                      </p:tavLst>
                                    </p:anim>
                                    <p:anim calcmode="lin" valueType="num">
                                      <p:cBhvr additive="base">
                                        <p:cTn id="17" dur="500" fill="hold"/>
                                        <p:tgtEl>
                                          <p:spTgt spid="11296"/>
                                        </p:tgtEl>
                                        <p:attrNameLst>
                                          <p:attrName>ppt_y</p:attrName>
                                        </p:attrNameLst>
                                      </p:cBhvr>
                                      <p:tavLst>
                                        <p:tav tm="0">
                                          <p:val>
                                            <p:strVal val="#ppt_y"/>
                                          </p:val>
                                        </p:tav>
                                        <p:tav tm="100000">
                                          <p:val>
                                            <p:strVal val="#ppt_y"/>
                                          </p:val>
                                        </p:tav>
                                      </p:tavLst>
                                    </p:anim>
                                  </p:childTnLst>
                                </p:cTn>
                              </p:par>
                            </p:childTnLst>
                          </p:cTn>
                        </p:par>
                        <p:par>
                          <p:cTn id="18" fill="hold">
                            <p:stCondLst>
                              <p:cond delay="2000"/>
                            </p:stCondLst>
                            <p:childTnLst>
                              <p:par>
                                <p:cTn id="19" presetID="2" presetClass="entr" presetSubtype="8" fill="hold" grpId="0" nodeType="afterEffect">
                                  <p:stCondLst>
                                    <p:cond delay="0"/>
                                  </p:stCondLst>
                                  <p:childTnLst>
                                    <p:set>
                                      <p:cBhvr>
                                        <p:cTn id="20" dur="1" fill="hold">
                                          <p:stCondLst>
                                            <p:cond delay="0"/>
                                          </p:stCondLst>
                                        </p:cTn>
                                        <p:tgtEl>
                                          <p:spTgt spid="11297"/>
                                        </p:tgtEl>
                                        <p:attrNameLst>
                                          <p:attrName>style.visibility</p:attrName>
                                        </p:attrNameLst>
                                      </p:cBhvr>
                                      <p:to>
                                        <p:strVal val="visible"/>
                                      </p:to>
                                    </p:set>
                                    <p:anim calcmode="lin" valueType="num">
                                      <p:cBhvr additive="base">
                                        <p:cTn id="21" dur="500" fill="hold"/>
                                        <p:tgtEl>
                                          <p:spTgt spid="11297"/>
                                        </p:tgtEl>
                                        <p:attrNameLst>
                                          <p:attrName>ppt_x</p:attrName>
                                        </p:attrNameLst>
                                      </p:cBhvr>
                                      <p:tavLst>
                                        <p:tav tm="0">
                                          <p:val>
                                            <p:strVal val="0-#ppt_w/2"/>
                                          </p:val>
                                        </p:tav>
                                        <p:tav tm="100000">
                                          <p:val>
                                            <p:strVal val="#ppt_x"/>
                                          </p:val>
                                        </p:tav>
                                      </p:tavLst>
                                    </p:anim>
                                    <p:anim calcmode="lin" valueType="num">
                                      <p:cBhvr additive="base">
                                        <p:cTn id="22" dur="500" fill="hold"/>
                                        <p:tgtEl>
                                          <p:spTgt spid="11297"/>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30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30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30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30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30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30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3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92" grpId="0" autoUpdateAnimBg="0"/>
      <p:bldP spid="11293" grpId="0" autoUpdateAnimBg="0"/>
      <p:bldP spid="11294" grpId="0" autoUpdateAnimBg="0"/>
      <p:bldP spid="11296" grpId="0" autoUpdateAnimBg="0"/>
      <p:bldP spid="11297" grpId="0" autoUpdateAnimBg="0"/>
      <p:bldP spid="11300" grpId="0" autoUpdateAnimBg="0"/>
      <p:bldP spid="11301" grpId="0" autoUpdateAnimBg="0"/>
      <p:bldP spid="11302" grpId="0" autoUpdateAnimBg="0"/>
      <p:bldP spid="11306" grpId="0" autoUpdateAnimBg="0"/>
      <p:bldP spid="11307"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9552" y="548680"/>
            <a:ext cx="8229600" cy="1143890"/>
          </a:xfrm>
        </p:spPr>
        <p:txBody>
          <a:bodyPr/>
          <a:lstStyle/>
          <a:p>
            <a:r>
              <a:rPr lang="zh-CN" altLang="en-US" sz="3600" dirty="0">
                <a:solidFill>
                  <a:schemeClr val="accent2"/>
                </a:solidFill>
              </a:rPr>
              <a:t>课堂小结</a:t>
            </a:r>
          </a:p>
        </p:txBody>
      </p:sp>
      <p:sp>
        <p:nvSpPr>
          <p:cNvPr id="12291" name="Rectangle 3"/>
          <p:cNvSpPr>
            <a:spLocks noGrp="1" noChangeArrowheads="1"/>
          </p:cNvSpPr>
          <p:nvPr>
            <p:ph type="body" idx="1"/>
          </p:nvPr>
        </p:nvSpPr>
        <p:spPr>
          <a:xfrm>
            <a:off x="539552" y="1844824"/>
            <a:ext cx="8229600" cy="4525746"/>
          </a:xfrm>
        </p:spPr>
        <p:txBody>
          <a:bodyPr/>
          <a:lstStyle/>
          <a:p>
            <a:r>
              <a:rPr lang="zh-CN" altLang="en-US" sz="4800" dirty="0">
                <a:solidFill>
                  <a:schemeClr val="tx1"/>
                </a:solidFill>
              </a:rPr>
              <a:t>你这节课有什么收获</a:t>
            </a:r>
            <a:r>
              <a:rPr lang="zh-CN" altLang="en-US" sz="4800" dirty="0" smtClean="0">
                <a:solidFill>
                  <a:schemeClr val="tx1"/>
                </a:solidFill>
              </a:rPr>
              <a:t>？ </a:t>
            </a:r>
            <a:endParaRPr lang="zh-CN" altLang="en-US" sz="4800" dirty="0">
              <a:solidFill>
                <a:schemeClr val="tx1"/>
              </a:solidFill>
            </a:endParaRPr>
          </a:p>
        </p:txBody>
      </p:sp>
    </p:spTree>
  </p:cSld>
  <p:clrMapOvr>
    <a:masterClrMapping/>
  </p:clrMapOvr>
  <p:transition spd="slow">
    <p:zoom/>
  </p:transition>
  <p:timing>
    <p:tnLst>
      <p:par>
        <p:cTn id="1" dur="indefinite" restart="never" nodeType="tmRoot"/>
      </p:par>
    </p:tnLst>
  </p:timing>
</p:sld>
</file>

<file path=ppt/theme/theme1.xml><?xml version="1.0" encoding="utf-8"?>
<a:theme xmlns:a="http://schemas.openxmlformats.org/drawingml/2006/main" name="WWW.2PPT.COM&#10;">
  <a:themeElements>
    <a:clrScheme name="叶脉之间（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叶脉之间（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叶脉之间（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叶脉之间（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叶脉之间（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叶脉之间（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叶脉之间（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叶脉之间（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叶脉之间（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叶脉之间（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叶脉之间（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叶脉之间（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叶脉之间（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叶脉之间（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425</Words>
  <Application>Microsoft Office PowerPoint</Application>
  <PresentationFormat>全屏显示(4:3)</PresentationFormat>
  <Paragraphs>77</Paragraphs>
  <Slides>9</Slides>
  <Notes>1</Notes>
  <HiddenSlides>0</HiddenSlides>
  <MMClips>0</MMClips>
  <ScaleCrop>false</ScaleCrop>
  <HeadingPairs>
    <vt:vector size="8" baseType="variant">
      <vt:variant>
        <vt:lpstr>已用的字体</vt:lpstr>
      </vt:variant>
      <vt:variant>
        <vt:i4>13</vt:i4>
      </vt: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24" baseType="lpstr">
      <vt:lpstr>BatangChe</vt:lpstr>
      <vt:lpstr>黑体</vt:lpstr>
      <vt:lpstr>华文新魏</vt:lpstr>
      <vt:lpstr>华文中宋</vt:lpstr>
      <vt:lpstr>隶书</vt:lpstr>
      <vt:lpstr>宋体</vt:lpstr>
      <vt:lpstr>微软雅黑</vt:lpstr>
      <vt:lpstr>Arial</vt:lpstr>
      <vt:lpstr>Calibri</vt:lpstr>
      <vt:lpstr>MS Outlook</vt:lpstr>
      <vt:lpstr>Times New Roman</vt:lpstr>
      <vt:lpstr>Webdings</vt:lpstr>
      <vt:lpstr>Wingdings</vt:lpstr>
      <vt:lpstr>WWW.2PPT.COM
</vt:lpstr>
      <vt:lpstr>Equation.3</vt:lpstr>
      <vt:lpstr>17.3 勾股定理</vt:lpstr>
      <vt:lpstr>左下图是2002年在北京召开的国际数学家大会会徽</vt:lpstr>
      <vt:lpstr>PowerPoint 演示文稿</vt:lpstr>
      <vt:lpstr>PowerPoint 演示文稿</vt:lpstr>
      <vt:lpstr>PowerPoint 演示文稿</vt:lpstr>
      <vt:lpstr>PowerPoint 演示文稿</vt:lpstr>
      <vt:lpstr>勾股定理的各种表达式：</vt:lpstr>
      <vt:lpstr>PowerPoint 演示文稿</vt:lpstr>
      <vt:lpstr>课堂小结</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2022-01-07T06:41:40Z</dcterms:created>
  <dcterms:modified xsi:type="dcterms:W3CDTF">2023-01-17T01:48:21Z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FF03B5FBC9654CE8B78EFDEA95B59C87</vt:lpwstr>
  </property>
  <property fmtid="{A09F084E-AD41-489F-8076-AA5BE3082BCA}" pid="100">
    <vt:ui4>5</vt:ui4>
  </property>
  <property fmtid="{64440492-4C8B-11D1-8B70-080036B11A03}" pid="11">
    <vt:lpwstr>www.2ppt.com-爱PPT提供资源下载</vt:lpwstr>
  </property>
</Properties>
</file>