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6"/>
  </p:notesMasterIdLst>
  <p:sldIdLst>
    <p:sldId id="407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25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10" Type="http://schemas.openxmlformats.org/officeDocument/2006/relationships/image" Target="../media/image19.emf"/><Relationship Id="rId4" Type="http://schemas.openxmlformats.org/officeDocument/2006/relationships/image" Target="../media/image13.emf"/><Relationship Id="rId9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884A7-5F1F-47FD-AFE5-1A09DEAC11E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07100-2781-4EDD-A2EA-AF3C12CC5F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07100-2781-4EDD-A2EA-AF3C12CC5F0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382"/>
            <a:ext cx="7772400" cy="146916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5374"/>
            <a:ext cx="6400800" cy="17530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645"/>
            <a:ext cx="8229600" cy="452563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397"/>
            <a:ext cx="2057400" cy="585188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397"/>
            <a:ext cx="6019800" cy="58518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382"/>
            <a:ext cx="7772400" cy="146916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5374"/>
            <a:ext cx="6400800" cy="17530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645"/>
            <a:ext cx="8229600" cy="45256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7490"/>
            <a:ext cx="7772400" cy="136054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5933"/>
            <a:ext cx="7772400" cy="150155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645"/>
            <a:ext cx="4038600" cy="45256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645"/>
            <a:ext cx="4038600" cy="45256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857"/>
            <a:ext cx="4040188" cy="6383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210"/>
            <a:ext cx="4040188" cy="39520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857"/>
            <a:ext cx="4041775" cy="6383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210"/>
            <a:ext cx="4041775" cy="39520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2492"/>
            <a:ext cx="3008313" cy="116237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2491"/>
            <a:ext cx="5111750" cy="585378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4865"/>
            <a:ext cx="3008313" cy="4691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029"/>
            <a:ext cx="5486400" cy="56784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581"/>
            <a:ext cx="5486400" cy="4114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877"/>
            <a:ext cx="5486400" cy="804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645"/>
            <a:ext cx="8229600" cy="452563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397"/>
            <a:ext cx="2057400" cy="585188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397"/>
            <a:ext cx="6019800" cy="58518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7490"/>
            <a:ext cx="7772400" cy="136054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5933"/>
            <a:ext cx="7772400" cy="150155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645"/>
            <a:ext cx="4038600" cy="45256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645"/>
            <a:ext cx="4038600" cy="45256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857"/>
            <a:ext cx="4040188" cy="6383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210"/>
            <a:ext cx="4040188" cy="39520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857"/>
            <a:ext cx="4041775" cy="6383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210"/>
            <a:ext cx="4041775" cy="39520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96"/>
            <a:ext cx="8229600" cy="11433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2492"/>
            <a:ext cx="3008313" cy="116237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2491"/>
            <a:ext cx="5111750" cy="585378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4865"/>
            <a:ext cx="3008313" cy="4691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029"/>
            <a:ext cx="5486400" cy="56784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581"/>
            <a:ext cx="5486400" cy="4114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877"/>
            <a:ext cx="5486400" cy="804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"/>
          <p:cNvSpPr>
            <a:spLocks noChangeArrowheads="1"/>
          </p:cNvSpPr>
          <p:nvPr/>
        </p:nvSpPr>
        <p:spPr bwMode="auto">
          <a:xfrm>
            <a:off x="0" y="-3709"/>
            <a:ext cx="9144000" cy="548794"/>
          </a:xfrm>
          <a:prstGeom prst="rect">
            <a:avLst/>
          </a:prstGeom>
          <a:solidFill>
            <a:srgbClr val="FF86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b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51" name="黑色底纹"/>
          <p:cNvSpPr>
            <a:spLocks noChangeArrowheads="1"/>
          </p:cNvSpPr>
          <p:nvPr/>
        </p:nvSpPr>
        <p:spPr bwMode="auto">
          <a:xfrm>
            <a:off x="0" y="6631242"/>
            <a:ext cx="9144000" cy="226759"/>
          </a:xfrm>
          <a:prstGeom prst="rect">
            <a:avLst/>
          </a:prstGeom>
          <a:solidFill>
            <a:srgbClr val="2828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b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QQ截图20151027150317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QQ截图20151027150524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7.e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e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emf"/><Relationship Id="rId20" Type="http://schemas.openxmlformats.org/officeDocument/2006/relationships/image" Target="../media/image18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3.e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emf"/><Relationship Id="rId22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371879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2400" dirty="0">
                <a:latin typeface="Times New Roman" panose="02020603050405020304" pitchFamily="18" charset="0"/>
              </a:rPr>
              <a:t>Section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Ⅳ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Writing</a:t>
            </a:r>
            <a:r>
              <a:rPr lang="en-US" altLang="zh-CN" sz="2400" dirty="0">
                <a:latin typeface="Times New Roman" panose="02020603050405020304" pitchFamily="18" charset="0"/>
              </a:rPr>
              <a:t>——</a:t>
            </a:r>
            <a:r>
              <a:rPr lang="zh-CN" altLang="en-US" sz="2400" dirty="0">
                <a:latin typeface="Times New Roman" panose="02020603050405020304" pitchFamily="18" charset="0"/>
              </a:rPr>
              <a:t>有关旅游的电子邮件 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1916832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/>
              <a:t>Into the wild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51723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81001" y="1053759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文档" r:id="rId3" imgW="8416290" imgH="4079240" progId="Word.Document.8">
                  <p:embed/>
                </p:oleObj>
              </mc:Choice>
              <mc:Fallback>
                <p:oleObj name="文档" r:id="rId3" imgW="8416290" imgH="40792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9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066801" y="3704349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文档" r:id="rId5" imgW="5274310" imgH="396875" progId="Word.Document.8">
                  <p:embed/>
                </p:oleObj>
              </mc:Choice>
              <mc:Fallback>
                <p:oleObj name="文档" r:id="rId5" imgW="5274310" imgH="39687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1" y="3704349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81001" y="1053759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文档" r:id="rId3" imgW="8416290" imgH="4079240" progId="Word.Document.8">
                  <p:embed/>
                </p:oleObj>
              </mc:Choice>
              <mc:Fallback>
                <p:oleObj name="文档" r:id="rId3" imgW="8416290" imgH="40792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9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066801" y="2789695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文档" r:id="rId5" imgW="5274310" imgH="396875" progId="Word.Document.8">
                  <p:embed/>
                </p:oleObj>
              </mc:Choice>
              <mc:Fallback>
                <p:oleObj name="文档" r:id="rId5" imgW="5274310" imgH="39687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1" y="2789695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04801" y="868921"/>
          <a:ext cx="8266113" cy="5297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Document" r:id="rId3" imgW="8418830" imgH="4494530" progId="Word.Document.8">
                  <p:embed/>
                </p:oleObj>
              </mc:Choice>
              <mc:Fallback>
                <p:oleObj name="Document" r:id="rId3" imgW="8418830" imgH="44945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868921"/>
                        <a:ext cx="8266113" cy="5297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81001" y="1053759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3" imgW="8418830" imgH="4079875" progId="Word.Document.8">
                  <p:embed/>
                </p:oleObj>
              </mc:Choice>
              <mc:Fallback>
                <p:oleObj name="Document" r:id="rId3" imgW="8418830" imgH="4079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9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81001" y="1053759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3" imgW="8418830" imgH="4079875" progId="Word.Document.8">
                  <p:embed/>
                </p:oleObj>
              </mc:Choice>
              <mc:Fallback>
                <p:oleObj name="Document" r:id="rId3" imgW="8418830" imgH="4079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9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81001" y="1051852"/>
          <a:ext cx="8270875" cy="480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4" imgW="8418830" imgH="4079875" progId="Word.Document.8">
                  <p:embed/>
                </p:oleObj>
              </mc:Choice>
              <mc:Fallback>
                <p:oleObj name="Document" r:id="rId4" imgW="8418830" imgH="4079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1852"/>
                        <a:ext cx="8270875" cy="4803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04801" y="685991"/>
          <a:ext cx="8266113" cy="6421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文档" r:id="rId3" imgW="8416290" imgH="5444490" progId="Word.Document.8">
                  <p:embed/>
                </p:oleObj>
              </mc:Choice>
              <mc:Fallback>
                <p:oleObj name="文档" r:id="rId3" imgW="8416290" imgH="54444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685991"/>
                        <a:ext cx="8266113" cy="6421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1" y="1051852"/>
          <a:ext cx="8270875" cy="480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Document" r:id="rId3" imgW="8418830" imgH="4079875" progId="Word.Document.8">
                  <p:embed/>
                </p:oleObj>
              </mc:Choice>
              <mc:Fallback>
                <p:oleObj name="Document" r:id="rId3" imgW="8418830" imgH="4079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1852"/>
                        <a:ext cx="8270875" cy="4803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1001" y="1053759"/>
          <a:ext cx="8266113" cy="480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Document" r:id="rId3" imgW="8418830" imgH="4079875" progId="Word.Document.8">
                  <p:embed/>
                </p:oleObj>
              </mc:Choice>
              <mc:Fallback>
                <p:oleObj name="Document" r:id="rId3" imgW="8418830" imgH="40798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9"/>
                        <a:ext cx="8266113" cy="480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81001" y="1051853"/>
          <a:ext cx="8266113" cy="507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文档" r:id="rId3" imgW="8416290" imgH="4304030" progId="Word.Document.8">
                  <p:embed/>
                </p:oleObj>
              </mc:Choice>
              <mc:Fallback>
                <p:oleObj name="文档" r:id="rId3" imgW="8416290" imgH="4304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1853"/>
                        <a:ext cx="8266113" cy="507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447801" y="1509179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文档" r:id="rId5" imgW="5274310" imgH="396875" progId="Word.Document.8">
                  <p:embed/>
                </p:oleObj>
              </mc:Choice>
              <mc:Fallback>
                <p:oleObj name="文档" r:id="rId5" imgW="5274310" imgH="39687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1509179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447801" y="1966506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文档" r:id="rId7" imgW="5274310" imgH="396875" progId="Word.Document.8">
                  <p:embed/>
                </p:oleObj>
              </mc:Choice>
              <mc:Fallback>
                <p:oleObj name="文档" r:id="rId7" imgW="5274310" imgH="3968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1966506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447801" y="2423833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文档" r:id="rId9" imgW="5274310" imgH="396875" progId="Word.Document.8">
                  <p:embed/>
                </p:oleObj>
              </mc:Choice>
              <mc:Fallback>
                <p:oleObj name="文档" r:id="rId9" imgW="5274310" imgH="39687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2423833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447801" y="2881160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文档" r:id="rId11" imgW="5274310" imgH="396875" progId="Word.Document.8">
                  <p:embed/>
                </p:oleObj>
              </mc:Choice>
              <mc:Fallback>
                <p:oleObj name="文档" r:id="rId11" imgW="5274310" imgH="396875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2881160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447801" y="3338487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文档" r:id="rId13" imgW="5274310" imgH="396875" progId="Word.Document.8">
                  <p:embed/>
                </p:oleObj>
              </mc:Choice>
              <mc:Fallback>
                <p:oleObj name="文档" r:id="rId13" imgW="5274310" imgH="39687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3338487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447801" y="3795814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文档" r:id="rId15" imgW="5274310" imgH="396875" progId="Word.Document.8">
                  <p:embed/>
                </p:oleObj>
              </mc:Choice>
              <mc:Fallback>
                <p:oleObj name="文档" r:id="rId15" imgW="5274310" imgH="396875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3795814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1447801" y="4253141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文档" r:id="rId17" imgW="5274310" imgH="396875" progId="Word.Document.8">
                  <p:embed/>
                </p:oleObj>
              </mc:Choice>
              <mc:Fallback>
                <p:oleObj name="文档" r:id="rId17" imgW="5274310" imgH="396875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4253141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1447801" y="4710468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文档" r:id="rId19" imgW="5274310" imgH="396875" progId="Word.Document.8">
                  <p:embed/>
                </p:oleObj>
              </mc:Choice>
              <mc:Fallback>
                <p:oleObj name="文档" r:id="rId19" imgW="5274310" imgH="396875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4710468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1447801" y="5167795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文档" r:id="rId21" imgW="5274310" imgH="396875" progId="Word.Document.8">
                  <p:embed/>
                </p:oleObj>
              </mc:Choice>
              <mc:Fallback>
                <p:oleObj name="文档" r:id="rId21" imgW="5274310" imgH="39687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5167795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81001" y="1053759"/>
          <a:ext cx="8266113" cy="4857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文档" r:id="rId3" imgW="8416290" imgH="4124960" progId="Word.Document.8">
                  <p:embed/>
                </p:oleObj>
              </mc:Choice>
              <mc:Fallback>
                <p:oleObj name="文档" r:id="rId3" imgW="8416290" imgH="41249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53759"/>
                        <a:ext cx="8266113" cy="48571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276601" y="4527538"/>
          <a:ext cx="5273675" cy="950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文档" r:id="rId5" imgW="5274310" imgH="792480" progId="Word.Document.8">
                  <p:embed/>
                </p:oleObj>
              </mc:Choice>
              <mc:Fallback>
                <p:oleObj name="文档" r:id="rId5" imgW="5274310" imgH="7924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4527538"/>
                        <a:ext cx="5273675" cy="950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990600" y="4984864"/>
          <a:ext cx="5273675" cy="47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文档" r:id="rId7" imgW="5274310" imgH="396875" progId="Word.Document.8">
                  <p:embed/>
                </p:oleObj>
              </mc:Choice>
              <mc:Fallback>
                <p:oleObj name="文档" r:id="rId7" imgW="5274310" imgH="3968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84864"/>
                        <a:ext cx="5273675" cy="474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全屏显示(4:3)</PresentationFormat>
  <Paragraphs>4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Times New Roman</vt:lpstr>
      <vt:lpstr>WWW.2PPT.COM
</vt:lpstr>
      <vt:lpstr>默认设计模板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2019-09-10T06:02:00Z</dcterms:created>
  <dcterms:modified xsi:type="dcterms:W3CDTF">2023-01-17T01:48:46Z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055C921F56F142958AC0D89A732735A7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