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8.xml" ContentType="application/vnd.openxmlformats-officedocument.presentationml.notesSlid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0.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1.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446" r:id="rId2"/>
    <p:sldId id="428" r:id="rId3"/>
    <p:sldId id="368" r:id="rId4"/>
    <p:sldId id="370" r:id="rId5"/>
    <p:sldId id="373" r:id="rId6"/>
    <p:sldId id="424" r:id="rId7"/>
    <p:sldId id="415" r:id="rId8"/>
    <p:sldId id="423" r:id="rId9"/>
    <p:sldId id="426" r:id="rId10"/>
    <p:sldId id="411" r:id="rId11"/>
    <p:sldId id="414" r:id="rId12"/>
    <p:sldId id="429" r:id="rId13"/>
    <p:sldId id="393" r:id="rId14"/>
    <p:sldId id="425" r:id="rId15"/>
    <p:sldId id="409" r:id="rId16"/>
    <p:sldId id="433" r:id="rId17"/>
    <p:sldId id="434" r:id="rId18"/>
    <p:sldId id="435" r:id="rId19"/>
    <p:sldId id="436" r:id="rId20"/>
    <p:sldId id="437" r:id="rId21"/>
    <p:sldId id="438" r:id="rId22"/>
    <p:sldId id="430" r:id="rId23"/>
    <p:sldId id="417" r:id="rId24"/>
    <p:sldId id="418" r:id="rId25"/>
    <p:sldId id="419" r:id="rId26"/>
    <p:sldId id="413" r:id="rId27"/>
    <p:sldId id="412" r:id="rId28"/>
    <p:sldId id="422" r:id="rId29"/>
    <p:sldId id="420" r:id="rId30"/>
    <p:sldId id="421" r:id="rId31"/>
    <p:sldId id="416" r:id="rId32"/>
    <p:sldId id="431" r:id="rId33"/>
    <p:sldId id="399" r:id="rId34"/>
    <p:sldId id="445" r:id="rId35"/>
    <p:sldId id="432" r:id="rId36"/>
    <p:sldId id="427" r:id="rId37"/>
    <p:sldId id="406" r:id="rId38"/>
    <p:sldId id="400" r:id="rId39"/>
    <p:sldId id="408" r:id="rId40"/>
    <p:sldId id="394" r:id="rId41"/>
    <p:sldId id="407" r:id="rId42"/>
    <p:sldId id="405" r:id="rId43"/>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3D0"/>
    <a:srgbClr val="009BD2"/>
    <a:srgbClr val="2E72F1"/>
    <a:srgbClr val="FFFFFF"/>
    <a:srgbClr val="367E96"/>
    <a:srgbClr val="8BD4F7"/>
    <a:srgbClr val="47AEAD"/>
    <a:srgbClr val="614C4A"/>
    <a:srgbClr val="2A2B31"/>
    <a:srgbClr val="F9E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0" autoAdjust="0"/>
    <p:restoredTop sz="94140" autoAdjust="0"/>
  </p:normalViewPr>
  <p:slideViewPr>
    <p:cSldViewPr snapToGrid="0">
      <p:cViewPr varScale="1">
        <p:scale>
          <a:sx n="92" d="100"/>
          <a:sy n="92" d="100"/>
        </p:scale>
        <p:origin x="606" y="96"/>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50" d="100"/>
        <a:sy n="50" d="100"/>
      </p:scale>
      <p:origin x="0" y="-1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10.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14.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15.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3" Type="http://schemas.openxmlformats.org/officeDocument/2006/relationships/image" Target="../media/image46.pn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3" Type="http://schemas.openxmlformats.org/officeDocument/2006/relationships/image" Target="../media/image45.png"/><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7001E-2"/>
          <c:w val="0.91511681459201599"/>
          <c:h val="0.90484755826174401"/>
        </c:manualLayout>
      </c:layout>
      <c:pieChart>
        <c:varyColors val="1"/>
        <c:ser>
          <c:idx val="0"/>
          <c:order val="0"/>
          <c:tx>
            <c:strRef>
              <c:f>Sheet1!$B$1</c:f>
              <c:strCache>
                <c:ptCount val="1"/>
                <c:pt idx="0">
                  <c:v>份额</c:v>
                </c:pt>
              </c:strCache>
            </c:strRef>
          </c:tx>
          <c:spPr>
            <a:ln w="28575">
              <a:solidFill>
                <a:schemeClr val="tx1"/>
              </a:solidFill>
            </a:ln>
          </c:spPr>
          <c:dPt>
            <c:idx val="0"/>
            <c:bubble3D val="0"/>
            <c:spPr>
              <a:solidFill>
                <a:schemeClr val="bg1"/>
              </a:solidFill>
              <a:ln w="28575">
                <a:solidFill>
                  <a:schemeClr val="bg1"/>
                </a:solidFill>
              </a:ln>
              <a:effectLst/>
            </c:spPr>
            <c:extLst>
              <c:ext xmlns:c16="http://schemas.microsoft.com/office/drawing/2014/chart" uri="{C3380CC4-5D6E-409C-BE32-E72D297353CC}">
                <c16:uniqueId val="{00000001-FB33-45F3-A99C-3C222CAE6A22}"/>
              </c:ext>
            </c:extLst>
          </c:dPt>
          <c:dPt>
            <c:idx val="1"/>
            <c:bubble3D val="0"/>
            <c:spPr>
              <a:noFill/>
              <a:ln w="28575">
                <a:solidFill>
                  <a:schemeClr val="bg1"/>
                </a:solidFill>
              </a:ln>
              <a:effectLst/>
            </c:spPr>
            <c:extLst>
              <c:ext xmlns:c16="http://schemas.microsoft.com/office/drawing/2014/chart" uri="{C3380CC4-5D6E-409C-BE32-E72D297353CC}">
                <c16:uniqueId val="{00000003-FB33-45F3-A99C-3C222CAE6A22}"/>
              </c:ext>
            </c:extLst>
          </c:dPt>
          <c:cat>
            <c:strRef>
              <c:f>Sheet1!$A$2:$A$3</c:f>
              <c:strCache>
                <c:ptCount val="2"/>
                <c:pt idx="0">
                  <c:v>已完成</c:v>
                </c:pt>
                <c:pt idx="1">
                  <c:v>待完成</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FB33-45F3-A99C-3C222CAE6A22}"/>
            </c:ext>
          </c:extLst>
        </c:ser>
        <c:ser>
          <c:idx val="1"/>
          <c:order val="1"/>
          <c:tx>
            <c:strRef>
              <c:f>Sheet1!$C$1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FB33-45F3-A99C-3C222CAE6A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FB33-45F3-A99C-3C222CAE6A22}"/>
              </c:ext>
            </c:extLst>
          </c:dPt>
          <c:cat>
            <c:strRef>
              <c:f>Sheet1!$A$2:$A$3</c:f>
              <c:strCache>
                <c:ptCount val="2"/>
                <c:pt idx="0">
                  <c:v>已完成</c:v>
                </c:pt>
                <c:pt idx="1">
                  <c:v>待完成</c:v>
                </c:pt>
              </c:strCache>
            </c:strRef>
          </c:cat>
          <c:val>
            <c:numRef>
              <c:f>Sheet1!$C$2:$C$3</c:f>
              <c:numCache>
                <c:formatCode>General</c:formatCode>
                <c:ptCount val="2"/>
              </c:numCache>
            </c:numRef>
          </c:val>
          <c:extLst>
            <c:ext xmlns:c16="http://schemas.microsoft.com/office/drawing/2014/chart" uri="{C3380CC4-5D6E-409C-BE32-E72D297353CC}">
              <c16:uniqueId val="{00000009-FB33-45F3-A99C-3C222CAE6A2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97998687664E-2"/>
          <c:y val="1.64161062207774E-2"/>
          <c:w val="0.96060400262467205"/>
          <c:h val="0.89806444538124897"/>
        </c:manualLayout>
      </c:layout>
      <c:lineChart>
        <c:grouping val="standard"/>
        <c:varyColors val="0"/>
        <c:ser>
          <c:idx val="0"/>
          <c:order val="0"/>
          <c:tx>
            <c:strRef>
              <c:f>Sheet1!$B$1</c:f>
              <c:strCache>
                <c:ptCount val="1"/>
                <c:pt idx="0">
                  <c:v>系列 1</c:v>
                </c:pt>
              </c:strCache>
            </c:strRef>
          </c:tx>
          <c:spPr>
            <a:ln w="28575" cap="rnd">
              <a:solidFill>
                <a:srgbClr val="2E72F1"/>
              </a:solidFill>
              <a:round/>
            </a:ln>
            <a:effectLst/>
          </c:spPr>
          <c:marker>
            <c:symbol val="circle"/>
            <c:size val="10"/>
            <c:spPr>
              <a:solidFill>
                <a:schemeClr val="bg1"/>
              </a:solidFill>
              <a:ln w="28575">
                <a:solidFill>
                  <a:srgbClr val="2E72F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3.5</c:v>
                </c:pt>
                <c:pt idx="1">
                  <c:v>4.5</c:v>
                </c:pt>
                <c:pt idx="2">
                  <c:v>3.7</c:v>
                </c:pt>
                <c:pt idx="3">
                  <c:v>5</c:v>
                </c:pt>
                <c:pt idx="4">
                  <c:v>4.2</c:v>
                </c:pt>
                <c:pt idx="5">
                  <c:v>5.7</c:v>
                </c:pt>
                <c:pt idx="6">
                  <c:v>5.3</c:v>
                </c:pt>
                <c:pt idx="7">
                  <c:v>4.0999999999999996</c:v>
                </c:pt>
                <c:pt idx="8">
                  <c:v>4</c:v>
                </c:pt>
              </c:numCache>
            </c:numRef>
          </c:val>
          <c:smooth val="0"/>
          <c:extLst>
            <c:ext xmlns:c16="http://schemas.microsoft.com/office/drawing/2014/chart" uri="{C3380CC4-5D6E-409C-BE32-E72D297353CC}">
              <c16:uniqueId val="{00000000-061A-478B-BB1A-E89807C2BC35}"/>
            </c:ext>
          </c:extLst>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1747685776"/>
        <c:axId val="-1775855680"/>
      </c:lineChart>
      <c:catAx>
        <c:axId val="-17476857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crossAx val="-1775855680"/>
        <c:crosses val="autoZero"/>
        <c:auto val="1"/>
        <c:lblAlgn val="ctr"/>
        <c:lblOffset val="100"/>
        <c:noMultiLvlLbl val="0"/>
      </c:catAx>
      <c:valAx>
        <c:axId val="-177585568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747685776"/>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BAB5-4AF2-832A-07A919693F9A}"/>
            </c:ext>
          </c:extLst>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extLst>
            <c:ext xmlns:c16="http://schemas.microsoft.com/office/drawing/2014/chart" uri="{C3380CC4-5D6E-409C-BE32-E72D297353CC}">
              <c16:uniqueId val="{00000001-BAB5-4AF2-832A-07A919693F9A}"/>
            </c:ext>
          </c:extLst>
        </c:ser>
        <c:dLbls>
          <c:showLegendKey val="0"/>
          <c:showVal val="0"/>
          <c:showCatName val="0"/>
          <c:showSerName val="0"/>
          <c:showPercent val="0"/>
          <c:showBubbleSize val="0"/>
        </c:dLbls>
        <c:gapWidth val="90"/>
        <c:overlap val="100"/>
        <c:axId val="-1775862752"/>
        <c:axId val="-1775837184"/>
      </c:barChart>
      <c:catAx>
        <c:axId val="-1775862752"/>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endParaRPr lang="zh-CN"/>
          </a:p>
        </c:txPr>
        <c:crossAx val="-1775837184"/>
        <c:crosses val="autoZero"/>
        <c:auto val="1"/>
        <c:lblAlgn val="ctr"/>
        <c:lblOffset val="100"/>
        <c:noMultiLvlLbl val="0"/>
      </c:catAx>
      <c:valAx>
        <c:axId val="-1775837184"/>
        <c:scaling>
          <c:orientation val="minMax"/>
          <c:max val="1"/>
        </c:scaling>
        <c:delete val="1"/>
        <c:axPos val="t"/>
        <c:numFmt formatCode="0%" sourceLinked="1"/>
        <c:majorTickMark val="out"/>
        <c:minorTickMark val="none"/>
        <c:tickLblPos val="nextTo"/>
        <c:crossAx val="-17758627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extLst>
            <c:ext xmlns:c16="http://schemas.microsoft.com/office/drawing/2014/chart" uri="{C3380CC4-5D6E-409C-BE32-E72D297353CC}">
              <c16:uniqueId val="{00000000-D075-44AC-A7F6-B1760621702B}"/>
            </c:ext>
          </c:extLst>
        </c:ser>
        <c:ser>
          <c:idx val="1"/>
          <c:order val="1"/>
          <c:tx>
            <c:strRef>
              <c:f>Sheet1!$C$1</c:f>
              <c:strCache>
                <c:ptCount val="1"/>
                <c:pt idx="0">
                  <c:v>进度列</c:v>
                </c:pt>
              </c:strCache>
            </c:strRef>
          </c:tx>
          <c:spPr>
            <a:pattFill prst="wdDnDiag">
              <a:fgClr>
                <a:srgbClr val="0E53D0"/>
              </a:fgClr>
              <a:bgClr>
                <a:srgbClr val="2E72F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bg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extLst>
            <c:ext xmlns:c16="http://schemas.microsoft.com/office/drawing/2014/chart" uri="{C3380CC4-5D6E-409C-BE32-E72D297353CC}">
              <c16:uniqueId val="{00000001-D075-44AC-A7F6-B1760621702B}"/>
            </c:ext>
          </c:extLst>
        </c:ser>
        <c:dLbls>
          <c:showLegendKey val="0"/>
          <c:showVal val="0"/>
          <c:showCatName val="0"/>
          <c:showSerName val="0"/>
          <c:showPercent val="0"/>
          <c:showBubbleSize val="0"/>
        </c:dLbls>
        <c:gapWidth val="90"/>
        <c:overlap val="100"/>
        <c:axId val="-1775845344"/>
        <c:axId val="-1775838816"/>
      </c:barChart>
      <c:catAx>
        <c:axId val="-1775845344"/>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endParaRPr lang="zh-CN"/>
          </a:p>
        </c:txPr>
        <c:crossAx val="-1775838816"/>
        <c:crosses val="autoZero"/>
        <c:auto val="1"/>
        <c:lblAlgn val="ctr"/>
        <c:lblOffset val="100"/>
        <c:noMultiLvlLbl val="0"/>
      </c:catAx>
      <c:valAx>
        <c:axId val="-1775838816"/>
        <c:scaling>
          <c:orientation val="minMax"/>
          <c:max val="1"/>
        </c:scaling>
        <c:delete val="1"/>
        <c:axPos val="t"/>
        <c:numFmt formatCode="0%" sourceLinked="1"/>
        <c:majorTickMark val="out"/>
        <c:minorTickMark val="none"/>
        <c:tickLblPos val="nextTo"/>
        <c:crossAx val="-17758453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7"/>
            <c:invertIfNegative val="0"/>
            <c:bubble3D val="0"/>
            <c:spPr>
              <a:solidFill>
                <a:schemeClr val="bg1"/>
              </a:solidFill>
              <a:ln>
                <a:noFill/>
              </a:ln>
              <a:effectLst/>
            </c:spPr>
            <c:extLst>
              <c:ext xmlns:c16="http://schemas.microsoft.com/office/drawing/2014/chart" uri="{C3380CC4-5D6E-409C-BE32-E72D297353CC}">
                <c16:uniqueId val="{00000001-4092-4EBA-BADA-F317411243F0}"/>
              </c:ext>
            </c:extLst>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mj-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extLst>
            <c:ext xmlns:c16="http://schemas.microsoft.com/office/drawing/2014/chart" uri="{C3380CC4-5D6E-409C-BE32-E72D297353CC}">
              <c16:uniqueId val="{00000002-4092-4EBA-BADA-F317411243F0}"/>
            </c:ext>
          </c:extLst>
        </c:ser>
        <c:dLbls>
          <c:showLegendKey val="0"/>
          <c:showVal val="0"/>
          <c:showCatName val="0"/>
          <c:showSerName val="0"/>
          <c:showPercent val="0"/>
          <c:showBubbleSize val="0"/>
        </c:dLbls>
        <c:gapWidth val="90"/>
        <c:overlap val="-27"/>
        <c:axId val="-1775849152"/>
        <c:axId val="-1775869824"/>
      </c:barChart>
      <c:catAx>
        <c:axId val="-177584915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1775869824"/>
        <c:crosses val="autoZero"/>
        <c:auto val="1"/>
        <c:lblAlgn val="ctr"/>
        <c:lblOffset val="100"/>
        <c:noMultiLvlLbl val="0"/>
      </c:catAx>
      <c:valAx>
        <c:axId val="-1775869824"/>
        <c:scaling>
          <c:orientation val="minMax"/>
        </c:scaling>
        <c:delete val="1"/>
        <c:axPos val="l"/>
        <c:numFmt formatCode="General" sourceLinked="1"/>
        <c:majorTickMark val="none"/>
        <c:minorTickMark val="none"/>
        <c:tickLblPos val="nextTo"/>
        <c:crossAx val="-177584915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bg1"/>
              </a:solidFill>
              <a:round/>
            </a:ln>
            <a:effectLst/>
          </c:spPr>
          <c:marker>
            <c:symbol val="none"/>
          </c:marker>
          <c:dPt>
            <c:idx val="7"/>
            <c:marker>
              <c:symbol val="none"/>
            </c:marker>
            <c:bubble3D val="0"/>
            <c:spPr>
              <a:ln w="28575" cap="rnd">
                <a:solidFill>
                  <a:schemeClr val="bg1"/>
                </a:solidFill>
                <a:round/>
              </a:ln>
              <a:effectLst/>
            </c:spPr>
            <c:extLst>
              <c:ext xmlns:c16="http://schemas.microsoft.com/office/drawing/2014/chart" uri="{C3380CC4-5D6E-409C-BE32-E72D297353CC}">
                <c16:uniqueId val="{00000001-4CDE-4244-ABD9-D9C724C7DB49}"/>
              </c:ext>
            </c:extLst>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mj-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smooth val="1"/>
          <c:extLst>
            <c:ext xmlns:c16="http://schemas.microsoft.com/office/drawing/2014/chart" uri="{C3380CC4-5D6E-409C-BE32-E72D297353CC}">
              <c16:uniqueId val="{00000002-4CDE-4244-ABD9-D9C724C7DB49}"/>
            </c:ext>
          </c:extLst>
        </c:ser>
        <c:dLbls>
          <c:showLegendKey val="0"/>
          <c:showVal val="0"/>
          <c:showCatName val="0"/>
          <c:showSerName val="0"/>
          <c:showPercent val="0"/>
          <c:showBubbleSize val="0"/>
        </c:dLbls>
        <c:smooth val="0"/>
        <c:axId val="-1775839904"/>
        <c:axId val="-1775836096"/>
      </c:lineChart>
      <c:catAx>
        <c:axId val="-17758399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1775836096"/>
        <c:crosses val="autoZero"/>
        <c:auto val="1"/>
        <c:lblAlgn val="ctr"/>
        <c:lblOffset val="100"/>
        <c:noMultiLvlLbl val="0"/>
      </c:catAx>
      <c:valAx>
        <c:axId val="-1775836096"/>
        <c:scaling>
          <c:orientation val="minMax"/>
        </c:scaling>
        <c:delete val="1"/>
        <c:axPos val="l"/>
        <c:numFmt formatCode="General" sourceLinked="1"/>
        <c:majorTickMark val="none"/>
        <c:minorTickMark val="none"/>
        <c:tickLblPos val="nextTo"/>
        <c:crossAx val="-17758399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dPt>
            <c:idx val="7"/>
            <c:invertIfNegative val="0"/>
            <c:bubble3D val="0"/>
            <c:spPr>
              <a:solidFill>
                <a:schemeClr val="bg1">
                  <a:lumMod val="95000"/>
                </a:schemeClr>
              </a:solidFill>
              <a:ln>
                <a:noFill/>
              </a:ln>
              <a:effectLst/>
            </c:spPr>
            <c:extLst>
              <c:ext xmlns:c16="http://schemas.microsoft.com/office/drawing/2014/chart" uri="{C3380CC4-5D6E-409C-BE32-E72D297353CC}">
                <c16:uniqueId val="{00000001-C63C-4A85-AF41-8D616579E3DD}"/>
              </c:ext>
            </c:extLst>
          </c:dPt>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2-C63C-4A85-AF41-8D616579E3DD}"/>
            </c:ext>
          </c:extLst>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0%</c:formatCode>
                <c:ptCount val="8"/>
                <c:pt idx="0">
                  <c:v>0.9</c:v>
                </c:pt>
                <c:pt idx="1">
                  <c:v>0.85</c:v>
                </c:pt>
                <c:pt idx="2">
                  <c:v>0.76</c:v>
                </c:pt>
                <c:pt idx="3">
                  <c:v>0.68</c:v>
                </c:pt>
                <c:pt idx="4">
                  <c:v>0.6</c:v>
                </c:pt>
                <c:pt idx="5">
                  <c:v>0.55000000000000004</c:v>
                </c:pt>
                <c:pt idx="6">
                  <c:v>0.5</c:v>
                </c:pt>
                <c:pt idx="7">
                  <c:v>0.3</c:v>
                </c:pt>
              </c:numCache>
            </c:numRef>
          </c:val>
          <c:extLst>
            <c:ext xmlns:c16="http://schemas.microsoft.com/office/drawing/2014/chart" uri="{C3380CC4-5D6E-409C-BE32-E72D297353CC}">
              <c16:uniqueId val="{00000003-C63C-4A85-AF41-8D616579E3DD}"/>
            </c:ext>
          </c:extLst>
        </c:ser>
        <c:dLbls>
          <c:showLegendKey val="0"/>
          <c:showVal val="0"/>
          <c:showCatName val="0"/>
          <c:showSerName val="0"/>
          <c:showPercent val="0"/>
          <c:showBubbleSize val="0"/>
        </c:dLbls>
        <c:gapWidth val="90"/>
        <c:overlap val="100"/>
        <c:axId val="-1747684144"/>
        <c:axId val="-1747659664"/>
      </c:barChart>
      <c:catAx>
        <c:axId val="-1747684144"/>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endParaRPr lang="zh-CN"/>
          </a:p>
        </c:txPr>
        <c:crossAx val="-1747659664"/>
        <c:crosses val="autoZero"/>
        <c:auto val="1"/>
        <c:lblAlgn val="ctr"/>
        <c:lblOffset val="100"/>
        <c:noMultiLvlLbl val="0"/>
      </c:catAx>
      <c:valAx>
        <c:axId val="-1747659664"/>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7476841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97998687664E-2"/>
          <c:y val="1.64161062207774E-2"/>
          <c:w val="0.96060400262467205"/>
          <c:h val="0.89806444538124897"/>
        </c:manualLayout>
      </c:layout>
      <c:areaChart>
        <c:grouping val="standard"/>
        <c:varyColors val="0"/>
        <c:ser>
          <c:idx val="0"/>
          <c:order val="0"/>
          <c:tx>
            <c:strRef>
              <c:f>Sheet1!$B$1</c:f>
              <c:strCache>
                <c:ptCount val="1"/>
                <c:pt idx="0">
                  <c:v>系列 1</c:v>
                </c:pt>
              </c:strCache>
            </c:strRef>
          </c:tx>
          <c:spPr>
            <a:gradFill>
              <a:gsLst>
                <a:gs pos="0">
                  <a:srgbClr val="8BD4F7"/>
                </a:gs>
                <a:gs pos="100000">
                  <a:schemeClr val="bg1"/>
                </a:gs>
              </a:gsLst>
              <a:lin ang="5400000" scaled="1"/>
            </a:gradFill>
            <a:ln w="38100">
              <a:solidFill>
                <a:srgbClr val="2E72F1"/>
              </a:solidFill>
            </a:ln>
            <a:effectLst/>
          </c:spPr>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tx1">
                        <a:lumMod val="75000"/>
                        <a:lumOff val="25000"/>
                      </a:schemeClr>
                    </a:solidFill>
                    <a:latin typeface="+mj-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4</c:v>
                </c:pt>
                <c:pt idx="1">
                  <c:v>6</c:v>
                </c:pt>
                <c:pt idx="2">
                  <c:v>5</c:v>
                </c:pt>
                <c:pt idx="3">
                  <c:v>5</c:v>
                </c:pt>
                <c:pt idx="4">
                  <c:v>8</c:v>
                </c:pt>
                <c:pt idx="5">
                  <c:v>7</c:v>
                </c:pt>
                <c:pt idx="6">
                  <c:v>3</c:v>
                </c:pt>
                <c:pt idx="7">
                  <c:v>7</c:v>
                </c:pt>
                <c:pt idx="8">
                  <c:v>4</c:v>
                </c:pt>
              </c:numCache>
            </c:numRef>
          </c:val>
          <c:extLst>
            <c:ext xmlns:c16="http://schemas.microsoft.com/office/drawing/2014/chart" uri="{C3380CC4-5D6E-409C-BE32-E72D297353CC}">
              <c16:uniqueId val="{00000000-EF2F-437D-B3C4-83419E4FEB36}"/>
            </c:ext>
          </c:extLst>
        </c:ser>
        <c:dLbls>
          <c:showLegendKey val="0"/>
          <c:showVal val="0"/>
          <c:showCatName val="0"/>
          <c:showSerName val="0"/>
          <c:showPercent val="0"/>
          <c:showBubbleSize val="0"/>
        </c:dLbls>
        <c:dropLines>
          <c:spPr>
            <a:ln w="9525" cap="flat" cmpd="sng" algn="ctr">
              <a:solidFill>
                <a:schemeClr val="bg1"/>
              </a:solidFill>
              <a:round/>
            </a:ln>
            <a:effectLst/>
          </c:spPr>
        </c:dropLines>
        <c:axId val="-1775844256"/>
        <c:axId val="-1775847520"/>
      </c:areaChart>
      <c:catAx>
        <c:axId val="-17758442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mn-lt"/>
                <a:ea typeface="+mn-ea"/>
                <a:cs typeface="+mn-cs"/>
              </a:defRPr>
            </a:pPr>
            <a:endParaRPr lang="zh-CN"/>
          </a:p>
        </c:txPr>
        <c:crossAx val="-1775847520"/>
        <c:crosses val="autoZero"/>
        <c:auto val="1"/>
        <c:lblAlgn val="ctr"/>
        <c:lblOffset val="100"/>
        <c:noMultiLvlLbl val="0"/>
      </c:catAx>
      <c:valAx>
        <c:axId val="-177584752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775844256"/>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7001E-2"/>
          <c:w val="0.91511681459201599"/>
          <c:h val="0.90484755826174401"/>
        </c:manualLayout>
      </c:layout>
      <c:pieChart>
        <c:varyColors val="1"/>
        <c:ser>
          <c:idx val="0"/>
          <c:order val="0"/>
          <c:tx>
            <c:strRef>
              <c:f>Sheet1!$B$1</c:f>
              <c:strCache>
                <c:ptCount val="1"/>
                <c:pt idx="0">
                  <c:v>份额</c:v>
                </c:pt>
              </c:strCache>
            </c:strRef>
          </c:tx>
          <c:spPr>
            <a:ln w="28575">
              <a:solidFill>
                <a:schemeClr val="tx1"/>
              </a:solidFill>
            </a:ln>
          </c:spPr>
          <c:dPt>
            <c:idx val="0"/>
            <c:bubble3D val="0"/>
            <c:spPr>
              <a:solidFill>
                <a:schemeClr val="bg1"/>
              </a:solidFill>
              <a:ln w="28575">
                <a:solidFill>
                  <a:schemeClr val="bg1"/>
                </a:solidFill>
              </a:ln>
              <a:effectLst/>
            </c:spPr>
            <c:extLst>
              <c:ext xmlns:c16="http://schemas.microsoft.com/office/drawing/2014/chart" uri="{C3380CC4-5D6E-409C-BE32-E72D297353CC}">
                <c16:uniqueId val="{00000001-A586-49A9-9465-9CCA77ACFB6D}"/>
              </c:ext>
            </c:extLst>
          </c:dPt>
          <c:dPt>
            <c:idx val="1"/>
            <c:bubble3D val="0"/>
            <c:spPr>
              <a:noFill/>
              <a:ln w="28575">
                <a:solidFill>
                  <a:schemeClr val="bg1"/>
                </a:solidFill>
              </a:ln>
              <a:effectLst/>
            </c:spPr>
            <c:extLst>
              <c:ext xmlns:c16="http://schemas.microsoft.com/office/drawing/2014/chart" uri="{C3380CC4-5D6E-409C-BE32-E72D297353CC}">
                <c16:uniqueId val="{00000003-A586-49A9-9465-9CCA77ACFB6D}"/>
              </c:ext>
            </c:extLst>
          </c:dPt>
          <c:cat>
            <c:strRef>
              <c:f>Sheet1!$A$2:$A$3</c:f>
              <c:strCache>
                <c:ptCount val="2"/>
                <c:pt idx="0">
                  <c:v>已完成</c:v>
                </c:pt>
                <c:pt idx="1">
                  <c:v>待完成</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A586-49A9-9465-9CCA77ACFB6D}"/>
            </c:ext>
          </c:extLst>
        </c:ser>
        <c:ser>
          <c:idx val="1"/>
          <c:order val="1"/>
          <c:tx>
            <c:strRef>
              <c:f>Sheet1!$C$1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A586-49A9-9465-9CCA77ACFB6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A586-49A9-9465-9CCA77ACFB6D}"/>
              </c:ext>
            </c:extLst>
          </c:dPt>
          <c:cat>
            <c:strRef>
              <c:f>Sheet1!$A$2:$A$3</c:f>
              <c:strCache>
                <c:ptCount val="2"/>
                <c:pt idx="0">
                  <c:v>已完成</c:v>
                </c:pt>
                <c:pt idx="1">
                  <c:v>待完成</c:v>
                </c:pt>
              </c:strCache>
            </c:strRef>
          </c:cat>
          <c:val>
            <c:numRef>
              <c:f>Sheet1!$C$2:$C$3</c:f>
              <c:numCache>
                <c:formatCode>General</c:formatCode>
                <c:ptCount val="2"/>
              </c:numCache>
            </c:numRef>
          </c:val>
          <c:extLst>
            <c:ext xmlns:c16="http://schemas.microsoft.com/office/drawing/2014/chart" uri="{C3380CC4-5D6E-409C-BE32-E72D297353CC}">
              <c16:uniqueId val="{00000009-A586-49A9-9465-9CCA77ACFB6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7001E-2"/>
          <c:w val="0.91511681459201599"/>
          <c:h val="0.90484755826174401"/>
        </c:manualLayout>
      </c:layout>
      <c:doughnutChart>
        <c:varyColors val="1"/>
        <c:ser>
          <c:idx val="0"/>
          <c:order val="0"/>
          <c:tx>
            <c:strRef>
              <c:f>Sheet1!$B$1</c:f>
              <c:strCache>
                <c:ptCount val="1"/>
                <c:pt idx="0">
                  <c:v>份额</c:v>
                </c:pt>
              </c:strCache>
            </c:strRef>
          </c:tx>
          <c:spPr>
            <a:ln>
              <a:noFill/>
            </a:ln>
          </c:spPr>
          <c:dPt>
            <c:idx val="0"/>
            <c:bubble3D val="0"/>
            <c:spPr>
              <a:solidFill>
                <a:srgbClr val="2E72F1"/>
              </a:solidFill>
              <a:ln w="19050">
                <a:noFill/>
              </a:ln>
              <a:effectLst/>
            </c:spPr>
            <c:extLst>
              <c:ext xmlns:c16="http://schemas.microsoft.com/office/drawing/2014/chart" uri="{C3380CC4-5D6E-409C-BE32-E72D297353CC}">
                <c16:uniqueId val="{00000001-8F3E-4BCC-ADB8-2F5D5F0BC80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8F3E-4BCC-ADB8-2F5D5F0BC80D}"/>
              </c:ext>
            </c:extLst>
          </c:dPt>
          <c:dLbls>
            <c:dLbl>
              <c:idx val="0"/>
              <c:layout>
                <c:manualLayout>
                  <c:x val="-0.23846326455676001"/>
                  <c:y val="-7.5684360839180106E-2"/>
                </c:manualLayout>
              </c:layout>
              <c:spPr>
                <a:noFill/>
                <a:ln>
                  <a:noFill/>
                </a:ln>
                <a:effectLst/>
              </c:spPr>
              <c:txPr>
                <a:bodyPr rot="0" spcFirstLastPara="0" vertOverflow="ellipsis" vert="horz" wrap="square" lIns="38100" tIns="19050" rIns="38100" bIns="19050" anchor="ctr" anchorCtr="1">
                  <a:noAutofit/>
                </a:bodyPr>
                <a:lstStyle/>
                <a:p>
                  <a:pPr>
                    <a:defRPr lang="zh-CN" sz="3200" b="0" i="0" u="none" strike="noStrike" kern="1200" baseline="0">
                      <a:solidFill>
                        <a:schemeClr val="tx1">
                          <a:lumMod val="85000"/>
                          <a:lumOff val="1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497711105011924"/>
                      <c:h val="0.32299952095314299"/>
                    </c:manualLayout>
                  </c15:layout>
                </c:ext>
                <c:ext xmlns:c16="http://schemas.microsoft.com/office/drawing/2014/chart" uri="{C3380CC4-5D6E-409C-BE32-E72D297353CC}">
                  <c16:uniqueId val="{00000001-8F3E-4BCC-ADB8-2F5D5F0BC80D}"/>
                </c:ext>
              </c:extLst>
            </c:dLbl>
            <c:spPr>
              <a:noFill/>
              <a:ln>
                <a:noFill/>
              </a:ln>
              <a:effectLst/>
            </c:spPr>
            <c:txPr>
              <a:bodyPr rot="0" spcFirstLastPara="0" vertOverflow="ellipsis" vert="horz" wrap="square" lIns="38100" tIns="19050" rIns="38100" bIns="19050" anchor="ctr" anchorCtr="1">
                <a:spAutoFit/>
              </a:bodyPr>
              <a:lstStyle/>
              <a:p>
                <a:pPr>
                  <a:defRPr lang="zh-CN" sz="3200" b="0" i="0" u="none" strike="noStrike" kern="1200" baseline="0">
                    <a:solidFill>
                      <a:schemeClr val="tx1"/>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已完成</c:v>
                </c:pt>
                <c:pt idx="1">
                  <c:v>待完成</c:v>
                </c:pt>
              </c:strCache>
            </c:strRef>
          </c:cat>
          <c:val>
            <c:numRef>
              <c:f>Sheet1!$B$2:$B$3</c:f>
              <c:numCache>
                <c:formatCode>0%</c:formatCode>
                <c:ptCount val="2"/>
                <c:pt idx="0">
                  <c:v>0.56000000000000005</c:v>
                </c:pt>
                <c:pt idx="1">
                  <c:v>0.44</c:v>
                </c:pt>
              </c:numCache>
            </c:numRef>
          </c:val>
          <c:extLst>
            <c:ext xmlns:c16="http://schemas.microsoft.com/office/drawing/2014/chart" uri="{C3380CC4-5D6E-409C-BE32-E72D297353CC}">
              <c16:uniqueId val="{00000004-8F3E-4BCC-ADB8-2F5D5F0BC80D}"/>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7001E-2"/>
          <c:w val="0.91511681459201599"/>
          <c:h val="0.90484755826174401"/>
        </c:manualLayout>
      </c:layout>
      <c:doughnutChart>
        <c:varyColors val="1"/>
        <c:ser>
          <c:idx val="0"/>
          <c:order val="0"/>
          <c:tx>
            <c:strRef>
              <c:f>Sheet1!$B$1</c:f>
              <c:strCache>
                <c:ptCount val="1"/>
                <c:pt idx="0">
                  <c:v>份额</c:v>
                </c:pt>
              </c:strCache>
            </c:strRef>
          </c:tx>
          <c:spPr>
            <a:ln>
              <a:noFill/>
            </a:ln>
          </c:spPr>
          <c:dPt>
            <c:idx val="0"/>
            <c:bubble3D val="0"/>
            <c:spPr>
              <a:solidFill>
                <a:srgbClr val="2E72F1"/>
              </a:solidFill>
              <a:ln w="19050">
                <a:noFill/>
              </a:ln>
              <a:effectLst/>
            </c:spPr>
            <c:extLst>
              <c:ext xmlns:c16="http://schemas.microsoft.com/office/drawing/2014/chart" uri="{C3380CC4-5D6E-409C-BE32-E72D297353CC}">
                <c16:uniqueId val="{00000001-CC26-4384-BC59-A35DC4103E8F}"/>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CC26-4384-BC59-A35DC4103E8F}"/>
              </c:ext>
            </c:extLst>
          </c:dPt>
          <c:dLbls>
            <c:dLbl>
              <c:idx val="0"/>
              <c:layout>
                <c:manualLayout>
                  <c:x val="-0.144255555102238"/>
                  <c:y val="-0.34349218282628502"/>
                </c:manualLayout>
              </c:layout>
              <c:spPr>
                <a:noFill/>
                <a:ln>
                  <a:noFill/>
                </a:ln>
                <a:effectLst/>
              </c:spPr>
              <c:txPr>
                <a:bodyPr rot="0" spcFirstLastPara="0" vertOverflow="ellipsis" vert="horz" wrap="square" lIns="38100" tIns="19050" rIns="38100" bIns="19050" anchor="ctr" anchorCtr="1">
                  <a:noAutofit/>
                </a:bodyPr>
                <a:lstStyle/>
                <a:p>
                  <a:pPr>
                    <a:defRPr lang="zh-CN" sz="3200" b="0" i="0" u="none" strike="noStrike" kern="1200" baseline="0">
                      <a:solidFill>
                        <a:schemeClr val="tx1">
                          <a:lumMod val="85000"/>
                          <a:lumOff val="15000"/>
                        </a:schemeClr>
                      </a:solidFill>
                      <a:latin typeface="+mn-lt"/>
                      <a:ea typeface="+mn-ea"/>
                      <a:cs typeface="+mn-cs"/>
                    </a:defRPr>
                  </a:pPr>
                  <a:endParaRPr lang="zh-CN"/>
                </a:p>
              </c:txPr>
              <c:showLegendKey val="0"/>
              <c:showVal val="1"/>
              <c:showCatName val="0"/>
              <c:showSerName val="0"/>
              <c:showPercent val="0"/>
              <c:showBubbleSize val="0"/>
              <c:extLst>
                <c:ext xmlns:c15="http://schemas.microsoft.com/office/drawing/2012/chart" uri="{CE6537A1-D6FC-4f65-9D91-7224C49458BB}">
                  <c15:layout>
                    <c:manualLayout>
                      <c:w val="0.497711105011924"/>
                      <c:h val="0.32299952095314299"/>
                    </c:manualLayout>
                  </c15:layout>
                </c:ext>
                <c:ext xmlns:c16="http://schemas.microsoft.com/office/drawing/2014/chart" uri="{C3380CC4-5D6E-409C-BE32-E72D297353CC}">
                  <c16:uniqueId val="{00000001-CC26-4384-BC59-A35DC4103E8F}"/>
                </c:ext>
              </c:extLst>
            </c:dLbl>
            <c:spPr>
              <a:noFill/>
              <a:ln>
                <a:noFill/>
              </a:ln>
              <a:effectLst/>
            </c:spPr>
            <c:txPr>
              <a:bodyPr rot="0" spcFirstLastPara="0" vertOverflow="ellipsis" vert="horz" wrap="square" lIns="38100" tIns="19050" rIns="38100" bIns="19050" anchor="ctr" anchorCtr="1">
                <a:spAutoFit/>
              </a:bodyPr>
              <a:lstStyle/>
              <a:p>
                <a:pPr>
                  <a:defRPr lang="zh-CN" sz="3200" b="0" i="0" u="none" strike="noStrike" kern="1200" baseline="0">
                    <a:solidFill>
                      <a:schemeClr val="tx1"/>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已完成</c:v>
                </c:pt>
                <c:pt idx="1">
                  <c:v>待完成</c:v>
                </c:pt>
              </c:strCache>
            </c:strRef>
          </c:cat>
          <c:val>
            <c:numRef>
              <c:f>Sheet1!$B$2:$B$3</c:f>
              <c:numCache>
                <c:formatCode>0%</c:formatCode>
                <c:ptCount val="2"/>
                <c:pt idx="0">
                  <c:v>0.89</c:v>
                </c:pt>
                <c:pt idx="1">
                  <c:v>0.11</c:v>
                </c:pt>
              </c:numCache>
            </c:numRef>
          </c:val>
          <c:extLst>
            <c:ext xmlns:c16="http://schemas.microsoft.com/office/drawing/2014/chart" uri="{C3380CC4-5D6E-409C-BE32-E72D297353CC}">
              <c16:uniqueId val="{00000004-CC26-4384-BC59-A35DC4103E8F}"/>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940034583456E-2"/>
          <c:y val="2.8657655353458201E-2"/>
          <c:w val="0.97281199308330901"/>
          <c:h val="0.87108253467588703"/>
        </c:manualLayout>
      </c:layout>
      <c:lineChart>
        <c:grouping val="standard"/>
        <c:varyColors val="0"/>
        <c:ser>
          <c:idx val="0"/>
          <c:order val="0"/>
          <c:tx>
            <c:strRef>
              <c:f>Sheet1!$B$1</c:f>
              <c:strCache>
                <c:ptCount val="1"/>
                <c:pt idx="0">
                  <c:v>业绩（亿元）</c:v>
                </c:pt>
              </c:strCache>
            </c:strRef>
          </c:tx>
          <c:spPr>
            <a:ln w="38100" cap="rnd">
              <a:solidFill>
                <a:srgbClr val="0E53D0"/>
              </a:solidFill>
              <a:round/>
            </a:ln>
            <a:effectLst/>
          </c:spPr>
          <c:marker>
            <c:symbol val="circle"/>
            <c:size val="15"/>
            <c:spPr>
              <a:solidFill>
                <a:schemeClr val="bg1"/>
              </a:solidFill>
              <a:ln w="38100">
                <a:solidFill>
                  <a:srgbClr val="0E53D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85000"/>
                        <a:lumOff val="15000"/>
                      </a:schemeClr>
                    </a:solidFill>
                    <a:latin typeface="+mj-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2</c:v>
                </c:pt>
                <c:pt idx="1">
                  <c:v>6</c:v>
                </c:pt>
                <c:pt idx="2">
                  <c:v>2.5</c:v>
                </c:pt>
                <c:pt idx="3">
                  <c:v>6.2</c:v>
                </c:pt>
                <c:pt idx="4">
                  <c:v>5</c:v>
                </c:pt>
                <c:pt idx="5">
                  <c:v>7</c:v>
                </c:pt>
                <c:pt idx="6">
                  <c:v>3</c:v>
                </c:pt>
                <c:pt idx="7">
                  <c:v>18</c:v>
                </c:pt>
              </c:numCache>
            </c:numRef>
          </c:val>
          <c:smooth val="0"/>
          <c:extLst>
            <c:ext xmlns:c16="http://schemas.microsoft.com/office/drawing/2014/chart" uri="{C3380CC4-5D6E-409C-BE32-E72D297353CC}">
              <c16:uniqueId val="{00000000-27EE-4B18-BB2A-57480A51CBB0}"/>
            </c:ext>
          </c:extLst>
        </c:ser>
        <c:dLbls>
          <c:showLegendKey val="0"/>
          <c:showVal val="0"/>
          <c:showCatName val="0"/>
          <c:showSerName val="0"/>
          <c:showPercent val="0"/>
          <c:showBubbleSize val="0"/>
        </c:dLbls>
        <c:marker val="1"/>
        <c:smooth val="0"/>
        <c:axId val="-1794045024"/>
        <c:axId val="-1794046112"/>
      </c:lineChart>
      <c:catAx>
        <c:axId val="-1794045024"/>
        <c:scaling>
          <c:orientation val="minMax"/>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endParaRPr lang="zh-CN"/>
          </a:p>
        </c:txPr>
        <c:crossAx val="-1794046112"/>
        <c:crosses val="autoZero"/>
        <c:auto val="1"/>
        <c:lblAlgn val="ctr"/>
        <c:lblOffset val="100"/>
        <c:noMultiLvlLbl val="0"/>
      </c:catAx>
      <c:valAx>
        <c:axId val="-1794046112"/>
        <c:scaling>
          <c:orientation val="minMax"/>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1794045024"/>
        <c:crosses val="autoZero"/>
        <c:crossBetween val="between"/>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32346785285E-2"/>
          <c:y val="4.3609440565447001E-2"/>
          <c:w val="0.91511681459201599"/>
          <c:h val="0.90484755826174401"/>
        </c:manualLayout>
      </c:layout>
      <c:doughnutChart>
        <c:varyColors val="1"/>
        <c:ser>
          <c:idx val="0"/>
          <c:order val="0"/>
          <c:tx>
            <c:strRef>
              <c:f>Sheet1!$B$1</c:f>
              <c:strCache>
                <c:ptCount val="1"/>
                <c:pt idx="0">
                  <c:v>产品A</c:v>
                </c:pt>
              </c:strCache>
            </c:strRef>
          </c:tx>
          <c:spPr>
            <a:ln>
              <a:noFill/>
            </a:ln>
          </c:spPr>
          <c:dPt>
            <c:idx val="0"/>
            <c:bubble3D val="0"/>
            <c:spPr>
              <a:solidFill>
                <a:srgbClr val="00B0F0"/>
              </a:solidFill>
              <a:ln w="19050">
                <a:noFill/>
              </a:ln>
              <a:effectLst/>
            </c:spPr>
            <c:extLst>
              <c:ext xmlns:c16="http://schemas.microsoft.com/office/drawing/2014/chart" uri="{C3380CC4-5D6E-409C-BE32-E72D297353CC}">
                <c16:uniqueId val="{00000001-E59E-4C37-B022-243851288A96}"/>
              </c:ext>
            </c:extLst>
          </c:dPt>
          <c:dPt>
            <c:idx val="1"/>
            <c:bubble3D val="0"/>
            <c:spPr>
              <a:solidFill>
                <a:schemeClr val="bg1">
                  <a:lumMod val="95000"/>
                </a:schemeClr>
              </a:solidFill>
              <a:ln w="19050">
                <a:noFill/>
              </a:ln>
              <a:effectLst/>
            </c:spPr>
            <c:extLst>
              <c:ext xmlns:c16="http://schemas.microsoft.com/office/drawing/2014/chart" uri="{C3380CC4-5D6E-409C-BE32-E72D297353CC}">
                <c16:uniqueId val="{00000003-E59E-4C37-B022-243851288A96}"/>
              </c:ext>
            </c:extLst>
          </c:dPt>
          <c:cat>
            <c:strRef>
              <c:f>Sheet1!$A$2:$A$3</c:f>
              <c:strCache>
                <c:ptCount val="2"/>
                <c:pt idx="0">
                  <c:v>已完成</c:v>
                </c:pt>
                <c:pt idx="1">
                  <c:v>待完成</c:v>
                </c:pt>
              </c:strCache>
            </c:strRef>
          </c:cat>
          <c:val>
            <c:numRef>
              <c:f>Sheet1!$B$2:$B$3</c:f>
              <c:numCache>
                <c:formatCode>0%</c:formatCode>
                <c:ptCount val="2"/>
                <c:pt idx="0">
                  <c:v>0.34</c:v>
                </c:pt>
                <c:pt idx="1">
                  <c:v>0.66</c:v>
                </c:pt>
              </c:numCache>
            </c:numRef>
          </c:val>
          <c:extLst>
            <c:ext xmlns:c16="http://schemas.microsoft.com/office/drawing/2014/chart" uri="{C3380CC4-5D6E-409C-BE32-E72D297353CC}">
              <c16:uniqueId val="{00000004-E59E-4C37-B022-243851288A96}"/>
            </c:ext>
          </c:extLst>
        </c:ser>
        <c:ser>
          <c:idx val="1"/>
          <c:order val="1"/>
          <c:tx>
            <c:strRef>
              <c:f>Sheet1!$C$1</c:f>
              <c:strCache>
                <c:ptCount val="1"/>
                <c:pt idx="0">
                  <c:v>产品B</c:v>
                </c:pt>
              </c:strCache>
            </c:strRef>
          </c:tx>
          <c:dPt>
            <c:idx val="0"/>
            <c:bubble3D val="0"/>
            <c:spPr>
              <a:solidFill>
                <a:srgbClr val="00B050"/>
              </a:solidFill>
            </c:spPr>
            <c:extLst>
              <c:ext xmlns:c16="http://schemas.microsoft.com/office/drawing/2014/chart" uri="{C3380CC4-5D6E-409C-BE32-E72D297353CC}">
                <c16:uniqueId val="{00000006-E59E-4C37-B022-243851288A96}"/>
              </c:ext>
            </c:extLst>
          </c:dPt>
          <c:dPt>
            <c:idx val="1"/>
            <c:bubble3D val="0"/>
            <c:spPr>
              <a:solidFill>
                <a:schemeClr val="bg1">
                  <a:lumMod val="95000"/>
                </a:schemeClr>
              </a:solidFill>
            </c:spPr>
            <c:extLst>
              <c:ext xmlns:c16="http://schemas.microsoft.com/office/drawing/2014/chart" uri="{C3380CC4-5D6E-409C-BE32-E72D297353CC}">
                <c16:uniqueId val="{00000008-E59E-4C37-B022-243851288A96}"/>
              </c:ext>
            </c:extLst>
          </c:dPt>
          <c:cat>
            <c:strRef>
              <c:f>Sheet1!$A$2:$A$3</c:f>
              <c:strCache>
                <c:ptCount val="2"/>
                <c:pt idx="0">
                  <c:v>已完成</c:v>
                </c:pt>
                <c:pt idx="1">
                  <c:v>待完成</c:v>
                </c:pt>
              </c:strCache>
            </c:strRef>
          </c:cat>
          <c:val>
            <c:numRef>
              <c:f>Sheet1!$C$2:$C$3</c:f>
              <c:numCache>
                <c:formatCode>0%</c:formatCode>
                <c:ptCount val="2"/>
                <c:pt idx="0">
                  <c:v>0.66</c:v>
                </c:pt>
                <c:pt idx="1">
                  <c:v>0.34</c:v>
                </c:pt>
              </c:numCache>
            </c:numRef>
          </c:val>
          <c:extLst>
            <c:ext xmlns:c16="http://schemas.microsoft.com/office/drawing/2014/chart" uri="{C3380CC4-5D6E-409C-BE32-E72D297353CC}">
              <c16:uniqueId val="{00000009-E59E-4C37-B022-243851288A96}"/>
            </c:ext>
          </c:extLst>
        </c:ser>
        <c:ser>
          <c:idx val="2"/>
          <c:order val="2"/>
          <c:tx>
            <c:strRef>
              <c:f>Sheet1!$D$1</c:f>
              <c:strCache>
                <c:ptCount val="1"/>
                <c:pt idx="0">
                  <c:v>产品C</c:v>
                </c:pt>
              </c:strCache>
            </c:strRef>
          </c:tx>
          <c:dPt>
            <c:idx val="0"/>
            <c:bubble3D val="0"/>
            <c:spPr>
              <a:solidFill>
                <a:srgbClr val="0E53D0"/>
              </a:solidFill>
            </c:spPr>
            <c:extLst>
              <c:ext xmlns:c16="http://schemas.microsoft.com/office/drawing/2014/chart" uri="{C3380CC4-5D6E-409C-BE32-E72D297353CC}">
                <c16:uniqueId val="{0000000B-E59E-4C37-B022-243851288A96}"/>
              </c:ext>
            </c:extLst>
          </c:dPt>
          <c:dPt>
            <c:idx val="1"/>
            <c:bubble3D val="0"/>
            <c:spPr>
              <a:solidFill>
                <a:schemeClr val="bg1">
                  <a:lumMod val="95000"/>
                </a:schemeClr>
              </a:solidFill>
            </c:spPr>
            <c:extLst>
              <c:ext xmlns:c16="http://schemas.microsoft.com/office/drawing/2014/chart" uri="{C3380CC4-5D6E-409C-BE32-E72D297353CC}">
                <c16:uniqueId val="{0000000D-E59E-4C37-B022-243851288A96}"/>
              </c:ext>
            </c:extLst>
          </c:dPt>
          <c:cat>
            <c:strRef>
              <c:f>Sheet1!$A$2:$A$3</c:f>
              <c:strCache>
                <c:ptCount val="2"/>
                <c:pt idx="0">
                  <c:v>已完成</c:v>
                </c:pt>
                <c:pt idx="1">
                  <c:v>待完成</c:v>
                </c:pt>
              </c:strCache>
            </c:strRef>
          </c:cat>
          <c:val>
            <c:numRef>
              <c:f>Sheet1!$D$2:$D$3</c:f>
              <c:numCache>
                <c:formatCode>0%</c:formatCode>
                <c:ptCount val="2"/>
                <c:pt idx="0">
                  <c:v>0.86</c:v>
                </c:pt>
                <c:pt idx="1">
                  <c:v>0.14000000000000001</c:v>
                </c:pt>
              </c:numCache>
            </c:numRef>
          </c:val>
          <c:extLst>
            <c:ext xmlns:c16="http://schemas.microsoft.com/office/drawing/2014/chart" uri="{C3380CC4-5D6E-409C-BE32-E72D297353CC}">
              <c16:uniqueId val="{0000000E-E59E-4C37-B022-243851288A96}"/>
            </c:ext>
          </c:extLst>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9"/>
          <c:y val="5.3934302074559598E-2"/>
          <c:w val="0.81880778734169102"/>
          <c:h val="0.92209489700341396"/>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3"/>
              <a:srcRect/>
              <a:stretch>
                <a:fillRect/>
              </a:stretch>
            </a:blipFill>
            <a:ln>
              <a:noFill/>
            </a:ln>
            <a:effectLst/>
          </c:spPr>
          <c:invertIfNegative val="0"/>
          <c:dPt>
            <c:idx val="0"/>
            <c:invertIfNegative val="0"/>
            <c:bubble3D val="0"/>
            <c:spPr>
              <a:blipFill dpi="0" rotWithShape="1">
                <a:blip xmlns:r="http://schemas.openxmlformats.org/officeDocument/2006/relationships" r:embed="rId3"/>
                <a:srcRect/>
                <a:stretch>
                  <a:fillRect/>
                </a:stretch>
              </a:blipFill>
              <a:ln>
                <a:noFill/>
              </a:ln>
              <a:effectLst/>
            </c:spPr>
            <c:pictureOptions>
              <c:pictureFormat val="stack"/>
            </c:pictureOptions>
            <c:extLst>
              <c:ext xmlns:c16="http://schemas.microsoft.com/office/drawing/2014/chart" uri="{C3380CC4-5D6E-409C-BE32-E72D297353CC}">
                <c16:uniqueId val="{00000001-2950-4A59-BB37-A80AE1E812E4}"/>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endParaRPr lang="zh-CN"/>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950-4A59-BB37-A80AE1E812E4}"/>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百分比</c:v>
                </c:pt>
              </c:strCache>
            </c:strRef>
          </c:cat>
          <c:val>
            <c:numRef>
              <c:f>Sheet1!$B$2</c:f>
              <c:numCache>
                <c:formatCode>0%</c:formatCode>
                <c:ptCount val="1"/>
                <c:pt idx="0">
                  <c:v>0.89</c:v>
                </c:pt>
              </c:numCache>
            </c:numRef>
          </c:val>
          <c:extLst>
            <c:ext xmlns:c16="http://schemas.microsoft.com/office/drawing/2014/chart" uri="{C3380CC4-5D6E-409C-BE32-E72D297353CC}">
              <c16:uniqueId val="{00000002-2950-4A59-BB37-A80AE1E812E4}"/>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0.11</c:v>
                </c:pt>
              </c:numCache>
            </c:numRef>
          </c:val>
          <c:extLst>
            <c:ext xmlns:c16="http://schemas.microsoft.com/office/drawing/2014/chart" uri="{C3380CC4-5D6E-409C-BE32-E72D297353CC}">
              <c16:uniqueId val="{00000003-2950-4A59-BB37-A80AE1E812E4}"/>
            </c:ext>
          </c:extLst>
        </c:ser>
        <c:dLbls>
          <c:showLegendKey val="0"/>
          <c:showVal val="0"/>
          <c:showCatName val="0"/>
          <c:showSerName val="0"/>
          <c:showPercent val="0"/>
          <c:showBubbleSize val="0"/>
        </c:dLbls>
        <c:gapWidth val="0"/>
        <c:overlap val="100"/>
        <c:axId val="-1747673808"/>
        <c:axId val="-1747674896"/>
      </c:barChart>
      <c:catAx>
        <c:axId val="-1747673808"/>
        <c:scaling>
          <c:orientation val="minMax"/>
        </c:scaling>
        <c:delete val="1"/>
        <c:axPos val="b"/>
        <c:numFmt formatCode="General" sourceLinked="1"/>
        <c:majorTickMark val="none"/>
        <c:minorTickMark val="none"/>
        <c:tickLblPos val="nextTo"/>
        <c:crossAx val="-1747674896"/>
        <c:crosses val="autoZero"/>
        <c:auto val="1"/>
        <c:lblAlgn val="ctr"/>
        <c:lblOffset val="100"/>
        <c:noMultiLvlLbl val="0"/>
      </c:catAx>
      <c:valAx>
        <c:axId val="-1747674896"/>
        <c:scaling>
          <c:orientation val="minMax"/>
          <c:max val="1"/>
          <c:min val="0"/>
        </c:scaling>
        <c:delete val="1"/>
        <c:axPos val="l"/>
        <c:numFmt formatCode="0%" sourceLinked="1"/>
        <c:majorTickMark val="none"/>
        <c:minorTickMark val="none"/>
        <c:tickLblPos val="nextTo"/>
        <c:crossAx val="-174767380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9"/>
          <c:y val="5.3934302074559598E-2"/>
          <c:w val="0.81880778734169102"/>
          <c:h val="0.92209489700341396"/>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3"/>
              <a:srcRect/>
              <a:stretch>
                <a:fillRect/>
              </a:stretch>
            </a:blipFill>
            <a:ln>
              <a:noFill/>
            </a:ln>
            <a:effectLst/>
          </c:spPr>
          <c:invertIfNegative val="0"/>
          <c:dPt>
            <c:idx val="0"/>
            <c:invertIfNegative val="0"/>
            <c:bubble3D val="0"/>
            <c:spPr>
              <a:blipFill dpi="0" rotWithShape="1">
                <a:blip xmlns:r="http://schemas.openxmlformats.org/officeDocument/2006/relationships" r:embed="rId3"/>
                <a:srcRect/>
                <a:stretch>
                  <a:fillRect/>
                </a:stretch>
              </a:blipFill>
              <a:ln>
                <a:noFill/>
              </a:ln>
              <a:effectLst/>
            </c:spPr>
            <c:pictureOptions>
              <c:pictureFormat val="stack"/>
            </c:pictureOptions>
            <c:extLst>
              <c:ext xmlns:c16="http://schemas.microsoft.com/office/drawing/2014/chart" uri="{C3380CC4-5D6E-409C-BE32-E72D297353CC}">
                <c16:uniqueId val="{00000001-E8BA-4D55-9B2E-464F70A22505}"/>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endParaRPr lang="zh-CN"/>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BA-4D55-9B2E-464F70A22505}"/>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百分比</c:v>
                </c:pt>
              </c:strCache>
            </c:strRef>
          </c:cat>
          <c:val>
            <c:numRef>
              <c:f>Sheet1!$B$2</c:f>
              <c:numCache>
                <c:formatCode>0%</c:formatCode>
                <c:ptCount val="1"/>
                <c:pt idx="0">
                  <c:v>0.65</c:v>
                </c:pt>
              </c:numCache>
            </c:numRef>
          </c:val>
          <c:extLst>
            <c:ext xmlns:c16="http://schemas.microsoft.com/office/drawing/2014/chart" uri="{C3380CC4-5D6E-409C-BE32-E72D297353CC}">
              <c16:uniqueId val="{00000002-E8BA-4D55-9B2E-464F70A22505}"/>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0.35</c:v>
                </c:pt>
              </c:numCache>
            </c:numRef>
          </c:val>
          <c:extLst>
            <c:ext xmlns:c16="http://schemas.microsoft.com/office/drawing/2014/chart" uri="{C3380CC4-5D6E-409C-BE32-E72D297353CC}">
              <c16:uniqueId val="{00000003-E8BA-4D55-9B2E-464F70A22505}"/>
            </c:ext>
          </c:extLst>
        </c:ser>
        <c:dLbls>
          <c:showLegendKey val="0"/>
          <c:showVal val="0"/>
          <c:showCatName val="0"/>
          <c:showSerName val="0"/>
          <c:showPercent val="0"/>
          <c:showBubbleSize val="0"/>
        </c:dLbls>
        <c:gapWidth val="0"/>
        <c:overlap val="100"/>
        <c:axId val="-1797054176"/>
        <c:axId val="-1797047648"/>
      </c:barChart>
      <c:catAx>
        <c:axId val="-1797054176"/>
        <c:scaling>
          <c:orientation val="minMax"/>
        </c:scaling>
        <c:delete val="1"/>
        <c:axPos val="b"/>
        <c:numFmt formatCode="General" sourceLinked="1"/>
        <c:majorTickMark val="none"/>
        <c:minorTickMark val="none"/>
        <c:tickLblPos val="nextTo"/>
        <c:crossAx val="-1797047648"/>
        <c:crosses val="autoZero"/>
        <c:auto val="1"/>
        <c:lblAlgn val="ctr"/>
        <c:lblOffset val="100"/>
        <c:noMultiLvlLbl val="0"/>
      </c:catAx>
      <c:valAx>
        <c:axId val="-1797047648"/>
        <c:scaling>
          <c:orientation val="minMax"/>
          <c:max val="1"/>
          <c:min val="0"/>
        </c:scaling>
        <c:delete val="1"/>
        <c:axPos val="l"/>
        <c:numFmt formatCode="0%" sourceLinked="1"/>
        <c:majorTickMark val="none"/>
        <c:minorTickMark val="none"/>
        <c:tickLblPos val="nextTo"/>
        <c:crossAx val="-17970541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9"/>
          <c:y val="5.3934302074559598E-2"/>
          <c:w val="0.81880778734169102"/>
          <c:h val="0.92209489700341396"/>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3"/>
              <a:srcRect/>
              <a:stretch>
                <a:fillRect/>
              </a:stretch>
            </a:blipFill>
            <a:ln>
              <a:noFill/>
            </a:ln>
            <a:effectLst/>
          </c:spPr>
          <c:invertIfNegative val="0"/>
          <c:dPt>
            <c:idx val="0"/>
            <c:invertIfNegative val="0"/>
            <c:bubble3D val="0"/>
            <c:spPr>
              <a:blipFill dpi="0" rotWithShape="1">
                <a:blip xmlns:r="http://schemas.openxmlformats.org/officeDocument/2006/relationships" r:embed="rId3"/>
                <a:srcRect/>
                <a:stretch>
                  <a:fillRect/>
                </a:stretch>
              </a:blipFill>
              <a:ln>
                <a:noFill/>
              </a:ln>
              <a:effectLst/>
            </c:spPr>
            <c:pictureOptions>
              <c:pictureFormat val="stack"/>
            </c:pictureOptions>
            <c:extLst>
              <c:ext xmlns:c16="http://schemas.microsoft.com/office/drawing/2014/chart" uri="{C3380CC4-5D6E-409C-BE32-E72D297353CC}">
                <c16:uniqueId val="{00000001-505F-4D81-9DA2-D7AAD33462AB}"/>
              </c:ext>
            </c:extLst>
          </c:dPt>
          <c:dLbls>
            <c:dLbl>
              <c:idx val="0"/>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endParaRPr lang="zh-CN"/>
                </a:p>
              </c:txPr>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5F-4D81-9DA2-D7AAD33462AB}"/>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百分比</c:v>
                </c:pt>
              </c:strCache>
            </c:strRef>
          </c:cat>
          <c:val>
            <c:numRef>
              <c:f>Sheet1!$B$2</c:f>
              <c:numCache>
                <c:formatCode>0%</c:formatCode>
                <c:ptCount val="1"/>
                <c:pt idx="0">
                  <c:v>0.3</c:v>
                </c:pt>
              </c:numCache>
            </c:numRef>
          </c:val>
          <c:extLst>
            <c:ext xmlns:c16="http://schemas.microsoft.com/office/drawing/2014/chart" uri="{C3380CC4-5D6E-409C-BE32-E72D297353CC}">
              <c16:uniqueId val="{00000002-505F-4D81-9DA2-D7AAD33462AB}"/>
            </c:ext>
          </c:extLst>
        </c:ser>
        <c:ser>
          <c:idx val="1"/>
          <c:order val="1"/>
          <c:tx>
            <c:strRef>
              <c:f>Sheet1!$C$1</c:f>
              <c:strCache>
                <c:ptCount val="1"/>
                <c:pt idx="0">
                  <c:v>剩余</c:v>
                </c:pt>
              </c:strCache>
            </c:strRef>
          </c:tx>
          <c:spPr>
            <a:noFill/>
            <a:ln>
              <a:noFill/>
            </a:ln>
            <a:effectLst/>
          </c:spPr>
          <c:invertIfNegative val="0"/>
          <c:cat>
            <c:strRef>
              <c:f>Sheet1!$A$2</c:f>
              <c:strCache>
                <c:ptCount val="1"/>
                <c:pt idx="0">
                  <c:v>百分比</c:v>
                </c:pt>
              </c:strCache>
            </c:strRef>
          </c:cat>
          <c:val>
            <c:numRef>
              <c:f>Sheet1!$C$2</c:f>
              <c:numCache>
                <c:formatCode>0%</c:formatCode>
                <c:ptCount val="1"/>
                <c:pt idx="0">
                  <c:v>0.7</c:v>
                </c:pt>
              </c:numCache>
            </c:numRef>
          </c:val>
          <c:extLst>
            <c:ext xmlns:c16="http://schemas.microsoft.com/office/drawing/2014/chart" uri="{C3380CC4-5D6E-409C-BE32-E72D297353CC}">
              <c16:uniqueId val="{00000003-505F-4D81-9DA2-D7AAD33462AB}"/>
            </c:ext>
          </c:extLst>
        </c:ser>
        <c:dLbls>
          <c:showLegendKey val="0"/>
          <c:showVal val="0"/>
          <c:showCatName val="0"/>
          <c:showSerName val="0"/>
          <c:showPercent val="0"/>
          <c:showBubbleSize val="0"/>
        </c:dLbls>
        <c:gapWidth val="0"/>
        <c:overlap val="100"/>
        <c:axId val="-1797064512"/>
        <c:axId val="-1797055808"/>
      </c:barChart>
      <c:catAx>
        <c:axId val="-1797064512"/>
        <c:scaling>
          <c:orientation val="minMax"/>
        </c:scaling>
        <c:delete val="1"/>
        <c:axPos val="b"/>
        <c:numFmt formatCode="General" sourceLinked="1"/>
        <c:majorTickMark val="none"/>
        <c:minorTickMark val="none"/>
        <c:tickLblPos val="nextTo"/>
        <c:crossAx val="-1797055808"/>
        <c:crosses val="autoZero"/>
        <c:auto val="1"/>
        <c:lblAlgn val="ctr"/>
        <c:lblOffset val="100"/>
        <c:noMultiLvlLbl val="0"/>
      </c:catAx>
      <c:valAx>
        <c:axId val="-1797055808"/>
        <c:scaling>
          <c:orientation val="minMax"/>
          <c:max val="1"/>
          <c:min val="0"/>
        </c:scaling>
        <c:delete val="1"/>
        <c:axPos val="l"/>
        <c:numFmt formatCode="0%" sourceLinked="1"/>
        <c:majorTickMark val="none"/>
        <c:minorTickMark val="none"/>
        <c:tickLblPos val="nextTo"/>
        <c:crossAx val="-17970645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3A93C-E567-44B4-B8E8-0FD818C7C83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B6578-AA21-4CD9-B127-DC71555B4E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t>42</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lfppt.com/" TargetMode="Externa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lfppt.com/"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lfppt.com/"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1_1">
    <p:spTree>
      <p:nvGrpSpPr>
        <p:cNvPr id="1" name=""/>
        <p:cNvGrpSpPr/>
        <p:nvPr/>
      </p:nvGrpSpPr>
      <p:grpSpPr>
        <a:xfrm>
          <a:off x="0" y="0"/>
          <a:ext cx="0" cy="0"/>
          <a:chOff x="0" y="0"/>
          <a:chExt cx="0" cy="0"/>
        </a:xfrm>
      </p:grpSpPr>
      <p:sp>
        <p:nvSpPr>
          <p:cNvPr id="6" name="图片占位符 5"/>
          <p:cNvSpPr>
            <a:spLocks noGrp="1"/>
          </p:cNvSpPr>
          <p:nvPr>
            <p:ph type="pic" sz="quarter" idx="14" hasCustomPrompt="1"/>
          </p:nvPr>
        </p:nvSpPr>
        <p:spPr>
          <a:xfrm>
            <a:off x="2" y="1"/>
            <a:ext cx="12191997" cy="685799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0_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4166" r="4023"/>
          <a:stretch>
            <a:fillRect/>
          </a:stretch>
        </p:blipFill>
        <p:spPr>
          <a:xfrm>
            <a:off x="0" y="0"/>
            <a:ext cx="12192000" cy="6861429"/>
          </a:xfrm>
          <a:prstGeom prst="rect">
            <a:avLst/>
          </a:prstGeom>
        </p:spPr>
      </p:pic>
      <p:sp>
        <p:nvSpPr>
          <p:cNvPr id="4" name="矩形 3">
            <a:hlinkClick r:id="rId3"/>
          </p:cNvPr>
          <p:cNvSpPr/>
          <p:nvPr userDrawn="1"/>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dirty="0">
                <a:ln>
                  <a:solidFill>
                    <a:schemeClr val="bg1">
                      <a:alpha val="38000"/>
                    </a:schemeClr>
                  </a:solidFill>
                </a:ln>
                <a:solidFill>
                  <a:schemeClr val="lt1">
                    <a:alpha val="11000"/>
                  </a:schemeClr>
                </a:solidFill>
                <a:latin typeface="+mj-lt"/>
              </a:rPr>
              <a:t>202X</a:t>
            </a:r>
            <a:endParaRPr lang="zh-CN" altLang="en-US" sz="34400" dirty="0">
              <a:ln>
                <a:solidFill>
                  <a:schemeClr val="bg1">
                    <a:alpha val="38000"/>
                  </a:schemeClr>
                </a:solidFill>
              </a:ln>
              <a:solidFill>
                <a:schemeClr val="lt1">
                  <a:alpha val="11000"/>
                </a:schemeClr>
              </a:solidFill>
              <a:latin typeface="+mj-lt"/>
            </a:endParaRPr>
          </a:p>
        </p:txBody>
      </p:sp>
      <p:grpSp>
        <p:nvGrpSpPr>
          <p:cNvPr id="5" name="组合 4"/>
          <p:cNvGrpSpPr/>
          <p:nvPr userDrawn="1"/>
        </p:nvGrpSpPr>
        <p:grpSpPr>
          <a:xfrm>
            <a:off x="738651" y="2715423"/>
            <a:ext cx="1627539" cy="1015663"/>
            <a:chOff x="523990" y="2715423"/>
            <a:chExt cx="1627539" cy="1015663"/>
          </a:xfrm>
        </p:grpSpPr>
        <p:sp>
          <p:nvSpPr>
            <p:cNvPr id="6" name="任意多边形 5"/>
            <p:cNvSpPr/>
            <p:nvPr/>
          </p:nvSpPr>
          <p:spPr>
            <a:xfrm>
              <a:off x="523990" y="2715423"/>
              <a:ext cx="1627539" cy="1015663"/>
            </a:xfrm>
            <a:custGeom>
              <a:avLst/>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7" name="直角三角形 6"/>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userDrawn="1"/>
        </p:nvGrpSpPr>
        <p:grpSpPr>
          <a:xfrm flipH="1">
            <a:off x="9831960" y="2715423"/>
            <a:ext cx="1627539" cy="1015663"/>
            <a:chOff x="523990" y="2715423"/>
            <a:chExt cx="1627539" cy="1015663"/>
          </a:xfrm>
        </p:grpSpPr>
        <p:sp>
          <p:nvSpPr>
            <p:cNvPr id="9" name="任意多边形 8"/>
            <p:cNvSpPr/>
            <p:nvPr/>
          </p:nvSpPr>
          <p:spPr>
            <a:xfrm>
              <a:off x="523990" y="2715423"/>
              <a:ext cx="1627539" cy="1015663"/>
            </a:xfrm>
            <a:custGeom>
              <a:avLst/>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10" name="直角三角形 9"/>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TextBox 53"/>
          <p:cNvSpPr txBox="1"/>
          <p:nvPr userDrawn="1"/>
        </p:nvSpPr>
        <p:spPr>
          <a:xfrm>
            <a:off x="2107136" y="2516573"/>
            <a:ext cx="7977729" cy="1015663"/>
          </a:xfrm>
          <a:prstGeom prst="rect">
            <a:avLst/>
          </a:prstGeom>
          <a:solidFill>
            <a:srgbClr val="2E72F1"/>
          </a:solidFill>
          <a:effectLst/>
        </p:spPr>
        <p:txBody>
          <a:bodyPr wrap="square" rtlCol="0">
            <a:noAutofit/>
          </a:bodyPr>
          <a:lstStyle/>
          <a:p>
            <a:pPr algn="ctr"/>
            <a:endParaRPr lang="zh-CN" altLang="en-US" sz="6000">
              <a:solidFill>
                <a:schemeClr val="bg1"/>
              </a:solidFill>
              <a:latin typeface="+mj-ea"/>
              <a:ea typeface="+mj-ea"/>
            </a:endParaRPr>
          </a:p>
        </p:txBody>
      </p:sp>
      <p:sp>
        <p:nvSpPr>
          <p:cNvPr id="12" name="直角三角形 11"/>
          <p:cNvSpPr/>
          <p:nvPr userDrawn="1"/>
        </p:nvSpPr>
        <p:spPr>
          <a:xfrm rot="13500000">
            <a:off x="-624116" y="274817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rot="2700000">
            <a:off x="11908097" y="2748172"/>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2_1">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t="15349"/>
          <a:stretch>
            <a:fillRect/>
          </a:stretch>
        </p:blipFill>
        <p:spPr>
          <a:xfrm>
            <a:off x="-1" y="0"/>
            <a:ext cx="12185907" cy="6861428"/>
          </a:xfrm>
          <a:prstGeom prst="rect">
            <a:avLst/>
          </a:prstGeom>
        </p:spPr>
      </p:pic>
      <p:sp>
        <p:nvSpPr>
          <p:cNvPr id="4" name="矩形 3">
            <a:hlinkClick r:id="rId3"/>
          </p:cNvPr>
          <p:cNvSpPr/>
          <p:nvPr userDrawn="1"/>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dirty="0">
                <a:ln>
                  <a:solidFill>
                    <a:schemeClr val="bg1">
                      <a:alpha val="38000"/>
                    </a:schemeClr>
                  </a:solidFill>
                </a:ln>
                <a:solidFill>
                  <a:schemeClr val="lt1">
                    <a:alpha val="11000"/>
                  </a:schemeClr>
                </a:solidFill>
                <a:latin typeface="+mj-lt"/>
              </a:rPr>
              <a:t>202X</a:t>
            </a:r>
            <a:endParaRPr lang="zh-CN" altLang="en-US" sz="34400" dirty="0">
              <a:ln>
                <a:solidFill>
                  <a:schemeClr val="bg1">
                    <a:alpha val="38000"/>
                  </a:schemeClr>
                </a:solidFill>
              </a:ln>
              <a:solidFill>
                <a:schemeClr val="lt1">
                  <a:alpha val="11000"/>
                </a:schemeClr>
              </a:solidFill>
              <a:latin typeface="+mj-lt"/>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1">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0" y="0"/>
            <a:ext cx="12191999"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5_1">
    <p:spTree>
      <p:nvGrpSpPr>
        <p:cNvPr id="1" name=""/>
        <p:cNvGrpSpPr/>
        <p:nvPr/>
      </p:nvGrpSpPr>
      <p:grpSpPr>
        <a:xfrm>
          <a:off x="0" y="0"/>
          <a:ext cx="0" cy="0"/>
          <a:chOff x="0" y="0"/>
          <a:chExt cx="0" cy="0"/>
        </a:xfrm>
      </p:grpSpPr>
      <p:sp>
        <p:nvSpPr>
          <p:cNvPr id="4" name="矩形 3">
            <a:hlinkClick r:id="rId2"/>
          </p:cNvPr>
          <p:cNvSpPr/>
          <p:nvPr userDrawn="1"/>
        </p:nvSpPr>
        <p:spPr>
          <a:xfrm>
            <a:off x="0" y="0"/>
            <a:ext cx="12192000" cy="6858000"/>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flipH="1">
            <a:off x="5980115" y="0"/>
            <a:ext cx="6211884" cy="6858000"/>
          </a:xfrm>
          <a:custGeom>
            <a:avLst/>
            <a:gdLst>
              <a:gd name="connsiteX0" fmla="*/ 226468 w 6211884"/>
              <a:gd name="connsiteY0" fmla="*/ 0 h 6858000"/>
              <a:gd name="connsiteX1" fmla="*/ 0 w 6211884"/>
              <a:gd name="connsiteY1" fmla="*/ 0 h 6858000"/>
              <a:gd name="connsiteX2" fmla="*/ 0 w 6211884"/>
              <a:gd name="connsiteY2" fmla="*/ 6858000 h 6858000"/>
              <a:gd name="connsiteX3" fmla="*/ 6211884 w 6211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11884" h="6858000">
                <a:moveTo>
                  <a:pt x="226468" y="0"/>
                </a:moveTo>
                <a:lnTo>
                  <a:pt x="0" y="0"/>
                </a:lnTo>
                <a:lnTo>
                  <a:pt x="0" y="6858000"/>
                </a:lnTo>
                <a:lnTo>
                  <a:pt x="6211884"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直角三角形 11"/>
          <p:cNvSpPr/>
          <p:nvPr userDrawn="1"/>
        </p:nvSpPr>
        <p:spPr>
          <a:xfrm flipH="1">
            <a:off x="9612081" y="4062015"/>
            <a:ext cx="2579917" cy="27959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图片占位符 4"/>
          <p:cNvSpPr>
            <a:spLocks noGrp="1"/>
          </p:cNvSpPr>
          <p:nvPr>
            <p:ph type="pic" sz="quarter" idx="14" hasCustomPrompt="1"/>
          </p:nvPr>
        </p:nvSpPr>
        <p:spPr>
          <a:xfrm>
            <a:off x="6427694" y="2646105"/>
            <a:ext cx="5163671" cy="3258739"/>
          </a:xfrm>
          <a:prstGeom prst="rect">
            <a:avLst/>
          </a:prstGeom>
          <a:solidFill>
            <a:schemeClr val="bg1">
              <a:lumMod val="85000"/>
            </a:schemeClr>
          </a:solidFill>
          <a:ln w="19050">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3_1">
    <p:spTree>
      <p:nvGrpSpPr>
        <p:cNvPr id="1" name=""/>
        <p:cNvGrpSpPr/>
        <p:nvPr/>
      </p:nvGrpSpPr>
      <p:grpSpPr>
        <a:xfrm>
          <a:off x="0" y="0"/>
          <a:ext cx="0" cy="0"/>
          <a:chOff x="0" y="0"/>
          <a:chExt cx="0" cy="0"/>
        </a:xfrm>
      </p:grpSpPr>
      <p:sp>
        <p:nvSpPr>
          <p:cNvPr id="9" name="图片占位符 8"/>
          <p:cNvSpPr>
            <a:spLocks noGrp="1"/>
          </p:cNvSpPr>
          <p:nvPr>
            <p:ph type="pic" sz="quarter" idx="15" hasCustomPrompt="1"/>
          </p:nvPr>
        </p:nvSpPr>
        <p:spPr>
          <a:xfrm>
            <a:off x="3660869" y="0"/>
            <a:ext cx="8531130" cy="6858000"/>
          </a:xfrm>
          <a:custGeom>
            <a:avLst/>
            <a:gdLst>
              <a:gd name="connsiteX0" fmla="*/ 0 w 8531130"/>
              <a:gd name="connsiteY0" fmla="*/ 0 h 6858000"/>
              <a:gd name="connsiteX1" fmla="*/ 4870263 w 8531130"/>
              <a:gd name="connsiteY1" fmla="*/ 0 h 6858000"/>
              <a:gd name="connsiteX2" fmla="*/ 8531130 w 8531130"/>
              <a:gd name="connsiteY2" fmla="*/ 0 h 6858000"/>
              <a:gd name="connsiteX3" fmla="*/ 8531130 w 8531130"/>
              <a:gd name="connsiteY3" fmla="*/ 6858000 h 6858000"/>
              <a:gd name="connsiteX4" fmla="*/ 4870263 w 853113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0" h="6858000">
                <a:moveTo>
                  <a:pt x="0" y="0"/>
                </a:moveTo>
                <a:lnTo>
                  <a:pt x="4870263" y="0"/>
                </a:lnTo>
                <a:lnTo>
                  <a:pt x="8531130" y="0"/>
                </a:lnTo>
                <a:lnTo>
                  <a:pt x="8531130" y="6858000"/>
                </a:lnTo>
                <a:lnTo>
                  <a:pt x="4870263"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7" name="图片占位符 6"/>
          <p:cNvSpPr>
            <a:spLocks noGrp="1"/>
          </p:cNvSpPr>
          <p:nvPr>
            <p:ph type="pic" sz="quarter" idx="14" hasCustomPrompt="1"/>
          </p:nvPr>
        </p:nvSpPr>
        <p:spPr>
          <a:xfrm>
            <a:off x="0" y="0"/>
            <a:ext cx="8531131" cy="6858000"/>
          </a:xfrm>
          <a:custGeom>
            <a:avLst/>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0_1">
    <p:spTree>
      <p:nvGrpSpPr>
        <p:cNvPr id="1" name=""/>
        <p:cNvGrpSpPr/>
        <p:nvPr/>
      </p:nvGrpSpPr>
      <p:grpSpPr>
        <a:xfrm>
          <a:off x="0" y="0"/>
          <a:ext cx="0" cy="0"/>
          <a:chOff x="0" y="0"/>
          <a:chExt cx="0" cy="0"/>
        </a:xfrm>
      </p:grpSpPr>
      <p:sp>
        <p:nvSpPr>
          <p:cNvPr id="10" name="图片占位符 9"/>
          <p:cNvSpPr>
            <a:spLocks noGrp="1"/>
          </p:cNvSpPr>
          <p:nvPr>
            <p:ph type="pic" sz="quarter" idx="14" hasCustomPrompt="1"/>
          </p:nvPr>
        </p:nvSpPr>
        <p:spPr>
          <a:xfrm>
            <a:off x="0" y="0"/>
            <a:ext cx="12191999" cy="6858000"/>
          </a:xfrm>
          <a:custGeom>
            <a:avLst/>
            <a:gdLst>
              <a:gd name="connsiteX0" fmla="*/ 10965212 w 12191999"/>
              <a:gd name="connsiteY0" fmla="*/ 5839167 h 6858000"/>
              <a:gd name="connsiteX1" fmla="*/ 11984044 w 12191999"/>
              <a:gd name="connsiteY1" fmla="*/ 6858000 h 6858000"/>
              <a:gd name="connsiteX2" fmla="*/ 9946379 w 12191999"/>
              <a:gd name="connsiteY2" fmla="*/ 6858000 h 6858000"/>
              <a:gd name="connsiteX3" fmla="*/ 8525095 w 12191999"/>
              <a:gd name="connsiteY3" fmla="*/ 5839167 h 6858000"/>
              <a:gd name="connsiteX4" fmla="*/ 9543927 w 12191999"/>
              <a:gd name="connsiteY4" fmla="*/ 6858000 h 6858000"/>
              <a:gd name="connsiteX5" fmla="*/ 7506280 w 12191999"/>
              <a:gd name="connsiteY5" fmla="*/ 6858000 h 6858000"/>
              <a:gd name="connsiteX6" fmla="*/ 6085004 w 12191999"/>
              <a:gd name="connsiteY6" fmla="*/ 5839167 h 6858000"/>
              <a:gd name="connsiteX7" fmla="*/ 7103833 w 12191999"/>
              <a:gd name="connsiteY7" fmla="*/ 6858000 h 6858000"/>
              <a:gd name="connsiteX8" fmla="*/ 5066165 w 12191999"/>
              <a:gd name="connsiteY8" fmla="*/ 6858000 h 6858000"/>
              <a:gd name="connsiteX9" fmla="*/ 3644877 w 12191999"/>
              <a:gd name="connsiteY9" fmla="*/ 5839167 h 6858000"/>
              <a:gd name="connsiteX10" fmla="*/ 4663714 w 12191999"/>
              <a:gd name="connsiteY10" fmla="*/ 6858000 h 6858000"/>
              <a:gd name="connsiteX11" fmla="*/ 2626044 w 12191999"/>
              <a:gd name="connsiteY11" fmla="*/ 6858000 h 6858000"/>
              <a:gd name="connsiteX12" fmla="*/ 1204762 w 12191999"/>
              <a:gd name="connsiteY12" fmla="*/ 5839167 h 6858000"/>
              <a:gd name="connsiteX13" fmla="*/ 2223594 w 12191999"/>
              <a:gd name="connsiteY13" fmla="*/ 6858000 h 6858000"/>
              <a:gd name="connsiteX14" fmla="*/ 185930 w 12191999"/>
              <a:gd name="connsiteY14" fmla="*/ 6858000 h 6858000"/>
              <a:gd name="connsiteX15" fmla="*/ 12191999 w 12191999"/>
              <a:gd name="connsiteY15" fmla="*/ 4786711 h 6858000"/>
              <a:gd name="connsiteX16" fmla="*/ 12191999 w 12191999"/>
              <a:gd name="connsiteY16" fmla="*/ 6809243 h 6858000"/>
              <a:gd name="connsiteX17" fmla="*/ 11180731 w 12191999"/>
              <a:gd name="connsiteY17" fmla="*/ 5797975 h 6858000"/>
              <a:gd name="connsiteX18" fmla="*/ 0 w 12191999"/>
              <a:gd name="connsiteY18" fmla="*/ 4781288 h 6858000"/>
              <a:gd name="connsiteX19" fmla="*/ 1016692 w 12191999"/>
              <a:gd name="connsiteY19" fmla="*/ 5797975 h 6858000"/>
              <a:gd name="connsiteX20" fmla="*/ 0 w 12191999"/>
              <a:gd name="connsiteY20" fmla="*/ 6814667 h 6858000"/>
              <a:gd name="connsiteX21" fmla="*/ 9758883 w 12191999"/>
              <a:gd name="connsiteY21" fmla="*/ 4779711 h 6858000"/>
              <a:gd name="connsiteX22" fmla="*/ 10777151 w 12191999"/>
              <a:gd name="connsiteY22" fmla="*/ 5797975 h 6858000"/>
              <a:gd name="connsiteX23" fmla="*/ 9758883 w 12191999"/>
              <a:gd name="connsiteY23" fmla="*/ 6816243 h 6858000"/>
              <a:gd name="connsiteX24" fmla="*/ 8740615 w 12191999"/>
              <a:gd name="connsiteY24" fmla="*/ 5797975 h 6858000"/>
              <a:gd name="connsiteX25" fmla="*/ 7318774 w 12191999"/>
              <a:gd name="connsiteY25" fmla="*/ 4779711 h 6858000"/>
              <a:gd name="connsiteX26" fmla="*/ 8337034 w 12191999"/>
              <a:gd name="connsiteY26" fmla="*/ 5797975 h 6858000"/>
              <a:gd name="connsiteX27" fmla="*/ 7318774 w 12191999"/>
              <a:gd name="connsiteY27" fmla="*/ 6816243 h 6858000"/>
              <a:gd name="connsiteX28" fmla="*/ 6300507 w 12191999"/>
              <a:gd name="connsiteY28" fmla="*/ 5797975 h 6858000"/>
              <a:gd name="connsiteX29" fmla="*/ 4878658 w 12191999"/>
              <a:gd name="connsiteY29" fmla="*/ 4779711 h 6858000"/>
              <a:gd name="connsiteX30" fmla="*/ 5896927 w 12191999"/>
              <a:gd name="connsiteY30" fmla="*/ 5797975 h 6858000"/>
              <a:gd name="connsiteX31" fmla="*/ 4878658 w 12191999"/>
              <a:gd name="connsiteY31" fmla="*/ 6816243 h 6858000"/>
              <a:gd name="connsiteX32" fmla="*/ 3860389 w 12191999"/>
              <a:gd name="connsiteY32" fmla="*/ 5797975 h 6858000"/>
              <a:gd name="connsiteX33" fmla="*/ 2438539 w 12191999"/>
              <a:gd name="connsiteY33" fmla="*/ 4779711 h 6858000"/>
              <a:gd name="connsiteX34" fmla="*/ 3456807 w 12191999"/>
              <a:gd name="connsiteY34" fmla="*/ 5797975 h 6858000"/>
              <a:gd name="connsiteX35" fmla="*/ 2438539 w 12191999"/>
              <a:gd name="connsiteY35" fmla="*/ 6816243 h 6858000"/>
              <a:gd name="connsiteX36" fmla="*/ 1420271 w 12191999"/>
              <a:gd name="connsiteY36" fmla="*/ 5797975 h 6858000"/>
              <a:gd name="connsiteX37" fmla="*/ 10965212 w 12191999"/>
              <a:gd name="connsiteY37" fmla="*/ 3392199 h 6858000"/>
              <a:gd name="connsiteX38" fmla="*/ 12157808 w 12191999"/>
              <a:gd name="connsiteY38" fmla="*/ 4584788 h 6858000"/>
              <a:gd name="connsiteX39" fmla="*/ 10965212 w 12191999"/>
              <a:gd name="connsiteY39" fmla="*/ 5777379 h 6858000"/>
              <a:gd name="connsiteX40" fmla="*/ 9772615 w 12191999"/>
              <a:gd name="connsiteY40" fmla="*/ 4584788 h 6858000"/>
              <a:gd name="connsiteX41" fmla="*/ 8525095 w 12191999"/>
              <a:gd name="connsiteY41" fmla="*/ 3392199 h 6858000"/>
              <a:gd name="connsiteX42" fmla="*/ 9717691 w 12191999"/>
              <a:gd name="connsiteY42" fmla="*/ 4584788 h 6858000"/>
              <a:gd name="connsiteX43" fmla="*/ 8525095 w 12191999"/>
              <a:gd name="connsiteY43" fmla="*/ 5777379 h 6858000"/>
              <a:gd name="connsiteX44" fmla="*/ 7332521 w 12191999"/>
              <a:gd name="connsiteY44" fmla="*/ 4584788 h 6858000"/>
              <a:gd name="connsiteX45" fmla="*/ 6085009 w 12191999"/>
              <a:gd name="connsiteY45" fmla="*/ 3392199 h 6858000"/>
              <a:gd name="connsiteX46" fmla="*/ 7277602 w 12191999"/>
              <a:gd name="connsiteY46" fmla="*/ 4584788 h 6858000"/>
              <a:gd name="connsiteX47" fmla="*/ 6085009 w 12191999"/>
              <a:gd name="connsiteY47" fmla="*/ 5777379 h 6858000"/>
              <a:gd name="connsiteX48" fmla="*/ 4892405 w 12191999"/>
              <a:gd name="connsiteY48" fmla="*/ 4584788 h 6858000"/>
              <a:gd name="connsiteX49" fmla="*/ 3644879 w 12191999"/>
              <a:gd name="connsiteY49" fmla="*/ 3392199 h 6858000"/>
              <a:gd name="connsiteX50" fmla="*/ 4837482 w 12191999"/>
              <a:gd name="connsiteY50" fmla="*/ 4584788 h 6858000"/>
              <a:gd name="connsiteX51" fmla="*/ 3644879 w 12191999"/>
              <a:gd name="connsiteY51" fmla="*/ 5777379 h 6858000"/>
              <a:gd name="connsiteX52" fmla="*/ 2452282 w 12191999"/>
              <a:gd name="connsiteY52" fmla="*/ 4584788 h 6858000"/>
              <a:gd name="connsiteX53" fmla="*/ 1204764 w 12191999"/>
              <a:gd name="connsiteY53" fmla="*/ 3392199 h 6858000"/>
              <a:gd name="connsiteX54" fmla="*/ 2397359 w 12191999"/>
              <a:gd name="connsiteY54" fmla="*/ 4584788 h 6858000"/>
              <a:gd name="connsiteX55" fmla="*/ 1204764 w 12191999"/>
              <a:gd name="connsiteY55" fmla="*/ 5777379 h 6858000"/>
              <a:gd name="connsiteX56" fmla="*/ 12168 w 12191999"/>
              <a:gd name="connsiteY56" fmla="*/ 4584788 h 6858000"/>
              <a:gd name="connsiteX57" fmla="*/ 12191999 w 12191999"/>
              <a:gd name="connsiteY57" fmla="*/ 2339732 h 6858000"/>
              <a:gd name="connsiteX58" fmla="*/ 12191999 w 12191999"/>
              <a:gd name="connsiteY58" fmla="*/ 4362267 h 6858000"/>
              <a:gd name="connsiteX59" fmla="*/ 11180731 w 12191999"/>
              <a:gd name="connsiteY59" fmla="*/ 3351000 h 6858000"/>
              <a:gd name="connsiteX60" fmla="*/ 0 w 12191999"/>
              <a:gd name="connsiteY60" fmla="*/ 2334307 h 6858000"/>
              <a:gd name="connsiteX61" fmla="*/ 1016694 w 12191999"/>
              <a:gd name="connsiteY61" fmla="*/ 3351001 h 6858000"/>
              <a:gd name="connsiteX62" fmla="*/ 0 w 12191999"/>
              <a:gd name="connsiteY62" fmla="*/ 4367693 h 6858000"/>
              <a:gd name="connsiteX63" fmla="*/ 2438542 w 12191999"/>
              <a:gd name="connsiteY63" fmla="*/ 2332733 h 6858000"/>
              <a:gd name="connsiteX64" fmla="*/ 3456809 w 12191999"/>
              <a:gd name="connsiteY64" fmla="*/ 3351001 h 6858000"/>
              <a:gd name="connsiteX65" fmla="*/ 2438542 w 12191999"/>
              <a:gd name="connsiteY65" fmla="*/ 4369266 h 6858000"/>
              <a:gd name="connsiteX66" fmla="*/ 1420273 w 12191999"/>
              <a:gd name="connsiteY66" fmla="*/ 3351001 h 6858000"/>
              <a:gd name="connsiteX67" fmla="*/ 9758883 w 12191999"/>
              <a:gd name="connsiteY67" fmla="*/ 2332732 h 6858000"/>
              <a:gd name="connsiteX68" fmla="*/ 10777151 w 12191999"/>
              <a:gd name="connsiteY68" fmla="*/ 3351000 h 6858000"/>
              <a:gd name="connsiteX69" fmla="*/ 9758883 w 12191999"/>
              <a:gd name="connsiteY69" fmla="*/ 4369266 h 6858000"/>
              <a:gd name="connsiteX70" fmla="*/ 8740615 w 12191999"/>
              <a:gd name="connsiteY70" fmla="*/ 3351000 h 6858000"/>
              <a:gd name="connsiteX71" fmla="*/ 7318779 w 12191999"/>
              <a:gd name="connsiteY71" fmla="*/ 2332732 h 6858000"/>
              <a:gd name="connsiteX72" fmla="*/ 8337034 w 12191999"/>
              <a:gd name="connsiteY72" fmla="*/ 3351001 h 6858000"/>
              <a:gd name="connsiteX73" fmla="*/ 7318779 w 12191999"/>
              <a:gd name="connsiteY73" fmla="*/ 4369266 h 6858000"/>
              <a:gd name="connsiteX74" fmla="*/ 6300512 w 12191999"/>
              <a:gd name="connsiteY74" fmla="*/ 3351001 h 6858000"/>
              <a:gd name="connsiteX75" fmla="*/ 4878660 w 12191999"/>
              <a:gd name="connsiteY75" fmla="*/ 2332732 h 6858000"/>
              <a:gd name="connsiteX76" fmla="*/ 5896931 w 12191999"/>
              <a:gd name="connsiteY76" fmla="*/ 3351001 h 6858000"/>
              <a:gd name="connsiteX77" fmla="*/ 4878660 w 12191999"/>
              <a:gd name="connsiteY77" fmla="*/ 4369266 h 6858000"/>
              <a:gd name="connsiteX78" fmla="*/ 3860390 w 12191999"/>
              <a:gd name="connsiteY78" fmla="*/ 3351001 h 6858000"/>
              <a:gd name="connsiteX79" fmla="*/ 1204766 w 12191999"/>
              <a:gd name="connsiteY79" fmla="*/ 945219 h 6858000"/>
              <a:gd name="connsiteX80" fmla="*/ 2397362 w 12191999"/>
              <a:gd name="connsiteY80" fmla="*/ 2137818 h 6858000"/>
              <a:gd name="connsiteX81" fmla="*/ 1204766 w 12191999"/>
              <a:gd name="connsiteY81" fmla="*/ 3330415 h 6858000"/>
              <a:gd name="connsiteX82" fmla="*/ 12171 w 12191999"/>
              <a:gd name="connsiteY82" fmla="*/ 2137818 h 6858000"/>
              <a:gd name="connsiteX83" fmla="*/ 10965212 w 12191999"/>
              <a:gd name="connsiteY83" fmla="*/ 945218 h 6858000"/>
              <a:gd name="connsiteX84" fmla="*/ 12157808 w 12191999"/>
              <a:gd name="connsiteY84" fmla="*/ 2137816 h 6858000"/>
              <a:gd name="connsiteX85" fmla="*/ 10965212 w 12191999"/>
              <a:gd name="connsiteY85" fmla="*/ 3330415 h 6858000"/>
              <a:gd name="connsiteX86" fmla="*/ 9772615 w 12191999"/>
              <a:gd name="connsiteY86" fmla="*/ 2137816 h 6858000"/>
              <a:gd name="connsiteX87" fmla="*/ 8525095 w 12191999"/>
              <a:gd name="connsiteY87" fmla="*/ 945218 h 6858000"/>
              <a:gd name="connsiteX88" fmla="*/ 9717691 w 12191999"/>
              <a:gd name="connsiteY88" fmla="*/ 2137817 h 6858000"/>
              <a:gd name="connsiteX89" fmla="*/ 8525095 w 12191999"/>
              <a:gd name="connsiteY89" fmla="*/ 3330415 h 6858000"/>
              <a:gd name="connsiteX90" fmla="*/ 7332527 w 12191999"/>
              <a:gd name="connsiteY90" fmla="*/ 2137817 h 6858000"/>
              <a:gd name="connsiteX91" fmla="*/ 6085011 w 12191999"/>
              <a:gd name="connsiteY91" fmla="*/ 945218 h 6858000"/>
              <a:gd name="connsiteX92" fmla="*/ 7277606 w 12191999"/>
              <a:gd name="connsiteY92" fmla="*/ 2137817 h 6858000"/>
              <a:gd name="connsiteX93" fmla="*/ 6085011 w 12191999"/>
              <a:gd name="connsiteY93" fmla="*/ 3330415 h 6858000"/>
              <a:gd name="connsiteX94" fmla="*/ 4892407 w 12191999"/>
              <a:gd name="connsiteY94" fmla="*/ 2137817 h 6858000"/>
              <a:gd name="connsiteX95" fmla="*/ 3644882 w 12191999"/>
              <a:gd name="connsiteY95" fmla="*/ 945218 h 6858000"/>
              <a:gd name="connsiteX96" fmla="*/ 4837484 w 12191999"/>
              <a:gd name="connsiteY96" fmla="*/ 2137817 h 6858000"/>
              <a:gd name="connsiteX97" fmla="*/ 3644882 w 12191999"/>
              <a:gd name="connsiteY97" fmla="*/ 3330415 h 6858000"/>
              <a:gd name="connsiteX98" fmla="*/ 2452284 w 12191999"/>
              <a:gd name="connsiteY98" fmla="*/ 2137817 h 6858000"/>
              <a:gd name="connsiteX99" fmla="*/ 12084752 w 12191999"/>
              <a:gd name="connsiteY99" fmla="*/ 0 h 6858000"/>
              <a:gd name="connsiteX100" fmla="*/ 12191999 w 12191999"/>
              <a:gd name="connsiteY100" fmla="*/ 0 h 6858000"/>
              <a:gd name="connsiteX101" fmla="*/ 12191999 w 12191999"/>
              <a:gd name="connsiteY101" fmla="*/ 1915287 h 6858000"/>
              <a:gd name="connsiteX102" fmla="*/ 11180731 w 12191999"/>
              <a:gd name="connsiteY102" fmla="*/ 904020 h 6858000"/>
              <a:gd name="connsiteX103" fmla="*/ 10081779 w 12191999"/>
              <a:gd name="connsiteY103" fmla="*/ 0 h 6858000"/>
              <a:gd name="connsiteX104" fmla="*/ 11848645 w 12191999"/>
              <a:gd name="connsiteY104" fmla="*/ 0 h 6858000"/>
              <a:gd name="connsiteX105" fmla="*/ 10965212 w 12191999"/>
              <a:gd name="connsiteY105" fmla="*/ 883432 h 6858000"/>
              <a:gd name="connsiteX106" fmla="*/ 9644636 w 12191999"/>
              <a:gd name="connsiteY106" fmla="*/ 0 h 6858000"/>
              <a:gd name="connsiteX107" fmla="*/ 9873130 w 12191999"/>
              <a:gd name="connsiteY107" fmla="*/ 0 h 6858000"/>
              <a:gd name="connsiteX108" fmla="*/ 10777151 w 12191999"/>
              <a:gd name="connsiteY108" fmla="*/ 904020 h 6858000"/>
              <a:gd name="connsiteX109" fmla="*/ 9758883 w 12191999"/>
              <a:gd name="connsiteY109" fmla="*/ 1922288 h 6858000"/>
              <a:gd name="connsiteX110" fmla="*/ 8740615 w 12191999"/>
              <a:gd name="connsiteY110" fmla="*/ 904020 h 6858000"/>
              <a:gd name="connsiteX111" fmla="*/ 7641686 w 12191999"/>
              <a:gd name="connsiteY111" fmla="*/ 0 h 6858000"/>
              <a:gd name="connsiteX112" fmla="*/ 9408528 w 12191999"/>
              <a:gd name="connsiteY112" fmla="*/ 0 h 6858000"/>
              <a:gd name="connsiteX113" fmla="*/ 8525095 w 12191999"/>
              <a:gd name="connsiteY113" fmla="*/ 883432 h 6858000"/>
              <a:gd name="connsiteX114" fmla="*/ 7204536 w 12191999"/>
              <a:gd name="connsiteY114" fmla="*/ 0 h 6858000"/>
              <a:gd name="connsiteX115" fmla="*/ 7433029 w 12191999"/>
              <a:gd name="connsiteY115" fmla="*/ 0 h 6858000"/>
              <a:gd name="connsiteX116" fmla="*/ 8337034 w 12191999"/>
              <a:gd name="connsiteY116" fmla="*/ 904020 h 6858000"/>
              <a:gd name="connsiteX117" fmla="*/ 7318783 w 12191999"/>
              <a:gd name="connsiteY117" fmla="*/ 1922288 h 6858000"/>
              <a:gd name="connsiteX118" fmla="*/ 6300516 w 12191999"/>
              <a:gd name="connsiteY118" fmla="*/ 904020 h 6858000"/>
              <a:gd name="connsiteX119" fmla="*/ 5201575 w 12191999"/>
              <a:gd name="connsiteY119" fmla="*/ 0 h 6858000"/>
              <a:gd name="connsiteX120" fmla="*/ 6968446 w 12191999"/>
              <a:gd name="connsiteY120" fmla="*/ 0 h 6858000"/>
              <a:gd name="connsiteX121" fmla="*/ 6085015 w 12191999"/>
              <a:gd name="connsiteY121" fmla="*/ 883432 h 6858000"/>
              <a:gd name="connsiteX122" fmla="*/ 4764417 w 12191999"/>
              <a:gd name="connsiteY122" fmla="*/ 0 h 6858000"/>
              <a:gd name="connsiteX123" fmla="*/ 4992912 w 12191999"/>
              <a:gd name="connsiteY123" fmla="*/ 0 h 6858000"/>
              <a:gd name="connsiteX124" fmla="*/ 5896935 w 12191999"/>
              <a:gd name="connsiteY124" fmla="*/ 904021 h 6858000"/>
              <a:gd name="connsiteX125" fmla="*/ 4878665 w 12191999"/>
              <a:gd name="connsiteY125" fmla="*/ 1922288 h 6858000"/>
              <a:gd name="connsiteX126" fmla="*/ 3860393 w 12191999"/>
              <a:gd name="connsiteY126" fmla="*/ 904021 h 6858000"/>
              <a:gd name="connsiteX127" fmla="*/ 2761451 w 12191999"/>
              <a:gd name="connsiteY127" fmla="*/ 0 h 6858000"/>
              <a:gd name="connsiteX128" fmla="*/ 4528323 w 12191999"/>
              <a:gd name="connsiteY128" fmla="*/ 0 h 6858000"/>
              <a:gd name="connsiteX129" fmla="*/ 3644885 w 12191999"/>
              <a:gd name="connsiteY129" fmla="*/ 883432 h 6858000"/>
              <a:gd name="connsiteX130" fmla="*/ 2324297 w 12191999"/>
              <a:gd name="connsiteY130" fmla="*/ 0 h 6858000"/>
              <a:gd name="connsiteX131" fmla="*/ 2552791 w 12191999"/>
              <a:gd name="connsiteY131" fmla="*/ 0 h 6858000"/>
              <a:gd name="connsiteX132" fmla="*/ 3456811 w 12191999"/>
              <a:gd name="connsiteY132" fmla="*/ 904021 h 6858000"/>
              <a:gd name="connsiteX133" fmla="*/ 2438544 w 12191999"/>
              <a:gd name="connsiteY133" fmla="*/ 1922288 h 6858000"/>
              <a:gd name="connsiteX134" fmla="*/ 1420277 w 12191999"/>
              <a:gd name="connsiteY134" fmla="*/ 904021 h 6858000"/>
              <a:gd name="connsiteX135" fmla="*/ 321336 w 12191999"/>
              <a:gd name="connsiteY135" fmla="*/ 0 h 6858000"/>
              <a:gd name="connsiteX136" fmla="*/ 2088202 w 12191999"/>
              <a:gd name="connsiteY136" fmla="*/ 0 h 6858000"/>
              <a:gd name="connsiteX137" fmla="*/ 1204768 w 12191999"/>
              <a:gd name="connsiteY137" fmla="*/ 883432 h 6858000"/>
              <a:gd name="connsiteX138" fmla="*/ 0 w 12191999"/>
              <a:gd name="connsiteY138" fmla="*/ 0 h 6858000"/>
              <a:gd name="connsiteX139" fmla="*/ 112675 w 12191999"/>
              <a:gd name="connsiteY139" fmla="*/ 0 h 6858000"/>
              <a:gd name="connsiteX140" fmla="*/ 1016696 w 12191999"/>
              <a:gd name="connsiteY140" fmla="*/ 904021 h 6858000"/>
              <a:gd name="connsiteX141" fmla="*/ 0 w 12191999"/>
              <a:gd name="connsiteY141" fmla="*/ 19207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1999" h="6858000">
                <a:moveTo>
                  <a:pt x="10965212" y="5839167"/>
                </a:moveTo>
                <a:lnTo>
                  <a:pt x="11984044" y="6858000"/>
                </a:lnTo>
                <a:lnTo>
                  <a:pt x="9946379" y="6858000"/>
                </a:lnTo>
                <a:close/>
                <a:moveTo>
                  <a:pt x="8525095" y="5839167"/>
                </a:moveTo>
                <a:lnTo>
                  <a:pt x="9543927" y="6858000"/>
                </a:lnTo>
                <a:lnTo>
                  <a:pt x="7506280" y="6858000"/>
                </a:lnTo>
                <a:close/>
                <a:moveTo>
                  <a:pt x="6085004" y="5839167"/>
                </a:moveTo>
                <a:lnTo>
                  <a:pt x="7103833" y="6858000"/>
                </a:lnTo>
                <a:lnTo>
                  <a:pt x="5066165" y="6858000"/>
                </a:lnTo>
                <a:close/>
                <a:moveTo>
                  <a:pt x="3644877" y="5839167"/>
                </a:moveTo>
                <a:lnTo>
                  <a:pt x="4663714" y="6858000"/>
                </a:lnTo>
                <a:lnTo>
                  <a:pt x="2626044" y="6858000"/>
                </a:lnTo>
                <a:close/>
                <a:moveTo>
                  <a:pt x="1204762" y="5839167"/>
                </a:moveTo>
                <a:lnTo>
                  <a:pt x="2223594" y="6858000"/>
                </a:lnTo>
                <a:lnTo>
                  <a:pt x="185930" y="6858000"/>
                </a:lnTo>
                <a:close/>
                <a:moveTo>
                  <a:pt x="12191999" y="4786711"/>
                </a:moveTo>
                <a:lnTo>
                  <a:pt x="12191999" y="6809243"/>
                </a:lnTo>
                <a:lnTo>
                  <a:pt x="11180731" y="5797975"/>
                </a:lnTo>
                <a:close/>
                <a:moveTo>
                  <a:pt x="0" y="4781288"/>
                </a:moveTo>
                <a:lnTo>
                  <a:pt x="1016692" y="5797975"/>
                </a:lnTo>
                <a:lnTo>
                  <a:pt x="0" y="6814667"/>
                </a:lnTo>
                <a:close/>
                <a:moveTo>
                  <a:pt x="9758883" y="4779711"/>
                </a:moveTo>
                <a:lnTo>
                  <a:pt x="10777151" y="5797975"/>
                </a:lnTo>
                <a:lnTo>
                  <a:pt x="9758883" y="6816243"/>
                </a:lnTo>
                <a:lnTo>
                  <a:pt x="8740615" y="5797975"/>
                </a:lnTo>
                <a:close/>
                <a:moveTo>
                  <a:pt x="7318774" y="4779711"/>
                </a:moveTo>
                <a:lnTo>
                  <a:pt x="8337034" y="5797975"/>
                </a:lnTo>
                <a:lnTo>
                  <a:pt x="7318774" y="6816243"/>
                </a:lnTo>
                <a:lnTo>
                  <a:pt x="6300507" y="5797975"/>
                </a:lnTo>
                <a:close/>
                <a:moveTo>
                  <a:pt x="4878658" y="4779711"/>
                </a:moveTo>
                <a:lnTo>
                  <a:pt x="5896927" y="5797975"/>
                </a:lnTo>
                <a:lnTo>
                  <a:pt x="4878658" y="6816243"/>
                </a:lnTo>
                <a:lnTo>
                  <a:pt x="3860389" y="5797975"/>
                </a:lnTo>
                <a:close/>
                <a:moveTo>
                  <a:pt x="2438539" y="4779711"/>
                </a:moveTo>
                <a:lnTo>
                  <a:pt x="3456807" y="5797975"/>
                </a:lnTo>
                <a:lnTo>
                  <a:pt x="2438539" y="6816243"/>
                </a:lnTo>
                <a:lnTo>
                  <a:pt x="1420271" y="5797975"/>
                </a:lnTo>
                <a:close/>
                <a:moveTo>
                  <a:pt x="10965212" y="3392199"/>
                </a:moveTo>
                <a:lnTo>
                  <a:pt x="12157808" y="4584788"/>
                </a:lnTo>
                <a:lnTo>
                  <a:pt x="10965212" y="5777379"/>
                </a:lnTo>
                <a:lnTo>
                  <a:pt x="9772615" y="4584788"/>
                </a:lnTo>
                <a:close/>
                <a:moveTo>
                  <a:pt x="8525095" y="3392199"/>
                </a:moveTo>
                <a:lnTo>
                  <a:pt x="9717691" y="4584788"/>
                </a:lnTo>
                <a:lnTo>
                  <a:pt x="8525095" y="5777379"/>
                </a:lnTo>
                <a:lnTo>
                  <a:pt x="7332521" y="4584788"/>
                </a:lnTo>
                <a:close/>
                <a:moveTo>
                  <a:pt x="6085009" y="3392199"/>
                </a:moveTo>
                <a:lnTo>
                  <a:pt x="7277602" y="4584788"/>
                </a:lnTo>
                <a:lnTo>
                  <a:pt x="6085009" y="5777379"/>
                </a:lnTo>
                <a:lnTo>
                  <a:pt x="4892405" y="4584788"/>
                </a:lnTo>
                <a:close/>
                <a:moveTo>
                  <a:pt x="3644879" y="3392199"/>
                </a:moveTo>
                <a:lnTo>
                  <a:pt x="4837482" y="4584788"/>
                </a:lnTo>
                <a:lnTo>
                  <a:pt x="3644879" y="5777379"/>
                </a:lnTo>
                <a:lnTo>
                  <a:pt x="2452282" y="4584788"/>
                </a:lnTo>
                <a:close/>
                <a:moveTo>
                  <a:pt x="1204764" y="3392199"/>
                </a:moveTo>
                <a:lnTo>
                  <a:pt x="2397359" y="4584788"/>
                </a:lnTo>
                <a:lnTo>
                  <a:pt x="1204764" y="5777379"/>
                </a:lnTo>
                <a:lnTo>
                  <a:pt x="12168" y="4584788"/>
                </a:lnTo>
                <a:close/>
                <a:moveTo>
                  <a:pt x="12191999" y="2339732"/>
                </a:moveTo>
                <a:lnTo>
                  <a:pt x="12191999" y="4362267"/>
                </a:lnTo>
                <a:lnTo>
                  <a:pt x="11180731" y="3351000"/>
                </a:lnTo>
                <a:close/>
                <a:moveTo>
                  <a:pt x="0" y="2334307"/>
                </a:moveTo>
                <a:lnTo>
                  <a:pt x="1016694" y="3351001"/>
                </a:lnTo>
                <a:lnTo>
                  <a:pt x="0" y="4367693"/>
                </a:lnTo>
                <a:close/>
                <a:moveTo>
                  <a:pt x="2438542" y="2332733"/>
                </a:moveTo>
                <a:lnTo>
                  <a:pt x="3456809" y="3351001"/>
                </a:lnTo>
                <a:lnTo>
                  <a:pt x="2438542" y="4369266"/>
                </a:lnTo>
                <a:lnTo>
                  <a:pt x="1420273" y="3351001"/>
                </a:lnTo>
                <a:close/>
                <a:moveTo>
                  <a:pt x="9758883" y="2332732"/>
                </a:moveTo>
                <a:lnTo>
                  <a:pt x="10777151" y="3351000"/>
                </a:lnTo>
                <a:lnTo>
                  <a:pt x="9758883" y="4369266"/>
                </a:lnTo>
                <a:lnTo>
                  <a:pt x="8740615" y="3351000"/>
                </a:lnTo>
                <a:close/>
                <a:moveTo>
                  <a:pt x="7318779" y="2332732"/>
                </a:moveTo>
                <a:lnTo>
                  <a:pt x="8337034" y="3351001"/>
                </a:lnTo>
                <a:lnTo>
                  <a:pt x="7318779" y="4369266"/>
                </a:lnTo>
                <a:lnTo>
                  <a:pt x="6300512" y="3351001"/>
                </a:lnTo>
                <a:close/>
                <a:moveTo>
                  <a:pt x="4878660" y="2332732"/>
                </a:moveTo>
                <a:lnTo>
                  <a:pt x="5896931" y="3351001"/>
                </a:lnTo>
                <a:lnTo>
                  <a:pt x="4878660" y="4369266"/>
                </a:lnTo>
                <a:lnTo>
                  <a:pt x="3860390" y="3351001"/>
                </a:lnTo>
                <a:close/>
                <a:moveTo>
                  <a:pt x="1204766" y="945219"/>
                </a:moveTo>
                <a:lnTo>
                  <a:pt x="2397362" y="2137818"/>
                </a:lnTo>
                <a:lnTo>
                  <a:pt x="1204766" y="3330415"/>
                </a:lnTo>
                <a:lnTo>
                  <a:pt x="12171" y="2137818"/>
                </a:lnTo>
                <a:close/>
                <a:moveTo>
                  <a:pt x="10965212" y="945218"/>
                </a:moveTo>
                <a:lnTo>
                  <a:pt x="12157808" y="2137816"/>
                </a:lnTo>
                <a:lnTo>
                  <a:pt x="10965212" y="3330415"/>
                </a:lnTo>
                <a:lnTo>
                  <a:pt x="9772615" y="2137816"/>
                </a:lnTo>
                <a:close/>
                <a:moveTo>
                  <a:pt x="8525095" y="945218"/>
                </a:moveTo>
                <a:lnTo>
                  <a:pt x="9717691" y="2137817"/>
                </a:lnTo>
                <a:lnTo>
                  <a:pt x="8525095" y="3330415"/>
                </a:lnTo>
                <a:lnTo>
                  <a:pt x="7332527" y="2137817"/>
                </a:lnTo>
                <a:close/>
                <a:moveTo>
                  <a:pt x="6085011" y="945218"/>
                </a:moveTo>
                <a:lnTo>
                  <a:pt x="7277606" y="2137817"/>
                </a:lnTo>
                <a:lnTo>
                  <a:pt x="6085011" y="3330415"/>
                </a:lnTo>
                <a:lnTo>
                  <a:pt x="4892407" y="2137817"/>
                </a:lnTo>
                <a:close/>
                <a:moveTo>
                  <a:pt x="3644882" y="945218"/>
                </a:moveTo>
                <a:lnTo>
                  <a:pt x="4837484" y="2137817"/>
                </a:lnTo>
                <a:lnTo>
                  <a:pt x="3644882" y="3330415"/>
                </a:lnTo>
                <a:lnTo>
                  <a:pt x="2452284" y="2137817"/>
                </a:lnTo>
                <a:close/>
                <a:moveTo>
                  <a:pt x="12084752" y="0"/>
                </a:moveTo>
                <a:lnTo>
                  <a:pt x="12191999" y="0"/>
                </a:lnTo>
                <a:lnTo>
                  <a:pt x="12191999" y="1915287"/>
                </a:lnTo>
                <a:lnTo>
                  <a:pt x="11180731" y="904020"/>
                </a:lnTo>
                <a:close/>
                <a:moveTo>
                  <a:pt x="10081779" y="0"/>
                </a:moveTo>
                <a:lnTo>
                  <a:pt x="11848645" y="0"/>
                </a:lnTo>
                <a:lnTo>
                  <a:pt x="10965212" y="883432"/>
                </a:lnTo>
                <a:close/>
                <a:moveTo>
                  <a:pt x="9644636" y="0"/>
                </a:moveTo>
                <a:lnTo>
                  <a:pt x="9873130" y="0"/>
                </a:lnTo>
                <a:lnTo>
                  <a:pt x="10777151" y="904020"/>
                </a:lnTo>
                <a:lnTo>
                  <a:pt x="9758883" y="1922288"/>
                </a:lnTo>
                <a:lnTo>
                  <a:pt x="8740615" y="904020"/>
                </a:lnTo>
                <a:close/>
                <a:moveTo>
                  <a:pt x="7641686" y="0"/>
                </a:moveTo>
                <a:lnTo>
                  <a:pt x="9408528" y="0"/>
                </a:lnTo>
                <a:lnTo>
                  <a:pt x="8525095" y="883432"/>
                </a:lnTo>
                <a:close/>
                <a:moveTo>
                  <a:pt x="7204536" y="0"/>
                </a:moveTo>
                <a:lnTo>
                  <a:pt x="7433029" y="0"/>
                </a:lnTo>
                <a:lnTo>
                  <a:pt x="8337034" y="904020"/>
                </a:lnTo>
                <a:lnTo>
                  <a:pt x="7318783" y="1922288"/>
                </a:lnTo>
                <a:lnTo>
                  <a:pt x="6300516" y="904020"/>
                </a:lnTo>
                <a:close/>
                <a:moveTo>
                  <a:pt x="5201575" y="0"/>
                </a:moveTo>
                <a:lnTo>
                  <a:pt x="6968446" y="0"/>
                </a:lnTo>
                <a:lnTo>
                  <a:pt x="6085015" y="883432"/>
                </a:lnTo>
                <a:close/>
                <a:moveTo>
                  <a:pt x="4764417" y="0"/>
                </a:moveTo>
                <a:lnTo>
                  <a:pt x="4992912" y="0"/>
                </a:lnTo>
                <a:lnTo>
                  <a:pt x="5896935" y="904021"/>
                </a:lnTo>
                <a:lnTo>
                  <a:pt x="4878665" y="1922288"/>
                </a:lnTo>
                <a:lnTo>
                  <a:pt x="3860393" y="904021"/>
                </a:lnTo>
                <a:close/>
                <a:moveTo>
                  <a:pt x="2761451" y="0"/>
                </a:moveTo>
                <a:lnTo>
                  <a:pt x="4528323" y="0"/>
                </a:lnTo>
                <a:lnTo>
                  <a:pt x="3644885" y="883432"/>
                </a:lnTo>
                <a:close/>
                <a:moveTo>
                  <a:pt x="2324297" y="0"/>
                </a:moveTo>
                <a:lnTo>
                  <a:pt x="2552791" y="0"/>
                </a:lnTo>
                <a:lnTo>
                  <a:pt x="3456811" y="904021"/>
                </a:lnTo>
                <a:lnTo>
                  <a:pt x="2438544" y="1922288"/>
                </a:lnTo>
                <a:lnTo>
                  <a:pt x="1420277" y="904021"/>
                </a:lnTo>
                <a:close/>
                <a:moveTo>
                  <a:pt x="321336" y="0"/>
                </a:moveTo>
                <a:lnTo>
                  <a:pt x="2088202" y="0"/>
                </a:lnTo>
                <a:lnTo>
                  <a:pt x="1204768" y="883432"/>
                </a:lnTo>
                <a:close/>
                <a:moveTo>
                  <a:pt x="0" y="0"/>
                </a:moveTo>
                <a:lnTo>
                  <a:pt x="112675" y="0"/>
                </a:lnTo>
                <a:lnTo>
                  <a:pt x="1016696" y="904021"/>
                </a:lnTo>
                <a:lnTo>
                  <a:pt x="0" y="1920717"/>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2" name="图片占位符 4"/>
          <p:cNvSpPr>
            <a:spLocks noGrp="1"/>
          </p:cNvSpPr>
          <p:nvPr>
            <p:ph type="pic" sz="quarter" idx="14" hasCustomPrompt="1"/>
          </p:nvPr>
        </p:nvSpPr>
        <p:spPr>
          <a:xfrm>
            <a:off x="486229" y="16110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3" name="图片占位符 4"/>
          <p:cNvSpPr>
            <a:spLocks noGrp="1"/>
          </p:cNvSpPr>
          <p:nvPr>
            <p:ph type="pic" sz="quarter" idx="15" hasCustomPrompt="1"/>
          </p:nvPr>
        </p:nvSpPr>
        <p:spPr>
          <a:xfrm>
            <a:off x="3320678" y="1611081"/>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4" name="图片占位符 4"/>
          <p:cNvSpPr>
            <a:spLocks noGrp="1"/>
          </p:cNvSpPr>
          <p:nvPr>
            <p:ph type="pic" sz="quarter" idx="16" hasCustomPrompt="1"/>
          </p:nvPr>
        </p:nvSpPr>
        <p:spPr>
          <a:xfrm>
            <a:off x="6155127" y="1611080"/>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15" name="图片占位符 4"/>
          <p:cNvSpPr>
            <a:spLocks noGrp="1"/>
          </p:cNvSpPr>
          <p:nvPr>
            <p:ph type="pic" sz="quarter" idx="17" hasCustomPrompt="1"/>
          </p:nvPr>
        </p:nvSpPr>
        <p:spPr>
          <a:xfrm>
            <a:off x="8989576" y="1611079"/>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6_1">
    <p:spTree>
      <p:nvGrpSpPr>
        <p:cNvPr id="1" name=""/>
        <p:cNvGrpSpPr/>
        <p:nvPr/>
      </p:nvGrpSpPr>
      <p:grpSpPr>
        <a:xfrm>
          <a:off x="0" y="0"/>
          <a:ext cx="0" cy="0"/>
          <a:chOff x="0" y="0"/>
          <a:chExt cx="0" cy="0"/>
        </a:xfrm>
      </p:grpSpPr>
      <p:sp>
        <p:nvSpPr>
          <p:cNvPr id="2" name="图片占位符 4"/>
          <p:cNvSpPr>
            <a:spLocks noGrp="1"/>
          </p:cNvSpPr>
          <p:nvPr>
            <p:ph type="pic" sz="quarter" idx="14" hasCustomPrompt="1"/>
          </p:nvPr>
        </p:nvSpPr>
        <p:spPr>
          <a:xfrm>
            <a:off x="486229" y="39188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3" name="图片占位符 4"/>
          <p:cNvSpPr>
            <a:spLocks noGrp="1"/>
          </p:cNvSpPr>
          <p:nvPr>
            <p:ph type="pic" sz="quarter" idx="15" hasCustomPrompt="1"/>
          </p:nvPr>
        </p:nvSpPr>
        <p:spPr>
          <a:xfrm>
            <a:off x="3320678" y="39188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4" name="图片占位符 4"/>
          <p:cNvSpPr>
            <a:spLocks noGrp="1"/>
          </p:cNvSpPr>
          <p:nvPr>
            <p:ph type="pic" sz="quarter" idx="16" hasCustomPrompt="1"/>
          </p:nvPr>
        </p:nvSpPr>
        <p:spPr>
          <a:xfrm>
            <a:off x="6155127" y="391883"/>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5" name="图片占位符 4"/>
          <p:cNvSpPr>
            <a:spLocks noGrp="1"/>
          </p:cNvSpPr>
          <p:nvPr>
            <p:ph type="pic" sz="quarter" idx="17" hasCustomPrompt="1"/>
          </p:nvPr>
        </p:nvSpPr>
        <p:spPr>
          <a:xfrm>
            <a:off x="8989576" y="3918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6" name="图片占位符 4"/>
          <p:cNvSpPr>
            <a:spLocks noGrp="1"/>
          </p:cNvSpPr>
          <p:nvPr>
            <p:ph type="pic" sz="quarter" idx="18" hasCustomPrompt="1"/>
          </p:nvPr>
        </p:nvSpPr>
        <p:spPr>
          <a:xfrm>
            <a:off x="486229" y="3512457"/>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7" name="图片占位符 4"/>
          <p:cNvSpPr>
            <a:spLocks noGrp="1"/>
          </p:cNvSpPr>
          <p:nvPr>
            <p:ph type="pic" sz="quarter" idx="19" hasCustomPrompt="1"/>
          </p:nvPr>
        </p:nvSpPr>
        <p:spPr>
          <a:xfrm>
            <a:off x="3320678" y="3512456"/>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8" name="图片占位符 4"/>
          <p:cNvSpPr>
            <a:spLocks noGrp="1"/>
          </p:cNvSpPr>
          <p:nvPr>
            <p:ph type="pic" sz="quarter" idx="20" hasCustomPrompt="1"/>
          </p:nvPr>
        </p:nvSpPr>
        <p:spPr>
          <a:xfrm>
            <a:off x="6155127" y="351245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9" name="图片占位符 4"/>
          <p:cNvSpPr>
            <a:spLocks noGrp="1"/>
          </p:cNvSpPr>
          <p:nvPr>
            <p:ph type="pic" sz="quarter" idx="21" hasCustomPrompt="1"/>
          </p:nvPr>
        </p:nvSpPr>
        <p:spPr>
          <a:xfrm>
            <a:off x="8989576" y="351245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grpSp>
        <p:nvGrpSpPr>
          <p:cNvPr id="10" name="组合 9"/>
          <p:cNvGrpSpPr/>
          <p:nvPr userDrawn="1"/>
        </p:nvGrpSpPr>
        <p:grpSpPr>
          <a:xfrm>
            <a:off x="0" y="0"/>
            <a:ext cx="12192000" cy="6858000"/>
            <a:chOff x="0" y="0"/>
            <a:chExt cx="12192000" cy="6858000"/>
          </a:xfrm>
          <a:solidFill>
            <a:srgbClr val="2E72F1"/>
          </a:solidFill>
        </p:grpSpPr>
        <p:sp>
          <p:nvSpPr>
            <p:cNvPr id="11" name="图文框 10"/>
            <p:cNvSpPr/>
            <p:nvPr/>
          </p:nvSpPr>
          <p:spPr>
            <a:xfrm>
              <a:off x="0" y="0"/>
              <a:ext cx="12192000" cy="6858000"/>
            </a:xfrm>
            <a:prstGeom prst="frame">
              <a:avLst>
                <a:gd name="adj1" fmla="val 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flipV="1">
              <a:off x="5897708" y="1001"/>
              <a:ext cx="396584" cy="1947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8_1">
    <p:spTree>
      <p:nvGrpSpPr>
        <p:cNvPr id="1" name=""/>
        <p:cNvGrpSpPr/>
        <p:nvPr/>
      </p:nvGrpSpPr>
      <p:grpSpPr>
        <a:xfrm>
          <a:off x="0" y="0"/>
          <a:ext cx="0" cy="0"/>
          <a:chOff x="0" y="0"/>
          <a:chExt cx="0" cy="0"/>
        </a:xfrm>
      </p:grpSpPr>
      <p:sp>
        <p:nvSpPr>
          <p:cNvPr id="4" name="图片占位符 4"/>
          <p:cNvSpPr>
            <a:spLocks noGrp="1"/>
          </p:cNvSpPr>
          <p:nvPr>
            <p:ph type="pic" sz="quarter" idx="15" hasCustomPrompt="1"/>
          </p:nvPr>
        </p:nvSpPr>
        <p:spPr>
          <a:xfrm>
            <a:off x="0" y="0"/>
            <a:ext cx="12191999"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
        <p:nvSpPr>
          <p:cNvPr id="3" name="图片占位符 4"/>
          <p:cNvSpPr>
            <a:spLocks noGrp="1"/>
          </p:cNvSpPr>
          <p:nvPr>
            <p:ph type="pic" sz="quarter" idx="14" hasCustomPrompt="1"/>
          </p:nvPr>
        </p:nvSpPr>
        <p:spPr>
          <a:xfrm>
            <a:off x="5130801" y="1263651"/>
            <a:ext cx="1930399" cy="1930399"/>
          </a:xfrm>
          <a:prstGeom prst="ellipse">
            <a:avLst/>
          </a:prstGeom>
          <a:solidFill>
            <a:schemeClr val="bg1">
              <a:lumMod val="85000"/>
            </a:schemeClr>
          </a:solidFill>
          <a:ln w="38100">
            <a:solidFill>
              <a:schemeClr val="bg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6" name="图片占位符 4"/>
          <p:cNvSpPr>
            <a:spLocks noGrp="1"/>
          </p:cNvSpPr>
          <p:nvPr>
            <p:ph type="pic" sz="quarter" idx="14" hasCustomPrompt="1"/>
          </p:nvPr>
        </p:nvSpPr>
        <p:spPr>
          <a:xfrm>
            <a:off x="1179285" y="1843316"/>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7" name="图片占位符 4"/>
          <p:cNvSpPr>
            <a:spLocks noGrp="1"/>
          </p:cNvSpPr>
          <p:nvPr>
            <p:ph type="pic" sz="quarter" idx="15" hasCustomPrompt="1"/>
          </p:nvPr>
        </p:nvSpPr>
        <p:spPr>
          <a:xfrm>
            <a:off x="3813629" y="1840255"/>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8" name="图片占位符 4"/>
          <p:cNvSpPr>
            <a:spLocks noGrp="1"/>
          </p:cNvSpPr>
          <p:nvPr>
            <p:ph type="pic" sz="quarter" idx="16" hasCustomPrompt="1"/>
          </p:nvPr>
        </p:nvSpPr>
        <p:spPr>
          <a:xfrm>
            <a:off x="6447973" y="1837194"/>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9" name="图片占位符 4"/>
          <p:cNvSpPr>
            <a:spLocks noGrp="1"/>
          </p:cNvSpPr>
          <p:nvPr>
            <p:ph type="pic" sz="quarter" idx="17" hasCustomPrompt="1"/>
          </p:nvPr>
        </p:nvSpPr>
        <p:spPr>
          <a:xfrm>
            <a:off x="9082317" y="1834133"/>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19" name="图片占位符 4"/>
          <p:cNvSpPr>
            <a:spLocks noGrp="1"/>
          </p:cNvSpPr>
          <p:nvPr>
            <p:ph type="pic" sz="quarter" idx="14" hasCustomPrompt="1"/>
          </p:nvPr>
        </p:nvSpPr>
        <p:spPr>
          <a:xfrm>
            <a:off x="1256352" y="173551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0" name="图片占位符 4"/>
          <p:cNvSpPr>
            <a:spLocks noGrp="1"/>
          </p:cNvSpPr>
          <p:nvPr>
            <p:ph type="pic" sz="quarter" idx="15" hasCustomPrompt="1"/>
          </p:nvPr>
        </p:nvSpPr>
        <p:spPr>
          <a:xfrm>
            <a:off x="1256352" y="321306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1" name="图片占位符 4"/>
          <p:cNvSpPr>
            <a:spLocks noGrp="1"/>
          </p:cNvSpPr>
          <p:nvPr>
            <p:ph type="pic" sz="quarter" idx="16" hasCustomPrompt="1"/>
          </p:nvPr>
        </p:nvSpPr>
        <p:spPr>
          <a:xfrm>
            <a:off x="1256352" y="469062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2" name="图片占位符 4"/>
          <p:cNvSpPr>
            <a:spLocks noGrp="1"/>
          </p:cNvSpPr>
          <p:nvPr>
            <p:ph type="pic" sz="quarter" idx="17" hasCustomPrompt="1"/>
          </p:nvPr>
        </p:nvSpPr>
        <p:spPr>
          <a:xfrm>
            <a:off x="4595234" y="173551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3" name="图片占位符 4"/>
          <p:cNvSpPr>
            <a:spLocks noGrp="1"/>
          </p:cNvSpPr>
          <p:nvPr>
            <p:ph type="pic" sz="quarter" idx="18" hasCustomPrompt="1"/>
          </p:nvPr>
        </p:nvSpPr>
        <p:spPr>
          <a:xfrm>
            <a:off x="4595234" y="3213067"/>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4" name="图片占位符 4"/>
          <p:cNvSpPr>
            <a:spLocks noGrp="1"/>
          </p:cNvSpPr>
          <p:nvPr>
            <p:ph type="pic" sz="quarter" idx="19" hasCustomPrompt="1"/>
          </p:nvPr>
        </p:nvSpPr>
        <p:spPr>
          <a:xfrm>
            <a:off x="4595234" y="469062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5" name="图片占位符 4"/>
          <p:cNvSpPr>
            <a:spLocks noGrp="1"/>
          </p:cNvSpPr>
          <p:nvPr>
            <p:ph type="pic" sz="quarter" idx="20" hasCustomPrompt="1"/>
          </p:nvPr>
        </p:nvSpPr>
        <p:spPr>
          <a:xfrm>
            <a:off x="7934116" y="173551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6" name="图片占位符 4"/>
          <p:cNvSpPr>
            <a:spLocks noGrp="1"/>
          </p:cNvSpPr>
          <p:nvPr>
            <p:ph type="pic" sz="quarter" idx="21" hasCustomPrompt="1"/>
          </p:nvPr>
        </p:nvSpPr>
        <p:spPr>
          <a:xfrm>
            <a:off x="7934116" y="321306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
        <p:nvSpPr>
          <p:cNvPr id="27" name="图片占位符 4"/>
          <p:cNvSpPr>
            <a:spLocks noGrp="1"/>
          </p:cNvSpPr>
          <p:nvPr>
            <p:ph type="pic" sz="quarter" idx="22" hasCustomPrompt="1"/>
          </p:nvPr>
        </p:nvSpPr>
        <p:spPr>
          <a:xfrm>
            <a:off x="7934116" y="469061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_1">
    <p:spTree>
      <p:nvGrpSpPr>
        <p:cNvPr id="1" name=""/>
        <p:cNvGrpSpPr/>
        <p:nvPr/>
      </p:nvGrpSpPr>
      <p:grpSpPr>
        <a:xfrm>
          <a:off x="0" y="0"/>
          <a:ext cx="0" cy="0"/>
          <a:chOff x="0" y="0"/>
          <a:chExt cx="0" cy="0"/>
        </a:xfrm>
      </p:grpSpPr>
      <p:sp>
        <p:nvSpPr>
          <p:cNvPr id="7" name="图片占位符 6"/>
          <p:cNvSpPr>
            <a:spLocks noGrp="1"/>
          </p:cNvSpPr>
          <p:nvPr>
            <p:ph type="pic" sz="quarter" idx="14" hasCustomPrompt="1"/>
          </p:nvPr>
        </p:nvSpPr>
        <p:spPr>
          <a:xfrm>
            <a:off x="5081718" y="0"/>
            <a:ext cx="7110281" cy="6858000"/>
          </a:xfrm>
          <a:custGeom>
            <a:avLst/>
            <a:gdLst>
              <a:gd name="connsiteX0" fmla="*/ 1673581 w 7110281"/>
              <a:gd name="connsiteY0" fmla="*/ 0 h 6858000"/>
              <a:gd name="connsiteX1" fmla="*/ 7110281 w 7110281"/>
              <a:gd name="connsiteY1" fmla="*/ 0 h 6858000"/>
              <a:gd name="connsiteX2" fmla="*/ 7110281 w 7110281"/>
              <a:gd name="connsiteY2" fmla="*/ 6858000 h 6858000"/>
              <a:gd name="connsiteX3" fmla="*/ 2778313 w 7110281"/>
              <a:gd name="connsiteY3" fmla="*/ 6858000 h 6858000"/>
              <a:gd name="connsiteX4" fmla="*/ 893038 w 7110281"/>
              <a:gd name="connsiteY4" fmla="*/ 6184688 h 6858000"/>
              <a:gd name="connsiteX5" fmla="*/ 78728 w 7110281"/>
              <a:gd name="connsiteY5" fmla="*/ 4465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281" h="6858000">
                <a:moveTo>
                  <a:pt x="1673581" y="0"/>
                </a:moveTo>
                <a:lnTo>
                  <a:pt x="7110281" y="0"/>
                </a:lnTo>
                <a:lnTo>
                  <a:pt x="7110281" y="6858000"/>
                </a:lnTo>
                <a:lnTo>
                  <a:pt x="2778313" y="6858000"/>
                </a:lnTo>
                <a:lnTo>
                  <a:pt x="893038" y="6184688"/>
                </a:lnTo>
                <a:cubicBezTo>
                  <a:pt x="193456" y="5934838"/>
                  <a:pt x="-171123" y="5165171"/>
                  <a:pt x="78728" y="4465590"/>
                </a:cubicBezTo>
                <a:close/>
              </a:path>
            </a:pathLst>
          </a:custGeom>
          <a:solidFill>
            <a:schemeClr val="bg1">
              <a:lumMod val="85000"/>
            </a:schemeClr>
          </a:solidFill>
          <a:ln w="28575">
            <a:solidFill>
              <a:schemeClr val="bg1"/>
            </a:solid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1">
    <p:spTree>
      <p:nvGrpSpPr>
        <p:cNvPr id="1" name=""/>
        <p:cNvGrpSpPr/>
        <p:nvPr/>
      </p:nvGrpSpPr>
      <p:grpSpPr>
        <a:xfrm>
          <a:off x="0" y="0"/>
          <a:ext cx="0" cy="0"/>
          <a:chOff x="0" y="0"/>
          <a:chExt cx="0" cy="0"/>
        </a:xfrm>
      </p:grpSpPr>
      <p:sp>
        <p:nvSpPr>
          <p:cNvPr id="5" name="图片占位符 4"/>
          <p:cNvSpPr>
            <a:spLocks noGrp="1"/>
          </p:cNvSpPr>
          <p:nvPr>
            <p:ph type="pic" sz="quarter" idx="14" hasCustomPrompt="1"/>
          </p:nvPr>
        </p:nvSpPr>
        <p:spPr>
          <a:xfrm>
            <a:off x="1415286" y="1066901"/>
            <a:ext cx="3599543" cy="4767841"/>
          </a:xfrm>
          <a:prstGeom prst="rect">
            <a:avLst/>
          </a:prstGeom>
          <a:solidFill>
            <a:schemeClr val="bg1">
              <a:lumMod val="85000"/>
            </a:schemeClr>
          </a:solidFill>
          <a:ln w="28575">
            <a:solidFill>
              <a:schemeClr val="tx1">
                <a:lumMod val="65000"/>
                <a:lumOff val="3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7_1">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0" y="0"/>
            <a:ext cx="5050971"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9_1">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2" name="图片占位符 2"/>
          <p:cNvSpPr>
            <a:spLocks noGrp="1"/>
          </p:cNvSpPr>
          <p:nvPr>
            <p:ph type="pic" sz="quarter" idx="13" hasCustomPrompt="1"/>
          </p:nvPr>
        </p:nvSpPr>
        <p:spPr>
          <a:xfrm>
            <a:off x="1070292"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
        <p:nvSpPr>
          <p:cNvPr id="3" name="图片占位符 2"/>
          <p:cNvSpPr>
            <a:spLocks noGrp="1"/>
          </p:cNvSpPr>
          <p:nvPr>
            <p:ph type="pic" sz="quarter" idx="14" hasCustomPrompt="1"/>
          </p:nvPr>
        </p:nvSpPr>
        <p:spPr>
          <a:xfrm>
            <a:off x="4820324"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
        <p:nvSpPr>
          <p:cNvPr id="4" name="图片占位符 2"/>
          <p:cNvSpPr>
            <a:spLocks noGrp="1"/>
          </p:cNvSpPr>
          <p:nvPr>
            <p:ph type="pic" sz="quarter" idx="15" hasCustomPrompt="1"/>
          </p:nvPr>
        </p:nvSpPr>
        <p:spPr>
          <a:xfrm>
            <a:off x="8650803"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2" name="矩形 1">
            <a:hlinkClick r:id="rId2"/>
          </p:cNvPr>
          <p:cNvSpPr/>
          <p:nvPr userDrawn="1"/>
        </p:nvSpPr>
        <p:spPr>
          <a:xfrm>
            <a:off x="0" y="0"/>
            <a:ext cx="12192000" cy="6858000"/>
          </a:xfrm>
          <a:prstGeom prst="rect">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sp>
        <p:nvSpPr>
          <p:cNvPr id="2" name="矩形 1">
            <a:hlinkClick r:id="rId2"/>
          </p:cNvPr>
          <p:cNvSpPr/>
          <p:nvPr userDrawn="1"/>
        </p:nvSpPr>
        <p:spPr>
          <a:xfrm>
            <a:off x="0" y="0"/>
            <a:ext cx="12192000" cy="6858000"/>
          </a:xfrm>
          <a:prstGeom prst="rect">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3434443" y="767443"/>
            <a:ext cx="5323115" cy="5323115"/>
          </a:xfrm>
          <a:prstGeom prst="ellipse">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userDrawn="1"/>
        </p:nvSpPr>
        <p:spPr>
          <a:xfrm>
            <a:off x="3092450" y="425450"/>
            <a:ext cx="6007100" cy="6007100"/>
          </a:xfrm>
          <a:prstGeom prst="ellipse">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userDrawn="1"/>
        </p:nvSpPr>
        <p:spPr>
          <a:xfrm>
            <a:off x="2692514" y="25514"/>
            <a:ext cx="6806973" cy="6806973"/>
          </a:xfrm>
          <a:prstGeom prst="ellipse">
            <a:avLst/>
          </a:prstGeom>
          <a:no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userDrawn="1"/>
        </p:nvSpPr>
        <p:spPr>
          <a:xfrm>
            <a:off x="2249772" y="-417228"/>
            <a:ext cx="7692457" cy="7692457"/>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userDrawn="1"/>
        </p:nvSpPr>
        <p:spPr>
          <a:xfrm>
            <a:off x="1729256" y="-937744"/>
            <a:ext cx="8733489" cy="8733489"/>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userDrawn="1"/>
        </p:nvSpPr>
        <p:spPr>
          <a:xfrm rot="13500000">
            <a:off x="1077816"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userDrawn="1"/>
        </p:nvSpPr>
        <p:spPr>
          <a:xfrm rot="8100000" flipH="1">
            <a:off x="10895705"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decel="100000" fill="hold" grpId="1" nodeType="afterEffect">
                                  <p:stCondLst>
                                    <p:cond delay="0"/>
                                  </p:stCondLst>
                                  <p:childTnLst>
                                    <p:animScale>
                                      <p:cBhvr>
                                        <p:cTn id="11" dur="250" fill="hold"/>
                                        <p:tgtEl>
                                          <p:spTgt spid="3"/>
                                        </p:tgtEl>
                                      </p:cBhvr>
                                      <p:by x="110000" y="110000"/>
                                    </p:animScale>
                                  </p:childTnLst>
                                </p:cTn>
                              </p:par>
                            </p:childTnLst>
                          </p:cTn>
                        </p:par>
                        <p:par>
                          <p:cTn id="12" fill="hold">
                            <p:stCondLst>
                              <p:cond delay="1000"/>
                            </p:stCondLst>
                            <p:childTnLst>
                              <p:par>
                                <p:cTn id="13" presetID="6" presetClass="emph" presetSubtype="0" decel="100000" fill="hold" grpId="2" nodeType="afterEffect">
                                  <p:stCondLst>
                                    <p:cond delay="0"/>
                                  </p:stCondLst>
                                  <p:childTnLst>
                                    <p:animScale>
                                      <p:cBhvr>
                                        <p:cTn id="14" dur="250" fill="hold"/>
                                        <p:tgtEl>
                                          <p:spTgt spid="3"/>
                                        </p:tgtEl>
                                      </p:cBhvr>
                                      <p:by x="90000" y="90000"/>
                                    </p:animScale>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5" grpId="0" animBg="1"/>
      <p:bldP spid="6" grpId="0" animBg="1"/>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t="15349"/>
          <a:stretch>
            <a:fillRect/>
          </a:stretch>
        </p:blipFill>
        <p:spPr>
          <a:xfrm>
            <a:off x="3047" y="-1714"/>
            <a:ext cx="12185907" cy="6861428"/>
          </a:xfrm>
          <a:prstGeom prst="rect">
            <a:avLst/>
          </a:prstGeom>
        </p:spPr>
      </p:pic>
      <p:sp>
        <p:nvSpPr>
          <p:cNvPr id="2" name="矩形 1">
            <a:hlinkClick r:id="rId3"/>
          </p:cNvPr>
          <p:cNvSpPr/>
          <p:nvPr userDrawn="1"/>
        </p:nvSpPr>
        <p:spPr>
          <a:xfrm>
            <a:off x="0" y="0"/>
            <a:ext cx="12192000" cy="6858000"/>
          </a:xfrm>
          <a:prstGeom prst="rect">
            <a:avLst/>
          </a:prstGeom>
          <a:solidFill>
            <a:srgbClr val="0E53D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3434443" y="767443"/>
            <a:ext cx="5323115" cy="5323115"/>
          </a:xfrm>
          <a:prstGeom prst="ellipse">
            <a:avLst/>
          </a:prstGeom>
          <a:solidFill>
            <a:schemeClr val="tx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userDrawn="1"/>
        </p:nvSpPr>
        <p:spPr>
          <a:xfrm>
            <a:off x="3092450" y="425450"/>
            <a:ext cx="6007100" cy="6007100"/>
          </a:xfrm>
          <a:prstGeom prst="ellipse">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userDrawn="1"/>
        </p:nvSpPr>
        <p:spPr>
          <a:xfrm>
            <a:off x="2692514" y="25514"/>
            <a:ext cx="6806973" cy="6806973"/>
          </a:xfrm>
          <a:prstGeom prst="ellipse">
            <a:avLst/>
          </a:prstGeom>
          <a:no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userDrawn="1"/>
        </p:nvSpPr>
        <p:spPr>
          <a:xfrm>
            <a:off x="2249772" y="-417228"/>
            <a:ext cx="7692457" cy="7692457"/>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userDrawn="1"/>
        </p:nvSpPr>
        <p:spPr>
          <a:xfrm>
            <a:off x="1729256" y="-937744"/>
            <a:ext cx="8733489" cy="8733489"/>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userDrawn="1"/>
        </p:nvSpPr>
        <p:spPr>
          <a:xfrm rot="13500000">
            <a:off x="1077816"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userDrawn="1"/>
        </p:nvSpPr>
        <p:spPr>
          <a:xfrm rot="8100000" flipH="1">
            <a:off x="10895705"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decel="100000" fill="hold" grpId="1" nodeType="afterEffect">
                                  <p:stCondLst>
                                    <p:cond delay="0"/>
                                  </p:stCondLst>
                                  <p:childTnLst>
                                    <p:animScale>
                                      <p:cBhvr>
                                        <p:cTn id="11" dur="250" fill="hold"/>
                                        <p:tgtEl>
                                          <p:spTgt spid="3"/>
                                        </p:tgtEl>
                                      </p:cBhvr>
                                      <p:by x="110000" y="110000"/>
                                    </p:animScale>
                                  </p:childTnLst>
                                </p:cTn>
                              </p:par>
                            </p:childTnLst>
                          </p:cTn>
                        </p:par>
                        <p:par>
                          <p:cTn id="12" fill="hold">
                            <p:stCondLst>
                              <p:cond delay="1000"/>
                            </p:stCondLst>
                            <p:childTnLst>
                              <p:par>
                                <p:cTn id="13" presetID="6" presetClass="emph" presetSubtype="0" decel="100000" fill="hold" grpId="2" nodeType="afterEffect">
                                  <p:stCondLst>
                                    <p:cond delay="0"/>
                                  </p:stCondLst>
                                  <p:childTnLst>
                                    <p:animScale>
                                      <p:cBhvr>
                                        <p:cTn id="14" dur="250" fill="hold"/>
                                        <p:tgtEl>
                                          <p:spTgt spid="3"/>
                                        </p:tgtEl>
                                      </p:cBhvr>
                                      <p:by x="90000" y="90000"/>
                                    </p:animScale>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5"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grpSp>
        <p:nvGrpSpPr>
          <p:cNvPr id="2" name="组合 1"/>
          <p:cNvGrpSpPr/>
          <p:nvPr userDrawn="1"/>
        </p:nvGrpSpPr>
        <p:grpSpPr>
          <a:xfrm>
            <a:off x="8716329" y="1059498"/>
            <a:ext cx="2613884" cy="5323449"/>
            <a:chOff x="6056889" y="570183"/>
            <a:chExt cx="2043502" cy="4161807"/>
          </a:xfrm>
        </p:grpSpPr>
        <p:pic>
          <p:nvPicPr>
            <p:cNvPr id="3" name="Picture 3" descr="C:\Documents and Settings\Administrator\桌面\Apple\iphone5s.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9027545" y="1789789"/>
            <a:ext cx="2118458" cy="3825115"/>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grpSp>
        <p:nvGrpSpPr>
          <p:cNvPr id="2" name="组合 1"/>
          <p:cNvGrpSpPr/>
          <p:nvPr userDrawn="1"/>
        </p:nvGrpSpPr>
        <p:grpSpPr>
          <a:xfrm>
            <a:off x="5086351" y="1453736"/>
            <a:ext cx="9372600" cy="4866782"/>
            <a:chOff x="4902482" y="2233878"/>
            <a:chExt cx="8611813" cy="4471738"/>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6746304" y="1902380"/>
            <a:ext cx="5619841" cy="3546624"/>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4268151" y="1847896"/>
            <a:ext cx="3655698" cy="3655698"/>
          </a:xfrm>
          <a:prstGeom prst="ellipse">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直接连接符 3"/>
          <p:cNvCxnSpPr/>
          <p:nvPr/>
        </p:nvCxnSpPr>
        <p:spPr>
          <a:xfrm flipV="1">
            <a:off x="4275296" y="6678749"/>
            <a:ext cx="36414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userDrawn="1"/>
        </p:nvSpPr>
        <p:spPr>
          <a:xfrm>
            <a:off x="5725886" y="1030468"/>
            <a:ext cx="740229" cy="119474"/>
          </a:xfrm>
          <a:custGeom>
            <a:avLst/>
            <a:gdLst>
              <a:gd name="connsiteX0" fmla="*/ 306702 w 740229"/>
              <a:gd name="connsiteY0" fmla="*/ 56063 h 119474"/>
              <a:gd name="connsiteX1" fmla="*/ 433525 w 740229"/>
              <a:gd name="connsiteY1" fmla="*/ 56063 h 119474"/>
              <a:gd name="connsiteX2" fmla="*/ 370113 w 740229"/>
              <a:gd name="connsiteY2" fmla="*/ 119474 h 119474"/>
              <a:gd name="connsiteX3" fmla="*/ 0 w 740229"/>
              <a:gd name="connsiteY3" fmla="*/ 0 h 119474"/>
              <a:gd name="connsiteX4" fmla="*/ 740229 w 740229"/>
              <a:gd name="connsiteY4" fmla="*/ 0 h 119474"/>
              <a:gd name="connsiteX5" fmla="*/ 740229 w 740229"/>
              <a:gd name="connsiteY5" fmla="*/ 45719 h 119474"/>
              <a:gd name="connsiteX6" fmla="*/ 0 w 740229"/>
              <a:gd name="connsiteY6" fmla="*/ 45719 h 11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119474">
                <a:moveTo>
                  <a:pt x="306702" y="56063"/>
                </a:moveTo>
                <a:lnTo>
                  <a:pt x="433525" y="56063"/>
                </a:lnTo>
                <a:lnTo>
                  <a:pt x="370113" y="119474"/>
                </a:lnTo>
                <a:close/>
                <a:moveTo>
                  <a:pt x="0" y="0"/>
                </a:moveTo>
                <a:lnTo>
                  <a:pt x="740229" y="0"/>
                </a:lnTo>
                <a:lnTo>
                  <a:pt x="740229" y="45719"/>
                </a:lnTo>
                <a:lnTo>
                  <a:pt x="0" y="457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5758543" y="1002"/>
            <a:ext cx="674915" cy="331441"/>
          </a:xfrm>
          <a:prstGeom prs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5754277" y="6343118"/>
            <a:ext cx="683447" cy="335631"/>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5943600" y="6676573"/>
            <a:ext cx="304800"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userDrawn="1"/>
        </p:nvSpPr>
        <p:spPr>
          <a:xfrm>
            <a:off x="5842508" y="6478563"/>
            <a:ext cx="506984" cy="307777"/>
          </a:xfrm>
          <a:prstGeom prst="rect">
            <a:avLst/>
          </a:prstGeom>
          <a:noFill/>
        </p:spPr>
        <p:txBody>
          <a:bodyPr wrap="square" rtlCol="0">
            <a:spAutoFit/>
          </a:bodyPr>
          <a:lstStyle/>
          <a:p>
            <a:pPr algn="ctr"/>
            <a:fld id="{2EEF1883-7A0E-4F66-9932-E581691AD397}" type="slidenum">
              <a:rPr lang="zh-CN" altLang="en-US" sz="1400" smtClean="0">
                <a:solidFill>
                  <a:schemeClr val="tx1">
                    <a:lumMod val="85000"/>
                    <a:lumOff val="15000"/>
                  </a:schemeClr>
                </a:solidFill>
                <a:latin typeface="+mj-lt"/>
                <a:ea typeface="Arial Unicode MS" panose="020B0604020202020204" pitchFamily="34" charset="-122"/>
                <a:cs typeface="Arial Unicode MS" panose="020B0604020202020204" pitchFamily="34" charset="-122"/>
              </a:rPr>
              <a:t>‹#›</a:t>
            </a:fld>
            <a:r>
              <a:rPr lang="zh-CN" altLang="en-US" sz="1400" dirty="0">
                <a:solidFill>
                  <a:schemeClr val="tx1">
                    <a:lumMod val="85000"/>
                    <a:lumOff val="15000"/>
                  </a:schemeClr>
                </a:solidFill>
                <a:latin typeface="+mj-lt"/>
                <a:ea typeface="Arial Unicode MS" panose="020B0604020202020204" pitchFamily="34" charset="-122"/>
                <a:cs typeface="Arial Unicode MS" panose="020B0604020202020204" pitchFamily="34" charset="-122"/>
              </a:rPr>
              <a:t> </a:t>
            </a:r>
            <a:endParaRPr lang="zh-CN" altLang="en-US" sz="1400" b="0" dirty="0">
              <a:solidFill>
                <a:schemeClr val="tx1">
                  <a:lumMod val="85000"/>
                  <a:lumOff val="15000"/>
                </a:schemeClr>
              </a:solidFill>
              <a:latin typeface="+mj-lt"/>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44.jpeg"/><Relationship Id="rId5" Type="http://schemas.openxmlformats.org/officeDocument/2006/relationships/chart" Target="../charts/chart4.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chart" Target="../charts/chart14.xml"/><Relationship Id="rId4" Type="http://schemas.openxmlformats.org/officeDocument/2006/relationships/chart" Target="../charts/char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512970" y="5375928"/>
            <a:ext cx="1166061" cy="338554"/>
          </a:xfrm>
          <a:prstGeom prst="rect">
            <a:avLst/>
          </a:prstGeom>
          <a:noFill/>
          <a:ln>
            <a:solidFill>
              <a:schemeClr val="bg1"/>
            </a:solidFill>
          </a:ln>
        </p:spPr>
        <p:txBody>
          <a:bodyPr wrap="square">
            <a:spAutoFit/>
          </a:bodyPr>
          <a:lstStyle/>
          <a:p>
            <a:pPr algn="ctr">
              <a:spcBef>
                <a:spcPts val="600"/>
              </a:spcBef>
            </a:pPr>
            <a:endParaRPr lang="zh-CN" altLang="en-US" sz="1600" dirty="0">
              <a:solidFill>
                <a:schemeClr val="bg1"/>
              </a:solidFill>
              <a:latin typeface="+mj-lt"/>
            </a:endParaRPr>
          </a:p>
        </p:txBody>
      </p:sp>
      <p:sp>
        <p:nvSpPr>
          <p:cNvPr id="20" name="矩形 19"/>
          <p:cNvSpPr/>
          <p:nvPr/>
        </p:nvSpPr>
        <p:spPr>
          <a:xfrm>
            <a:off x="1895305" y="3921628"/>
            <a:ext cx="8401390" cy="532453"/>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53"/>
          <p:cNvSpPr txBox="1"/>
          <p:nvPr/>
        </p:nvSpPr>
        <p:spPr>
          <a:xfrm>
            <a:off x="2420106" y="2516573"/>
            <a:ext cx="7351789" cy="1015663"/>
          </a:xfrm>
          <a:prstGeom prst="rect">
            <a:avLst/>
          </a:prstGeom>
          <a:noFill/>
          <a:effectLst/>
        </p:spPr>
        <p:txBody>
          <a:bodyPr wrap="square" rtlCol="0" anchor="ctr" anchorCtr="0">
            <a:noAutofit/>
          </a:bodyPr>
          <a:lstStyle/>
          <a:p>
            <a:pPr algn="ctr"/>
            <a:r>
              <a:rPr lang="zh-CN" altLang="en-US" sz="4800" dirty="0">
                <a:solidFill>
                  <a:schemeClr val="bg1"/>
                </a:solidFill>
                <a:latin typeface="+mj-ea"/>
                <a:ea typeface="+mj-ea"/>
              </a:rPr>
              <a:t>微党课工匠精神</a:t>
            </a:r>
            <a:r>
              <a:rPr lang="en-US" altLang="zh-CN" sz="4800" dirty="0" err="1">
                <a:solidFill>
                  <a:schemeClr val="bg1"/>
                </a:solidFill>
                <a:latin typeface="+mj-ea"/>
                <a:ea typeface="+mj-ea"/>
              </a:rPr>
              <a:t>ppt</a:t>
            </a:r>
            <a:r>
              <a:rPr lang="zh-CN" altLang="en-US" sz="4800" dirty="0">
                <a:solidFill>
                  <a:schemeClr val="bg1"/>
                </a:solidFill>
                <a:latin typeface="+mj-ea"/>
                <a:ea typeface="+mj-ea"/>
              </a:rPr>
              <a:t>模板</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0" y="3657600"/>
            <a:ext cx="9626601" cy="14515"/>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5" name="矩形 24"/>
          <p:cNvSpPr/>
          <p:nvPr/>
        </p:nvSpPr>
        <p:spPr>
          <a:xfrm>
            <a:off x="798285"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798285"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2" name="椭圆 1"/>
          <p:cNvSpPr/>
          <p:nvPr/>
        </p:nvSpPr>
        <p:spPr>
          <a:xfrm>
            <a:off x="1375228"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48743"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3548743"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99201"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3" name="矩形 42"/>
          <p:cNvSpPr/>
          <p:nvPr/>
        </p:nvSpPr>
        <p:spPr>
          <a:xfrm>
            <a:off x="6299201"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049659"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9049659"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7" name="椭圆 46"/>
          <p:cNvSpPr/>
          <p:nvPr/>
        </p:nvSpPr>
        <p:spPr>
          <a:xfrm>
            <a:off x="9626602"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954438" y="3375170"/>
            <a:ext cx="534497" cy="593888"/>
            <a:chOff x="9859963" y="1839912"/>
            <a:chExt cx="342900" cy="381000"/>
          </a:xfrm>
        </p:grpSpPr>
        <p:sp>
          <p:nvSpPr>
            <p:cNvPr id="17" name="Freeform 42"/>
            <p:cNvSpPr/>
            <p:nvPr/>
          </p:nvSpPr>
          <p:spPr bwMode="auto">
            <a:xfrm>
              <a:off x="9859963" y="2144712"/>
              <a:ext cx="342900" cy="76200"/>
            </a:xfrm>
            <a:custGeom>
              <a:avLst/>
              <a:gdLst>
                <a:gd name="T0" fmla="*/ 216 w 216"/>
                <a:gd name="T1" fmla="*/ 0 h 48"/>
                <a:gd name="T2" fmla="*/ 216 w 216"/>
                <a:gd name="T3" fmla="*/ 48 h 48"/>
                <a:gd name="T4" fmla="*/ 0 w 216"/>
                <a:gd name="T5" fmla="*/ 48 h 48"/>
                <a:gd name="T6" fmla="*/ 0 w 216"/>
                <a:gd name="T7" fmla="*/ 0 h 48"/>
              </a:gdLst>
              <a:ahLst/>
              <a:cxnLst>
                <a:cxn ang="0">
                  <a:pos x="T0" y="T1"/>
                </a:cxn>
                <a:cxn ang="0">
                  <a:pos x="T2" y="T3"/>
                </a:cxn>
                <a:cxn ang="0">
                  <a:pos x="T4" y="T5"/>
                </a:cxn>
                <a:cxn ang="0">
                  <a:pos x="T6" y="T7"/>
                </a:cxn>
              </a:cxnLst>
              <a:rect l="0" t="0" r="r" b="b"/>
              <a:pathLst>
                <a:path w="216" h="48">
                  <a:moveTo>
                    <a:pt x="216" y="0"/>
                  </a:moveTo>
                  <a:lnTo>
                    <a:pt x="216" y="48"/>
                  </a:lnTo>
                  <a:lnTo>
                    <a:pt x="0" y="48"/>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43"/>
            <p:cNvSpPr/>
            <p:nvPr/>
          </p:nvSpPr>
          <p:spPr bwMode="auto">
            <a:xfrm>
              <a:off x="9932988" y="2046287"/>
              <a:ext cx="196850" cy="98425"/>
            </a:xfrm>
            <a:custGeom>
              <a:avLst/>
              <a:gdLst>
                <a:gd name="T0" fmla="*/ 0 w 124"/>
                <a:gd name="T1" fmla="*/ 0 h 62"/>
                <a:gd name="T2" fmla="*/ 62 w 124"/>
                <a:gd name="T3" fmla="*/ 62 h 62"/>
                <a:gd name="T4" fmla="*/ 124 w 124"/>
                <a:gd name="T5" fmla="*/ 0 h 62"/>
              </a:gdLst>
              <a:ahLst/>
              <a:cxnLst>
                <a:cxn ang="0">
                  <a:pos x="T0" y="T1"/>
                </a:cxn>
                <a:cxn ang="0">
                  <a:pos x="T2" y="T3"/>
                </a:cxn>
                <a:cxn ang="0">
                  <a:pos x="T4" y="T5"/>
                </a:cxn>
              </a:cxnLst>
              <a:rect l="0" t="0" r="r" b="b"/>
              <a:pathLst>
                <a:path w="124" h="62">
                  <a:moveTo>
                    <a:pt x="0" y="0"/>
                  </a:moveTo>
                  <a:lnTo>
                    <a:pt x="62" y="62"/>
                  </a:lnTo>
                  <a:lnTo>
                    <a:pt x="124"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Line 44"/>
            <p:cNvSpPr>
              <a:spLocks noChangeShapeType="1"/>
            </p:cNvSpPr>
            <p:nvPr/>
          </p:nvSpPr>
          <p:spPr bwMode="auto">
            <a:xfrm>
              <a:off x="10031413" y="1839912"/>
              <a:ext cx="0" cy="3048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20" name="Freeform 88"/>
          <p:cNvSpPr>
            <a:spLocks noEditPoints="1"/>
          </p:cNvSpPr>
          <p:nvPr/>
        </p:nvSpPr>
        <p:spPr bwMode="auto">
          <a:xfrm>
            <a:off x="7293063" y="3375170"/>
            <a:ext cx="356332" cy="593888"/>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5"/>
          <p:cNvSpPr/>
          <p:nvPr/>
        </p:nvSpPr>
        <p:spPr bwMode="auto">
          <a:xfrm>
            <a:off x="4423828" y="3375170"/>
            <a:ext cx="593886" cy="593888"/>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22" name="组合 21"/>
          <p:cNvGrpSpPr/>
          <p:nvPr/>
        </p:nvGrpSpPr>
        <p:grpSpPr>
          <a:xfrm>
            <a:off x="1673370" y="3437034"/>
            <a:ext cx="593886" cy="470161"/>
            <a:chOff x="7591425" y="4687888"/>
            <a:chExt cx="381000" cy="301625"/>
          </a:xfrm>
        </p:grpSpPr>
        <p:sp>
          <p:nvSpPr>
            <p:cNvPr id="23"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866223"/>
            <a:ext cx="12191999" cy="2663371"/>
            <a:chOff x="698044" y="1752596"/>
            <a:chExt cx="12118071" cy="2663371"/>
          </a:xfrm>
        </p:grpSpPr>
        <p:sp>
          <p:nvSpPr>
            <p:cNvPr id="7" name="梯形 6"/>
            <p:cNvSpPr/>
            <p:nvPr/>
          </p:nvSpPr>
          <p:spPr>
            <a:xfrm rot="16200000">
              <a:off x="8517209" y="117061"/>
              <a:ext cx="2663371" cy="5934441"/>
            </a:xfrm>
            <a:prstGeom prst="trapezoid">
              <a:avLst>
                <a:gd name="adj" fmla="val 24551"/>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梯形 20"/>
            <p:cNvSpPr/>
            <p:nvPr/>
          </p:nvSpPr>
          <p:spPr>
            <a:xfrm rot="5400000" flipH="1">
              <a:off x="2333579" y="117061"/>
              <a:ext cx="2663371" cy="5934441"/>
            </a:xfrm>
            <a:prstGeom prst="trapezoid">
              <a:avLst>
                <a:gd name="adj" fmla="val 24551"/>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5029200" y="2104569"/>
            <a:ext cx="2133600" cy="2133600"/>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51"/>
          <p:cNvSpPr/>
          <p:nvPr/>
        </p:nvSpPr>
        <p:spPr bwMode="auto">
          <a:xfrm>
            <a:off x="5753978" y="2577046"/>
            <a:ext cx="684044" cy="649845"/>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矩形 4"/>
          <p:cNvSpPr/>
          <p:nvPr/>
        </p:nvSpPr>
        <p:spPr>
          <a:xfrm>
            <a:off x="4923972" y="4797732"/>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 name="文本框 2"/>
          <p:cNvSpPr txBox="1"/>
          <p:nvPr/>
        </p:nvSpPr>
        <p:spPr>
          <a:xfrm>
            <a:off x="5527575" y="3361207"/>
            <a:ext cx="1136850" cy="523220"/>
          </a:xfrm>
          <a:prstGeom prst="rect">
            <a:avLst/>
          </a:prstGeom>
          <a:noFill/>
        </p:spPr>
        <p:txBody>
          <a:bodyPr wrap="none" rtlCol="0">
            <a:spAutoFit/>
          </a:bodyPr>
          <a:lstStyle/>
          <a:p>
            <a:r>
              <a:rPr lang="en-US" altLang="zh-CN" sz="2800">
                <a:solidFill>
                  <a:schemeClr val="bg1"/>
                </a:solidFill>
                <a:latin typeface="+mj-lt"/>
              </a:rPr>
              <a:t>81,342</a:t>
            </a:r>
            <a:endParaRPr lang="zh-CN" altLang="en-US" sz="2800">
              <a:solidFill>
                <a:schemeClr val="bg1"/>
              </a:solidFill>
              <a:latin typeface="+mj-lt"/>
            </a:endParaRPr>
          </a:p>
        </p:txBody>
      </p:sp>
      <p:sp>
        <p:nvSpPr>
          <p:cNvPr id="23" name="椭圆 22"/>
          <p:cNvSpPr/>
          <p:nvPr/>
        </p:nvSpPr>
        <p:spPr>
          <a:xfrm>
            <a:off x="1030517"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3</a:t>
            </a:r>
            <a:endParaRPr lang="zh-CN" altLang="en-US">
              <a:solidFill>
                <a:schemeClr val="tx1">
                  <a:lumMod val="85000"/>
                  <a:lumOff val="15000"/>
                </a:schemeClr>
              </a:solidFill>
            </a:endParaRPr>
          </a:p>
        </p:txBody>
      </p:sp>
      <p:sp>
        <p:nvSpPr>
          <p:cNvPr id="25" name="椭圆 24"/>
          <p:cNvSpPr/>
          <p:nvPr/>
        </p:nvSpPr>
        <p:spPr>
          <a:xfrm>
            <a:off x="2489436"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2</a:t>
            </a:r>
            <a:endParaRPr lang="zh-CN" altLang="en-US">
              <a:solidFill>
                <a:schemeClr val="tx1">
                  <a:lumMod val="85000"/>
                  <a:lumOff val="15000"/>
                </a:schemeClr>
              </a:solidFill>
            </a:endParaRPr>
          </a:p>
        </p:txBody>
      </p:sp>
      <p:sp>
        <p:nvSpPr>
          <p:cNvPr id="26" name="椭圆 25"/>
          <p:cNvSpPr/>
          <p:nvPr/>
        </p:nvSpPr>
        <p:spPr>
          <a:xfrm>
            <a:off x="3948356"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1</a:t>
            </a:r>
            <a:endParaRPr lang="zh-CN" altLang="en-US">
              <a:solidFill>
                <a:schemeClr val="tx1">
                  <a:lumMod val="85000"/>
                  <a:lumOff val="15000"/>
                </a:schemeClr>
              </a:solidFill>
            </a:endParaRPr>
          </a:p>
        </p:txBody>
      </p:sp>
      <p:sp>
        <p:nvSpPr>
          <p:cNvPr id="27" name="椭圆 26"/>
          <p:cNvSpPr/>
          <p:nvPr/>
        </p:nvSpPr>
        <p:spPr>
          <a:xfrm>
            <a:off x="7887578"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1</a:t>
            </a:r>
            <a:endParaRPr lang="zh-CN" altLang="en-US">
              <a:solidFill>
                <a:schemeClr val="tx1">
                  <a:lumMod val="85000"/>
                  <a:lumOff val="15000"/>
                </a:schemeClr>
              </a:solidFill>
            </a:endParaRPr>
          </a:p>
        </p:txBody>
      </p:sp>
      <p:sp>
        <p:nvSpPr>
          <p:cNvPr id="28" name="椭圆 27"/>
          <p:cNvSpPr/>
          <p:nvPr/>
        </p:nvSpPr>
        <p:spPr>
          <a:xfrm>
            <a:off x="9346497"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2</a:t>
            </a:r>
            <a:endParaRPr lang="zh-CN" altLang="en-US">
              <a:solidFill>
                <a:schemeClr val="tx1">
                  <a:lumMod val="85000"/>
                  <a:lumOff val="15000"/>
                </a:schemeClr>
              </a:solidFill>
            </a:endParaRPr>
          </a:p>
        </p:txBody>
      </p:sp>
      <p:sp>
        <p:nvSpPr>
          <p:cNvPr id="29" name="椭圆 28"/>
          <p:cNvSpPr/>
          <p:nvPr/>
        </p:nvSpPr>
        <p:spPr>
          <a:xfrm>
            <a:off x="10805417"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3</a:t>
            </a:r>
            <a:endParaRPr lang="zh-CN" altLang="en-US">
              <a:solidFill>
                <a:schemeClr val="tx1">
                  <a:lumMod val="85000"/>
                  <a:lumOff val="15000"/>
                </a:schemeClr>
              </a:solidFill>
            </a:endParaRPr>
          </a:p>
        </p:txBody>
      </p:sp>
      <p:sp>
        <p:nvSpPr>
          <p:cNvPr id="30" name="矩形 29"/>
          <p:cNvSpPr/>
          <p:nvPr/>
        </p:nvSpPr>
        <p:spPr>
          <a:xfrm>
            <a:off x="366106" y="2103754"/>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31" name="矩形 30"/>
          <p:cNvSpPr/>
          <p:nvPr/>
        </p:nvSpPr>
        <p:spPr>
          <a:xfrm>
            <a:off x="366106" y="1724223"/>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cxnSp>
        <p:nvCxnSpPr>
          <p:cNvPr id="32" name="直接箭头连接符 31"/>
          <p:cNvCxnSpPr>
            <a:stCxn id="26" idx="2"/>
            <a:endCxn id="25" idx="6"/>
          </p:cNvCxnSpPr>
          <p:nvPr/>
        </p:nvCxnSpPr>
        <p:spPr>
          <a:xfrm flipH="1" flipV="1">
            <a:off x="2910350" y="3173672"/>
            <a:ext cx="1038006" cy="2303"/>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2"/>
            <a:endCxn id="23" idx="6"/>
          </p:cNvCxnSpPr>
          <p:nvPr/>
        </p:nvCxnSpPr>
        <p:spPr>
          <a:xfrm flipH="1" flipV="1">
            <a:off x="1451431" y="3171369"/>
            <a:ext cx="1038005" cy="2303"/>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9767411" y="3169066"/>
            <a:ext cx="1038006" cy="2303"/>
          </a:xfrm>
          <a:prstGeom prst="straightConnector1">
            <a:avLst/>
          </a:prstGeom>
          <a:ln w="28575">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flipV="1">
            <a:off x="8308492" y="3166763"/>
            <a:ext cx="1038005" cy="2303"/>
          </a:xfrm>
          <a:prstGeom prst="straightConnector1">
            <a:avLst/>
          </a:prstGeom>
          <a:ln w="28575">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287383" y="2101213"/>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1" name="矩形 40"/>
          <p:cNvSpPr/>
          <p:nvPr/>
        </p:nvSpPr>
        <p:spPr>
          <a:xfrm>
            <a:off x="3287383" y="1721682"/>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2" name="矩形 41"/>
          <p:cNvSpPr/>
          <p:nvPr/>
        </p:nvSpPr>
        <p:spPr>
          <a:xfrm>
            <a:off x="1850191" y="4026093"/>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3" name="矩形 42"/>
          <p:cNvSpPr/>
          <p:nvPr/>
        </p:nvSpPr>
        <p:spPr>
          <a:xfrm>
            <a:off x="1850191" y="3646562"/>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4" name="矩形 43"/>
          <p:cNvSpPr/>
          <p:nvPr/>
        </p:nvSpPr>
        <p:spPr>
          <a:xfrm>
            <a:off x="7218877" y="2111412"/>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5" name="矩形 44"/>
          <p:cNvSpPr/>
          <p:nvPr/>
        </p:nvSpPr>
        <p:spPr>
          <a:xfrm>
            <a:off x="7218877" y="1731881"/>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6" name="矩形 45"/>
          <p:cNvSpPr/>
          <p:nvPr/>
        </p:nvSpPr>
        <p:spPr>
          <a:xfrm>
            <a:off x="10140154" y="2108871"/>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7" name="矩形 46"/>
          <p:cNvSpPr/>
          <p:nvPr/>
        </p:nvSpPr>
        <p:spPr>
          <a:xfrm>
            <a:off x="10140154" y="1729340"/>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48" name="矩形 47"/>
          <p:cNvSpPr/>
          <p:nvPr/>
        </p:nvSpPr>
        <p:spPr>
          <a:xfrm>
            <a:off x="8702962" y="4033751"/>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p>
        </p:txBody>
      </p:sp>
      <p:sp>
        <p:nvSpPr>
          <p:cNvPr id="49" name="矩形 48"/>
          <p:cNvSpPr/>
          <p:nvPr/>
        </p:nvSpPr>
        <p:spPr>
          <a:xfrm>
            <a:off x="8702962" y="3654220"/>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p>
        </p:txBody>
      </p:sp>
      <p:sp>
        <p:nvSpPr>
          <p:cNvPr id="33" name="矩形 3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43843" y="1159220"/>
            <a:ext cx="1704314" cy="1862048"/>
          </a:xfrm>
          <a:prstGeom prst="rect">
            <a:avLst/>
          </a:prstGeom>
          <a:noFill/>
        </p:spPr>
        <p:txBody>
          <a:bodyPr wrap="none" rtlCol="0">
            <a:spAutoFit/>
          </a:bodyPr>
          <a:lstStyle/>
          <a:p>
            <a:pPr algn="ctr"/>
            <a:r>
              <a:rPr lang="en-US" altLang="zh-CN" sz="11500">
                <a:ln w="19050">
                  <a:noFill/>
                </a:ln>
                <a:solidFill>
                  <a:schemeClr val="bg1"/>
                </a:solidFill>
                <a:latin typeface="+mj-lt"/>
              </a:rPr>
              <a:t>02</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Logical Structure</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759504" y="1525664"/>
          <a:ext cx="10672993" cy="3381277"/>
        </p:xfrm>
        <a:graphic>
          <a:graphicData uri="http://schemas.openxmlformats.org/drawingml/2006/table">
            <a:tbl>
              <a:tblPr firstRow="1" bandRow="1">
                <a:effectLst/>
                <a:tableStyleId>{5C22544A-7EE6-4342-B048-85BDC9FD1C3A}</a:tableStyleId>
              </a:tblPr>
              <a:tblGrid>
                <a:gridCol w="1124797">
                  <a:extLst>
                    <a:ext uri="{9D8B030D-6E8A-4147-A177-3AD203B41FA5}">
                      <a16:colId xmlns:a16="http://schemas.microsoft.com/office/drawing/2014/main" val="20000"/>
                    </a:ext>
                  </a:extLst>
                </a:gridCol>
                <a:gridCol w="795683">
                  <a:extLst>
                    <a:ext uri="{9D8B030D-6E8A-4147-A177-3AD203B41FA5}">
                      <a16:colId xmlns:a16="http://schemas.microsoft.com/office/drawing/2014/main" val="20001"/>
                    </a:ext>
                  </a:extLst>
                </a:gridCol>
                <a:gridCol w="795683">
                  <a:extLst>
                    <a:ext uri="{9D8B030D-6E8A-4147-A177-3AD203B41FA5}">
                      <a16:colId xmlns:a16="http://schemas.microsoft.com/office/drawing/2014/main" val="20002"/>
                    </a:ext>
                  </a:extLst>
                </a:gridCol>
                <a:gridCol w="795683">
                  <a:extLst>
                    <a:ext uri="{9D8B030D-6E8A-4147-A177-3AD203B41FA5}">
                      <a16:colId xmlns:a16="http://schemas.microsoft.com/office/drawing/2014/main" val="20003"/>
                    </a:ext>
                  </a:extLst>
                </a:gridCol>
                <a:gridCol w="795683">
                  <a:extLst>
                    <a:ext uri="{9D8B030D-6E8A-4147-A177-3AD203B41FA5}">
                      <a16:colId xmlns:a16="http://schemas.microsoft.com/office/drawing/2014/main" val="20004"/>
                    </a:ext>
                  </a:extLst>
                </a:gridCol>
                <a:gridCol w="795683">
                  <a:extLst>
                    <a:ext uri="{9D8B030D-6E8A-4147-A177-3AD203B41FA5}">
                      <a16:colId xmlns:a16="http://schemas.microsoft.com/office/drawing/2014/main" val="20005"/>
                    </a:ext>
                  </a:extLst>
                </a:gridCol>
                <a:gridCol w="795683">
                  <a:extLst>
                    <a:ext uri="{9D8B030D-6E8A-4147-A177-3AD203B41FA5}">
                      <a16:colId xmlns:a16="http://schemas.microsoft.com/office/drawing/2014/main" val="20006"/>
                    </a:ext>
                  </a:extLst>
                </a:gridCol>
                <a:gridCol w="795683">
                  <a:extLst>
                    <a:ext uri="{9D8B030D-6E8A-4147-A177-3AD203B41FA5}">
                      <a16:colId xmlns:a16="http://schemas.microsoft.com/office/drawing/2014/main" val="20007"/>
                    </a:ext>
                  </a:extLst>
                </a:gridCol>
                <a:gridCol w="795683">
                  <a:extLst>
                    <a:ext uri="{9D8B030D-6E8A-4147-A177-3AD203B41FA5}">
                      <a16:colId xmlns:a16="http://schemas.microsoft.com/office/drawing/2014/main" val="20008"/>
                    </a:ext>
                  </a:extLst>
                </a:gridCol>
                <a:gridCol w="795683">
                  <a:extLst>
                    <a:ext uri="{9D8B030D-6E8A-4147-A177-3AD203B41FA5}">
                      <a16:colId xmlns:a16="http://schemas.microsoft.com/office/drawing/2014/main" val="20009"/>
                    </a:ext>
                  </a:extLst>
                </a:gridCol>
                <a:gridCol w="795683">
                  <a:extLst>
                    <a:ext uri="{9D8B030D-6E8A-4147-A177-3AD203B41FA5}">
                      <a16:colId xmlns:a16="http://schemas.microsoft.com/office/drawing/2014/main" val="20010"/>
                    </a:ext>
                  </a:extLst>
                </a:gridCol>
                <a:gridCol w="795683">
                  <a:extLst>
                    <a:ext uri="{9D8B030D-6E8A-4147-A177-3AD203B41FA5}">
                      <a16:colId xmlns:a16="http://schemas.microsoft.com/office/drawing/2014/main" val="20011"/>
                    </a:ext>
                  </a:extLst>
                </a:gridCol>
                <a:gridCol w="795683">
                  <a:extLst>
                    <a:ext uri="{9D8B030D-6E8A-4147-A177-3AD203B41FA5}">
                      <a16:colId xmlns:a16="http://schemas.microsoft.com/office/drawing/2014/main" val="20012"/>
                    </a:ext>
                  </a:extLst>
                </a:gridCol>
              </a:tblGrid>
              <a:tr h="657237">
                <a:tc>
                  <a:txBody>
                    <a:bodyPr/>
                    <a:lstStyle/>
                    <a:p>
                      <a:pPr algn="ctr"/>
                      <a:endParaRPr lang="zh-CN" altLang="en-US" sz="1800" b="0" dirty="0">
                        <a:solidFill>
                          <a:schemeClr val="tx1">
                            <a:lumMod val="85000"/>
                            <a:lumOff val="1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Jan</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Feb</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Mar</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Apr</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bg1"/>
                          </a:solidFill>
                          <a:effectLst/>
                          <a:latin typeface="+mj-lt"/>
                        </a:rPr>
                        <a:t>May</a:t>
                      </a:r>
                      <a:endParaRPr lang="en-US" sz="1800" b="0"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2E72F1"/>
                    </a:solidFill>
                  </a:tcPr>
                </a:tc>
                <a:tc>
                  <a:txBody>
                    <a:bodyPr/>
                    <a:lstStyle/>
                    <a:p>
                      <a:pPr algn="ctr" fontAlgn="ctr"/>
                      <a:r>
                        <a:rPr lang="en-US" sz="1800" b="0" u="none" strike="noStrike">
                          <a:solidFill>
                            <a:schemeClr val="tx1">
                              <a:lumMod val="85000"/>
                              <a:lumOff val="15000"/>
                            </a:schemeClr>
                          </a:solidFill>
                          <a:effectLst/>
                          <a:latin typeface="+mj-lt"/>
                        </a:rPr>
                        <a:t>June</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July</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Aug</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Sept</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Oct</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Nov</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Dec</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A</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a:solidFill>
                            <a:schemeClr val="tx1">
                              <a:lumMod val="85000"/>
                              <a:lumOff val="15000"/>
                            </a:schemeClr>
                          </a:solidFill>
                        </a:rPr>
                        <a:t>★</a:t>
                      </a: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rgbClr val="2E72F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B</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rgbClr val="2E72F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C</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rgbClr val="2E72F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D</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rgbClr val="2E72F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矩形 9"/>
          <p:cNvSpPr/>
          <p:nvPr/>
        </p:nvSpPr>
        <p:spPr>
          <a:xfrm>
            <a:off x="1209880" y="5306642"/>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914399"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dirty="0">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graphicFrame>
        <p:nvGraphicFramePr>
          <p:cNvPr id="8" name="表格 7"/>
          <p:cNvGraphicFramePr>
            <a:graphicFrameLocks noGrp="1"/>
          </p:cNvGraphicFramePr>
          <p:nvPr/>
        </p:nvGraphicFramePr>
        <p:xfrm>
          <a:off x="3607569"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a:solidFill>
                            <a:schemeClr val="bg1"/>
                          </a:solidFill>
                          <a:effectLst/>
                          <a:latin typeface="+mj-lt"/>
                        </a:rPr>
                        <a:t>$ 6,000</a:t>
                      </a:r>
                      <a:endParaRPr lang="en-US" sz="2400" b="0" i="0" u="none" strike="noStrike" dirty="0">
                        <a:solidFill>
                          <a:schemeClr val="bg1"/>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BD2"/>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1" name="表格 10"/>
          <p:cNvGraphicFramePr>
            <a:graphicFrameLocks noGrp="1"/>
          </p:cNvGraphicFramePr>
          <p:nvPr/>
        </p:nvGraphicFramePr>
        <p:xfrm>
          <a:off x="6300739"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2" name="表格 11"/>
          <p:cNvGraphicFramePr>
            <a:graphicFrameLocks noGrp="1"/>
          </p:cNvGraphicFramePr>
          <p:nvPr/>
        </p:nvGraphicFramePr>
        <p:xfrm>
          <a:off x="8993908" y="1667177"/>
          <a:ext cx="2312719" cy="4007908"/>
        </p:xfrm>
        <a:graphic>
          <a:graphicData uri="http://schemas.openxmlformats.org/drawingml/2006/table">
            <a:tbl>
              <a:tblPr firstRow="1" bandRow="1">
                <a:effectLst/>
                <a:tableStyleId>{5C22544A-7EE6-4342-B048-85BDC9FD1C3A}</a:tableStyleId>
              </a:tblPr>
              <a:tblGrid>
                <a:gridCol w="2312719">
                  <a:extLst>
                    <a:ext uri="{9D8B030D-6E8A-4147-A177-3AD203B41FA5}">
                      <a16:colId xmlns:a16="http://schemas.microsoft.com/office/drawing/2014/main" val="20000"/>
                    </a:ext>
                  </a:extLst>
                </a:gridCol>
              </a:tblGrid>
              <a:tr h="779039">
                <a:tc>
                  <a:txBody>
                    <a:bodyPr/>
                    <a:lstStyle/>
                    <a:p>
                      <a:pPr algn="ctr" fontAlgn="ctr"/>
                      <a:r>
                        <a:rPr lang="en-US" sz="2400" b="0" u="none" strike="noStrike">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a:stretch>
            <a:fillRect/>
          </a:stretch>
        </p:blipFill>
        <p:spPr/>
      </p:pic>
      <p:sp>
        <p:nvSpPr>
          <p:cNvPr id="15" name="直角三角形 14"/>
          <p:cNvSpPr/>
          <p:nvPr/>
        </p:nvSpPr>
        <p:spPr>
          <a:xfrm flipH="1" flipV="1">
            <a:off x="0" y="0"/>
            <a:ext cx="12192000" cy="6858000"/>
          </a:xfrm>
          <a:prstGeom prst="rtTriangle">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8984" y="4224551"/>
            <a:ext cx="5604388" cy="1489639"/>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5407104" y="1195752"/>
            <a:ext cx="5993333" cy="1384995"/>
          </a:xfrm>
          <a:prstGeom prst="rect">
            <a:avLst/>
          </a:prstGeom>
        </p:spPr>
        <p:txBody>
          <a:bodyPr wrap="square">
            <a:spAutoFit/>
          </a:bodyPr>
          <a:lstStyle/>
          <a:p>
            <a:pPr algn="r">
              <a:lnSpc>
                <a:spcPct val="150000"/>
              </a:lnSpc>
            </a:pPr>
            <a:r>
              <a:rPr lang="en-US" altLang="zh-CN" sz="2800">
                <a:solidFill>
                  <a:schemeClr val="bg1"/>
                </a:solidFill>
                <a:latin typeface="+mj-lt"/>
                <a:ea typeface="+mj-ea"/>
              </a:rPr>
              <a:t>Dreams that aren't poked fun at aren't worth being made a reality.</a:t>
            </a:r>
          </a:p>
        </p:txBody>
      </p:sp>
      <p:sp>
        <p:nvSpPr>
          <p:cNvPr id="23" name="文本框 22"/>
          <p:cNvSpPr txBox="1"/>
          <p:nvPr/>
        </p:nvSpPr>
        <p:spPr>
          <a:xfrm>
            <a:off x="10997441" y="662354"/>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24" name="矩形 23"/>
          <p:cNvSpPr/>
          <p:nvPr/>
        </p:nvSpPr>
        <p:spPr>
          <a:xfrm>
            <a:off x="868983" y="3458609"/>
            <a:ext cx="4194627" cy="707886"/>
          </a:xfrm>
          <a:prstGeom prst="rect">
            <a:avLst/>
          </a:prstGeom>
        </p:spPr>
        <p:txBody>
          <a:bodyPr wrap="square">
            <a:spAutoFit/>
          </a:bodyPr>
          <a:lstStyle/>
          <a:p>
            <a:pP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Distribution Chart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0" name="Freeform 19"/>
          <p:cNvSpPr>
            <a:spLocks noEditPoints="1"/>
          </p:cNvSpPr>
          <p:nvPr/>
        </p:nvSpPr>
        <p:spPr bwMode="auto">
          <a:xfrm rot="2700000">
            <a:off x="4792947" y="1852398"/>
            <a:ext cx="2310683" cy="2310683"/>
          </a:xfrm>
          <a:custGeom>
            <a:avLst/>
            <a:gdLst>
              <a:gd name="T0" fmla="*/ 740 w 1008"/>
              <a:gd name="T1" fmla="*/ 950 h 1008"/>
              <a:gd name="T2" fmla="*/ 1008 w 1008"/>
              <a:gd name="T3" fmla="*/ 504 h 1008"/>
              <a:gd name="T4" fmla="*/ 825 w 1008"/>
              <a:gd name="T5" fmla="*/ 115 h 1008"/>
              <a:gd name="T6" fmla="*/ 504 w 1008"/>
              <a:gd name="T7" fmla="*/ 0 h 1008"/>
              <a:gd name="T8" fmla="*/ 0 w 1008"/>
              <a:gd name="T9" fmla="*/ 504 h 1008"/>
              <a:gd name="T10" fmla="*/ 237 w 1008"/>
              <a:gd name="T11" fmla="*/ 932 h 1008"/>
              <a:gd name="T12" fmla="*/ 504 w 1008"/>
              <a:gd name="T13" fmla="*/ 1008 h 1008"/>
              <a:gd name="T14" fmla="*/ 740 w 1008"/>
              <a:gd name="T15" fmla="*/ 950 h 1008"/>
              <a:gd name="T16" fmla="*/ 505 w 1008"/>
              <a:gd name="T17" fmla="*/ 627 h 1008"/>
              <a:gd name="T18" fmla="*/ 739 w 1008"/>
              <a:gd name="T19" fmla="*/ 393 h 1008"/>
              <a:gd name="T20" fmla="*/ 972 w 1008"/>
              <a:gd name="T21" fmla="*/ 627 h 1008"/>
              <a:gd name="T22" fmla="*/ 739 w 1008"/>
              <a:gd name="T23" fmla="*/ 860 h 1008"/>
              <a:gd name="T24" fmla="*/ 505 w 1008"/>
              <a:gd name="T25" fmla="*/ 62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740" y="950"/>
                </a:moveTo>
                <a:cubicBezTo>
                  <a:pt x="900" y="865"/>
                  <a:pt x="1008" y="697"/>
                  <a:pt x="1008" y="504"/>
                </a:cubicBezTo>
                <a:cubicBezTo>
                  <a:pt x="1008" y="348"/>
                  <a:pt x="937" y="208"/>
                  <a:pt x="825" y="115"/>
                </a:cubicBezTo>
                <a:cubicBezTo>
                  <a:pt x="738" y="43"/>
                  <a:pt x="626" y="0"/>
                  <a:pt x="504" y="0"/>
                </a:cubicBezTo>
                <a:cubicBezTo>
                  <a:pt x="226" y="0"/>
                  <a:pt x="0" y="226"/>
                  <a:pt x="0" y="504"/>
                </a:cubicBezTo>
                <a:cubicBezTo>
                  <a:pt x="0" y="685"/>
                  <a:pt x="95" y="843"/>
                  <a:pt x="237" y="932"/>
                </a:cubicBezTo>
                <a:cubicBezTo>
                  <a:pt x="315" y="980"/>
                  <a:pt x="406" y="1008"/>
                  <a:pt x="504" y="1008"/>
                </a:cubicBezTo>
                <a:cubicBezTo>
                  <a:pt x="590" y="1008"/>
                  <a:pt x="670" y="987"/>
                  <a:pt x="740" y="950"/>
                </a:cubicBezTo>
                <a:close/>
                <a:moveTo>
                  <a:pt x="505" y="627"/>
                </a:moveTo>
                <a:cubicBezTo>
                  <a:pt x="505" y="498"/>
                  <a:pt x="610" y="393"/>
                  <a:pt x="739" y="393"/>
                </a:cubicBezTo>
                <a:cubicBezTo>
                  <a:pt x="868" y="393"/>
                  <a:pt x="972" y="498"/>
                  <a:pt x="972" y="627"/>
                </a:cubicBezTo>
                <a:cubicBezTo>
                  <a:pt x="972" y="756"/>
                  <a:pt x="868" y="860"/>
                  <a:pt x="739" y="860"/>
                </a:cubicBezTo>
                <a:cubicBezTo>
                  <a:pt x="610" y="860"/>
                  <a:pt x="505" y="756"/>
                  <a:pt x="505" y="627"/>
                </a:cubicBezTo>
                <a:close/>
              </a:path>
            </a:pathLst>
          </a:custGeom>
          <a:solidFill>
            <a:srgbClr val="00B0F0"/>
          </a:solidFill>
          <a:ln>
            <a:noFill/>
          </a:ln>
        </p:spPr>
        <p:txBody>
          <a:bodyPr vert="horz" wrap="square" lIns="68580" tIns="34290" rIns="68580" bIns="34290" numCol="1" anchor="t" anchorCtr="0" compatLnSpc="1"/>
          <a:lstStyle/>
          <a:p>
            <a:endParaRPr lang="id-ID" sz="1350"/>
          </a:p>
        </p:txBody>
      </p:sp>
      <p:sp>
        <p:nvSpPr>
          <p:cNvPr id="14" name="文本框 13"/>
          <p:cNvSpPr txBox="1"/>
          <p:nvPr/>
        </p:nvSpPr>
        <p:spPr>
          <a:xfrm>
            <a:off x="5647844" y="2149347"/>
            <a:ext cx="561372"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sp>
        <p:nvSpPr>
          <p:cNvPr id="19" name="Freeform 21"/>
          <p:cNvSpPr/>
          <p:nvPr/>
        </p:nvSpPr>
        <p:spPr bwMode="auto">
          <a:xfrm rot="2700000">
            <a:off x="4570460" y="2914022"/>
            <a:ext cx="2338251" cy="2321960"/>
          </a:xfrm>
          <a:custGeom>
            <a:avLst/>
            <a:gdLst>
              <a:gd name="T0" fmla="*/ 249 w 1020"/>
              <a:gd name="T1" fmla="*/ 230 h 1013"/>
              <a:gd name="T2" fmla="*/ 439 w 1020"/>
              <a:gd name="T3" fmla="*/ 2 h 1013"/>
              <a:gd name="T4" fmla="*/ 437 w 1020"/>
              <a:gd name="T5" fmla="*/ 0 h 1013"/>
              <a:gd name="T6" fmla="*/ 0 w 1020"/>
              <a:gd name="T7" fmla="*/ 503 h 1013"/>
              <a:gd name="T8" fmla="*/ 510 w 1020"/>
              <a:gd name="T9" fmla="*/ 1013 h 1013"/>
              <a:gd name="T10" fmla="*/ 1020 w 1020"/>
              <a:gd name="T11" fmla="*/ 503 h 1013"/>
              <a:gd name="T12" fmla="*/ 325 w 1020"/>
              <a:gd name="T13" fmla="*/ 421 h 1013"/>
              <a:gd name="T14" fmla="*/ 249 w 1020"/>
              <a:gd name="T15" fmla="*/ 230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249" y="230"/>
                </a:move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ubicBezTo>
                  <a:pt x="325" y="421"/>
                  <a:pt x="249" y="349"/>
                  <a:pt x="249" y="230"/>
                </a:cubicBezTo>
                <a:close/>
              </a:path>
            </a:pathLst>
          </a:custGeom>
          <a:solidFill>
            <a:srgbClr val="2E72F1"/>
          </a:solidFill>
          <a:ln>
            <a:noFill/>
          </a:ln>
        </p:spPr>
        <p:txBody>
          <a:bodyPr vert="horz" wrap="square" lIns="68580" tIns="34290" rIns="68580" bIns="34290" numCol="1" anchor="t" anchorCtr="0" compatLnSpc="1"/>
          <a:lstStyle/>
          <a:p>
            <a:endParaRPr lang="id-ID" sz="1350"/>
          </a:p>
        </p:txBody>
      </p:sp>
      <p:sp>
        <p:nvSpPr>
          <p:cNvPr id="21" name="文本框 20"/>
          <p:cNvSpPr txBox="1"/>
          <p:nvPr/>
        </p:nvSpPr>
        <p:spPr>
          <a:xfrm>
            <a:off x="4899819" y="3926397"/>
            <a:ext cx="611065"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sp>
        <p:nvSpPr>
          <p:cNvPr id="27" name="Freeform 22"/>
          <p:cNvSpPr/>
          <p:nvPr/>
        </p:nvSpPr>
        <p:spPr bwMode="auto">
          <a:xfrm rot="2700000">
            <a:off x="5654230" y="2634272"/>
            <a:ext cx="2195400" cy="2329478"/>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0E53D0"/>
          </a:solidFill>
          <a:ln>
            <a:noFill/>
          </a:ln>
        </p:spPr>
        <p:txBody>
          <a:bodyPr vert="horz" wrap="square" lIns="68580" tIns="34290" rIns="68580" bIns="34290" numCol="1" anchor="t" anchorCtr="0" compatLnSpc="1"/>
          <a:lstStyle/>
          <a:p>
            <a:endParaRPr lang="id-ID" sz="1350"/>
          </a:p>
        </p:txBody>
      </p:sp>
      <p:sp>
        <p:nvSpPr>
          <p:cNvPr id="29" name="文本框 28"/>
          <p:cNvSpPr txBox="1"/>
          <p:nvPr/>
        </p:nvSpPr>
        <p:spPr>
          <a:xfrm>
            <a:off x="6872535" y="3760721"/>
            <a:ext cx="622286"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03</a:t>
            </a:r>
            <a:endParaRPr lang="zh-CN" altLang="en-US" sz="3200">
              <a:solidFill>
                <a:schemeClr val="bg1"/>
              </a:solidFill>
              <a:latin typeface="Impact" panose="020B0806030902050204" pitchFamily="34" charset="0"/>
            </a:endParaRPr>
          </a:p>
        </p:txBody>
      </p:sp>
      <p:sp>
        <p:nvSpPr>
          <p:cNvPr id="30" name="椭圆 29"/>
          <p:cNvSpPr/>
          <p:nvPr/>
        </p:nvSpPr>
        <p:spPr>
          <a:xfrm>
            <a:off x="5179038" y="5574512"/>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862755" y="2230367"/>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2" name="矩形 31"/>
          <p:cNvSpPr/>
          <p:nvPr/>
        </p:nvSpPr>
        <p:spPr>
          <a:xfrm>
            <a:off x="1862755" y="1749237"/>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33" name="矩形 32"/>
          <p:cNvSpPr/>
          <p:nvPr/>
        </p:nvSpPr>
        <p:spPr>
          <a:xfrm>
            <a:off x="1862755" y="4792247"/>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4" name="矩形 33"/>
          <p:cNvSpPr/>
          <p:nvPr/>
        </p:nvSpPr>
        <p:spPr>
          <a:xfrm>
            <a:off x="1862755" y="4311117"/>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35" name="矩形 34"/>
          <p:cNvSpPr/>
          <p:nvPr/>
        </p:nvSpPr>
        <p:spPr>
          <a:xfrm>
            <a:off x="8447411" y="3565199"/>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6" name="矩形 35"/>
          <p:cNvSpPr/>
          <p:nvPr/>
        </p:nvSpPr>
        <p:spPr>
          <a:xfrm>
            <a:off x="8447411" y="3084069"/>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grpSp>
        <p:nvGrpSpPr>
          <p:cNvPr id="16" name="Group 3"/>
          <p:cNvGrpSpPr/>
          <p:nvPr/>
        </p:nvGrpSpPr>
        <p:grpSpPr>
          <a:xfrm>
            <a:off x="6943911" y="2285248"/>
            <a:ext cx="3819893" cy="3169152"/>
            <a:chOff x="4517221" y="2682505"/>
            <a:chExt cx="7100888" cy="5891212"/>
          </a:xfrm>
        </p:grpSpPr>
        <p:sp>
          <p:nvSpPr>
            <p:cNvPr id="17" name="Freeform 17"/>
            <p:cNvSpPr/>
            <p:nvPr/>
          </p:nvSpPr>
          <p:spPr bwMode="auto">
            <a:xfrm>
              <a:off x="4679146" y="2884116"/>
              <a:ext cx="6938963" cy="5689601"/>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solidFill>
            <a:ln>
              <a:noFill/>
            </a:ln>
          </p:spPr>
          <p:txBody>
            <a:bodyPr vert="horz" wrap="square" lIns="68580" tIns="34290" rIns="68580" bIns="34290" numCol="1" anchor="t" anchorCtr="0" compatLnSpc="1"/>
            <a:lstStyle/>
            <a:p>
              <a:endParaRPr lang="id-ID" sz="1350"/>
            </a:p>
          </p:txBody>
        </p:sp>
        <p:sp>
          <p:nvSpPr>
            <p:cNvPr id="18" name="Freeform 18"/>
            <p:cNvSpPr/>
            <p:nvPr/>
          </p:nvSpPr>
          <p:spPr bwMode="auto">
            <a:xfrm>
              <a:off x="4607708" y="2795217"/>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id-ID" sz="1350"/>
            </a:p>
          </p:txBody>
        </p:sp>
        <p:sp>
          <p:nvSpPr>
            <p:cNvPr id="20" name="Freeform 19"/>
            <p:cNvSpPr/>
            <p:nvPr/>
          </p:nvSpPr>
          <p:spPr bwMode="auto">
            <a:xfrm>
              <a:off x="4517221" y="2682505"/>
              <a:ext cx="6938963" cy="5689601"/>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id-ID" sz="1350"/>
            </a:p>
          </p:txBody>
        </p:sp>
        <p:sp>
          <p:nvSpPr>
            <p:cNvPr id="22" name="Freeform 20"/>
            <p:cNvSpPr/>
            <p:nvPr/>
          </p:nvSpPr>
          <p:spPr bwMode="auto">
            <a:xfrm>
              <a:off x="5174446" y="3222255"/>
              <a:ext cx="5624513" cy="4611687"/>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23" name="Freeform 21"/>
            <p:cNvSpPr/>
            <p:nvPr/>
          </p:nvSpPr>
          <p:spPr bwMode="auto">
            <a:xfrm>
              <a:off x="5542746" y="3523880"/>
              <a:ext cx="4887912" cy="4005261"/>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id-ID" sz="1350"/>
            </a:p>
          </p:txBody>
        </p:sp>
        <p:sp>
          <p:nvSpPr>
            <p:cNvPr id="24" name="Freeform 22"/>
            <p:cNvSpPr/>
            <p:nvPr/>
          </p:nvSpPr>
          <p:spPr bwMode="auto">
            <a:xfrm>
              <a:off x="6049159" y="3933455"/>
              <a:ext cx="3873500"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25" name="Freeform 23"/>
            <p:cNvSpPr/>
            <p:nvPr/>
          </p:nvSpPr>
          <p:spPr bwMode="auto">
            <a:xfrm>
              <a:off x="6466671" y="4268417"/>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id-ID" sz="1350"/>
            </a:p>
          </p:txBody>
        </p:sp>
        <p:sp>
          <p:nvSpPr>
            <p:cNvPr id="26" name="Freeform 24"/>
            <p:cNvSpPr/>
            <p:nvPr/>
          </p:nvSpPr>
          <p:spPr bwMode="auto">
            <a:xfrm>
              <a:off x="6876246" y="4595442"/>
              <a:ext cx="2220913"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28" name="Freeform 25"/>
            <p:cNvSpPr/>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id-ID" sz="1350"/>
            </a:p>
          </p:txBody>
        </p:sp>
      </p:grpSp>
      <p:grpSp>
        <p:nvGrpSpPr>
          <p:cNvPr id="2" name="组合 1"/>
          <p:cNvGrpSpPr/>
          <p:nvPr/>
        </p:nvGrpSpPr>
        <p:grpSpPr>
          <a:xfrm>
            <a:off x="7410138" y="2366198"/>
            <a:ext cx="1436373" cy="1464098"/>
            <a:chOff x="7662153" y="2636852"/>
            <a:chExt cx="1195563" cy="1218640"/>
          </a:xfrm>
        </p:grpSpPr>
        <p:sp>
          <p:nvSpPr>
            <p:cNvPr id="92" name="任意多边形 91"/>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id-ID" sz="1350"/>
            </a:p>
          </p:txBody>
        </p:sp>
        <p:sp>
          <p:nvSpPr>
            <p:cNvPr id="88" name="任意多边形 87"/>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noAutofit/>
            </a:bodyPr>
            <a:lstStyle/>
            <a:p>
              <a:endParaRPr lang="id-ID" sz="1350"/>
            </a:p>
          </p:txBody>
        </p:sp>
        <p:sp>
          <p:nvSpPr>
            <p:cNvPr id="89" name="任意多边形 88"/>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noAutofit/>
            </a:bodyPr>
            <a:lstStyle/>
            <a:p>
              <a:endParaRPr lang="id-ID" sz="1350"/>
            </a:p>
          </p:txBody>
        </p:sp>
      </p:grpSp>
      <p:sp>
        <p:nvSpPr>
          <p:cNvPr id="64" name="椭圆 63"/>
          <p:cNvSpPr/>
          <p:nvPr/>
        </p:nvSpPr>
        <p:spPr>
          <a:xfrm>
            <a:off x="7992609" y="5632097"/>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8692289" y="2521825"/>
            <a:ext cx="1195563" cy="1218640"/>
            <a:chOff x="7662153" y="2636852"/>
            <a:chExt cx="1195563" cy="1218640"/>
          </a:xfrm>
        </p:grpSpPr>
        <p:sp>
          <p:nvSpPr>
            <p:cNvPr id="98" name="任意多边形 97"/>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id-ID" sz="1350"/>
            </a:p>
          </p:txBody>
        </p:sp>
        <p:sp>
          <p:nvSpPr>
            <p:cNvPr id="99" name="任意多边形 98"/>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noAutofit/>
            </a:bodyPr>
            <a:lstStyle/>
            <a:p>
              <a:endParaRPr lang="id-ID" sz="1350"/>
            </a:p>
          </p:txBody>
        </p:sp>
        <p:sp>
          <p:nvSpPr>
            <p:cNvPr id="100" name="任意多边形 99"/>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noAutofit/>
            </a:bodyPr>
            <a:lstStyle/>
            <a:p>
              <a:endParaRPr lang="id-ID" sz="1350"/>
            </a:p>
          </p:txBody>
        </p:sp>
      </p:grpSp>
      <p:grpSp>
        <p:nvGrpSpPr>
          <p:cNvPr id="101" name="组合 100"/>
          <p:cNvGrpSpPr/>
          <p:nvPr/>
        </p:nvGrpSpPr>
        <p:grpSpPr>
          <a:xfrm>
            <a:off x="7071167" y="3258798"/>
            <a:ext cx="1195563" cy="1218640"/>
            <a:chOff x="7662153" y="2636852"/>
            <a:chExt cx="1195563" cy="1218640"/>
          </a:xfrm>
        </p:grpSpPr>
        <p:sp>
          <p:nvSpPr>
            <p:cNvPr id="102" name="任意多边形 101"/>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id-ID" sz="1350"/>
            </a:p>
          </p:txBody>
        </p:sp>
        <p:sp>
          <p:nvSpPr>
            <p:cNvPr id="103" name="任意多边形 102"/>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noAutofit/>
            </a:bodyPr>
            <a:lstStyle/>
            <a:p>
              <a:endParaRPr lang="id-ID" sz="1350"/>
            </a:p>
          </p:txBody>
        </p:sp>
        <p:sp>
          <p:nvSpPr>
            <p:cNvPr id="104" name="任意多边形 103"/>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noAutofit/>
            </a:bodyPr>
            <a:lstStyle/>
            <a:p>
              <a:endParaRPr lang="id-ID" sz="1350"/>
            </a:p>
          </p:txBody>
        </p:sp>
      </p:grpSp>
      <p:sp>
        <p:nvSpPr>
          <p:cNvPr id="105" name="椭圆 104"/>
          <p:cNvSpPr/>
          <p:nvPr/>
        </p:nvSpPr>
        <p:spPr>
          <a:xfrm>
            <a:off x="1397295" y="20396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06" name="矩形 105"/>
          <p:cNvSpPr/>
          <p:nvPr/>
        </p:nvSpPr>
        <p:spPr>
          <a:xfrm>
            <a:off x="2077738" y="2245039"/>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07" name="矩形 106"/>
          <p:cNvSpPr/>
          <p:nvPr/>
        </p:nvSpPr>
        <p:spPr>
          <a:xfrm>
            <a:off x="2077738" y="1803339"/>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108" name="椭圆 107"/>
          <p:cNvSpPr/>
          <p:nvPr/>
        </p:nvSpPr>
        <p:spPr>
          <a:xfrm>
            <a:off x="1397295" y="3413685"/>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09" name="矩形 108"/>
          <p:cNvSpPr/>
          <p:nvPr/>
        </p:nvSpPr>
        <p:spPr>
          <a:xfrm>
            <a:off x="2077738" y="3619046"/>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10" name="矩形 109"/>
          <p:cNvSpPr/>
          <p:nvPr/>
        </p:nvSpPr>
        <p:spPr>
          <a:xfrm>
            <a:off x="2077738" y="3177346"/>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111" name="椭圆 110"/>
          <p:cNvSpPr/>
          <p:nvPr/>
        </p:nvSpPr>
        <p:spPr>
          <a:xfrm>
            <a:off x="1397295" y="47876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112" name="矩形 111"/>
          <p:cNvSpPr/>
          <p:nvPr/>
        </p:nvSpPr>
        <p:spPr>
          <a:xfrm>
            <a:off x="2077738" y="4993053"/>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13" name="矩形 112"/>
          <p:cNvSpPr/>
          <p:nvPr/>
        </p:nvSpPr>
        <p:spPr>
          <a:xfrm>
            <a:off x="2077738" y="4551353"/>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41" name="Freeform 8" descr="© INSCALE GmbH, 21.06.2010"/>
          <p:cNvSpPr>
            <a:spLocks noChangeAspect="1"/>
          </p:cNvSpPr>
          <p:nvPr/>
        </p:nvSpPr>
        <p:spPr bwMode="gray">
          <a:xfrm>
            <a:off x="5127445" y="2905089"/>
            <a:ext cx="1937111" cy="889433"/>
          </a:xfrm>
          <a:custGeom>
            <a:avLst/>
            <a:gdLst>
              <a:gd name="T0" fmla="*/ 0 w 2154"/>
              <a:gd name="T1" fmla="*/ 847725 h 853"/>
              <a:gd name="T2" fmla="*/ 1882775 w 2154"/>
              <a:gd name="T3" fmla="*/ 847725 h 853"/>
              <a:gd name="T4" fmla="*/ 1452726 w 2154"/>
              <a:gd name="T5" fmla="*/ 0 h 853"/>
              <a:gd name="T6" fmla="*/ 430049 w 2154"/>
              <a:gd name="T7" fmla="*/ 0 h 853"/>
              <a:gd name="T8" fmla="*/ 0 w 2154"/>
              <a:gd name="T9" fmla="*/ 847725 h 8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4" h="853">
                <a:moveTo>
                  <a:pt x="0" y="853"/>
                </a:moveTo>
                <a:lnTo>
                  <a:pt x="2154" y="853"/>
                </a:lnTo>
                <a:lnTo>
                  <a:pt x="1662" y="0"/>
                </a:lnTo>
                <a:lnTo>
                  <a:pt x="492" y="0"/>
                </a:lnTo>
                <a:lnTo>
                  <a:pt x="0" y="853"/>
                </a:lnTo>
                <a:close/>
              </a:path>
            </a:pathLst>
          </a:custGeom>
          <a:solidFill>
            <a:srgbClr val="2E72F1"/>
          </a:solidFill>
          <a:ln>
            <a:noFill/>
          </a:ln>
        </p:spPr>
        <p:txBody>
          <a:bodyPr/>
          <a:lstStyle/>
          <a:p>
            <a:endParaRPr lang="zh-CN" altLang="en-US"/>
          </a:p>
        </p:txBody>
      </p:sp>
      <p:sp>
        <p:nvSpPr>
          <p:cNvPr id="242" name="Freeform 9" descr="© INSCALE GmbH, 21.06.2010"/>
          <p:cNvSpPr>
            <a:spLocks noChangeAspect="1"/>
          </p:cNvSpPr>
          <p:nvPr/>
        </p:nvSpPr>
        <p:spPr bwMode="gray">
          <a:xfrm>
            <a:off x="5654188" y="1852428"/>
            <a:ext cx="883624" cy="886101"/>
          </a:xfrm>
          <a:custGeom>
            <a:avLst/>
            <a:gdLst>
              <a:gd name="T0" fmla="*/ 428544 w 982"/>
              <a:gd name="T1" fmla="*/ 0 h 850"/>
              <a:gd name="T2" fmla="*/ 0 w 982"/>
              <a:gd name="T3" fmla="*/ 844550 h 850"/>
              <a:gd name="T4" fmla="*/ 858838 w 982"/>
              <a:gd name="T5" fmla="*/ 844550 h 850"/>
              <a:gd name="T6" fmla="*/ 428544 w 982"/>
              <a:gd name="T7" fmla="*/ 0 h 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2" h="850">
                <a:moveTo>
                  <a:pt x="490" y="0"/>
                </a:moveTo>
                <a:lnTo>
                  <a:pt x="0" y="850"/>
                </a:lnTo>
                <a:lnTo>
                  <a:pt x="982" y="850"/>
                </a:lnTo>
                <a:lnTo>
                  <a:pt x="490" y="0"/>
                </a:lnTo>
                <a:close/>
              </a:path>
            </a:pathLst>
          </a:custGeom>
          <a:solidFill>
            <a:srgbClr val="009BD2"/>
          </a:solidFill>
          <a:ln>
            <a:noFill/>
          </a:ln>
        </p:spPr>
        <p:txBody>
          <a:bodyPr/>
          <a:lstStyle/>
          <a:p>
            <a:endParaRPr lang="zh-CN" altLang="en-US"/>
          </a:p>
        </p:txBody>
      </p:sp>
      <p:sp>
        <p:nvSpPr>
          <p:cNvPr id="243" name="Freeform 10" descr="© INSCALE GmbH, 21.06.2010"/>
          <p:cNvSpPr>
            <a:spLocks noChangeAspect="1"/>
          </p:cNvSpPr>
          <p:nvPr/>
        </p:nvSpPr>
        <p:spPr bwMode="gray">
          <a:xfrm>
            <a:off x="4599885" y="3964413"/>
            <a:ext cx="2992231" cy="886101"/>
          </a:xfrm>
          <a:custGeom>
            <a:avLst/>
            <a:gdLst>
              <a:gd name="T0" fmla="*/ 0 w 3326"/>
              <a:gd name="T1" fmla="*/ 844550 h 852"/>
              <a:gd name="T2" fmla="*/ 2908300 w 3326"/>
              <a:gd name="T3" fmla="*/ 844550 h 852"/>
              <a:gd name="T4" fmla="*/ 2478088 w 3326"/>
              <a:gd name="T5" fmla="*/ 0 h 852"/>
              <a:gd name="T6" fmla="*/ 430212 w 3326"/>
              <a:gd name="T7" fmla="*/ 0 h 852"/>
              <a:gd name="T8" fmla="*/ 0 w 3326"/>
              <a:gd name="T9" fmla="*/ 844550 h 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6" h="852">
                <a:moveTo>
                  <a:pt x="0" y="852"/>
                </a:moveTo>
                <a:lnTo>
                  <a:pt x="3326" y="852"/>
                </a:lnTo>
                <a:lnTo>
                  <a:pt x="2834" y="0"/>
                </a:lnTo>
                <a:lnTo>
                  <a:pt x="492" y="0"/>
                </a:lnTo>
                <a:lnTo>
                  <a:pt x="0" y="852"/>
                </a:lnTo>
                <a:close/>
              </a:path>
            </a:pathLst>
          </a:custGeom>
          <a:solidFill>
            <a:srgbClr val="0070C0"/>
          </a:solidFill>
          <a:ln>
            <a:noFill/>
          </a:ln>
          <a:effectLst/>
        </p:spPr>
        <p:txBody>
          <a:bodyPr/>
          <a:lstStyle/>
          <a:p>
            <a:endParaRPr lang="zh-CN" altLang="en-US"/>
          </a:p>
        </p:txBody>
      </p:sp>
      <p:sp>
        <p:nvSpPr>
          <p:cNvPr id="244" name="Freeform 11" descr="© INSCALE GmbH, 21.06.2010"/>
          <p:cNvSpPr>
            <a:spLocks noChangeAspect="1"/>
          </p:cNvSpPr>
          <p:nvPr/>
        </p:nvSpPr>
        <p:spPr bwMode="gray">
          <a:xfrm>
            <a:off x="4073958" y="5018741"/>
            <a:ext cx="4044085" cy="877772"/>
          </a:xfrm>
          <a:custGeom>
            <a:avLst/>
            <a:gdLst>
              <a:gd name="T0" fmla="*/ 0 w 4490"/>
              <a:gd name="T1" fmla="*/ 836612 h 845"/>
              <a:gd name="T2" fmla="*/ 3930650 w 4490"/>
              <a:gd name="T3" fmla="*/ 836612 h 845"/>
              <a:gd name="T4" fmla="*/ 3503443 w 4490"/>
              <a:gd name="T5" fmla="*/ 0 h 845"/>
              <a:gd name="T6" fmla="*/ 427207 w 4490"/>
              <a:gd name="T7" fmla="*/ 0 h 845"/>
              <a:gd name="T8" fmla="*/ 0 w 4490"/>
              <a:gd name="T9" fmla="*/ 836612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845">
                <a:moveTo>
                  <a:pt x="0" y="845"/>
                </a:moveTo>
                <a:lnTo>
                  <a:pt x="4490" y="845"/>
                </a:lnTo>
                <a:lnTo>
                  <a:pt x="4002" y="0"/>
                </a:lnTo>
                <a:lnTo>
                  <a:pt x="488" y="0"/>
                </a:lnTo>
                <a:lnTo>
                  <a:pt x="0" y="845"/>
                </a:lnTo>
                <a:close/>
              </a:path>
            </a:pathLst>
          </a:custGeom>
          <a:solidFill>
            <a:srgbClr val="0E53D0"/>
          </a:solidFill>
          <a:ln>
            <a:noFill/>
          </a:ln>
          <a:effectLst/>
        </p:spPr>
        <p:txBody>
          <a:bodyPr/>
          <a:lstStyle/>
          <a:p>
            <a:endParaRPr lang="zh-CN" altLang="en-US"/>
          </a:p>
        </p:txBody>
      </p:sp>
      <p:sp>
        <p:nvSpPr>
          <p:cNvPr id="253" name="Freeform 16"/>
          <p:cNvSpPr/>
          <p:nvPr/>
        </p:nvSpPr>
        <p:spPr bwMode="auto">
          <a:xfrm>
            <a:off x="5768759" y="3173216"/>
            <a:ext cx="654483" cy="452706"/>
          </a:xfrm>
          <a:custGeom>
            <a:avLst/>
            <a:gdLst>
              <a:gd name="T0" fmla="*/ 193 w 200"/>
              <a:gd name="T1" fmla="*/ 84 h 138"/>
              <a:gd name="T2" fmla="*/ 152 w 200"/>
              <a:gd name="T3" fmla="*/ 63 h 138"/>
              <a:gd name="T4" fmla="*/ 148 w 200"/>
              <a:gd name="T5" fmla="*/ 58 h 138"/>
              <a:gd name="T6" fmla="*/ 157 w 200"/>
              <a:gd name="T7" fmla="*/ 40 h 138"/>
              <a:gd name="T8" fmla="*/ 158 w 200"/>
              <a:gd name="T9" fmla="*/ 40 h 138"/>
              <a:gd name="T10" fmla="*/ 159 w 200"/>
              <a:gd name="T11" fmla="*/ 31 h 138"/>
              <a:gd name="T12" fmla="*/ 159 w 200"/>
              <a:gd name="T13" fmla="*/ 26 h 138"/>
              <a:gd name="T14" fmla="*/ 144 w 200"/>
              <a:gd name="T15" fmla="*/ 10 h 138"/>
              <a:gd name="T16" fmla="*/ 127 w 200"/>
              <a:gd name="T17" fmla="*/ 11 h 138"/>
              <a:gd name="T18" fmla="*/ 119 w 200"/>
              <a:gd name="T19" fmla="*/ 20 h 138"/>
              <a:gd name="T20" fmla="*/ 117 w 200"/>
              <a:gd name="T21" fmla="*/ 30 h 138"/>
              <a:gd name="T22" fmla="*/ 118 w 200"/>
              <a:gd name="T23" fmla="*/ 38 h 138"/>
              <a:gd name="T24" fmla="*/ 119 w 200"/>
              <a:gd name="T25" fmla="*/ 40 h 138"/>
              <a:gd name="T26" fmla="*/ 128 w 200"/>
              <a:gd name="T27" fmla="*/ 59 h 138"/>
              <a:gd name="T28" fmla="*/ 126 w 200"/>
              <a:gd name="T29" fmla="*/ 62 h 138"/>
              <a:gd name="T30" fmla="*/ 109 w 200"/>
              <a:gd name="T31" fmla="*/ 70 h 138"/>
              <a:gd name="T32" fmla="*/ 104 w 200"/>
              <a:gd name="T33" fmla="*/ 73 h 138"/>
              <a:gd name="T34" fmla="*/ 85 w 200"/>
              <a:gd name="T35" fmla="*/ 66 h 138"/>
              <a:gd name="T36" fmla="*/ 79 w 200"/>
              <a:gd name="T37" fmla="*/ 59 h 138"/>
              <a:gd name="T38" fmla="*/ 90 w 200"/>
              <a:gd name="T39" fmla="*/ 39 h 138"/>
              <a:gd name="T40" fmla="*/ 91 w 200"/>
              <a:gd name="T41" fmla="*/ 38 h 138"/>
              <a:gd name="T42" fmla="*/ 92 w 200"/>
              <a:gd name="T43" fmla="*/ 28 h 138"/>
              <a:gd name="T44" fmla="*/ 92 w 200"/>
              <a:gd name="T45" fmla="*/ 21 h 138"/>
              <a:gd name="T46" fmla="*/ 75 w 200"/>
              <a:gd name="T47" fmla="*/ 3 h 138"/>
              <a:gd name="T48" fmla="*/ 54 w 200"/>
              <a:gd name="T49" fmla="*/ 5 h 138"/>
              <a:gd name="T50" fmla="*/ 44 w 200"/>
              <a:gd name="T51" fmla="*/ 15 h 138"/>
              <a:gd name="T52" fmla="*/ 42 w 200"/>
              <a:gd name="T53" fmla="*/ 27 h 138"/>
              <a:gd name="T54" fmla="*/ 43 w 200"/>
              <a:gd name="T55" fmla="*/ 36 h 138"/>
              <a:gd name="T56" fmla="*/ 44 w 200"/>
              <a:gd name="T57" fmla="*/ 38 h 138"/>
              <a:gd name="T58" fmla="*/ 56 w 200"/>
              <a:gd name="T59" fmla="*/ 60 h 138"/>
              <a:gd name="T60" fmla="*/ 53 w 200"/>
              <a:gd name="T61" fmla="*/ 64 h 138"/>
              <a:gd name="T62" fmla="*/ 32 w 200"/>
              <a:gd name="T63" fmla="*/ 74 h 138"/>
              <a:gd name="T64" fmla="*/ 12 w 200"/>
              <a:gd name="T65" fmla="*/ 85 h 138"/>
              <a:gd name="T66" fmla="*/ 5 w 200"/>
              <a:gd name="T67" fmla="*/ 116 h 138"/>
              <a:gd name="T68" fmla="*/ 132 w 200"/>
              <a:gd name="T69" fmla="*/ 118 h 138"/>
              <a:gd name="T70" fmla="*/ 198 w 200"/>
              <a:gd name="T71" fmla="*/ 106 h 138"/>
              <a:gd name="T72" fmla="*/ 193 w 200"/>
              <a:gd name="T73"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38">
                <a:moveTo>
                  <a:pt x="193" y="84"/>
                </a:moveTo>
                <a:cubicBezTo>
                  <a:pt x="187" y="74"/>
                  <a:pt x="152" y="63"/>
                  <a:pt x="152" y="63"/>
                </a:cubicBezTo>
                <a:cubicBezTo>
                  <a:pt x="152" y="63"/>
                  <a:pt x="144" y="61"/>
                  <a:pt x="148" y="58"/>
                </a:cubicBezTo>
                <a:cubicBezTo>
                  <a:pt x="153" y="53"/>
                  <a:pt x="157" y="47"/>
                  <a:pt x="157" y="40"/>
                </a:cubicBezTo>
                <a:cubicBezTo>
                  <a:pt x="158" y="40"/>
                  <a:pt x="158" y="40"/>
                  <a:pt x="158" y="40"/>
                </a:cubicBezTo>
                <a:cubicBezTo>
                  <a:pt x="158" y="40"/>
                  <a:pt x="159" y="36"/>
                  <a:pt x="159" y="31"/>
                </a:cubicBezTo>
                <a:cubicBezTo>
                  <a:pt x="159" y="29"/>
                  <a:pt x="159" y="28"/>
                  <a:pt x="159" y="26"/>
                </a:cubicBezTo>
                <a:cubicBezTo>
                  <a:pt x="159" y="26"/>
                  <a:pt x="157" y="12"/>
                  <a:pt x="144" y="10"/>
                </a:cubicBezTo>
                <a:cubicBezTo>
                  <a:pt x="144" y="10"/>
                  <a:pt x="134" y="7"/>
                  <a:pt x="127" y="11"/>
                </a:cubicBezTo>
                <a:cubicBezTo>
                  <a:pt x="120" y="14"/>
                  <a:pt x="119" y="20"/>
                  <a:pt x="119" y="20"/>
                </a:cubicBezTo>
                <a:cubicBezTo>
                  <a:pt x="117" y="24"/>
                  <a:pt x="116" y="27"/>
                  <a:pt x="117" y="30"/>
                </a:cubicBezTo>
                <a:cubicBezTo>
                  <a:pt x="116" y="35"/>
                  <a:pt x="118" y="38"/>
                  <a:pt x="118" y="38"/>
                </a:cubicBezTo>
                <a:cubicBezTo>
                  <a:pt x="118" y="38"/>
                  <a:pt x="118" y="39"/>
                  <a:pt x="119" y="40"/>
                </a:cubicBezTo>
                <a:cubicBezTo>
                  <a:pt x="119" y="47"/>
                  <a:pt x="123" y="54"/>
                  <a:pt x="128" y="59"/>
                </a:cubicBezTo>
                <a:cubicBezTo>
                  <a:pt x="131" y="60"/>
                  <a:pt x="126" y="62"/>
                  <a:pt x="126" y="62"/>
                </a:cubicBezTo>
                <a:cubicBezTo>
                  <a:pt x="126" y="62"/>
                  <a:pt x="117" y="66"/>
                  <a:pt x="109" y="70"/>
                </a:cubicBezTo>
                <a:cubicBezTo>
                  <a:pt x="107" y="71"/>
                  <a:pt x="105" y="72"/>
                  <a:pt x="104" y="73"/>
                </a:cubicBezTo>
                <a:cubicBezTo>
                  <a:pt x="95" y="69"/>
                  <a:pt x="88" y="67"/>
                  <a:pt x="85" y="66"/>
                </a:cubicBezTo>
                <a:cubicBezTo>
                  <a:pt x="84" y="65"/>
                  <a:pt x="76" y="62"/>
                  <a:pt x="79" y="59"/>
                </a:cubicBezTo>
                <a:cubicBezTo>
                  <a:pt x="85" y="54"/>
                  <a:pt x="89" y="46"/>
                  <a:pt x="90" y="39"/>
                </a:cubicBezTo>
                <a:cubicBezTo>
                  <a:pt x="90" y="38"/>
                  <a:pt x="91" y="38"/>
                  <a:pt x="91" y="38"/>
                </a:cubicBezTo>
                <a:cubicBezTo>
                  <a:pt x="91" y="38"/>
                  <a:pt x="92" y="34"/>
                  <a:pt x="92" y="28"/>
                </a:cubicBezTo>
                <a:cubicBezTo>
                  <a:pt x="92" y="26"/>
                  <a:pt x="92" y="24"/>
                  <a:pt x="92" y="21"/>
                </a:cubicBezTo>
                <a:cubicBezTo>
                  <a:pt x="92" y="21"/>
                  <a:pt x="89" y="5"/>
                  <a:pt x="75" y="3"/>
                </a:cubicBezTo>
                <a:cubicBezTo>
                  <a:pt x="75" y="3"/>
                  <a:pt x="63" y="0"/>
                  <a:pt x="54" y="5"/>
                </a:cubicBezTo>
                <a:cubicBezTo>
                  <a:pt x="46" y="8"/>
                  <a:pt x="44" y="15"/>
                  <a:pt x="44" y="15"/>
                </a:cubicBezTo>
                <a:cubicBezTo>
                  <a:pt x="42" y="19"/>
                  <a:pt x="42" y="23"/>
                  <a:pt x="42" y="27"/>
                </a:cubicBezTo>
                <a:cubicBezTo>
                  <a:pt x="42" y="32"/>
                  <a:pt x="43" y="36"/>
                  <a:pt x="43" y="36"/>
                </a:cubicBezTo>
                <a:cubicBezTo>
                  <a:pt x="44" y="36"/>
                  <a:pt x="44" y="37"/>
                  <a:pt x="44" y="38"/>
                </a:cubicBezTo>
                <a:cubicBezTo>
                  <a:pt x="44" y="46"/>
                  <a:pt x="49" y="55"/>
                  <a:pt x="56" y="60"/>
                </a:cubicBezTo>
                <a:cubicBezTo>
                  <a:pt x="59" y="62"/>
                  <a:pt x="53" y="64"/>
                  <a:pt x="53" y="64"/>
                </a:cubicBezTo>
                <a:cubicBezTo>
                  <a:pt x="53" y="64"/>
                  <a:pt x="43" y="69"/>
                  <a:pt x="32" y="74"/>
                </a:cubicBezTo>
                <a:cubicBezTo>
                  <a:pt x="24" y="78"/>
                  <a:pt x="16" y="82"/>
                  <a:pt x="12" y="85"/>
                </a:cubicBezTo>
                <a:cubicBezTo>
                  <a:pt x="6" y="91"/>
                  <a:pt x="0" y="109"/>
                  <a:pt x="5" y="116"/>
                </a:cubicBezTo>
                <a:cubicBezTo>
                  <a:pt x="38" y="132"/>
                  <a:pt x="89" y="138"/>
                  <a:pt x="132" y="118"/>
                </a:cubicBezTo>
                <a:cubicBezTo>
                  <a:pt x="153" y="120"/>
                  <a:pt x="177" y="117"/>
                  <a:pt x="198" y="106"/>
                </a:cubicBezTo>
                <a:cubicBezTo>
                  <a:pt x="200" y="101"/>
                  <a:pt x="195" y="89"/>
                  <a:pt x="193" y="84"/>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54" name="组合 253"/>
          <p:cNvGrpSpPr/>
          <p:nvPr/>
        </p:nvGrpSpPr>
        <p:grpSpPr>
          <a:xfrm>
            <a:off x="5900602" y="2427154"/>
            <a:ext cx="390797" cy="229248"/>
            <a:chOff x="1274763" y="323851"/>
            <a:chExt cx="403226" cy="236538"/>
          </a:xfrm>
          <a:solidFill>
            <a:schemeClr val="bg1"/>
          </a:solidFill>
        </p:grpSpPr>
        <p:sp>
          <p:nvSpPr>
            <p:cNvPr id="255" name="Freeform 34"/>
            <p:cNvSpPr/>
            <p:nvPr/>
          </p:nvSpPr>
          <p:spPr bwMode="auto">
            <a:xfrm>
              <a:off x="1274763" y="323851"/>
              <a:ext cx="317500" cy="236538"/>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6" name="Freeform 35"/>
            <p:cNvSpPr/>
            <p:nvPr/>
          </p:nvSpPr>
          <p:spPr bwMode="auto">
            <a:xfrm>
              <a:off x="1536701" y="344489"/>
              <a:ext cx="141288" cy="174625"/>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7" name="Freeform 173"/>
          <p:cNvSpPr/>
          <p:nvPr/>
        </p:nvSpPr>
        <p:spPr bwMode="auto">
          <a:xfrm>
            <a:off x="5856712" y="4209422"/>
            <a:ext cx="478576" cy="478576"/>
          </a:xfrm>
          <a:custGeom>
            <a:avLst/>
            <a:gdLst>
              <a:gd name="T0" fmla="*/ 191 w 204"/>
              <a:gd name="T1" fmla="*/ 132 h 203"/>
              <a:gd name="T2" fmla="*/ 122 w 204"/>
              <a:gd name="T3" fmla="*/ 96 h 203"/>
              <a:gd name="T4" fmla="*/ 115 w 204"/>
              <a:gd name="T5" fmla="*/ 87 h 203"/>
              <a:gd name="T6" fmla="*/ 131 w 204"/>
              <a:gd name="T7" fmla="*/ 57 h 203"/>
              <a:gd name="T8" fmla="*/ 132 w 204"/>
              <a:gd name="T9" fmla="*/ 56 h 203"/>
              <a:gd name="T10" fmla="*/ 134 w 204"/>
              <a:gd name="T11" fmla="*/ 41 h 203"/>
              <a:gd name="T12" fmla="*/ 134 w 204"/>
              <a:gd name="T13" fmla="*/ 32 h 203"/>
              <a:gd name="T14" fmla="*/ 109 w 204"/>
              <a:gd name="T15" fmla="*/ 4 h 203"/>
              <a:gd name="T16" fmla="*/ 80 w 204"/>
              <a:gd name="T17" fmla="*/ 7 h 203"/>
              <a:gd name="T18" fmla="*/ 65 w 204"/>
              <a:gd name="T19" fmla="*/ 23 h 203"/>
              <a:gd name="T20" fmla="*/ 61 w 204"/>
              <a:gd name="T21" fmla="*/ 39 h 203"/>
              <a:gd name="T22" fmla="*/ 63 w 204"/>
              <a:gd name="T23" fmla="*/ 54 h 203"/>
              <a:gd name="T24" fmla="*/ 65 w 204"/>
              <a:gd name="T25" fmla="*/ 55 h 203"/>
              <a:gd name="T26" fmla="*/ 81 w 204"/>
              <a:gd name="T27" fmla="*/ 88 h 203"/>
              <a:gd name="T28" fmla="*/ 76 w 204"/>
              <a:gd name="T29" fmla="*/ 95 h 203"/>
              <a:gd name="T30" fmla="*/ 47 w 204"/>
              <a:gd name="T31" fmla="*/ 108 h 203"/>
              <a:gd name="T32" fmla="*/ 19 w 204"/>
              <a:gd name="T33" fmla="*/ 124 h 203"/>
              <a:gd name="T34" fmla="*/ 8 w 204"/>
              <a:gd name="T35" fmla="*/ 170 h 203"/>
              <a:gd name="T36" fmla="*/ 200 w 204"/>
              <a:gd name="T37" fmla="*/ 169 h 203"/>
              <a:gd name="T38" fmla="*/ 191 w 204"/>
              <a:gd name="T39"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58" name="组合 257"/>
          <p:cNvGrpSpPr/>
          <p:nvPr/>
        </p:nvGrpSpPr>
        <p:grpSpPr>
          <a:xfrm>
            <a:off x="5900711" y="5168984"/>
            <a:ext cx="390579" cy="587507"/>
            <a:chOff x="3186363" y="1296964"/>
            <a:chExt cx="150616" cy="226556"/>
          </a:xfrm>
          <a:solidFill>
            <a:schemeClr val="bg1"/>
          </a:solidFill>
        </p:grpSpPr>
        <p:sp>
          <p:nvSpPr>
            <p:cNvPr id="259" name="Oval 400"/>
            <p:cNvSpPr>
              <a:spLocks noChangeArrowheads="1"/>
            </p:cNvSpPr>
            <p:nvPr/>
          </p:nvSpPr>
          <p:spPr bwMode="auto">
            <a:xfrm>
              <a:off x="3239522" y="1296964"/>
              <a:ext cx="48096" cy="531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0" name="Freeform 401"/>
            <p:cNvSpPr/>
            <p:nvPr/>
          </p:nvSpPr>
          <p:spPr bwMode="auto">
            <a:xfrm>
              <a:off x="3186363" y="1353919"/>
              <a:ext cx="150616" cy="169601"/>
            </a:xfrm>
            <a:custGeom>
              <a:avLst/>
              <a:gdLst>
                <a:gd name="T0" fmla="*/ 61 w 94"/>
                <a:gd name="T1" fmla="*/ 1 h 106"/>
                <a:gd name="T2" fmla="*/ 58 w 94"/>
                <a:gd name="T3" fmla="*/ 0 h 106"/>
                <a:gd name="T4" fmla="*/ 37 w 94"/>
                <a:gd name="T5" fmla="*/ 0 h 106"/>
                <a:gd name="T6" fmla="*/ 33 w 94"/>
                <a:gd name="T7" fmla="*/ 1 h 106"/>
                <a:gd name="T8" fmla="*/ 0 w 94"/>
                <a:gd name="T9" fmla="*/ 33 h 106"/>
                <a:gd name="T10" fmla="*/ 7 w 94"/>
                <a:gd name="T11" fmla="*/ 41 h 106"/>
                <a:gd name="T12" fmla="*/ 28 w 94"/>
                <a:gd name="T13" fmla="*/ 20 h 106"/>
                <a:gd name="T14" fmla="*/ 28 w 94"/>
                <a:gd name="T15" fmla="*/ 50 h 106"/>
                <a:gd name="T16" fmla="*/ 32 w 94"/>
                <a:gd name="T17" fmla="*/ 57 h 106"/>
                <a:gd name="T18" fmla="*/ 32 w 94"/>
                <a:gd name="T19" fmla="*/ 98 h 106"/>
                <a:gd name="T20" fmla="*/ 39 w 94"/>
                <a:gd name="T21" fmla="*/ 106 h 106"/>
                <a:gd name="T22" fmla="*/ 46 w 94"/>
                <a:gd name="T23" fmla="*/ 98 h 106"/>
                <a:gd name="T24" fmla="*/ 46 w 94"/>
                <a:gd name="T25" fmla="*/ 59 h 106"/>
                <a:gd name="T26" fmla="*/ 49 w 94"/>
                <a:gd name="T27" fmla="*/ 59 h 106"/>
                <a:gd name="T28" fmla="*/ 49 w 94"/>
                <a:gd name="T29" fmla="*/ 98 h 106"/>
                <a:gd name="T30" fmla="*/ 56 w 94"/>
                <a:gd name="T31" fmla="*/ 106 h 106"/>
                <a:gd name="T32" fmla="*/ 63 w 94"/>
                <a:gd name="T33" fmla="*/ 98 h 106"/>
                <a:gd name="T34" fmla="*/ 63 w 94"/>
                <a:gd name="T35" fmla="*/ 57 h 106"/>
                <a:gd name="T36" fmla="*/ 67 w 94"/>
                <a:gd name="T37" fmla="*/ 50 h 106"/>
                <a:gd name="T38" fmla="*/ 67 w 94"/>
                <a:gd name="T39" fmla="*/ 21 h 106"/>
                <a:gd name="T40" fmla="*/ 87 w 94"/>
                <a:gd name="T41" fmla="*/ 40 h 106"/>
                <a:gd name="T42" fmla="*/ 94 w 94"/>
                <a:gd name="T43" fmla="*/ 32 h 106"/>
                <a:gd name="T44" fmla="*/ 61 w 94"/>
                <a:gd name="T4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6">
                  <a:moveTo>
                    <a:pt x="61" y="1"/>
                  </a:moveTo>
                  <a:cubicBezTo>
                    <a:pt x="61" y="1"/>
                    <a:pt x="60" y="0"/>
                    <a:pt x="58" y="0"/>
                  </a:cubicBezTo>
                  <a:cubicBezTo>
                    <a:pt x="37" y="0"/>
                    <a:pt x="37" y="0"/>
                    <a:pt x="37" y="0"/>
                  </a:cubicBezTo>
                  <a:cubicBezTo>
                    <a:pt x="34" y="0"/>
                    <a:pt x="33" y="1"/>
                    <a:pt x="33" y="1"/>
                  </a:cubicBezTo>
                  <a:cubicBezTo>
                    <a:pt x="32" y="2"/>
                    <a:pt x="0" y="33"/>
                    <a:pt x="0" y="33"/>
                  </a:cubicBezTo>
                  <a:cubicBezTo>
                    <a:pt x="7" y="41"/>
                    <a:pt x="7" y="41"/>
                    <a:pt x="7" y="41"/>
                  </a:cubicBezTo>
                  <a:cubicBezTo>
                    <a:pt x="28" y="20"/>
                    <a:pt x="28" y="20"/>
                    <a:pt x="28" y="20"/>
                  </a:cubicBezTo>
                  <a:cubicBezTo>
                    <a:pt x="28" y="50"/>
                    <a:pt x="28" y="50"/>
                    <a:pt x="28" y="50"/>
                  </a:cubicBezTo>
                  <a:cubicBezTo>
                    <a:pt x="28" y="53"/>
                    <a:pt x="30" y="55"/>
                    <a:pt x="32" y="57"/>
                  </a:cubicBezTo>
                  <a:cubicBezTo>
                    <a:pt x="32" y="98"/>
                    <a:pt x="32" y="98"/>
                    <a:pt x="32" y="98"/>
                  </a:cubicBezTo>
                  <a:cubicBezTo>
                    <a:pt x="32" y="103"/>
                    <a:pt x="35" y="106"/>
                    <a:pt x="39" y="106"/>
                  </a:cubicBezTo>
                  <a:cubicBezTo>
                    <a:pt x="43" y="106"/>
                    <a:pt x="46" y="103"/>
                    <a:pt x="46" y="98"/>
                  </a:cubicBezTo>
                  <a:cubicBezTo>
                    <a:pt x="46" y="59"/>
                    <a:pt x="46" y="59"/>
                    <a:pt x="46" y="59"/>
                  </a:cubicBezTo>
                  <a:cubicBezTo>
                    <a:pt x="49" y="59"/>
                    <a:pt x="49" y="59"/>
                    <a:pt x="49" y="59"/>
                  </a:cubicBezTo>
                  <a:cubicBezTo>
                    <a:pt x="49" y="98"/>
                    <a:pt x="49" y="98"/>
                    <a:pt x="49" y="98"/>
                  </a:cubicBezTo>
                  <a:cubicBezTo>
                    <a:pt x="49" y="103"/>
                    <a:pt x="52" y="106"/>
                    <a:pt x="56" y="106"/>
                  </a:cubicBezTo>
                  <a:cubicBezTo>
                    <a:pt x="60" y="106"/>
                    <a:pt x="63" y="103"/>
                    <a:pt x="63" y="98"/>
                  </a:cubicBezTo>
                  <a:cubicBezTo>
                    <a:pt x="63" y="57"/>
                    <a:pt x="63" y="57"/>
                    <a:pt x="63" y="57"/>
                  </a:cubicBezTo>
                  <a:cubicBezTo>
                    <a:pt x="65" y="55"/>
                    <a:pt x="67" y="53"/>
                    <a:pt x="67" y="50"/>
                  </a:cubicBezTo>
                  <a:cubicBezTo>
                    <a:pt x="67" y="21"/>
                    <a:pt x="67" y="21"/>
                    <a:pt x="67" y="21"/>
                  </a:cubicBezTo>
                  <a:cubicBezTo>
                    <a:pt x="87" y="40"/>
                    <a:pt x="87" y="40"/>
                    <a:pt x="87" y="40"/>
                  </a:cubicBezTo>
                  <a:cubicBezTo>
                    <a:pt x="94" y="32"/>
                    <a:pt x="94" y="32"/>
                    <a:pt x="94" y="32"/>
                  </a:cubicBezTo>
                  <a:cubicBezTo>
                    <a:pt x="94" y="32"/>
                    <a:pt x="63" y="1"/>
                    <a:pt x="6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61" name="矩形 260"/>
          <p:cNvSpPr/>
          <p:nvPr/>
        </p:nvSpPr>
        <p:spPr>
          <a:xfrm>
            <a:off x="2702706" y="2133503"/>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2" name="矩形 261"/>
          <p:cNvSpPr/>
          <p:nvPr/>
        </p:nvSpPr>
        <p:spPr>
          <a:xfrm>
            <a:off x="2702706" y="1652373"/>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63" name="矩形 262"/>
          <p:cNvSpPr/>
          <p:nvPr/>
        </p:nvSpPr>
        <p:spPr>
          <a:xfrm>
            <a:off x="1919977" y="4266190"/>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4" name="矩形 263"/>
          <p:cNvSpPr/>
          <p:nvPr/>
        </p:nvSpPr>
        <p:spPr>
          <a:xfrm>
            <a:off x="1919977" y="3785060"/>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65" name="矩形 264"/>
          <p:cNvSpPr/>
          <p:nvPr/>
        </p:nvSpPr>
        <p:spPr>
          <a:xfrm>
            <a:off x="7591299" y="2979433"/>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6" name="矩形 265"/>
          <p:cNvSpPr/>
          <p:nvPr/>
        </p:nvSpPr>
        <p:spPr>
          <a:xfrm>
            <a:off x="7591299" y="2498303"/>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267" name="矩形 266"/>
          <p:cNvSpPr/>
          <p:nvPr/>
        </p:nvSpPr>
        <p:spPr>
          <a:xfrm>
            <a:off x="8502363" y="5099761"/>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68" name="矩形 267"/>
          <p:cNvSpPr/>
          <p:nvPr/>
        </p:nvSpPr>
        <p:spPr>
          <a:xfrm>
            <a:off x="8502363" y="4618631"/>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3" name="椭圆 68"/>
          <p:cNvSpPr/>
          <p:nvPr/>
        </p:nvSpPr>
        <p:spPr>
          <a:xfrm>
            <a:off x="5883567" y="3741083"/>
            <a:ext cx="1592104" cy="1574927"/>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65"/>
          <p:cNvSpPr/>
          <p:nvPr/>
        </p:nvSpPr>
        <p:spPr>
          <a:xfrm>
            <a:off x="4509981" y="3486862"/>
            <a:ext cx="1597327" cy="1581647"/>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75"/>
          <p:cNvSpPr/>
          <p:nvPr/>
        </p:nvSpPr>
        <p:spPr>
          <a:xfrm>
            <a:off x="4779882" y="2067481"/>
            <a:ext cx="1619243" cy="1628609"/>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76"/>
          <p:cNvSpPr/>
          <p:nvPr/>
        </p:nvSpPr>
        <p:spPr>
          <a:xfrm>
            <a:off x="6155860" y="2368664"/>
            <a:ext cx="1572783" cy="1599719"/>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855889" y="2243814"/>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1855889" y="1762684"/>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47" name="矩形 46"/>
          <p:cNvSpPr/>
          <p:nvPr/>
        </p:nvSpPr>
        <p:spPr>
          <a:xfrm>
            <a:off x="1855889" y="4805694"/>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8" name="矩形 47"/>
          <p:cNvSpPr/>
          <p:nvPr/>
        </p:nvSpPr>
        <p:spPr>
          <a:xfrm>
            <a:off x="1855889" y="4324564"/>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49" name="矩形 48"/>
          <p:cNvSpPr/>
          <p:nvPr/>
        </p:nvSpPr>
        <p:spPr>
          <a:xfrm>
            <a:off x="8271036" y="2243814"/>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50" name="矩形 49"/>
          <p:cNvSpPr/>
          <p:nvPr/>
        </p:nvSpPr>
        <p:spPr>
          <a:xfrm>
            <a:off x="8271036" y="1762684"/>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51" name="矩形 50"/>
          <p:cNvSpPr/>
          <p:nvPr/>
        </p:nvSpPr>
        <p:spPr>
          <a:xfrm>
            <a:off x="8271036" y="4805694"/>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52" name="矩形 51"/>
          <p:cNvSpPr/>
          <p:nvPr/>
        </p:nvSpPr>
        <p:spPr>
          <a:xfrm>
            <a:off x="8271036" y="4324564"/>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grpSp>
        <p:nvGrpSpPr>
          <p:cNvPr id="53" name="组合 52"/>
          <p:cNvGrpSpPr/>
          <p:nvPr/>
        </p:nvGrpSpPr>
        <p:grpSpPr>
          <a:xfrm>
            <a:off x="5199565" y="2752881"/>
            <a:ext cx="500244" cy="400196"/>
            <a:chOff x="5341938" y="6076950"/>
            <a:chExt cx="381000" cy="304800"/>
          </a:xfrm>
        </p:grpSpPr>
        <p:sp>
          <p:nvSpPr>
            <p:cNvPr id="54"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6590025" y="2766009"/>
            <a:ext cx="429377" cy="500246"/>
            <a:chOff x="6491288" y="6051550"/>
            <a:chExt cx="327025" cy="381000"/>
          </a:xfrm>
        </p:grpSpPr>
        <p:sp>
          <p:nvSpPr>
            <p:cNvPr id="57" name="Oval 83"/>
            <p:cNvSpPr>
              <a:spLocks noChangeArrowheads="1"/>
            </p:cNvSpPr>
            <p:nvPr/>
          </p:nvSpPr>
          <p:spPr bwMode="auto">
            <a:xfrm>
              <a:off x="6719888" y="6051550"/>
              <a:ext cx="98425"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Line 86"/>
            <p:cNvSpPr>
              <a:spLocks noChangeShapeType="1"/>
            </p:cNvSpPr>
            <p:nvPr/>
          </p:nvSpPr>
          <p:spPr bwMode="auto">
            <a:xfrm>
              <a:off x="6583363" y="6267450"/>
              <a:ext cx="142875" cy="889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62" name="Freeform 95"/>
          <p:cNvSpPr/>
          <p:nvPr/>
        </p:nvSpPr>
        <p:spPr bwMode="auto">
          <a:xfrm>
            <a:off x="6526449" y="4249241"/>
            <a:ext cx="500244" cy="500246"/>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3" name="组合 62"/>
          <p:cNvGrpSpPr/>
          <p:nvPr/>
        </p:nvGrpSpPr>
        <p:grpSpPr>
          <a:xfrm>
            <a:off x="5239158" y="4170572"/>
            <a:ext cx="500244" cy="396028"/>
            <a:chOff x="7591425" y="4687888"/>
            <a:chExt cx="381000" cy="301625"/>
          </a:xfrm>
        </p:grpSpPr>
        <p:sp>
          <p:nvSpPr>
            <p:cNvPr id="64"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099334" y="3440494"/>
            <a:ext cx="5993333" cy="1384995"/>
          </a:xfrm>
          <a:prstGeom prst="rect">
            <a:avLst/>
          </a:prstGeom>
        </p:spPr>
        <p:txBody>
          <a:bodyPr wrap="square">
            <a:spAutoFit/>
          </a:bodyPr>
          <a:lstStyle/>
          <a:p>
            <a:pPr algn="ctr">
              <a:lnSpc>
                <a:spcPct val="150000"/>
              </a:lnSpc>
            </a:pPr>
            <a:r>
              <a:rPr lang="en-US" altLang="zh-CN" sz="2800">
                <a:solidFill>
                  <a:schemeClr val="bg1"/>
                </a:solidFill>
                <a:latin typeface="+mj-lt"/>
                <a:ea typeface="+mj-ea"/>
              </a:rPr>
              <a:t>Dreams that aren't poked fun at aren't worth being made a reality.</a:t>
            </a:r>
          </a:p>
        </p:txBody>
      </p:sp>
      <p:sp>
        <p:nvSpPr>
          <p:cNvPr id="17" name="文本框 16"/>
          <p:cNvSpPr txBox="1"/>
          <p:nvPr/>
        </p:nvSpPr>
        <p:spPr>
          <a:xfrm>
            <a:off x="2204866" y="3024995"/>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18" name="文本框 17"/>
          <p:cNvSpPr txBox="1"/>
          <p:nvPr/>
        </p:nvSpPr>
        <p:spPr>
          <a:xfrm>
            <a:off x="9225576" y="4225324"/>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10" name="直角三角形 9"/>
          <p:cNvSpPr/>
          <p:nvPr/>
        </p:nvSpPr>
        <p:spPr>
          <a:xfrm>
            <a:off x="130628" y="584440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flipH="1" flipV="1">
            <a:off x="11125199" y="147545"/>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423647" y="5529946"/>
            <a:ext cx="1344706" cy="44375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SmilePPT</a:t>
            </a:r>
            <a:endParaRPr lang="zh-CN" altLang="en-US"/>
          </a:p>
        </p:txBody>
      </p:sp>
      <p:pic>
        <p:nvPicPr>
          <p:cNvPr id="11" name="图片占位符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130800" y="1278889"/>
            <a:ext cx="1930400" cy="1930400"/>
          </a:xfrm>
          <a:prstGeom prst="ellipse">
            <a:avLst/>
          </a:prstGeom>
          <a:ln w="38100">
            <a:solidFill>
              <a:schemeClr val="bg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8" name="Rectangle 11"/>
          <p:cNvSpPr/>
          <p:nvPr/>
        </p:nvSpPr>
        <p:spPr>
          <a:xfrm>
            <a:off x="0" y="3926534"/>
            <a:ext cx="12192000" cy="56159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p:cNvSpPr/>
          <p:nvPr/>
        </p:nvSpPr>
        <p:spPr>
          <a:xfrm>
            <a:off x="912924"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0" name="矩形 29"/>
          <p:cNvSpPr/>
          <p:nvPr/>
        </p:nvSpPr>
        <p:spPr>
          <a:xfrm>
            <a:off x="912923"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sp>
        <p:nvSpPr>
          <p:cNvPr id="31" name="矩形 30"/>
          <p:cNvSpPr/>
          <p:nvPr/>
        </p:nvSpPr>
        <p:spPr>
          <a:xfrm>
            <a:off x="4661428"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2" name="矩形 31"/>
          <p:cNvSpPr/>
          <p:nvPr/>
        </p:nvSpPr>
        <p:spPr>
          <a:xfrm>
            <a:off x="4661427"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sp>
        <p:nvSpPr>
          <p:cNvPr id="33" name="矩形 32"/>
          <p:cNvSpPr/>
          <p:nvPr/>
        </p:nvSpPr>
        <p:spPr>
          <a:xfrm>
            <a:off x="8495538"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4" name="矩形 33"/>
          <p:cNvSpPr/>
          <p:nvPr/>
        </p:nvSpPr>
        <p:spPr>
          <a:xfrm>
            <a:off x="8495537"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pic>
        <p:nvPicPr>
          <p:cNvPr id="3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541466" y="1697692"/>
            <a:ext cx="3526455" cy="2127531"/>
          </a:xfrm>
          <a:prstGeom prst="rect">
            <a:avLst/>
          </a:prstGeom>
        </p:spPr>
      </p:pic>
      <p:pic>
        <p:nvPicPr>
          <p:cNvPr id="36"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4289970" y="1697692"/>
            <a:ext cx="3526455" cy="2127531"/>
          </a:xfrm>
          <a:prstGeom prst="rect">
            <a:avLst/>
          </a:prstGeom>
        </p:spPr>
      </p:pic>
      <p:pic>
        <p:nvPicPr>
          <p:cNvPr id="37"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221" t="29398" r="17922" b="13718"/>
          <a:stretch>
            <a:fillRect/>
          </a:stretch>
        </p:blipFill>
        <p:spPr>
          <a:xfrm>
            <a:off x="8124080" y="1697692"/>
            <a:ext cx="3526455" cy="2127531"/>
          </a:xfrm>
          <a:prstGeom prst="rect">
            <a:avLst/>
          </a:prstGeom>
        </p:spPr>
      </p:pic>
      <p:pic>
        <p:nvPicPr>
          <p:cNvPr id="6" name="图片占位符 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2583" b="2583"/>
          <a:stretch>
            <a:fillRect/>
          </a:stretch>
        </p:blipFill>
        <p:spPr/>
      </p:pic>
      <p:pic>
        <p:nvPicPr>
          <p:cNvPr id="7" name="图片占位符 6"/>
          <p:cNvPicPr>
            <a:picLocks noGrp="1" noChangeAspect="1"/>
          </p:cNvPicPr>
          <p:nvPr>
            <p:ph type="pic" sz="quarter" idx="14"/>
          </p:nvPr>
        </p:nvPicPr>
        <p:blipFill>
          <a:blip r:embed="rId5" cstate="print">
            <a:extLst>
              <a:ext uri="{28A0092B-C50C-407E-A947-70E740481C1C}">
                <a14:useLocalDpi xmlns:a14="http://schemas.microsoft.com/office/drawing/2010/main" val="0"/>
              </a:ext>
            </a:extLst>
          </a:blip>
          <a:srcRect t="3568" b="3568"/>
          <a:stretch>
            <a:fillRect/>
          </a:stretch>
        </p:blipFill>
        <p:spPr/>
      </p:pic>
      <p:pic>
        <p:nvPicPr>
          <p:cNvPr id="8" name="图片占位符 7"/>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t="1203" b="1203"/>
          <a:stretch>
            <a:fillRect/>
          </a:stretch>
        </p:blipFill>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6" name="梯形 15"/>
          <p:cNvSpPr/>
          <p:nvPr/>
        </p:nvSpPr>
        <p:spPr>
          <a:xfrm rot="10800000">
            <a:off x="8276034" y="1818542"/>
            <a:ext cx="2938585" cy="2844399"/>
          </a:xfrm>
          <a:prstGeom prst="trapezoid">
            <a:avLst>
              <a:gd name="adj" fmla="val 2016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a:off x="5843149" y="1818543"/>
            <a:ext cx="2938585" cy="2844399"/>
          </a:xfrm>
          <a:prstGeom prst="trapezoid">
            <a:avLst>
              <a:gd name="adj" fmla="val 20162"/>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0800000">
            <a:off x="3410265" y="1818543"/>
            <a:ext cx="2938585" cy="2844399"/>
          </a:xfrm>
          <a:prstGeom prst="trapezoid">
            <a:avLst>
              <a:gd name="adj" fmla="val 2016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梯形 18"/>
          <p:cNvSpPr/>
          <p:nvPr/>
        </p:nvSpPr>
        <p:spPr>
          <a:xfrm>
            <a:off x="977381" y="1818544"/>
            <a:ext cx="2938585" cy="2844399"/>
          </a:xfrm>
          <a:prstGeom prst="trapezoid">
            <a:avLst>
              <a:gd name="adj" fmla="val 20162"/>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Box 10"/>
          <p:cNvSpPr txBox="1">
            <a:spLocks noChangeArrowheads="1"/>
          </p:cNvSpPr>
          <p:nvPr/>
        </p:nvSpPr>
        <p:spPr bwMode="auto">
          <a:xfrm>
            <a:off x="1432803" y="330063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grpSp>
        <p:nvGrpSpPr>
          <p:cNvPr id="21" name="Group 20"/>
          <p:cNvGrpSpPr/>
          <p:nvPr/>
        </p:nvGrpSpPr>
        <p:grpSpPr>
          <a:xfrm>
            <a:off x="2193767" y="2331706"/>
            <a:ext cx="505812" cy="515795"/>
            <a:chOff x="7160655" y="2178006"/>
            <a:chExt cx="379359" cy="386846"/>
          </a:xfrm>
          <a:solidFill>
            <a:schemeClr val="bg1"/>
          </a:solidFill>
        </p:grpSpPr>
        <p:sp>
          <p:nvSpPr>
            <p:cNvPr id="2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 name="Freeform 62"/>
          <p:cNvSpPr>
            <a:spLocks noEditPoints="1"/>
          </p:cNvSpPr>
          <p:nvPr/>
        </p:nvSpPr>
        <p:spPr bwMode="auto">
          <a:xfrm>
            <a:off x="9505732" y="3754313"/>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6" name="Group 31"/>
          <p:cNvGrpSpPr/>
          <p:nvPr/>
        </p:nvGrpSpPr>
        <p:grpSpPr>
          <a:xfrm>
            <a:off x="4601693" y="3904061"/>
            <a:ext cx="555728" cy="346081"/>
            <a:chOff x="2942785" y="3296116"/>
            <a:chExt cx="416796" cy="259561"/>
          </a:xfrm>
          <a:solidFill>
            <a:schemeClr val="bg1"/>
          </a:solidFill>
        </p:grpSpPr>
        <p:sp>
          <p:nvSpPr>
            <p:cNvPr id="2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0" name="Group 35"/>
          <p:cNvGrpSpPr/>
          <p:nvPr/>
        </p:nvGrpSpPr>
        <p:grpSpPr>
          <a:xfrm>
            <a:off x="6963081" y="2043562"/>
            <a:ext cx="698720" cy="69412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5"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1"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59" name="Text Box 10"/>
          <p:cNvSpPr txBox="1">
            <a:spLocks noChangeArrowheads="1"/>
          </p:cNvSpPr>
          <p:nvPr/>
        </p:nvSpPr>
        <p:spPr bwMode="auto">
          <a:xfrm>
            <a:off x="6298571" y="330063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sp>
        <p:nvSpPr>
          <p:cNvPr id="60" name="Text Box 10"/>
          <p:cNvSpPr txBox="1">
            <a:spLocks noChangeArrowheads="1"/>
          </p:cNvSpPr>
          <p:nvPr/>
        </p:nvSpPr>
        <p:spPr bwMode="auto">
          <a:xfrm>
            <a:off x="3865687" y="210791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sp>
        <p:nvSpPr>
          <p:cNvPr id="61" name="Text Box 10"/>
          <p:cNvSpPr txBox="1">
            <a:spLocks noChangeArrowheads="1"/>
          </p:cNvSpPr>
          <p:nvPr/>
        </p:nvSpPr>
        <p:spPr bwMode="auto">
          <a:xfrm>
            <a:off x="8731456" y="210791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p>
          <a:p>
            <a:pPr algn="ctr">
              <a:lnSpc>
                <a:spcPct val="120000"/>
              </a:lnSpc>
              <a:spcAft>
                <a:spcPts val="600"/>
              </a:spcAft>
            </a:pPr>
            <a:r>
              <a:rPr lang="en-US" altLang="zh-CN" sz="1100">
                <a:solidFill>
                  <a:schemeClr val="bg1"/>
                </a:solidFill>
              </a:rPr>
              <a:t>Lorem Ipsum Dolor Sit Amet, Consectetur Adipisicing Elit, Sed Do Ut Labore Et Dolore.</a:t>
            </a:r>
          </a:p>
        </p:txBody>
      </p:sp>
      <p:sp>
        <p:nvSpPr>
          <p:cNvPr id="62" name="矩形 61"/>
          <p:cNvSpPr/>
          <p:nvPr/>
        </p:nvSpPr>
        <p:spPr>
          <a:xfrm>
            <a:off x="883138" y="5147307"/>
            <a:ext cx="10425724"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43843" y="1159220"/>
            <a:ext cx="1704314" cy="1862048"/>
          </a:xfrm>
          <a:prstGeom prst="rect">
            <a:avLst/>
          </a:prstGeom>
          <a:noFill/>
        </p:spPr>
        <p:txBody>
          <a:bodyPr wrap="none" rtlCol="0">
            <a:spAutoFit/>
          </a:bodyPr>
          <a:lstStyle/>
          <a:p>
            <a:pPr algn="ctr"/>
            <a:r>
              <a:rPr lang="en-US" altLang="zh-CN" sz="11500">
                <a:ln w="19050">
                  <a:noFill/>
                </a:ln>
                <a:solidFill>
                  <a:schemeClr val="bg1"/>
                </a:solidFill>
                <a:latin typeface="+mj-lt"/>
              </a:rPr>
              <a:t>03</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Picture Show</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39" name="矩形 138"/>
          <p:cNvSpPr/>
          <p:nvPr/>
        </p:nvSpPr>
        <p:spPr>
          <a:xfrm>
            <a:off x="672300"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0" name="矩形 139"/>
          <p:cNvSpPr/>
          <p:nvPr/>
        </p:nvSpPr>
        <p:spPr>
          <a:xfrm>
            <a:off x="672300"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141" name="矩形 140"/>
          <p:cNvSpPr/>
          <p:nvPr/>
        </p:nvSpPr>
        <p:spPr>
          <a:xfrm>
            <a:off x="3506748"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2" name="矩形 141"/>
          <p:cNvSpPr/>
          <p:nvPr/>
        </p:nvSpPr>
        <p:spPr>
          <a:xfrm>
            <a:off x="3506748"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143" name="矩形 142"/>
          <p:cNvSpPr/>
          <p:nvPr/>
        </p:nvSpPr>
        <p:spPr>
          <a:xfrm>
            <a:off x="6341197"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4" name="矩形 143"/>
          <p:cNvSpPr/>
          <p:nvPr/>
        </p:nvSpPr>
        <p:spPr>
          <a:xfrm>
            <a:off x="6341197"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145" name="矩形 144"/>
          <p:cNvSpPr/>
          <p:nvPr/>
        </p:nvSpPr>
        <p:spPr>
          <a:xfrm>
            <a:off x="9175645"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146" name="矩形 145"/>
          <p:cNvSpPr/>
          <p:nvPr/>
        </p:nvSpPr>
        <p:spPr>
          <a:xfrm>
            <a:off x="9175645"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pic>
        <p:nvPicPr>
          <p:cNvPr id="14" name="图片占位符 1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697" r="15697"/>
          <a:stretch>
            <a:fillRect/>
          </a:stretch>
        </p:blipFill>
        <p:spPr/>
      </p:pic>
      <p:pic>
        <p:nvPicPr>
          <p:cNvPr id="19" name="图片占位符 18"/>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5316" r="15316"/>
          <a:stretch>
            <a:fillRect/>
          </a:stretch>
        </p:blipFill>
        <p:spPr/>
      </p:pic>
      <p:pic>
        <p:nvPicPr>
          <p:cNvPr id="21" name="图片占位符 20"/>
          <p:cNvPicPr>
            <a:picLocks noGrp="1" noChangeAspect="1"/>
          </p:cNvPicPr>
          <p:nvPr>
            <p:ph type="pic" sz="quarter" idx="15"/>
          </p:nvPr>
        </p:nvPicPr>
        <p:blipFill rotWithShape="1">
          <a:blip r:embed="rId5" cstate="print">
            <a:extLst>
              <a:ext uri="{28A0092B-C50C-407E-A947-70E740481C1C}">
                <a14:useLocalDpi xmlns:a14="http://schemas.microsoft.com/office/drawing/2010/main" val="0"/>
              </a:ext>
            </a:extLst>
          </a:blip>
          <a:srcRect l="18948" r="9812"/>
          <a:stretch>
            <a:fillRect/>
          </a:stretch>
        </p:blipFill>
        <p:spPr/>
      </p:pic>
      <p:pic>
        <p:nvPicPr>
          <p:cNvPr id="23" name="图片占位符 22"/>
          <p:cNvPicPr>
            <a:picLocks noGrp="1" noChangeAspect="1"/>
          </p:cNvPicPr>
          <p:nvPr>
            <p:ph type="pic" sz="quarter" idx="17"/>
          </p:nvPr>
        </p:nvPicPr>
        <p:blipFill rotWithShape="1">
          <a:blip r:embed="rId6" cstate="print">
            <a:extLst>
              <a:ext uri="{28A0092B-C50C-407E-A947-70E740481C1C}">
                <a14:useLocalDpi xmlns:a14="http://schemas.microsoft.com/office/drawing/2010/main" val="0"/>
              </a:ext>
            </a:extLst>
          </a:blip>
          <a:srcRect l="10611" r="22723"/>
          <a:stretch>
            <a:fillRect/>
          </a:stretch>
        </p:blipFill>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86235" y="3004460"/>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Jone</a:t>
            </a:r>
          </a:p>
        </p:txBody>
      </p:sp>
      <p:sp>
        <p:nvSpPr>
          <p:cNvPr id="36" name="矩形 35"/>
          <p:cNvSpPr/>
          <p:nvPr/>
        </p:nvSpPr>
        <p:spPr>
          <a:xfrm>
            <a:off x="3320682" y="3004460"/>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David</a:t>
            </a:r>
          </a:p>
        </p:txBody>
      </p:sp>
      <p:sp>
        <p:nvSpPr>
          <p:cNvPr id="37" name="矩形 36"/>
          <p:cNvSpPr/>
          <p:nvPr/>
        </p:nvSpPr>
        <p:spPr>
          <a:xfrm>
            <a:off x="6155129" y="3004460"/>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Simon</a:t>
            </a:r>
          </a:p>
        </p:txBody>
      </p:sp>
      <p:sp>
        <p:nvSpPr>
          <p:cNvPr id="39" name="矩形 38"/>
          <p:cNvSpPr/>
          <p:nvPr/>
        </p:nvSpPr>
        <p:spPr>
          <a:xfrm>
            <a:off x="8989576" y="3004460"/>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Gary</a:t>
            </a:r>
          </a:p>
        </p:txBody>
      </p:sp>
      <p:sp>
        <p:nvSpPr>
          <p:cNvPr id="40" name="矩形 39"/>
          <p:cNvSpPr/>
          <p:nvPr/>
        </p:nvSpPr>
        <p:spPr>
          <a:xfrm>
            <a:off x="486235" y="6125027"/>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Colin</a:t>
            </a:r>
          </a:p>
        </p:txBody>
      </p:sp>
      <p:sp>
        <p:nvSpPr>
          <p:cNvPr id="41" name="矩形 40"/>
          <p:cNvSpPr/>
          <p:nvPr/>
        </p:nvSpPr>
        <p:spPr>
          <a:xfrm>
            <a:off x="3320682" y="6125027"/>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Dean</a:t>
            </a:r>
          </a:p>
        </p:txBody>
      </p:sp>
      <p:sp>
        <p:nvSpPr>
          <p:cNvPr id="42" name="矩形 41"/>
          <p:cNvSpPr/>
          <p:nvPr/>
        </p:nvSpPr>
        <p:spPr>
          <a:xfrm>
            <a:off x="6155129" y="6125027"/>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Cindy</a:t>
            </a:r>
          </a:p>
        </p:txBody>
      </p:sp>
      <p:sp>
        <p:nvSpPr>
          <p:cNvPr id="43" name="矩形 42"/>
          <p:cNvSpPr/>
          <p:nvPr/>
        </p:nvSpPr>
        <p:spPr>
          <a:xfrm>
            <a:off x="8989576" y="6125027"/>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Anne</a:t>
            </a:r>
          </a:p>
        </p:txBody>
      </p:sp>
      <p:pic>
        <p:nvPicPr>
          <p:cNvPr id="10" name="图片占位符 9"/>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0208" r="10208"/>
          <a:stretch>
            <a:fillRect/>
          </a:stretch>
        </p:blipFill>
        <p:spPr/>
      </p:pic>
      <p:pic>
        <p:nvPicPr>
          <p:cNvPr id="18" name="图片占位符 17"/>
          <p:cNvPicPr>
            <a:picLocks noGrp="1" noChangeAspect="1"/>
          </p:cNvPicPr>
          <p:nvPr>
            <p:ph type="pic" sz="quarter" idx="19"/>
          </p:nvPr>
        </p:nvPicPr>
        <p:blipFill rotWithShape="1">
          <a:blip r:embed="rId4" cstate="print">
            <a:extLst>
              <a:ext uri="{28A0092B-C50C-407E-A947-70E740481C1C}">
                <a14:useLocalDpi xmlns:a14="http://schemas.microsoft.com/office/drawing/2010/main" val="0"/>
              </a:ext>
            </a:extLst>
          </a:blip>
          <a:srcRect l="3204" r="22622"/>
          <a:stretch>
            <a:fillRect/>
          </a:stretch>
        </p:blipFill>
        <p:spPr/>
      </p:pic>
      <p:pic>
        <p:nvPicPr>
          <p:cNvPr id="11" name="图片占位符 10"/>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0998" r="10998"/>
          <a:stretch>
            <a:fillRect/>
          </a:stretch>
        </p:blipFill>
        <p:spPr/>
      </p:pic>
      <p:pic>
        <p:nvPicPr>
          <p:cNvPr id="12" name="图片占位符 11"/>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l="10998" r="10998"/>
          <a:stretch>
            <a:fillRect/>
          </a:stretch>
        </p:blipFill>
        <p:spPr/>
      </p:pic>
      <p:pic>
        <p:nvPicPr>
          <p:cNvPr id="27" name="图片占位符 26"/>
          <p:cNvPicPr>
            <a:picLocks noGrp="1" noChangeAspect="1"/>
          </p:cNvPicPr>
          <p:nvPr>
            <p:ph type="pic" sz="quarter" idx="21"/>
          </p:nvPr>
        </p:nvPicPr>
        <p:blipFill>
          <a:blip r:embed="rId7" cstate="print">
            <a:extLst>
              <a:ext uri="{28A0092B-C50C-407E-A947-70E740481C1C}">
                <a14:useLocalDpi xmlns:a14="http://schemas.microsoft.com/office/drawing/2010/main" val="0"/>
              </a:ext>
            </a:extLst>
          </a:blip>
          <a:srcRect t="13925" b="13925"/>
          <a:stretch>
            <a:fillRect/>
          </a:stretch>
        </p:blipFill>
        <p:spPr/>
      </p:pic>
      <p:pic>
        <p:nvPicPr>
          <p:cNvPr id="13" name="图片占位符 12"/>
          <p:cNvPicPr>
            <a:picLocks noGrp="1" noChangeAspect="1"/>
          </p:cNvPicPr>
          <p:nvPr>
            <p:ph type="pic" sz="quarter" idx="17"/>
          </p:nvPr>
        </p:nvPicPr>
        <p:blipFill>
          <a:blip r:embed="rId8" cstate="print">
            <a:extLst>
              <a:ext uri="{28A0092B-C50C-407E-A947-70E740481C1C}">
                <a14:useLocalDpi xmlns:a14="http://schemas.microsoft.com/office/drawing/2010/main" val="0"/>
              </a:ext>
            </a:extLst>
          </a:blip>
          <a:srcRect l="7277" r="7277"/>
          <a:stretch>
            <a:fillRect/>
          </a:stretch>
        </p:blipFill>
        <p:spPr/>
      </p:pic>
      <p:pic>
        <p:nvPicPr>
          <p:cNvPr id="17" name="图片占位符 16"/>
          <p:cNvPicPr>
            <a:picLocks noGrp="1" noChangeAspect="1"/>
          </p:cNvPicPr>
          <p:nvPr>
            <p:ph type="pic" sz="quarter" idx="18"/>
          </p:nvPr>
        </p:nvPicPr>
        <p:blipFill>
          <a:blip r:embed="rId9" cstate="print">
            <a:extLst>
              <a:ext uri="{28A0092B-C50C-407E-A947-70E740481C1C}">
                <a14:useLocalDpi xmlns:a14="http://schemas.microsoft.com/office/drawing/2010/main" val="0"/>
              </a:ext>
            </a:extLst>
          </a:blip>
          <a:srcRect l="15314" r="15314"/>
          <a:stretch>
            <a:fillRect/>
          </a:stretch>
        </p:blipFill>
        <p:spPr/>
      </p:pic>
      <p:pic>
        <p:nvPicPr>
          <p:cNvPr id="29" name="图片占位符 28"/>
          <p:cNvPicPr>
            <a:picLocks noGrp="1" noChangeAspect="1"/>
          </p:cNvPicPr>
          <p:nvPr>
            <p:ph type="pic" sz="quarter" idx="20"/>
          </p:nvPr>
        </p:nvPicPr>
        <p:blipFill>
          <a:blip r:embed="rId10" cstate="print">
            <a:extLst>
              <a:ext uri="{28A0092B-C50C-407E-A947-70E740481C1C}">
                <a14:useLocalDpi xmlns:a14="http://schemas.microsoft.com/office/drawing/2010/main" val="0"/>
              </a:ext>
            </a:extLst>
          </a:blip>
          <a:srcRect l="10998" r="10998"/>
          <a:stretch>
            <a:fillRect/>
          </a:stretch>
        </p:blipFill>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895" r="895"/>
          <a:stretch>
            <a:fillRect/>
          </a:stretch>
        </p:blipFill>
        <p:spPr/>
      </p:pic>
      <p:sp>
        <p:nvSpPr>
          <p:cNvPr id="2" name="矩形 1"/>
          <p:cNvSpPr/>
          <p:nvPr/>
        </p:nvSpPr>
        <p:spPr>
          <a:xfrm>
            <a:off x="0" y="3488862"/>
            <a:ext cx="5050971" cy="3369138"/>
          </a:xfrm>
          <a:prstGeom prst="rect">
            <a:avLst/>
          </a:prstGeom>
          <a:gradFill>
            <a:gsLst>
              <a:gs pos="0">
                <a:srgbClr val="2E72F1">
                  <a:alpha val="0"/>
                </a:srgbClr>
              </a:gs>
              <a:gs pos="100000">
                <a:srgbClr val="2E72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511258" y="535110"/>
            <a:ext cx="1046162" cy="954107"/>
          </a:xfrm>
          <a:prstGeom prst="rect">
            <a:avLst/>
          </a:prstGeom>
        </p:spPr>
        <p:txBody>
          <a:bodyPr wrap="square">
            <a:spAutoFit/>
          </a:bodyPr>
          <a:lstStyle/>
          <a:p>
            <a:pPr algn="dist"/>
            <a:r>
              <a:rPr lang="en-US" altLang="zh-CN" sz="2000">
                <a:solidFill>
                  <a:schemeClr val="bg1"/>
                </a:solidFill>
                <a:latin typeface="+mj-lt"/>
              </a:rPr>
              <a:t>SMILE</a:t>
            </a:r>
          </a:p>
          <a:p>
            <a:pPr algn="dist"/>
            <a:r>
              <a:rPr lang="en-US" altLang="zh-CN" sz="3600">
                <a:solidFill>
                  <a:schemeClr val="bg1"/>
                </a:solidFill>
                <a:latin typeface="+mj-lt"/>
              </a:rPr>
              <a:t>PPT</a:t>
            </a:r>
            <a:endParaRPr lang="zh-CN" altLang="en-US" sz="3600">
              <a:solidFill>
                <a:schemeClr val="bg1"/>
              </a:solidFill>
              <a:latin typeface="+mj-lt"/>
            </a:endParaRPr>
          </a:p>
        </p:txBody>
      </p:sp>
      <p:sp>
        <p:nvSpPr>
          <p:cNvPr id="3" name="矩形 2"/>
          <p:cNvSpPr/>
          <p:nvPr/>
        </p:nvSpPr>
        <p:spPr>
          <a:xfrm>
            <a:off x="511258" y="448027"/>
            <a:ext cx="1041190" cy="10411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130660" y="18872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27" name="矩形 26"/>
          <p:cNvSpPr/>
          <p:nvPr/>
        </p:nvSpPr>
        <p:spPr>
          <a:xfrm>
            <a:off x="6811103" y="2092639"/>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6811103" y="1650939"/>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Strengths</a:t>
            </a:r>
          </a:p>
        </p:txBody>
      </p:sp>
      <p:sp>
        <p:nvSpPr>
          <p:cNvPr id="29" name="椭圆 28"/>
          <p:cNvSpPr/>
          <p:nvPr/>
        </p:nvSpPr>
        <p:spPr>
          <a:xfrm>
            <a:off x="6130660" y="3038919"/>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31" name="矩形 30"/>
          <p:cNvSpPr/>
          <p:nvPr/>
        </p:nvSpPr>
        <p:spPr>
          <a:xfrm>
            <a:off x="6811103" y="3244280"/>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3" name="矩形 32"/>
          <p:cNvSpPr/>
          <p:nvPr/>
        </p:nvSpPr>
        <p:spPr>
          <a:xfrm>
            <a:off x="6811103" y="2802580"/>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Weaknesses</a:t>
            </a:r>
          </a:p>
        </p:txBody>
      </p:sp>
      <p:sp>
        <p:nvSpPr>
          <p:cNvPr id="34" name="椭圆 33"/>
          <p:cNvSpPr/>
          <p:nvPr/>
        </p:nvSpPr>
        <p:spPr>
          <a:xfrm>
            <a:off x="6130660" y="4190560"/>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35" name="矩形 34"/>
          <p:cNvSpPr/>
          <p:nvPr/>
        </p:nvSpPr>
        <p:spPr>
          <a:xfrm>
            <a:off x="6811103" y="4395921"/>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36" name="矩形 35"/>
          <p:cNvSpPr/>
          <p:nvPr/>
        </p:nvSpPr>
        <p:spPr>
          <a:xfrm>
            <a:off x="6811103" y="3954221"/>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Threats</a:t>
            </a:r>
          </a:p>
        </p:txBody>
      </p:sp>
      <p:sp>
        <p:nvSpPr>
          <p:cNvPr id="37" name="椭圆 36"/>
          <p:cNvSpPr/>
          <p:nvPr/>
        </p:nvSpPr>
        <p:spPr>
          <a:xfrm>
            <a:off x="6130660" y="5342201"/>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39" name="矩形 38"/>
          <p:cNvSpPr/>
          <p:nvPr/>
        </p:nvSpPr>
        <p:spPr>
          <a:xfrm>
            <a:off x="6811103" y="5547562"/>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6811103" y="5105862"/>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Opportunities</a:t>
            </a:r>
          </a:p>
        </p:txBody>
      </p:sp>
      <p:sp>
        <p:nvSpPr>
          <p:cNvPr id="4" name="矩形 3"/>
          <p:cNvSpPr/>
          <p:nvPr/>
        </p:nvSpPr>
        <p:spPr>
          <a:xfrm>
            <a:off x="6101632" y="658669"/>
            <a:ext cx="4604146" cy="584775"/>
          </a:xfrm>
          <a:prstGeom prst="rect">
            <a:avLst/>
          </a:prstGeom>
        </p:spPr>
        <p:txBody>
          <a:bodyPr wrap="none">
            <a:spAutoFit/>
          </a:bodyPr>
          <a:lstStyle/>
          <a:p>
            <a:r>
              <a:rPr lang="zh-CN" altLang="en-US" sz="3200">
                <a:solidFill>
                  <a:srgbClr val="2E72F1"/>
                </a:solidFill>
                <a:latin typeface="+mj-lt"/>
              </a:rPr>
              <a:t>Situation Analysis Method</a:t>
            </a:r>
          </a:p>
        </p:txBody>
      </p:sp>
      <p:sp>
        <p:nvSpPr>
          <p:cNvPr id="19" name="矩形 18"/>
          <p:cNvSpPr/>
          <p:nvPr/>
        </p:nvSpPr>
        <p:spPr>
          <a:xfrm>
            <a:off x="446825" y="5570743"/>
            <a:ext cx="4118798" cy="75251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a:t>
            </a:r>
          </a:p>
        </p:txBody>
      </p:sp>
      <p:sp>
        <p:nvSpPr>
          <p:cNvPr id="30" name="矩形 29"/>
          <p:cNvSpPr/>
          <p:nvPr/>
        </p:nvSpPr>
        <p:spPr>
          <a:xfrm>
            <a:off x="446825" y="4953369"/>
            <a:ext cx="2509020" cy="584775"/>
          </a:xfrm>
          <a:prstGeom prst="rect">
            <a:avLst/>
          </a:prstGeom>
        </p:spPr>
        <p:txBody>
          <a:bodyPr wrap="none">
            <a:spAutoFit/>
          </a:bodyPr>
          <a:lstStyle/>
          <a:p>
            <a:r>
              <a:rPr lang="en-US" altLang="zh-CN" sz="3200">
                <a:solidFill>
                  <a:schemeClr val="bg1"/>
                </a:solidFill>
                <a:latin typeface="+mj-lt"/>
              </a:rPr>
              <a:t>1,909,829,020</a:t>
            </a:r>
            <a:endParaRPr lang="zh-CN" altLang="en-US" sz="3200">
              <a:solidFill>
                <a:schemeClr val="bg1"/>
              </a:solidFill>
              <a:latin typeface="+mj-lt"/>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34236" b="-17692"/>
          <a:stretch>
            <a:fillRect/>
          </a:stretch>
        </p:blipFill>
        <p:spPr/>
      </p:pic>
      <p:sp>
        <p:nvSpPr>
          <p:cNvPr id="2" name="矩形 1"/>
          <p:cNvSpPr/>
          <p:nvPr/>
        </p:nvSpPr>
        <p:spPr>
          <a:xfrm>
            <a:off x="0" y="3889829"/>
            <a:ext cx="12192000" cy="296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149600" y="0"/>
            <a:ext cx="5892800" cy="4209143"/>
          </a:xfrm>
          <a:custGeom>
            <a:avLst/>
            <a:gdLst>
              <a:gd name="connsiteX0" fmla="*/ 0 w 5892800"/>
              <a:gd name="connsiteY0" fmla="*/ 0 h 4209143"/>
              <a:gd name="connsiteX1" fmla="*/ 5892800 w 5892800"/>
              <a:gd name="connsiteY1" fmla="*/ 0 h 4209143"/>
              <a:gd name="connsiteX2" fmla="*/ 5892800 w 5892800"/>
              <a:gd name="connsiteY2" fmla="*/ 3889829 h 4209143"/>
              <a:gd name="connsiteX3" fmla="*/ 3171370 w 5892800"/>
              <a:gd name="connsiteY3" fmla="*/ 3889829 h 4209143"/>
              <a:gd name="connsiteX4" fmla="*/ 2946399 w 5892800"/>
              <a:gd name="connsiteY4" fmla="*/ 4209143 h 4209143"/>
              <a:gd name="connsiteX5" fmla="*/ 2721427 w 5892800"/>
              <a:gd name="connsiteY5" fmla="*/ 3889829 h 4209143"/>
              <a:gd name="connsiteX6" fmla="*/ 0 w 5892800"/>
              <a:gd name="connsiteY6" fmla="*/ 3889829 h 42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0" h="4209143">
                <a:moveTo>
                  <a:pt x="0" y="0"/>
                </a:moveTo>
                <a:lnTo>
                  <a:pt x="5892800" y="0"/>
                </a:lnTo>
                <a:lnTo>
                  <a:pt x="5892800" y="3889829"/>
                </a:lnTo>
                <a:lnTo>
                  <a:pt x="3171370" y="3889829"/>
                </a:lnTo>
                <a:lnTo>
                  <a:pt x="2946399" y="4209143"/>
                </a:lnTo>
                <a:lnTo>
                  <a:pt x="2721427" y="3889829"/>
                </a:lnTo>
                <a:lnTo>
                  <a:pt x="0" y="3889829"/>
                </a:lnTo>
                <a:close/>
              </a:path>
            </a:pathLst>
          </a:custGeom>
          <a:solidFill>
            <a:srgbClr val="2E72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829741" y="334409"/>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24" name="矩形 23"/>
          <p:cNvSpPr/>
          <p:nvPr/>
        </p:nvSpPr>
        <p:spPr>
          <a:xfrm>
            <a:off x="3491673" y="992116"/>
            <a:ext cx="5208654" cy="2216569"/>
          </a:xfrm>
          <a:prstGeom prst="rect">
            <a:avLst/>
          </a:prstGeom>
        </p:spPr>
        <p:txBody>
          <a:bodyPr wrap="square">
            <a:spAutoFit/>
          </a:bodyPr>
          <a:lstStyle/>
          <a:p>
            <a:pPr algn="ctr">
              <a:lnSpc>
                <a:spcPct val="150000"/>
              </a:lnSpc>
            </a:pPr>
            <a:r>
              <a:rPr lang="en-US" altLang="zh-CN" sz="3200">
                <a:solidFill>
                  <a:schemeClr val="bg1"/>
                </a:solidFill>
                <a:latin typeface="+mj-lt"/>
              </a:rPr>
              <a:t>We‘re here to put a dent in the universe.Otherwise why else even be here?</a:t>
            </a:r>
          </a:p>
        </p:txBody>
      </p:sp>
      <p:sp>
        <p:nvSpPr>
          <p:cNvPr id="26" name="矩形 25"/>
          <p:cNvSpPr/>
          <p:nvPr/>
        </p:nvSpPr>
        <p:spPr>
          <a:xfrm>
            <a:off x="649106" y="5322968"/>
            <a:ext cx="10893789"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28" name="矩形 27"/>
          <p:cNvSpPr/>
          <p:nvPr/>
        </p:nvSpPr>
        <p:spPr>
          <a:xfrm>
            <a:off x="3614057" y="4510936"/>
            <a:ext cx="4963886" cy="646331"/>
          </a:xfrm>
          <a:prstGeom prst="rect">
            <a:avLst/>
          </a:prstGeom>
        </p:spPr>
        <p:txBody>
          <a:bodyPr wrap="square">
            <a:spAutoFit/>
          </a:bodyPr>
          <a:lstStyle/>
          <a:p>
            <a:pPr algn="ctr">
              <a:spcBef>
                <a:spcPts val="600"/>
              </a:spcBef>
            </a:pPr>
            <a:r>
              <a:rPr lang="en-US" altLang="zh-CN" sz="3600">
                <a:solidFill>
                  <a:srgbClr val="2E72F1"/>
                </a:solidFill>
                <a:latin typeface="Segoe UI Light 8" panose="020B0502040204020203" pitchFamily="34" charset="0"/>
                <a:cs typeface="Segoe UI Light 8" panose="020B0502040204020203" pitchFamily="34" charset="0"/>
              </a:rPr>
              <a:t>Steve Jobs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1988" t="5925" b="17902"/>
          <a:stretch>
            <a:fillRect/>
          </a:stretch>
        </p:blipFill>
        <p:spPr/>
      </p:pic>
      <p:sp>
        <p:nvSpPr>
          <p:cNvPr id="8" name="菱形 7"/>
          <p:cNvSpPr/>
          <p:nvPr/>
        </p:nvSpPr>
        <p:spPr>
          <a:xfrm>
            <a:off x="10837242" y="5074467"/>
            <a:ext cx="1572200" cy="1572200"/>
          </a:xfrm>
          <a:prstGeom prst="diamond">
            <a:avLst/>
          </a:prstGeom>
          <a:noFill/>
          <a:ln>
            <a:solidFill>
              <a:srgbClr val="367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0" y="4052490"/>
            <a:ext cx="12192000" cy="2043953"/>
            <a:chOff x="0" y="0"/>
            <a:chExt cx="12192000" cy="6858000"/>
          </a:xfrm>
        </p:grpSpPr>
        <p:sp>
          <p:nvSpPr>
            <p:cNvPr id="11" name="矩形 10"/>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829696" y="4865123"/>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15" name="矩形 14"/>
          <p:cNvSpPr/>
          <p:nvPr/>
        </p:nvSpPr>
        <p:spPr>
          <a:xfrm>
            <a:off x="7046686" y="4865123"/>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16" name="矩形 15"/>
          <p:cNvSpPr/>
          <p:nvPr/>
        </p:nvSpPr>
        <p:spPr>
          <a:xfrm>
            <a:off x="829696" y="4224472"/>
            <a:ext cx="4194627" cy="584775"/>
          </a:xfrm>
          <a:prstGeom prst="rect">
            <a:avLst/>
          </a:prstGeom>
        </p:spPr>
        <p:txBody>
          <a:bodyPr wrap="square">
            <a:spAutoFit/>
          </a:bodyPr>
          <a:lstStyle/>
          <a:p>
            <a:pPr algn="ctr">
              <a:spcBef>
                <a:spcPts val="600"/>
              </a:spcBef>
            </a:pPr>
            <a:r>
              <a:rPr lang="en-US" altLang="zh-CN" sz="3200">
                <a:solidFill>
                  <a:schemeClr val="bg1"/>
                </a:solidFill>
                <a:latin typeface="Segoe UI Light 8" panose="020B0502040204020203" pitchFamily="34" charset="0"/>
                <a:cs typeface="Segoe UI Light 8" panose="020B0502040204020203" pitchFamily="34" charset="0"/>
              </a:rPr>
              <a:t>Distribution Chart</a:t>
            </a:r>
          </a:p>
        </p:txBody>
      </p:sp>
      <p:sp>
        <p:nvSpPr>
          <p:cNvPr id="17" name="矩形 16"/>
          <p:cNvSpPr/>
          <p:nvPr/>
        </p:nvSpPr>
        <p:spPr>
          <a:xfrm>
            <a:off x="7046686" y="4224472"/>
            <a:ext cx="4194627" cy="584775"/>
          </a:xfrm>
          <a:prstGeom prst="rect">
            <a:avLst/>
          </a:prstGeom>
        </p:spPr>
        <p:txBody>
          <a:bodyPr wrap="square">
            <a:spAutoFit/>
          </a:bodyPr>
          <a:lstStyle/>
          <a:p>
            <a:pPr algn="ctr">
              <a:spcBef>
                <a:spcPts val="600"/>
              </a:spcBef>
            </a:pPr>
            <a:r>
              <a:rPr lang="en-US" altLang="zh-CN" sz="3200">
                <a:solidFill>
                  <a:schemeClr val="bg1"/>
                </a:solidFill>
                <a:latin typeface="Segoe UI Light 8" panose="020B0502040204020203" pitchFamily="34" charset="0"/>
                <a:cs typeface="Segoe UI Light 8" panose="020B0502040204020203" pitchFamily="34" charset="0"/>
              </a:rPr>
              <a:t>Trend Chart</a:t>
            </a:r>
          </a:p>
        </p:txBody>
      </p:sp>
      <p:sp>
        <p:nvSpPr>
          <p:cNvPr id="20" name="椭圆 19"/>
          <p:cNvSpPr/>
          <p:nvPr/>
        </p:nvSpPr>
        <p:spPr>
          <a:xfrm>
            <a:off x="5686425" y="4624550"/>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VS</a:t>
            </a:r>
            <a:endParaRPr lang="zh-CN" altLang="en-US"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5785" b="15785"/>
          <a:stretch>
            <a:fillRect/>
          </a:stretch>
        </p:blipFill>
        <p:spPr/>
      </p:pic>
      <p:sp>
        <p:nvSpPr>
          <p:cNvPr id="4" name="直角三角形 3"/>
          <p:cNvSpPr/>
          <p:nvPr/>
        </p:nvSpPr>
        <p:spPr>
          <a:xfrm flipH="1">
            <a:off x="9274628" y="3940628"/>
            <a:ext cx="2917372" cy="2917372"/>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0"/>
            <a:ext cx="9612083" cy="6858001"/>
          </a:xfrm>
          <a:custGeom>
            <a:avLst/>
            <a:gdLst>
              <a:gd name="connsiteX0" fmla="*/ 0 w 9612083"/>
              <a:gd name="connsiteY0" fmla="*/ 0 h 6858001"/>
              <a:gd name="connsiteX1" fmla="*/ 2754082 w 9612083"/>
              <a:gd name="connsiteY1" fmla="*/ 0 h 6858001"/>
              <a:gd name="connsiteX2" fmla="*/ 9612083 w 9612083"/>
              <a:gd name="connsiteY2" fmla="*/ 6858001 h 6858001"/>
              <a:gd name="connsiteX3" fmla="*/ 2754082 w 9612083"/>
              <a:gd name="connsiteY3" fmla="*/ 6858001 h 6858001"/>
              <a:gd name="connsiteX4" fmla="*/ 2754082 w 9612083"/>
              <a:gd name="connsiteY4" fmla="*/ 6858000 h 6858001"/>
              <a:gd name="connsiteX5" fmla="*/ 0 w 9612083"/>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2083" h="6858001">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96683" y="732877"/>
            <a:ext cx="3644812" cy="1548116"/>
          </a:xfrm>
          <a:prstGeom prst="rect">
            <a:avLst/>
          </a:prstGeom>
        </p:spPr>
        <p:txBody>
          <a:bodyPr wrap="square">
            <a:spAutoFit/>
          </a:bodyPr>
          <a:lstStyle/>
          <a:p>
            <a:pPr>
              <a:lnSpc>
                <a:spcPct val="80000"/>
              </a:lnSpc>
              <a:spcBef>
                <a:spcPts val="600"/>
              </a:spcBef>
            </a:pPr>
            <a:r>
              <a:rPr lang="en-US" altLang="zh-CN" sz="7200">
                <a:solidFill>
                  <a:schemeClr val="bg1"/>
                </a:solidFill>
                <a:latin typeface="Segoe UI Light 8" panose="020B0502040204020203" pitchFamily="34" charset="0"/>
                <a:cs typeface="Segoe UI Light 8" panose="020B0502040204020203" pitchFamily="34" charset="0"/>
              </a:rPr>
              <a:t>76%</a:t>
            </a:r>
          </a:p>
          <a:p>
            <a:pPr>
              <a:lnSpc>
                <a:spcPct val="80000"/>
              </a:lnSpc>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KeyWord</a:t>
            </a:r>
          </a:p>
        </p:txBody>
      </p:sp>
      <p:sp>
        <p:nvSpPr>
          <p:cNvPr id="22" name="矩形 21"/>
          <p:cNvSpPr/>
          <p:nvPr/>
        </p:nvSpPr>
        <p:spPr>
          <a:xfrm>
            <a:off x="696683" y="4945073"/>
            <a:ext cx="4514993" cy="1389611"/>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23" name="矩形 22"/>
          <p:cNvSpPr/>
          <p:nvPr/>
        </p:nvSpPr>
        <p:spPr>
          <a:xfrm>
            <a:off x="841823" y="2367643"/>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5" name="图表 24"/>
          <p:cNvGraphicFramePr/>
          <p:nvPr/>
        </p:nvGraphicFramePr>
        <p:xfrm>
          <a:off x="772617" y="2727922"/>
          <a:ext cx="1933148" cy="1955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1"/>
          <p:cNvGraphicFramePr/>
          <p:nvPr/>
        </p:nvGraphicFramePr>
        <p:xfrm>
          <a:off x="3108804" y="2727922"/>
          <a:ext cx="1933148" cy="195508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46066" y="1348971"/>
            <a:ext cx="10757039" cy="75251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15" name="矩形 14"/>
          <p:cNvSpPr/>
          <p:nvPr/>
        </p:nvSpPr>
        <p:spPr>
          <a:xfrm>
            <a:off x="646067" y="362455"/>
            <a:ext cx="4963886" cy="769441"/>
          </a:xfrm>
          <a:prstGeom prst="rect">
            <a:avLst/>
          </a:prstGeom>
        </p:spPr>
        <p:txBody>
          <a:bodyPr wrap="square">
            <a:spAutoFit/>
          </a:bodyPr>
          <a:lstStyle/>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p>
        </p:txBody>
      </p:sp>
      <p:sp>
        <p:nvSpPr>
          <p:cNvPr id="19" name="矩形 18"/>
          <p:cNvSpPr/>
          <p:nvPr/>
        </p:nvSpPr>
        <p:spPr>
          <a:xfrm>
            <a:off x="801188" y="1157286"/>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5" name="矩形 4"/>
          <p:cNvSpPr/>
          <p:nvPr/>
        </p:nvSpPr>
        <p:spPr>
          <a:xfrm>
            <a:off x="749799"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121528" y="2988076"/>
            <a:ext cx="897863" cy="897866"/>
            <a:chOff x="7591425" y="1839912"/>
            <a:chExt cx="381000" cy="381000"/>
          </a:xfrm>
        </p:grpSpPr>
        <p:sp>
          <p:nvSpPr>
            <p:cNvPr id="9" name="Oval 37"/>
            <p:cNvSpPr>
              <a:spLocks noChangeArrowheads="1"/>
            </p:cNvSpPr>
            <p:nvPr/>
          </p:nvSpPr>
          <p:spPr bwMode="auto">
            <a:xfrm>
              <a:off x="7591425" y="1839912"/>
              <a:ext cx="381000" cy="3810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489588" y="3047465"/>
            <a:ext cx="897863" cy="718291"/>
            <a:chOff x="5341938" y="6076950"/>
            <a:chExt cx="381000" cy="304800"/>
          </a:xfrm>
        </p:grpSpPr>
        <p:sp>
          <p:nvSpPr>
            <p:cNvPr id="16"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5" name="矩形 24"/>
          <p:cNvSpPr/>
          <p:nvPr/>
        </p:nvSpPr>
        <p:spPr>
          <a:xfrm>
            <a:off x="893145" y="4543145"/>
            <a:ext cx="2090749"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consectetur adipisicing elit, sed eiusmod tempor incididunt ut labore et dolore magna aliqua.  enim ad mi.</a:t>
            </a:r>
          </a:p>
        </p:txBody>
      </p:sp>
      <p:sp>
        <p:nvSpPr>
          <p:cNvPr id="26" name="矩形 25"/>
          <p:cNvSpPr/>
          <p:nvPr/>
        </p:nvSpPr>
        <p:spPr>
          <a:xfrm>
            <a:off x="893145" y="4062015"/>
            <a:ext cx="2090749" cy="400110"/>
          </a:xfrm>
          <a:prstGeom prst="rect">
            <a:avLst/>
          </a:prstGeom>
        </p:spPr>
        <p:txBody>
          <a:bodyPr wrap="square">
            <a:spAutoFit/>
          </a:bodyPr>
          <a:lstStyle/>
          <a:p>
            <a:pPr algn="ctr">
              <a:spcBef>
                <a:spcPts val="600"/>
              </a:spcBef>
            </a:pPr>
            <a:r>
              <a:rPr lang="en-US" altLang="zh-CN" sz="2000" b="1">
                <a:solidFill>
                  <a:schemeClr val="bg1"/>
                </a:solidFill>
              </a:rPr>
              <a:t>KEY WORD</a:t>
            </a:r>
          </a:p>
        </p:txBody>
      </p:sp>
      <p:sp>
        <p:nvSpPr>
          <p:cNvPr id="27" name="矩形 26"/>
          <p:cNvSpPr/>
          <p:nvPr/>
        </p:nvSpPr>
        <p:spPr>
          <a:xfrm>
            <a:off x="3381740"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25086" y="4543145"/>
            <a:ext cx="2090749"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consectetur adipisicing elit, sed eiusmod tempor incididunt ut labore et dolore magna aliqua.  enim ad mi.</a:t>
            </a:r>
          </a:p>
        </p:txBody>
      </p:sp>
      <p:sp>
        <p:nvSpPr>
          <p:cNvPr id="32" name="矩形 31"/>
          <p:cNvSpPr/>
          <p:nvPr/>
        </p:nvSpPr>
        <p:spPr>
          <a:xfrm>
            <a:off x="3525086" y="4062015"/>
            <a:ext cx="2090749" cy="400110"/>
          </a:xfrm>
          <a:prstGeom prst="rect">
            <a:avLst/>
          </a:prstGeom>
        </p:spPr>
        <p:txBody>
          <a:bodyPr wrap="square">
            <a:spAutoFit/>
          </a:bodyPr>
          <a:lstStyle/>
          <a:p>
            <a:pPr algn="ctr">
              <a:spcBef>
                <a:spcPts val="600"/>
              </a:spcBef>
            </a:pPr>
            <a:r>
              <a:rPr lang="en-US" altLang="zh-CN" sz="2000" b="1">
                <a:solidFill>
                  <a:schemeClr val="bg1"/>
                </a:solidFill>
              </a:rPr>
              <a:t>KEY WORD</a:t>
            </a:r>
          </a:p>
        </p:txBody>
      </p:sp>
      <p:grpSp>
        <p:nvGrpSpPr>
          <p:cNvPr id="6" name="组合 5"/>
          <p:cNvGrpSpPr/>
          <p:nvPr/>
        </p:nvGrpSpPr>
        <p:grpSpPr>
          <a:xfrm>
            <a:off x="4902482" y="2233878"/>
            <a:ext cx="8611813" cy="4471738"/>
            <a:chOff x="4902482" y="2233878"/>
            <a:chExt cx="8611813" cy="4471738"/>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8" name="图片占位符 37"/>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2655" b="2655"/>
          <a:stretch>
            <a:fillRect/>
          </a:stretch>
        </p:blip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360863" y="1159220"/>
            <a:ext cx="1470274" cy="1862048"/>
          </a:xfrm>
          <a:prstGeom prst="rect">
            <a:avLst/>
          </a:prstGeom>
          <a:noFill/>
        </p:spPr>
        <p:txBody>
          <a:bodyPr wrap="none" rtlCol="0">
            <a:spAutoFit/>
          </a:bodyPr>
          <a:lstStyle/>
          <a:p>
            <a:pPr algn="ctr"/>
            <a:r>
              <a:rPr lang="en-US" altLang="zh-CN" sz="11500">
                <a:ln w="19050">
                  <a:noFill/>
                </a:ln>
                <a:solidFill>
                  <a:schemeClr val="bg1"/>
                </a:solidFill>
                <a:latin typeface="+mj-lt"/>
              </a:rPr>
              <a:t>01</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Excellent Team</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612083" cy="6858001"/>
            <a:chOff x="0" y="0"/>
            <a:chExt cx="9612083" cy="6858001"/>
          </a:xfrm>
        </p:grpSpPr>
        <p:sp>
          <p:nvSpPr>
            <p:cNvPr id="10" name="任意多边形 9"/>
            <p:cNvSpPr/>
            <p:nvPr/>
          </p:nvSpPr>
          <p:spPr>
            <a:xfrm flipV="1">
              <a:off x="0" y="0"/>
              <a:ext cx="9612083" cy="6858001"/>
            </a:xfrm>
            <a:custGeom>
              <a:avLst/>
              <a:gdLst>
                <a:gd name="connsiteX0" fmla="*/ 0 w 9612083"/>
                <a:gd name="connsiteY0" fmla="*/ 0 h 6858001"/>
                <a:gd name="connsiteX1" fmla="*/ 2754082 w 9612083"/>
                <a:gd name="connsiteY1" fmla="*/ 0 h 6858001"/>
                <a:gd name="connsiteX2" fmla="*/ 9612083 w 9612083"/>
                <a:gd name="connsiteY2" fmla="*/ 6858001 h 6858001"/>
                <a:gd name="connsiteX3" fmla="*/ 2754082 w 9612083"/>
                <a:gd name="connsiteY3" fmla="*/ 6858001 h 6858001"/>
                <a:gd name="connsiteX4" fmla="*/ 2754082 w 9612083"/>
                <a:gd name="connsiteY4" fmla="*/ 6858000 h 6858001"/>
                <a:gd name="connsiteX5" fmla="*/ 0 w 9612083"/>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2083" h="6858001">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flipV="1">
              <a:off x="0" y="6113"/>
              <a:ext cx="5980082" cy="6851888"/>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矩形 13"/>
          <p:cNvSpPr/>
          <p:nvPr/>
        </p:nvSpPr>
        <p:spPr>
          <a:xfrm>
            <a:off x="7706406" y="982717"/>
            <a:ext cx="3644812" cy="1400383"/>
          </a:xfrm>
          <a:prstGeom prst="rect">
            <a:avLst/>
          </a:prstGeom>
        </p:spPr>
        <p:txBody>
          <a:bodyPr wrap="square">
            <a:spAutoFit/>
          </a:bodyPr>
          <a:lstStyle/>
          <a:p>
            <a:pPr algn="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Smile</a:t>
            </a:r>
          </a:p>
          <a:p>
            <a:pPr algn="r">
              <a:spcBef>
                <a:spcPts val="600"/>
              </a:spcBef>
            </a:pPr>
            <a:r>
              <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5" name="矩形 14"/>
          <p:cNvSpPr/>
          <p:nvPr/>
        </p:nvSpPr>
        <p:spPr>
          <a:xfrm>
            <a:off x="6836225" y="2855014"/>
            <a:ext cx="4514993" cy="310700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a:p>
            <a:pPr algn="r">
              <a:lnSpc>
                <a:spcPct val="130000"/>
              </a:lnSpc>
              <a:spcBef>
                <a:spcPts val="600"/>
              </a:spcBef>
            </a:pPr>
            <a:endParaRPr lang="en-US" altLang="zh-CN" sz="1100">
              <a:solidFill>
                <a:schemeClr val="tx1">
                  <a:lumMod val="85000"/>
                  <a:lumOff val="15000"/>
                </a:schemeClr>
              </a:solidFill>
            </a:endParaRPr>
          </a:p>
          <a:p>
            <a:pPr algn="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16" name="矩形 15"/>
          <p:cNvSpPr/>
          <p:nvPr/>
        </p:nvSpPr>
        <p:spPr>
          <a:xfrm>
            <a:off x="10468227" y="2469246"/>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endParaRPr>
          </a:p>
        </p:txBody>
      </p:sp>
      <p:pic>
        <p:nvPicPr>
          <p:cNvPr id="24" name="Picture 2"/>
          <p:cNvPicPr>
            <a:picLocks noChangeAspect="1"/>
          </p:cNvPicPr>
          <p:nvPr/>
        </p:nvPicPr>
        <p:blipFill>
          <a:blip r:embed="rId3"/>
          <a:stretch>
            <a:fillRect/>
          </a:stretch>
        </p:blipFill>
        <p:spPr>
          <a:xfrm rot="16200000">
            <a:off x="187318" y="1282175"/>
            <a:ext cx="6055482" cy="4293650"/>
          </a:xfrm>
          <a:prstGeom prst="rect">
            <a:avLst/>
          </a:prstGeom>
          <a:effectLst>
            <a:outerShdw blurRad="190500" dist="63500" dir="2700000" algn="tl" rotWithShape="0">
              <a:prstClr val="black">
                <a:alpha val="40000"/>
              </a:prstClr>
            </a:outerShdw>
          </a:effectLst>
        </p:spPr>
      </p:pic>
      <p:pic>
        <p:nvPicPr>
          <p:cNvPr id="13" name="图片占位符 12"/>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17202" r="34382"/>
          <a:stretch>
            <a:fillRect/>
          </a:stretch>
        </p:blipFill>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95" r="9695"/>
          <a:stretch>
            <a:fillRect/>
          </a:stretch>
        </p:blipFill>
        <p:spPr/>
      </p:pic>
      <p:pic>
        <p:nvPicPr>
          <p:cNvPr id="4" name="图片占位符 3"/>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21315" t="14400" r="6915"/>
          <a:stretch>
            <a:fillRect/>
          </a:stretch>
        </p:blipFill>
        <p:spPr/>
      </p:pic>
      <p:grpSp>
        <p:nvGrpSpPr>
          <p:cNvPr id="20" name="组合 19"/>
          <p:cNvGrpSpPr/>
          <p:nvPr/>
        </p:nvGrpSpPr>
        <p:grpSpPr>
          <a:xfrm>
            <a:off x="0" y="0"/>
            <a:ext cx="12192000" cy="6858000"/>
            <a:chOff x="0" y="0"/>
            <a:chExt cx="12192000" cy="6858000"/>
          </a:xfrm>
        </p:grpSpPr>
        <p:sp>
          <p:nvSpPr>
            <p:cNvPr id="14" name="任意多边形 13"/>
            <p:cNvSpPr/>
            <p:nvPr/>
          </p:nvSpPr>
          <p:spPr>
            <a:xfrm>
              <a:off x="0" y="0"/>
              <a:ext cx="8531131" cy="6858000"/>
            </a:xfrm>
            <a:custGeom>
              <a:avLst/>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flipV="1">
              <a:off x="3660869" y="0"/>
              <a:ext cx="8531131" cy="6858000"/>
            </a:xfrm>
            <a:custGeom>
              <a:avLst/>
              <a:gdLst>
                <a:gd name="connsiteX0" fmla="*/ 8531131 w 8531131"/>
                <a:gd name="connsiteY0" fmla="*/ 6858000 h 6858000"/>
                <a:gd name="connsiteX1" fmla="*/ 3660868 w 8531131"/>
                <a:gd name="connsiteY1" fmla="*/ 6858000 h 6858000"/>
                <a:gd name="connsiteX2" fmla="*/ 0 w 8531131"/>
                <a:gd name="connsiteY2" fmla="*/ 6858000 h 6858000"/>
                <a:gd name="connsiteX3" fmla="*/ 0 w 8531131"/>
                <a:gd name="connsiteY3" fmla="*/ 0 h 6858000"/>
                <a:gd name="connsiteX4" fmla="*/ 3660868 w 853113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8531131" y="6858000"/>
                  </a:moveTo>
                  <a:lnTo>
                    <a:pt x="3660868" y="6858000"/>
                  </a:lnTo>
                  <a:lnTo>
                    <a:pt x="0" y="6858000"/>
                  </a:lnTo>
                  <a:lnTo>
                    <a:pt x="0" y="0"/>
                  </a:lnTo>
                  <a:lnTo>
                    <a:pt x="3660868"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617038" y="4874957"/>
            <a:ext cx="4963886" cy="119263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48" name="矩形 47"/>
          <p:cNvSpPr/>
          <p:nvPr/>
        </p:nvSpPr>
        <p:spPr>
          <a:xfrm>
            <a:off x="617038" y="2928793"/>
            <a:ext cx="4963886" cy="1523494"/>
          </a:xfrm>
          <a:prstGeom prst="rect">
            <a:avLst/>
          </a:prstGeom>
        </p:spPr>
        <p:txBody>
          <a:bodyPr wrap="square">
            <a:spAutoFit/>
          </a:bodyPr>
          <a:lstStyle/>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2016</a:t>
            </a:r>
          </a:p>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p>
        </p:txBody>
      </p:sp>
      <p:sp>
        <p:nvSpPr>
          <p:cNvPr id="49" name="矩形 48"/>
          <p:cNvSpPr/>
          <p:nvPr/>
        </p:nvSpPr>
        <p:spPr>
          <a:xfrm>
            <a:off x="772159" y="461603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50" name="矩形 49"/>
          <p:cNvSpPr/>
          <p:nvPr/>
        </p:nvSpPr>
        <p:spPr>
          <a:xfrm>
            <a:off x="6721750" y="2455607"/>
            <a:ext cx="4963886" cy="1192634"/>
          </a:xfrm>
          <a:prstGeom prst="rect">
            <a:avLst/>
          </a:prstGeom>
        </p:spPr>
        <p:txBody>
          <a:bodyPr wrap="square">
            <a:spAutoFit/>
          </a:bodyPr>
          <a:lstStyle/>
          <a:p>
            <a:pPr algn="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51" name="矩形 50"/>
          <p:cNvSpPr/>
          <p:nvPr/>
        </p:nvSpPr>
        <p:spPr>
          <a:xfrm>
            <a:off x="6721750" y="509443"/>
            <a:ext cx="4963886" cy="1523494"/>
          </a:xfrm>
          <a:prstGeom prst="rect">
            <a:avLst/>
          </a:prstGeom>
        </p:spPr>
        <p:txBody>
          <a:bodyPr wrap="square">
            <a:spAutoFit/>
          </a:bodyPr>
          <a:lstStyle/>
          <a:p>
            <a:pPr algn="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2017</a:t>
            </a:r>
          </a:p>
          <a:p>
            <a:pPr algn="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p>
        </p:txBody>
      </p:sp>
      <p:sp>
        <p:nvSpPr>
          <p:cNvPr id="52" name="矩形 51"/>
          <p:cNvSpPr/>
          <p:nvPr/>
        </p:nvSpPr>
        <p:spPr>
          <a:xfrm>
            <a:off x="10736762" y="219668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endParaRPr>
          </a:p>
        </p:txBody>
      </p:sp>
      <p:sp>
        <p:nvSpPr>
          <p:cNvPr id="43" name="椭圆 42"/>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1"/>
          <p:cNvSpPr/>
          <p:nvPr/>
        </p:nvSpPr>
        <p:spPr bwMode="auto">
          <a:xfrm>
            <a:off x="674651" y="567499"/>
            <a:ext cx="976202" cy="927396"/>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5"/>
          <p:cNvSpPr/>
          <p:nvPr/>
        </p:nvSpPr>
        <p:spPr bwMode="auto">
          <a:xfrm>
            <a:off x="10679612" y="5471274"/>
            <a:ext cx="976202" cy="976205"/>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任意多边形 1"/>
          <p:cNvSpPr/>
          <p:nvPr/>
        </p:nvSpPr>
        <p:spPr>
          <a:xfrm>
            <a:off x="1512388" y="193292"/>
            <a:ext cx="841828" cy="420914"/>
          </a:xfrm>
          <a:custGeom>
            <a:avLst/>
            <a:gdLst>
              <a:gd name="connsiteX0" fmla="*/ 0 w 841828"/>
              <a:gd name="connsiteY0" fmla="*/ 420914 h 420914"/>
              <a:gd name="connsiteX1" fmla="*/ 333828 w 841828"/>
              <a:gd name="connsiteY1" fmla="*/ 203200 h 420914"/>
              <a:gd name="connsiteX2" fmla="*/ 841828 w 841828"/>
              <a:gd name="connsiteY2" fmla="*/ 0 h 420914"/>
            </a:gdLst>
            <a:ahLst/>
            <a:cxnLst>
              <a:cxn ang="0">
                <a:pos x="connsiteX0" y="connsiteY0"/>
              </a:cxn>
              <a:cxn ang="0">
                <a:pos x="connsiteX1" y="connsiteY1"/>
              </a:cxn>
              <a:cxn ang="0">
                <a:pos x="connsiteX2" y="connsiteY2"/>
              </a:cxn>
            </a:cxnLst>
            <a:rect l="l" t="t" r="r" b="b"/>
            <a:pathLst>
              <a:path w="841828" h="420914">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7100000" flipH="1">
            <a:off x="10258696" y="6293101"/>
            <a:ext cx="841828" cy="420914"/>
          </a:xfrm>
          <a:custGeom>
            <a:avLst/>
            <a:gdLst>
              <a:gd name="connsiteX0" fmla="*/ 0 w 841828"/>
              <a:gd name="connsiteY0" fmla="*/ 420914 h 420914"/>
              <a:gd name="connsiteX1" fmla="*/ 333828 w 841828"/>
              <a:gd name="connsiteY1" fmla="*/ 203200 h 420914"/>
              <a:gd name="connsiteX2" fmla="*/ 841828 w 841828"/>
              <a:gd name="connsiteY2" fmla="*/ 0 h 420914"/>
            </a:gdLst>
            <a:ahLst/>
            <a:cxnLst>
              <a:cxn ang="0">
                <a:pos x="connsiteX0" y="connsiteY0"/>
              </a:cxn>
              <a:cxn ang="0">
                <a:pos x="connsiteX1" y="connsiteY1"/>
              </a:cxn>
              <a:cxn ang="0">
                <a:pos x="connsiteX2" y="connsiteY2"/>
              </a:cxn>
            </a:cxnLst>
            <a:rect l="l" t="t" r="r" b="b"/>
            <a:pathLst>
              <a:path w="841828" h="420914">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32623" y="1159220"/>
            <a:ext cx="1726755" cy="1862048"/>
          </a:xfrm>
          <a:prstGeom prst="rect">
            <a:avLst/>
          </a:prstGeom>
          <a:noFill/>
        </p:spPr>
        <p:txBody>
          <a:bodyPr wrap="none" rtlCol="0">
            <a:spAutoFit/>
          </a:bodyPr>
          <a:lstStyle/>
          <a:p>
            <a:pPr algn="ctr"/>
            <a:r>
              <a:rPr lang="en-US" altLang="zh-CN" sz="11500">
                <a:ln w="19050">
                  <a:noFill/>
                </a:ln>
                <a:solidFill>
                  <a:schemeClr val="bg1"/>
                </a:solidFill>
                <a:latin typeface="+mj-lt"/>
              </a:rPr>
              <a:t>04</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Data Report</a:t>
            </a: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086351" y="1453736"/>
            <a:ext cx="9372600" cy="4866782"/>
            <a:chOff x="4902482" y="2233878"/>
            <a:chExt cx="8611813" cy="4471738"/>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11" name="矩形 10"/>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图表 11"/>
          <p:cNvGraphicFramePr/>
          <p:nvPr/>
        </p:nvGraphicFramePr>
        <p:xfrm>
          <a:off x="1231937" y="2005624"/>
          <a:ext cx="1746979" cy="1766805"/>
        </p:xfrm>
        <a:graphic>
          <a:graphicData uri="http://schemas.openxmlformats.org/drawingml/2006/chart">
            <c:chart xmlns:c="http://schemas.openxmlformats.org/drawingml/2006/chart" xmlns:r="http://schemas.openxmlformats.org/officeDocument/2006/relationships" r:id="rId4"/>
          </a:graphicData>
        </a:graphic>
      </p:graphicFrame>
      <p:sp>
        <p:nvSpPr>
          <p:cNvPr id="14" name="矩形 13"/>
          <p:cNvSpPr/>
          <p:nvPr/>
        </p:nvSpPr>
        <p:spPr>
          <a:xfrm>
            <a:off x="1011151" y="4394073"/>
            <a:ext cx="21885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labore et dolore magna aliqua.  enim ad minim veniam.</a:t>
            </a:r>
          </a:p>
        </p:txBody>
      </p:sp>
      <p:sp>
        <p:nvSpPr>
          <p:cNvPr id="15" name="矩形 14"/>
          <p:cNvSpPr/>
          <p:nvPr/>
        </p:nvSpPr>
        <p:spPr>
          <a:xfrm>
            <a:off x="1011151" y="3912943"/>
            <a:ext cx="2188551"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16" name="图表 15"/>
          <p:cNvGraphicFramePr/>
          <p:nvPr/>
        </p:nvGraphicFramePr>
        <p:xfrm>
          <a:off x="3809037" y="2005624"/>
          <a:ext cx="1746979" cy="1766805"/>
        </p:xfrm>
        <a:graphic>
          <a:graphicData uri="http://schemas.openxmlformats.org/drawingml/2006/chart">
            <c:chart xmlns:c="http://schemas.openxmlformats.org/drawingml/2006/chart" xmlns:r="http://schemas.openxmlformats.org/officeDocument/2006/relationships" r:id="rId5"/>
          </a:graphicData>
        </a:graphic>
      </p:graphicFrame>
      <p:sp>
        <p:nvSpPr>
          <p:cNvPr id="17" name="矩形 16"/>
          <p:cNvSpPr/>
          <p:nvPr/>
        </p:nvSpPr>
        <p:spPr>
          <a:xfrm>
            <a:off x="3588251" y="4394073"/>
            <a:ext cx="21885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labore et dolore magna aliqua.  enim ad minim veniam.</a:t>
            </a:r>
          </a:p>
        </p:txBody>
      </p:sp>
      <p:sp>
        <p:nvSpPr>
          <p:cNvPr id="18" name="矩形 17"/>
          <p:cNvSpPr/>
          <p:nvPr/>
        </p:nvSpPr>
        <p:spPr>
          <a:xfrm>
            <a:off x="3588251" y="3912943"/>
            <a:ext cx="2188551"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pic>
        <p:nvPicPr>
          <p:cNvPr id="4" name="图片占位符 3"/>
          <p:cNvPicPr>
            <a:picLocks noGrp="1" noChangeAspect="1"/>
          </p:cNvPicPr>
          <p:nvPr>
            <p:ph type="pic" sz="quarter" idx="14"/>
          </p:nvPr>
        </p:nvPicPr>
        <p:blipFill>
          <a:blip r:embed="rId6" cstate="print">
            <a:extLst>
              <a:ext uri="{28A0092B-C50C-407E-A947-70E740481C1C}">
                <a14:useLocalDpi xmlns:a14="http://schemas.microsoft.com/office/drawing/2010/main" val="0"/>
              </a:ext>
            </a:extLst>
          </a:blip>
          <a:srcRect l="481" r="481"/>
          <a:stretch>
            <a:fillRect/>
          </a:stretch>
        </p:blipFill>
        <p:spPr/>
      </p:pic>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graphicFrame>
        <p:nvGraphicFramePr>
          <p:cNvPr id="15" name="图表 14"/>
          <p:cNvGraphicFramePr/>
          <p:nvPr/>
        </p:nvGraphicFramePr>
        <p:xfrm>
          <a:off x="957705" y="1394085"/>
          <a:ext cx="10276590" cy="3882453"/>
        </p:xfrm>
        <a:graphic>
          <a:graphicData uri="http://schemas.openxmlformats.org/drawingml/2006/chart">
            <c:chart xmlns:c="http://schemas.openxmlformats.org/drawingml/2006/chart" xmlns:r="http://schemas.openxmlformats.org/officeDocument/2006/relationships" r:id="rId3"/>
          </a:graphicData>
        </a:graphic>
      </p:graphicFrame>
      <p:sp>
        <p:nvSpPr>
          <p:cNvPr id="16" name="矩形 15"/>
          <p:cNvSpPr/>
          <p:nvPr/>
        </p:nvSpPr>
        <p:spPr>
          <a:xfrm>
            <a:off x="1209880" y="5348983"/>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grpSp>
        <p:nvGrpSpPr>
          <p:cNvPr id="17" name="组合 16"/>
          <p:cNvGrpSpPr/>
          <p:nvPr/>
        </p:nvGrpSpPr>
        <p:grpSpPr>
          <a:xfrm>
            <a:off x="9987555" y="812840"/>
            <a:ext cx="841829" cy="455748"/>
            <a:chOff x="7244355" y="2080966"/>
            <a:chExt cx="841829" cy="455748"/>
          </a:xfrm>
          <a:solidFill>
            <a:srgbClr val="2E72F1"/>
          </a:solidFill>
        </p:grpSpPr>
        <p:sp>
          <p:nvSpPr>
            <p:cNvPr id="18" name="圆角矩形 17"/>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30" name="等腰三角形 29"/>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nvGraphicFramePr>
        <p:xfrm>
          <a:off x="6736977" y="1514127"/>
          <a:ext cx="4504765" cy="4555889"/>
        </p:xfrm>
        <a:graphic>
          <a:graphicData uri="http://schemas.openxmlformats.org/drawingml/2006/chart">
            <c:chart xmlns:c="http://schemas.openxmlformats.org/drawingml/2006/chart" xmlns:r="http://schemas.openxmlformats.org/officeDocument/2006/relationships" r:id="rId3"/>
          </a:graphicData>
        </a:graphic>
      </p:graphicFrame>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9" name="椭圆 18"/>
          <p:cNvSpPr/>
          <p:nvPr/>
        </p:nvSpPr>
        <p:spPr>
          <a:xfrm>
            <a:off x="1397295" y="2115878"/>
            <a:ext cx="449943" cy="44994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20" name="矩形 19"/>
          <p:cNvSpPr/>
          <p:nvPr/>
        </p:nvSpPr>
        <p:spPr>
          <a:xfrm>
            <a:off x="2077738" y="2321239"/>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1" name="矩形 20"/>
          <p:cNvSpPr/>
          <p:nvPr/>
        </p:nvSpPr>
        <p:spPr>
          <a:xfrm>
            <a:off x="2077738" y="1879539"/>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2" name="椭圆 21"/>
          <p:cNvSpPr/>
          <p:nvPr/>
        </p:nvSpPr>
        <p:spPr>
          <a:xfrm>
            <a:off x="1397295" y="3489885"/>
            <a:ext cx="449943" cy="4499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23" name="矩形 22"/>
          <p:cNvSpPr/>
          <p:nvPr/>
        </p:nvSpPr>
        <p:spPr>
          <a:xfrm>
            <a:off x="2077738" y="3695246"/>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4" name="矩形 23"/>
          <p:cNvSpPr/>
          <p:nvPr/>
        </p:nvSpPr>
        <p:spPr>
          <a:xfrm>
            <a:off x="2077738" y="3253546"/>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5" name="椭圆 24"/>
          <p:cNvSpPr/>
          <p:nvPr/>
        </p:nvSpPr>
        <p:spPr>
          <a:xfrm>
            <a:off x="1397295" y="48638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26" name="矩形 25"/>
          <p:cNvSpPr/>
          <p:nvPr/>
        </p:nvSpPr>
        <p:spPr>
          <a:xfrm>
            <a:off x="2077738" y="5069253"/>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7" name="矩形 26"/>
          <p:cNvSpPr/>
          <p:nvPr/>
        </p:nvSpPr>
        <p:spPr>
          <a:xfrm>
            <a:off x="2077738" y="4627553"/>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28" name="矩形 27"/>
          <p:cNvSpPr/>
          <p:nvPr/>
        </p:nvSpPr>
        <p:spPr>
          <a:xfrm>
            <a:off x="7659636" y="3740043"/>
            <a:ext cx="26863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incididunt ut labore et dolore magna aliqua. Ut enim ad minim commodo</a:t>
            </a:r>
          </a:p>
        </p:txBody>
      </p:sp>
      <p:sp>
        <p:nvSpPr>
          <p:cNvPr id="29" name="矩形 28"/>
          <p:cNvSpPr/>
          <p:nvPr/>
        </p:nvSpPr>
        <p:spPr>
          <a:xfrm>
            <a:off x="7659636" y="3122669"/>
            <a:ext cx="2686340" cy="584775"/>
          </a:xfrm>
          <a:prstGeom prst="rect">
            <a:avLst/>
          </a:prstGeom>
        </p:spPr>
        <p:txBody>
          <a:bodyPr wrap="square">
            <a:spAutoFit/>
          </a:bodyPr>
          <a:lstStyle/>
          <a:p>
            <a:pPr algn="ctr"/>
            <a:r>
              <a:rPr lang="en-US" altLang="zh-CN" sz="3200">
                <a:solidFill>
                  <a:schemeClr val="tx1">
                    <a:lumMod val="85000"/>
                    <a:lumOff val="15000"/>
                  </a:schemeClr>
                </a:solidFill>
                <a:latin typeface="+mj-lt"/>
              </a:rPr>
              <a:t>1,909,829,020</a:t>
            </a:r>
            <a:endParaRPr lang="zh-CN" altLang="en-US" sz="3200">
              <a:solidFill>
                <a:schemeClr val="tx1">
                  <a:lumMod val="85000"/>
                  <a:lumOff val="15000"/>
                </a:schemeClr>
              </a:solidFill>
              <a:latin typeface="+mj-lt"/>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74" name="任意多边形 73"/>
          <p:cNvSpPr/>
          <p:nvPr/>
        </p:nvSpPr>
        <p:spPr>
          <a:xfrm>
            <a:off x="2094669"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10800000" flipV="1">
            <a:off x="-1244413" y="2349772"/>
            <a:ext cx="869824" cy="1560168"/>
          </a:xfrm>
          <a:custGeom>
            <a:avLst/>
            <a:gdLst>
              <a:gd name="connsiteX0" fmla="*/ 638446 w 1276892"/>
              <a:gd name="connsiteY0" fmla="*/ 1105580 h 2290310"/>
              <a:gd name="connsiteX1" fmla="*/ 1273734 w 1276892"/>
              <a:gd name="connsiteY1" fmla="*/ 689356 h 2290310"/>
              <a:gd name="connsiteX2" fmla="*/ 1276892 w 1276892"/>
              <a:gd name="connsiteY2" fmla="*/ 689356 h 2290310"/>
              <a:gd name="connsiteX3" fmla="*/ 1276892 w 1276892"/>
              <a:gd name="connsiteY3" fmla="*/ 687287 h 2290310"/>
              <a:gd name="connsiteX4" fmla="*/ 1276892 w 1276892"/>
              <a:gd name="connsiteY4" fmla="*/ 0 h 2290310"/>
              <a:gd name="connsiteX5" fmla="*/ 0 w 1276892"/>
              <a:gd name="connsiteY5" fmla="*/ 0 h 2290310"/>
              <a:gd name="connsiteX6" fmla="*/ 0 w 1276892"/>
              <a:gd name="connsiteY6" fmla="*/ 687287 h 2290310"/>
              <a:gd name="connsiteX7" fmla="*/ 0 w 1276892"/>
              <a:gd name="connsiteY7" fmla="*/ 689356 h 2290310"/>
              <a:gd name="connsiteX8" fmla="*/ 3158 w 1276892"/>
              <a:gd name="connsiteY8" fmla="*/ 689356 h 2290310"/>
              <a:gd name="connsiteX9" fmla="*/ 0 w 1276892"/>
              <a:gd name="connsiteY9" fmla="*/ 2290310 h 2290310"/>
              <a:gd name="connsiteX10" fmla="*/ 1276892 w 1276892"/>
              <a:gd name="connsiteY10" fmla="*/ 2290310 h 2290310"/>
              <a:gd name="connsiteX11" fmla="*/ 1276892 w 1276892"/>
              <a:gd name="connsiteY11" fmla="*/ 1603023 h 2290310"/>
              <a:gd name="connsiteX12" fmla="*/ 1276892 w 1276892"/>
              <a:gd name="connsiteY12" fmla="*/ 1600954 h 2290310"/>
              <a:gd name="connsiteX13" fmla="*/ 1273734 w 1276892"/>
              <a:gd name="connsiteY13" fmla="*/ 1600954 h 2290310"/>
              <a:gd name="connsiteX14" fmla="*/ 638446 w 1276892"/>
              <a:gd name="connsiteY14" fmla="*/ 1184730 h 2290310"/>
              <a:gd name="connsiteX15" fmla="*/ 3158 w 1276892"/>
              <a:gd name="connsiteY15" fmla="*/ 1600954 h 2290310"/>
              <a:gd name="connsiteX16" fmla="*/ 0 w 1276892"/>
              <a:gd name="connsiteY16" fmla="*/ 1600954 h 2290310"/>
              <a:gd name="connsiteX17" fmla="*/ 0 w 1276892"/>
              <a:gd name="connsiteY17" fmla="*/ 1603023 h 2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6892" h="2290310">
                <a:moveTo>
                  <a:pt x="638446" y="1105580"/>
                </a:moveTo>
                <a:lnTo>
                  <a:pt x="1273734" y="689356"/>
                </a:lnTo>
                <a:lnTo>
                  <a:pt x="1276892" y="689356"/>
                </a:lnTo>
                <a:lnTo>
                  <a:pt x="1276892" y="687287"/>
                </a:lnTo>
                <a:lnTo>
                  <a:pt x="1276892" y="0"/>
                </a:lnTo>
                <a:lnTo>
                  <a:pt x="0" y="0"/>
                </a:lnTo>
                <a:lnTo>
                  <a:pt x="0" y="687287"/>
                </a:lnTo>
                <a:lnTo>
                  <a:pt x="0" y="689356"/>
                </a:lnTo>
                <a:lnTo>
                  <a:pt x="3158" y="689356"/>
                </a:lnTo>
                <a:close/>
                <a:moveTo>
                  <a:pt x="0" y="2290310"/>
                </a:moveTo>
                <a:lnTo>
                  <a:pt x="1276892" y="2290310"/>
                </a:lnTo>
                <a:lnTo>
                  <a:pt x="1276892" y="1603023"/>
                </a:lnTo>
                <a:lnTo>
                  <a:pt x="1276892" y="1600954"/>
                </a:lnTo>
                <a:lnTo>
                  <a:pt x="1273734" y="1600954"/>
                </a:lnTo>
                <a:lnTo>
                  <a:pt x="638446" y="1184730"/>
                </a:lnTo>
                <a:lnTo>
                  <a:pt x="3158" y="1600954"/>
                </a:lnTo>
                <a:lnTo>
                  <a:pt x="0" y="1600954"/>
                </a:lnTo>
                <a:lnTo>
                  <a:pt x="0" y="1603023"/>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653833"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79" name="矩形 78"/>
          <p:cNvSpPr/>
          <p:nvPr/>
        </p:nvSpPr>
        <p:spPr>
          <a:xfrm>
            <a:off x="1653833"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80" name="图表 79"/>
          <p:cNvGraphicFramePr/>
          <p:nvPr/>
        </p:nvGraphicFramePr>
        <p:xfrm>
          <a:off x="2144651" y="2050855"/>
          <a:ext cx="1121461" cy="1722994"/>
        </p:xfrm>
        <a:graphic>
          <a:graphicData uri="http://schemas.openxmlformats.org/drawingml/2006/chart">
            <c:chart xmlns:c="http://schemas.openxmlformats.org/drawingml/2006/chart" xmlns:r="http://schemas.openxmlformats.org/officeDocument/2006/relationships" r:id="rId3"/>
          </a:graphicData>
        </a:graphic>
      </p:graphicFrame>
      <p:sp>
        <p:nvSpPr>
          <p:cNvPr id="81" name="任意多边形 80"/>
          <p:cNvSpPr/>
          <p:nvPr/>
        </p:nvSpPr>
        <p:spPr>
          <a:xfrm>
            <a:off x="5501215"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060379"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83" name="矩形 82"/>
          <p:cNvSpPr/>
          <p:nvPr/>
        </p:nvSpPr>
        <p:spPr>
          <a:xfrm>
            <a:off x="5060379"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84" name="图表 83"/>
          <p:cNvGraphicFramePr/>
          <p:nvPr/>
        </p:nvGraphicFramePr>
        <p:xfrm>
          <a:off x="5551197" y="2050855"/>
          <a:ext cx="1121461" cy="1722994"/>
        </p:xfrm>
        <a:graphic>
          <a:graphicData uri="http://schemas.openxmlformats.org/drawingml/2006/chart">
            <c:chart xmlns:c="http://schemas.openxmlformats.org/drawingml/2006/chart" xmlns:r="http://schemas.openxmlformats.org/officeDocument/2006/relationships" r:id="rId4"/>
          </a:graphicData>
        </a:graphic>
      </p:graphicFrame>
      <p:sp>
        <p:nvSpPr>
          <p:cNvPr id="85" name="任意多边形 84"/>
          <p:cNvSpPr/>
          <p:nvPr/>
        </p:nvSpPr>
        <p:spPr>
          <a:xfrm>
            <a:off x="8845726"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8404890"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87" name="矩形 86"/>
          <p:cNvSpPr/>
          <p:nvPr/>
        </p:nvSpPr>
        <p:spPr>
          <a:xfrm>
            <a:off x="8404890"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graphicFrame>
        <p:nvGraphicFramePr>
          <p:cNvPr id="88" name="图表 87"/>
          <p:cNvGraphicFramePr/>
          <p:nvPr/>
        </p:nvGraphicFramePr>
        <p:xfrm>
          <a:off x="8895708" y="2050855"/>
          <a:ext cx="1121461" cy="17229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nvGraphicFramePr>
        <p:xfrm>
          <a:off x="-569686" y="2656113"/>
          <a:ext cx="13331372" cy="4158343"/>
        </p:xfrm>
        <a:graphic>
          <a:graphicData uri="http://schemas.openxmlformats.org/drawingml/2006/chart">
            <c:chart xmlns:c="http://schemas.openxmlformats.org/drawingml/2006/chart" xmlns:r="http://schemas.openxmlformats.org/officeDocument/2006/relationships" r:id="rId3"/>
          </a:graphicData>
        </a:graphic>
      </p:graphicFrame>
      <p:sp>
        <p:nvSpPr>
          <p:cNvPr id="26" name="矩形 25"/>
          <p:cNvSpPr/>
          <p:nvPr/>
        </p:nvSpPr>
        <p:spPr>
          <a:xfrm>
            <a:off x="881743" y="1325777"/>
            <a:ext cx="10428515" cy="532453"/>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6" name="组合 15"/>
          <p:cNvGrpSpPr/>
          <p:nvPr/>
        </p:nvGrpSpPr>
        <p:grpSpPr>
          <a:xfrm>
            <a:off x="7244355" y="2095480"/>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12526" y="1497809"/>
            <a:ext cx="699350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9" name="组合 18"/>
          <p:cNvGrpSpPr/>
          <p:nvPr/>
        </p:nvGrpSpPr>
        <p:grpSpPr>
          <a:xfrm>
            <a:off x="8716329" y="1059498"/>
            <a:ext cx="2613884" cy="5323449"/>
            <a:chOff x="6056889" y="570183"/>
            <a:chExt cx="2043502" cy="4161807"/>
          </a:xfrm>
        </p:grpSpPr>
        <p:pic>
          <p:nvPicPr>
            <p:cNvPr id="20" name="Picture 3" descr="C:\Documents and Settings\Administrator\桌面\Apple\iphone5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a:fillRect/>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占位符 3"/>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6913" r="61951"/>
          <a:stretch>
            <a:fillRect/>
          </a:stretch>
        </p:blipFill>
        <p:spPr/>
      </p:pic>
      <p:graphicFrame>
        <p:nvGraphicFramePr>
          <p:cNvPr id="22" name="图表 21"/>
          <p:cNvGraphicFramePr/>
          <p:nvPr/>
        </p:nvGraphicFramePr>
        <p:xfrm>
          <a:off x="985096" y="3396345"/>
          <a:ext cx="3239837" cy="2652776"/>
        </p:xfrm>
        <a:graphic>
          <a:graphicData uri="http://schemas.openxmlformats.org/drawingml/2006/chart">
            <c:chart xmlns:c="http://schemas.openxmlformats.org/drawingml/2006/chart" xmlns:r="http://schemas.openxmlformats.org/officeDocument/2006/relationships" r:id="rId5"/>
          </a:graphicData>
        </a:graphic>
      </p:graphicFrame>
      <p:sp>
        <p:nvSpPr>
          <p:cNvPr id="23" name="矩形 22"/>
          <p:cNvSpPr/>
          <p:nvPr/>
        </p:nvSpPr>
        <p:spPr>
          <a:xfrm>
            <a:off x="985096" y="2819265"/>
            <a:ext cx="3275244" cy="400110"/>
          </a:xfrm>
          <a:prstGeom prst="rect">
            <a:avLst/>
          </a:prstGeom>
          <a:solidFill>
            <a:schemeClr val="tx1">
              <a:lumMod val="75000"/>
              <a:lumOff val="25000"/>
            </a:schemeClr>
          </a:solidFill>
        </p:spPr>
        <p:txBody>
          <a:bodyPr wrap="square">
            <a:spAutoFit/>
          </a:bodyPr>
          <a:lstStyle/>
          <a:p>
            <a:pPr algn="ctr">
              <a:spcBef>
                <a:spcPts val="600"/>
              </a:spcBef>
            </a:pPr>
            <a:r>
              <a:rPr lang="en-US" altLang="zh-CN" sz="2000">
                <a:solidFill>
                  <a:schemeClr val="bg1"/>
                </a:solidFill>
                <a:latin typeface="Segoe UI Light 8" panose="020B0502040204020203" pitchFamily="34" charset="0"/>
                <a:cs typeface="Segoe UI Light 8" panose="020B0502040204020203" pitchFamily="34" charset="0"/>
              </a:rPr>
              <a:t>Distribution Chart</a:t>
            </a:r>
          </a:p>
        </p:txBody>
      </p:sp>
      <p:graphicFrame>
        <p:nvGraphicFramePr>
          <p:cNvPr id="25" name="图表 24"/>
          <p:cNvGraphicFramePr/>
          <p:nvPr/>
        </p:nvGraphicFramePr>
        <p:xfrm>
          <a:off x="4510790" y="3396345"/>
          <a:ext cx="3239837" cy="2652776"/>
        </p:xfrm>
        <a:graphic>
          <a:graphicData uri="http://schemas.openxmlformats.org/drawingml/2006/chart">
            <c:chart xmlns:c="http://schemas.openxmlformats.org/drawingml/2006/chart" xmlns:r="http://schemas.openxmlformats.org/officeDocument/2006/relationships" r:id="rId6"/>
          </a:graphicData>
        </a:graphic>
      </p:graphicFrame>
      <p:sp>
        <p:nvSpPr>
          <p:cNvPr id="26" name="矩形 25"/>
          <p:cNvSpPr/>
          <p:nvPr/>
        </p:nvSpPr>
        <p:spPr>
          <a:xfrm>
            <a:off x="4510790" y="2819265"/>
            <a:ext cx="3275244" cy="400110"/>
          </a:xfrm>
          <a:prstGeom prst="rect">
            <a:avLst/>
          </a:prstGeom>
          <a:solidFill>
            <a:schemeClr val="tx1">
              <a:lumMod val="75000"/>
              <a:lumOff val="25000"/>
            </a:schemeClr>
          </a:solidFill>
        </p:spPr>
        <p:txBody>
          <a:bodyPr wrap="square">
            <a:spAutoFit/>
          </a:bodyPr>
          <a:lstStyle/>
          <a:p>
            <a:pPr algn="ctr">
              <a:spcBef>
                <a:spcPts val="600"/>
              </a:spcBef>
            </a:pPr>
            <a:r>
              <a:rPr lang="en-US" altLang="zh-CN" sz="2000">
                <a:solidFill>
                  <a:schemeClr val="bg1"/>
                </a:solidFill>
                <a:latin typeface="Segoe UI Light 8" panose="020B0502040204020203" pitchFamily="34" charset="0"/>
                <a:cs typeface="Segoe UI Light 8" panose="020B0502040204020203" pitchFamily="34" charset="0"/>
              </a:rPr>
              <a:t>Distribution Chart</a:t>
            </a:r>
          </a:p>
        </p:txBody>
      </p:sp>
      <p:sp>
        <p:nvSpPr>
          <p:cNvPr id="12" name="矩形 11"/>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141" b="11141"/>
          <a:stretch>
            <a:fillRect/>
          </a:stretch>
        </p:blipFill>
        <p:spPr/>
      </p:pic>
      <p:grpSp>
        <p:nvGrpSpPr>
          <p:cNvPr id="11" name="组合 10"/>
          <p:cNvGrpSpPr/>
          <p:nvPr/>
        </p:nvGrpSpPr>
        <p:grpSpPr>
          <a:xfrm>
            <a:off x="0" y="0"/>
            <a:ext cx="12192000" cy="6858000"/>
            <a:chOff x="0" y="0"/>
            <a:chExt cx="12192000" cy="6858000"/>
          </a:xfrm>
        </p:grpSpPr>
        <p:sp>
          <p:nvSpPr>
            <p:cNvPr id="30" name="矩形 29"/>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9696" y="4918911"/>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1" name="矩形 20"/>
          <p:cNvSpPr/>
          <p:nvPr/>
        </p:nvSpPr>
        <p:spPr>
          <a:xfrm>
            <a:off x="829696" y="915087"/>
            <a:ext cx="4194627" cy="707886"/>
          </a:xfrm>
          <a:prstGeom prst="rect">
            <a:avLst/>
          </a:prstGeom>
        </p:spPr>
        <p:txBody>
          <a:bodyPr wrap="square">
            <a:spAutoFit/>
          </a:bodyPr>
          <a:lstStyle/>
          <a:p>
            <a:pPr algn="ctr">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Distribution Chart</a:t>
            </a:r>
          </a:p>
        </p:txBody>
      </p:sp>
      <p:sp>
        <p:nvSpPr>
          <p:cNvPr id="22" name="矩形 21"/>
          <p:cNvSpPr/>
          <p:nvPr/>
        </p:nvSpPr>
        <p:spPr>
          <a:xfrm>
            <a:off x="255689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5" name="图表 24"/>
          <p:cNvGraphicFramePr/>
          <p:nvPr/>
        </p:nvGraphicFramePr>
        <p:xfrm>
          <a:off x="812800" y="2082344"/>
          <a:ext cx="4228419" cy="2677781"/>
        </p:xfrm>
        <a:graphic>
          <a:graphicData uri="http://schemas.openxmlformats.org/drawingml/2006/chart">
            <c:chart xmlns:c="http://schemas.openxmlformats.org/drawingml/2006/chart" xmlns:r="http://schemas.openxmlformats.org/officeDocument/2006/relationships" r:id="rId4"/>
          </a:graphicData>
        </a:graphic>
      </p:graphicFrame>
      <p:sp>
        <p:nvSpPr>
          <p:cNvPr id="26" name="矩形 25"/>
          <p:cNvSpPr/>
          <p:nvPr/>
        </p:nvSpPr>
        <p:spPr>
          <a:xfrm>
            <a:off x="7046686" y="4918911"/>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7" name="矩形 26"/>
          <p:cNvSpPr/>
          <p:nvPr/>
        </p:nvSpPr>
        <p:spPr>
          <a:xfrm>
            <a:off x="7046686" y="915087"/>
            <a:ext cx="4194627" cy="707886"/>
          </a:xfrm>
          <a:prstGeom prst="rect">
            <a:avLst/>
          </a:prstGeom>
        </p:spPr>
        <p:txBody>
          <a:bodyPr wrap="square">
            <a:spAutoFit/>
          </a:bodyPr>
          <a:lstStyle/>
          <a:p>
            <a:pPr algn="ctr">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Trend Chart</a:t>
            </a:r>
          </a:p>
        </p:txBody>
      </p:sp>
      <p:sp>
        <p:nvSpPr>
          <p:cNvPr id="28" name="矩形 27"/>
          <p:cNvSpPr/>
          <p:nvPr/>
        </p:nvSpPr>
        <p:spPr>
          <a:xfrm>
            <a:off x="877388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9" name="图表 28"/>
          <p:cNvGraphicFramePr/>
          <p:nvPr/>
        </p:nvGraphicFramePr>
        <p:xfrm>
          <a:off x="7029790" y="2082344"/>
          <a:ext cx="4228419" cy="267778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dirty="0">
                <a:solidFill>
                  <a:srgbClr val="2E72F1"/>
                </a:solidFill>
                <a:latin typeface="Segoe UI Light 8" panose="020B0502040204020203" pitchFamily="34" charset="0"/>
                <a:cs typeface="Segoe UI Light 8" panose="020B0502040204020203" pitchFamily="34" charset="0"/>
              </a:rPr>
              <a:t>Graphic</a:t>
            </a:r>
            <a:r>
              <a:rPr lang="en-US" altLang="zh-CN" sz="3200" dirty="0">
                <a:solidFill>
                  <a:srgbClr val="C00000"/>
                </a:solidFill>
                <a:latin typeface="Segoe UI Light 8" panose="020B0502040204020203" pitchFamily="34" charset="0"/>
                <a:cs typeface="Segoe UI Light 8" panose="020B0502040204020203" pitchFamily="34" charset="0"/>
              </a:rPr>
              <a:t> </a:t>
            </a:r>
            <a:r>
              <a:rPr lang="en-US" altLang="zh-CN" sz="3200" dirty="0">
                <a:solidFill>
                  <a:schemeClr val="tx1">
                    <a:lumMod val="85000"/>
                    <a:lumOff val="15000"/>
                  </a:schemeClr>
                </a:solidFill>
                <a:latin typeface="Segoe UI Light 8" panose="020B0502040204020203" pitchFamily="34" charset="0"/>
                <a:cs typeface="Segoe UI Light 8" panose="020B0502040204020203" pitchFamily="34" charset="0"/>
              </a:rPr>
              <a:t>Slide</a:t>
            </a:r>
          </a:p>
        </p:txBody>
      </p:sp>
      <p:sp>
        <p:nvSpPr>
          <p:cNvPr id="44" name="文本框 43"/>
          <p:cNvSpPr txBox="1"/>
          <p:nvPr/>
        </p:nvSpPr>
        <p:spPr>
          <a:xfrm>
            <a:off x="1460087" y="1624906"/>
            <a:ext cx="683200" cy="1200329"/>
          </a:xfrm>
          <a:prstGeom prst="rect">
            <a:avLst/>
          </a:prstGeom>
          <a:noFill/>
        </p:spPr>
        <p:txBody>
          <a:bodyPr wrap="none" rtlCol="0">
            <a:spAutoFit/>
          </a:bodyPr>
          <a:lstStyle/>
          <a:p>
            <a:r>
              <a:rPr lang="en-US" altLang="zh-CN" sz="7200" dirty="0">
                <a:solidFill>
                  <a:srgbClr val="2E72F1"/>
                </a:solidFill>
              </a:rPr>
              <a:t>1</a:t>
            </a:r>
            <a:endParaRPr lang="zh-CN" altLang="en-US" sz="7200" dirty="0">
              <a:solidFill>
                <a:srgbClr val="2E72F1"/>
              </a:solidFill>
            </a:endParaRPr>
          </a:p>
        </p:txBody>
      </p:sp>
      <p:sp>
        <p:nvSpPr>
          <p:cNvPr id="45" name="矩形 44"/>
          <p:cNvSpPr/>
          <p:nvPr/>
        </p:nvSpPr>
        <p:spPr>
          <a:xfrm>
            <a:off x="2211837"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46" name="矩形 45"/>
          <p:cNvSpPr/>
          <p:nvPr/>
        </p:nvSpPr>
        <p:spPr>
          <a:xfrm>
            <a:off x="2211837"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78" name="直接连接符 77"/>
          <p:cNvCxnSpPr/>
          <p:nvPr/>
        </p:nvCxnSpPr>
        <p:spPr>
          <a:xfrm>
            <a:off x="1662354"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1460087" y="3063889"/>
            <a:ext cx="683200" cy="1200329"/>
          </a:xfrm>
          <a:prstGeom prst="rect">
            <a:avLst/>
          </a:prstGeom>
          <a:noFill/>
        </p:spPr>
        <p:txBody>
          <a:bodyPr wrap="none" rtlCol="0">
            <a:spAutoFit/>
          </a:bodyPr>
          <a:lstStyle/>
          <a:p>
            <a:r>
              <a:rPr lang="en-US" altLang="zh-CN" sz="7200">
                <a:solidFill>
                  <a:srgbClr val="2E72F1"/>
                </a:solidFill>
              </a:rPr>
              <a:t>2</a:t>
            </a:r>
            <a:endParaRPr lang="zh-CN" altLang="en-US" sz="7200">
              <a:solidFill>
                <a:srgbClr val="2E72F1"/>
              </a:solidFill>
            </a:endParaRPr>
          </a:p>
        </p:txBody>
      </p:sp>
      <p:sp>
        <p:nvSpPr>
          <p:cNvPr id="97" name="矩形 96"/>
          <p:cNvSpPr/>
          <p:nvPr/>
        </p:nvSpPr>
        <p:spPr>
          <a:xfrm>
            <a:off x="2211837" y="3622257"/>
            <a:ext cx="2048571" cy="547266"/>
          </a:xfrm>
          <a:prstGeom prst="rect">
            <a:avLst/>
          </a:prstGeom>
        </p:spPr>
        <p:txBody>
          <a:bodyPr wrap="square">
            <a:spAutoFit/>
          </a:bodyPr>
          <a:lstStyle/>
          <a:p>
            <a:pPr>
              <a:lnSpc>
                <a:spcPct val="130000"/>
              </a:lnSpc>
              <a:spcBef>
                <a:spcPts val="600"/>
              </a:spcBef>
            </a:pPr>
            <a:r>
              <a:rPr lang="en-US" altLang="zh-CN" sz="1100" dirty="0">
                <a:solidFill>
                  <a:schemeClr val="tx1">
                    <a:lumMod val="85000"/>
                    <a:lumOff val="15000"/>
                  </a:schemeClr>
                </a:solidFill>
              </a:rPr>
              <a:t>consectetur adipisicing elit, sed eiusmod tempor ut lbo.</a:t>
            </a:r>
          </a:p>
        </p:txBody>
      </p:sp>
      <p:sp>
        <p:nvSpPr>
          <p:cNvPr id="98" name="矩形 97"/>
          <p:cNvSpPr/>
          <p:nvPr/>
        </p:nvSpPr>
        <p:spPr>
          <a:xfrm>
            <a:off x="2211837" y="3240821"/>
            <a:ext cx="2048571" cy="369332"/>
          </a:xfrm>
          <a:prstGeom prst="rect">
            <a:avLst/>
          </a:prstGeom>
        </p:spPr>
        <p:txBody>
          <a:bodyPr wrap="square">
            <a:spAutoFit/>
          </a:bodyPr>
          <a:lstStyle/>
          <a:p>
            <a:pPr>
              <a:spcBef>
                <a:spcPts val="600"/>
              </a:spcBef>
            </a:pPr>
            <a:r>
              <a:rPr lang="en-US" altLang="zh-CN" b="1" dirty="0">
                <a:solidFill>
                  <a:schemeClr val="tx1">
                    <a:lumMod val="85000"/>
                    <a:lumOff val="15000"/>
                  </a:schemeClr>
                </a:solidFill>
              </a:rPr>
              <a:t>KEY WORD</a:t>
            </a:r>
          </a:p>
        </p:txBody>
      </p:sp>
      <p:cxnSp>
        <p:nvCxnSpPr>
          <p:cNvPr id="99" name="直接连接符 98"/>
          <p:cNvCxnSpPr/>
          <p:nvPr/>
        </p:nvCxnSpPr>
        <p:spPr>
          <a:xfrm>
            <a:off x="1662354"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1460087" y="4502872"/>
            <a:ext cx="683200" cy="1200329"/>
          </a:xfrm>
          <a:prstGeom prst="rect">
            <a:avLst/>
          </a:prstGeom>
          <a:noFill/>
        </p:spPr>
        <p:txBody>
          <a:bodyPr wrap="none" rtlCol="0">
            <a:spAutoFit/>
          </a:bodyPr>
          <a:lstStyle/>
          <a:p>
            <a:r>
              <a:rPr lang="en-US" altLang="zh-CN" sz="7200">
                <a:solidFill>
                  <a:srgbClr val="2E72F1"/>
                </a:solidFill>
              </a:rPr>
              <a:t>3</a:t>
            </a:r>
            <a:endParaRPr lang="zh-CN" altLang="en-US" sz="7200">
              <a:solidFill>
                <a:srgbClr val="2E72F1"/>
              </a:solidFill>
            </a:endParaRPr>
          </a:p>
        </p:txBody>
      </p:sp>
      <p:sp>
        <p:nvSpPr>
          <p:cNvPr id="102" name="矩形 101"/>
          <p:cNvSpPr/>
          <p:nvPr/>
        </p:nvSpPr>
        <p:spPr>
          <a:xfrm>
            <a:off x="2211837"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03" name="矩形 102"/>
          <p:cNvSpPr/>
          <p:nvPr/>
        </p:nvSpPr>
        <p:spPr>
          <a:xfrm>
            <a:off x="2211837"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04" name="直接连接符 103"/>
          <p:cNvCxnSpPr/>
          <p:nvPr/>
        </p:nvCxnSpPr>
        <p:spPr>
          <a:xfrm>
            <a:off x="1662354"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4695840" y="1624906"/>
            <a:ext cx="683200" cy="1200329"/>
          </a:xfrm>
          <a:prstGeom prst="rect">
            <a:avLst/>
          </a:prstGeom>
          <a:noFill/>
        </p:spPr>
        <p:txBody>
          <a:bodyPr wrap="none" rtlCol="0">
            <a:spAutoFit/>
          </a:bodyPr>
          <a:lstStyle/>
          <a:p>
            <a:r>
              <a:rPr lang="en-US" altLang="zh-CN" sz="7200" dirty="0">
                <a:solidFill>
                  <a:srgbClr val="009BD2"/>
                </a:solidFill>
              </a:rPr>
              <a:t>4</a:t>
            </a:r>
            <a:endParaRPr lang="zh-CN" altLang="en-US" sz="7200" dirty="0">
              <a:solidFill>
                <a:srgbClr val="009BD2"/>
              </a:solidFill>
            </a:endParaRPr>
          </a:p>
        </p:txBody>
      </p:sp>
      <p:sp>
        <p:nvSpPr>
          <p:cNvPr id="107" name="矩形 106"/>
          <p:cNvSpPr/>
          <p:nvPr/>
        </p:nvSpPr>
        <p:spPr>
          <a:xfrm>
            <a:off x="5447590"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08" name="矩形 107"/>
          <p:cNvSpPr/>
          <p:nvPr/>
        </p:nvSpPr>
        <p:spPr>
          <a:xfrm>
            <a:off x="5447590"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09" name="直接连接符 108"/>
          <p:cNvCxnSpPr/>
          <p:nvPr/>
        </p:nvCxnSpPr>
        <p:spPr>
          <a:xfrm>
            <a:off x="4898107"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4695840" y="3063889"/>
            <a:ext cx="683200" cy="1200329"/>
          </a:xfrm>
          <a:prstGeom prst="rect">
            <a:avLst/>
          </a:prstGeom>
          <a:noFill/>
        </p:spPr>
        <p:txBody>
          <a:bodyPr wrap="none" rtlCol="0">
            <a:spAutoFit/>
          </a:bodyPr>
          <a:lstStyle/>
          <a:p>
            <a:r>
              <a:rPr lang="en-US" altLang="zh-CN" sz="7200">
                <a:solidFill>
                  <a:srgbClr val="009BD2"/>
                </a:solidFill>
              </a:rPr>
              <a:t>5</a:t>
            </a:r>
            <a:endParaRPr lang="zh-CN" altLang="en-US" sz="7200">
              <a:solidFill>
                <a:srgbClr val="009BD2"/>
              </a:solidFill>
            </a:endParaRPr>
          </a:p>
        </p:txBody>
      </p:sp>
      <p:sp>
        <p:nvSpPr>
          <p:cNvPr id="112" name="矩形 111"/>
          <p:cNvSpPr/>
          <p:nvPr/>
        </p:nvSpPr>
        <p:spPr>
          <a:xfrm>
            <a:off x="5447590" y="3622257"/>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13" name="矩形 112"/>
          <p:cNvSpPr/>
          <p:nvPr/>
        </p:nvSpPr>
        <p:spPr>
          <a:xfrm>
            <a:off x="5447590" y="3240821"/>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14" name="直接连接符 113"/>
          <p:cNvCxnSpPr/>
          <p:nvPr/>
        </p:nvCxnSpPr>
        <p:spPr>
          <a:xfrm>
            <a:off x="4898107"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4695840" y="4502872"/>
            <a:ext cx="683200" cy="1200329"/>
          </a:xfrm>
          <a:prstGeom prst="rect">
            <a:avLst/>
          </a:prstGeom>
          <a:noFill/>
        </p:spPr>
        <p:txBody>
          <a:bodyPr wrap="none" rtlCol="0">
            <a:spAutoFit/>
          </a:bodyPr>
          <a:lstStyle/>
          <a:p>
            <a:r>
              <a:rPr lang="en-US" altLang="zh-CN" sz="7200">
                <a:solidFill>
                  <a:srgbClr val="009BD2"/>
                </a:solidFill>
              </a:rPr>
              <a:t>6</a:t>
            </a:r>
            <a:endParaRPr lang="zh-CN" altLang="en-US" sz="7200">
              <a:solidFill>
                <a:srgbClr val="009BD2"/>
              </a:solidFill>
            </a:endParaRPr>
          </a:p>
        </p:txBody>
      </p:sp>
      <p:sp>
        <p:nvSpPr>
          <p:cNvPr id="117" name="矩形 116"/>
          <p:cNvSpPr/>
          <p:nvPr/>
        </p:nvSpPr>
        <p:spPr>
          <a:xfrm>
            <a:off x="5447590"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18" name="矩形 117"/>
          <p:cNvSpPr/>
          <p:nvPr/>
        </p:nvSpPr>
        <p:spPr>
          <a:xfrm>
            <a:off x="5447590"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19" name="直接连接符 118"/>
          <p:cNvCxnSpPr/>
          <p:nvPr/>
        </p:nvCxnSpPr>
        <p:spPr>
          <a:xfrm>
            <a:off x="4898107"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931593" y="1624906"/>
            <a:ext cx="683200" cy="1200329"/>
          </a:xfrm>
          <a:prstGeom prst="rect">
            <a:avLst/>
          </a:prstGeom>
          <a:noFill/>
        </p:spPr>
        <p:txBody>
          <a:bodyPr wrap="none" rtlCol="0">
            <a:spAutoFit/>
          </a:bodyPr>
          <a:lstStyle/>
          <a:p>
            <a:r>
              <a:rPr lang="en-US" altLang="zh-CN" sz="7200">
                <a:solidFill>
                  <a:srgbClr val="8BD4F7"/>
                </a:solidFill>
              </a:rPr>
              <a:t>7</a:t>
            </a:r>
            <a:endParaRPr lang="zh-CN" altLang="en-US" sz="7200">
              <a:solidFill>
                <a:srgbClr val="8BD4F7"/>
              </a:solidFill>
            </a:endParaRPr>
          </a:p>
        </p:txBody>
      </p:sp>
      <p:sp>
        <p:nvSpPr>
          <p:cNvPr id="122" name="矩形 121"/>
          <p:cNvSpPr/>
          <p:nvPr/>
        </p:nvSpPr>
        <p:spPr>
          <a:xfrm>
            <a:off x="8683343"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23" name="矩形 122"/>
          <p:cNvSpPr/>
          <p:nvPr/>
        </p:nvSpPr>
        <p:spPr>
          <a:xfrm>
            <a:off x="8683343"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24" name="直接连接符 123"/>
          <p:cNvCxnSpPr/>
          <p:nvPr/>
        </p:nvCxnSpPr>
        <p:spPr>
          <a:xfrm>
            <a:off x="8133860"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7931593" y="3063889"/>
            <a:ext cx="683200" cy="1200329"/>
          </a:xfrm>
          <a:prstGeom prst="rect">
            <a:avLst/>
          </a:prstGeom>
          <a:noFill/>
        </p:spPr>
        <p:txBody>
          <a:bodyPr wrap="none" rtlCol="0">
            <a:spAutoFit/>
          </a:bodyPr>
          <a:lstStyle/>
          <a:p>
            <a:r>
              <a:rPr lang="en-US" altLang="zh-CN" sz="7200">
                <a:solidFill>
                  <a:srgbClr val="8BD4F7"/>
                </a:solidFill>
              </a:rPr>
              <a:t>8</a:t>
            </a:r>
            <a:endParaRPr lang="zh-CN" altLang="en-US" sz="7200">
              <a:solidFill>
                <a:srgbClr val="8BD4F7"/>
              </a:solidFill>
            </a:endParaRPr>
          </a:p>
        </p:txBody>
      </p:sp>
      <p:sp>
        <p:nvSpPr>
          <p:cNvPr id="127" name="矩形 126"/>
          <p:cNvSpPr/>
          <p:nvPr/>
        </p:nvSpPr>
        <p:spPr>
          <a:xfrm>
            <a:off x="8683343" y="3622257"/>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28" name="矩形 127"/>
          <p:cNvSpPr/>
          <p:nvPr/>
        </p:nvSpPr>
        <p:spPr>
          <a:xfrm>
            <a:off x="8683343" y="3240821"/>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29" name="直接连接符 128"/>
          <p:cNvCxnSpPr/>
          <p:nvPr/>
        </p:nvCxnSpPr>
        <p:spPr>
          <a:xfrm>
            <a:off x="8133860"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7931593" y="4502872"/>
            <a:ext cx="683200" cy="1200329"/>
          </a:xfrm>
          <a:prstGeom prst="rect">
            <a:avLst/>
          </a:prstGeom>
          <a:noFill/>
        </p:spPr>
        <p:txBody>
          <a:bodyPr wrap="none" rtlCol="0">
            <a:spAutoFit/>
          </a:bodyPr>
          <a:lstStyle/>
          <a:p>
            <a:r>
              <a:rPr lang="en-US" altLang="zh-CN" sz="7200">
                <a:solidFill>
                  <a:srgbClr val="8BD4F7"/>
                </a:solidFill>
              </a:rPr>
              <a:t>9</a:t>
            </a:r>
            <a:endParaRPr lang="zh-CN" altLang="en-US" sz="7200">
              <a:solidFill>
                <a:srgbClr val="8BD4F7"/>
              </a:solidFill>
            </a:endParaRPr>
          </a:p>
        </p:txBody>
      </p:sp>
      <p:sp>
        <p:nvSpPr>
          <p:cNvPr id="132" name="矩形 131"/>
          <p:cNvSpPr/>
          <p:nvPr/>
        </p:nvSpPr>
        <p:spPr>
          <a:xfrm>
            <a:off x="8683343"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p>
        </p:txBody>
      </p:sp>
      <p:sp>
        <p:nvSpPr>
          <p:cNvPr id="133" name="矩形 132"/>
          <p:cNvSpPr/>
          <p:nvPr/>
        </p:nvSpPr>
        <p:spPr>
          <a:xfrm>
            <a:off x="8683343"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p>
        </p:txBody>
      </p:sp>
      <p:cxnSp>
        <p:nvCxnSpPr>
          <p:cNvPr id="134" name="直接连接符 133"/>
          <p:cNvCxnSpPr/>
          <p:nvPr/>
        </p:nvCxnSpPr>
        <p:spPr>
          <a:xfrm>
            <a:off x="8133860"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图表 32"/>
          <p:cNvGraphicFramePr/>
          <p:nvPr/>
        </p:nvGraphicFramePr>
        <p:xfrm>
          <a:off x="765629" y="1422400"/>
          <a:ext cx="10660743" cy="3773713"/>
        </p:xfrm>
        <a:graphic>
          <a:graphicData uri="http://schemas.openxmlformats.org/drawingml/2006/chart">
            <c:chart xmlns:c="http://schemas.openxmlformats.org/drawingml/2006/chart" xmlns:r="http://schemas.openxmlformats.org/officeDocument/2006/relationships" r:id="rId3"/>
          </a:graphicData>
        </a:graphic>
      </p:graphicFrame>
      <p:sp>
        <p:nvSpPr>
          <p:cNvPr id="35" name="矩形 34"/>
          <p:cNvSpPr/>
          <p:nvPr/>
        </p:nvSpPr>
        <p:spPr>
          <a:xfrm>
            <a:off x="1209880" y="5335670"/>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nvGraphicFramePr>
        <p:xfrm>
          <a:off x="-569686" y="2656113"/>
          <a:ext cx="13331372" cy="4158343"/>
        </p:xfrm>
        <a:graphic>
          <a:graphicData uri="http://schemas.openxmlformats.org/drawingml/2006/chart">
            <c:chart xmlns:c="http://schemas.openxmlformats.org/drawingml/2006/chart" xmlns:r="http://schemas.openxmlformats.org/officeDocument/2006/relationships" r:id="rId3"/>
          </a:graphicData>
        </a:graphic>
      </p:graphicFrame>
      <p:sp>
        <p:nvSpPr>
          <p:cNvPr id="26" name="矩形 25"/>
          <p:cNvSpPr/>
          <p:nvPr/>
        </p:nvSpPr>
        <p:spPr>
          <a:xfrm>
            <a:off x="881743" y="1325777"/>
            <a:ext cx="10428515" cy="532453"/>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grpSp>
        <p:nvGrpSpPr>
          <p:cNvPr id="16" name="组合 15"/>
          <p:cNvGrpSpPr/>
          <p:nvPr/>
        </p:nvGrpSpPr>
        <p:grpSpPr>
          <a:xfrm>
            <a:off x="5675085" y="2443821"/>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5512970" y="5375928"/>
            <a:ext cx="1166061" cy="338554"/>
          </a:xfrm>
          <a:prstGeom prst="rect">
            <a:avLst/>
          </a:prstGeom>
          <a:noFill/>
          <a:ln>
            <a:solidFill>
              <a:schemeClr val="bg1"/>
            </a:solidFill>
          </a:ln>
        </p:spPr>
        <p:txBody>
          <a:bodyPr wrap="square">
            <a:spAutoFit/>
          </a:bodyPr>
          <a:lstStyle/>
          <a:p>
            <a:pPr algn="ctr">
              <a:spcBef>
                <a:spcPts val="600"/>
              </a:spcBef>
            </a:pPr>
            <a:endParaRPr lang="zh-CN" altLang="en-US" sz="1600" dirty="0">
              <a:solidFill>
                <a:schemeClr val="bg1"/>
              </a:solidFill>
              <a:latin typeface="+mj-lt"/>
            </a:endParaRPr>
          </a:p>
        </p:txBody>
      </p:sp>
      <p:sp>
        <p:nvSpPr>
          <p:cNvPr id="20" name="矩形 19"/>
          <p:cNvSpPr/>
          <p:nvPr/>
        </p:nvSpPr>
        <p:spPr>
          <a:xfrm>
            <a:off x="1895305" y="3699958"/>
            <a:ext cx="8401390" cy="532453"/>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53"/>
          <p:cNvSpPr txBox="1"/>
          <p:nvPr/>
        </p:nvSpPr>
        <p:spPr>
          <a:xfrm>
            <a:off x="4685462" y="2516573"/>
            <a:ext cx="5405381" cy="1015663"/>
          </a:xfrm>
          <a:prstGeom prst="rect">
            <a:avLst/>
          </a:prstGeom>
          <a:solidFill>
            <a:srgbClr val="2E72F1"/>
          </a:solidFill>
          <a:effectLst/>
        </p:spPr>
        <p:txBody>
          <a:bodyPr wrap="square" rtlCol="0">
            <a:spAutoFit/>
          </a:bodyPr>
          <a:lstStyle/>
          <a:p>
            <a:pPr algn="ctr"/>
            <a:r>
              <a:rPr lang="zh-CN" altLang="en-US" sz="6000">
                <a:solidFill>
                  <a:schemeClr val="bg1"/>
                </a:solidFill>
                <a:latin typeface="+mj-ea"/>
                <a:ea typeface="+mj-ea"/>
              </a:rPr>
              <a:t>感谢有你相伴</a:t>
            </a:r>
          </a:p>
        </p:txBody>
      </p:sp>
      <p:sp>
        <p:nvSpPr>
          <p:cNvPr id="12" name="TextBox 53"/>
          <p:cNvSpPr txBox="1"/>
          <p:nvPr/>
        </p:nvSpPr>
        <p:spPr>
          <a:xfrm>
            <a:off x="2101158" y="2516573"/>
            <a:ext cx="2038066" cy="1015663"/>
          </a:xfrm>
          <a:prstGeom prst="rect">
            <a:avLst/>
          </a:prstGeom>
          <a:solidFill>
            <a:srgbClr val="2E72F1"/>
          </a:solidFill>
          <a:effectLst/>
        </p:spPr>
        <p:txBody>
          <a:bodyPr wrap="square" rtlCol="0">
            <a:spAutoFit/>
          </a:bodyPr>
          <a:lstStyle/>
          <a:p>
            <a:pPr algn="ctr"/>
            <a:r>
              <a:rPr lang="zh-CN" altLang="en-US" sz="6000">
                <a:solidFill>
                  <a:schemeClr val="bg1"/>
                </a:solidFill>
                <a:latin typeface="+mj-ea"/>
                <a:ea typeface="+mj-ea"/>
              </a:rPr>
              <a:t>青春</a:t>
            </a:r>
          </a:p>
        </p:txBody>
      </p:sp>
      <p:sp>
        <p:nvSpPr>
          <p:cNvPr id="3" name="十字形 2"/>
          <p:cNvSpPr/>
          <p:nvPr/>
        </p:nvSpPr>
        <p:spPr>
          <a:xfrm rot="2700000">
            <a:off x="4214435" y="2826496"/>
            <a:ext cx="395816" cy="395816"/>
          </a:xfrm>
          <a:prstGeom prst="plus">
            <a:avLst>
              <a:gd name="adj" fmla="val 38941"/>
            </a:avLst>
          </a:prstGeom>
          <a:solidFill>
            <a:schemeClr val="bg1"/>
          </a:solidFill>
          <a:ln>
            <a:noFill/>
          </a:ln>
          <a:effectLst>
            <a:outerShdw blurRad="139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61412"/>
            <a:ext cx="12192000" cy="87716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15" name="矩形 14"/>
          <p:cNvSpPr/>
          <p:nvPr/>
        </p:nvSpPr>
        <p:spPr>
          <a:xfrm>
            <a:off x="1179284"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16" name="矩形 15"/>
          <p:cNvSpPr/>
          <p:nvPr/>
        </p:nvSpPr>
        <p:spPr>
          <a:xfrm>
            <a:off x="1179284" y="3961412"/>
            <a:ext cx="1930400" cy="877163"/>
          </a:xfrm>
          <a:prstGeom prst="rect">
            <a:avLst/>
          </a:prstGeom>
        </p:spPr>
        <p:txBody>
          <a:bodyPr wrap="square">
            <a:spAutoFit/>
          </a:bodyPr>
          <a:lstStyle/>
          <a:p>
            <a:pPr algn="ctr">
              <a:spcBef>
                <a:spcPts val="600"/>
              </a:spcBef>
            </a:pPr>
            <a:r>
              <a:rPr lang="en-US" altLang="zh-CN" sz="2800">
                <a:solidFill>
                  <a:schemeClr val="bg1"/>
                </a:solidFill>
              </a:rPr>
              <a:t>Jone</a:t>
            </a:r>
          </a:p>
          <a:p>
            <a:pPr algn="ctr">
              <a:spcBef>
                <a:spcPts val="600"/>
              </a:spcBef>
            </a:pPr>
            <a:r>
              <a:rPr lang="en-US" altLang="zh-CN" sz="1600">
                <a:solidFill>
                  <a:schemeClr val="bg1"/>
                </a:solidFill>
                <a:latin typeface="+mj-lt"/>
              </a:rPr>
              <a:t>General Manager</a:t>
            </a:r>
          </a:p>
        </p:txBody>
      </p:sp>
      <p:sp>
        <p:nvSpPr>
          <p:cNvPr id="17" name="矩形 16"/>
          <p:cNvSpPr/>
          <p:nvPr/>
        </p:nvSpPr>
        <p:spPr>
          <a:xfrm>
            <a:off x="3813628"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18" name="矩形 17"/>
          <p:cNvSpPr/>
          <p:nvPr/>
        </p:nvSpPr>
        <p:spPr>
          <a:xfrm>
            <a:off x="3813628" y="3961412"/>
            <a:ext cx="1930400" cy="877163"/>
          </a:xfrm>
          <a:prstGeom prst="rect">
            <a:avLst/>
          </a:prstGeom>
        </p:spPr>
        <p:txBody>
          <a:bodyPr wrap="square">
            <a:spAutoFit/>
          </a:bodyPr>
          <a:lstStyle/>
          <a:p>
            <a:pPr algn="ctr">
              <a:spcBef>
                <a:spcPts val="600"/>
              </a:spcBef>
            </a:pPr>
            <a:r>
              <a:rPr lang="en-US" altLang="zh-CN" sz="2800">
                <a:solidFill>
                  <a:schemeClr val="bg1"/>
                </a:solidFill>
              </a:rPr>
              <a:t>Tomy</a:t>
            </a:r>
          </a:p>
          <a:p>
            <a:pPr algn="ctr">
              <a:spcBef>
                <a:spcPts val="600"/>
              </a:spcBef>
            </a:pPr>
            <a:r>
              <a:rPr lang="en-US" altLang="zh-CN" sz="1600">
                <a:solidFill>
                  <a:schemeClr val="bg1"/>
                </a:solidFill>
                <a:latin typeface="+mj-lt"/>
              </a:rPr>
              <a:t>Manager</a:t>
            </a:r>
          </a:p>
        </p:txBody>
      </p:sp>
      <p:sp>
        <p:nvSpPr>
          <p:cNvPr id="19" name="矩形 18"/>
          <p:cNvSpPr/>
          <p:nvPr/>
        </p:nvSpPr>
        <p:spPr>
          <a:xfrm>
            <a:off x="6447972"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20" name="矩形 19"/>
          <p:cNvSpPr/>
          <p:nvPr/>
        </p:nvSpPr>
        <p:spPr>
          <a:xfrm>
            <a:off x="6447972" y="3961412"/>
            <a:ext cx="1930400" cy="877163"/>
          </a:xfrm>
          <a:prstGeom prst="rect">
            <a:avLst/>
          </a:prstGeom>
        </p:spPr>
        <p:txBody>
          <a:bodyPr wrap="square">
            <a:spAutoFit/>
          </a:bodyPr>
          <a:lstStyle/>
          <a:p>
            <a:pPr algn="ctr">
              <a:spcBef>
                <a:spcPts val="600"/>
              </a:spcBef>
            </a:pPr>
            <a:r>
              <a:rPr lang="en-US" altLang="zh-CN" sz="2800">
                <a:solidFill>
                  <a:schemeClr val="bg1"/>
                </a:solidFill>
              </a:rPr>
              <a:t>Lucy</a:t>
            </a:r>
          </a:p>
          <a:p>
            <a:pPr algn="ctr">
              <a:spcBef>
                <a:spcPts val="600"/>
              </a:spcBef>
            </a:pPr>
            <a:r>
              <a:rPr lang="en-US" altLang="zh-CN" sz="1600">
                <a:solidFill>
                  <a:schemeClr val="bg1"/>
                </a:solidFill>
                <a:latin typeface="+mj-lt"/>
              </a:rPr>
              <a:t>Executive Director</a:t>
            </a:r>
          </a:p>
        </p:txBody>
      </p:sp>
      <p:sp>
        <p:nvSpPr>
          <p:cNvPr id="21" name="矩形 20"/>
          <p:cNvSpPr/>
          <p:nvPr/>
        </p:nvSpPr>
        <p:spPr>
          <a:xfrm>
            <a:off x="9082316"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p>
        </p:txBody>
      </p:sp>
      <p:sp>
        <p:nvSpPr>
          <p:cNvPr id="23" name="矩形 22"/>
          <p:cNvSpPr/>
          <p:nvPr/>
        </p:nvSpPr>
        <p:spPr>
          <a:xfrm>
            <a:off x="9082316" y="3961412"/>
            <a:ext cx="1930400" cy="877163"/>
          </a:xfrm>
          <a:prstGeom prst="rect">
            <a:avLst/>
          </a:prstGeom>
        </p:spPr>
        <p:txBody>
          <a:bodyPr wrap="square">
            <a:spAutoFit/>
          </a:bodyPr>
          <a:lstStyle/>
          <a:p>
            <a:pPr algn="ctr">
              <a:spcBef>
                <a:spcPts val="600"/>
              </a:spcBef>
            </a:pPr>
            <a:r>
              <a:rPr lang="en-US" altLang="zh-CN" sz="2800">
                <a:solidFill>
                  <a:schemeClr val="bg1"/>
                </a:solidFill>
              </a:rPr>
              <a:t>David</a:t>
            </a:r>
          </a:p>
          <a:p>
            <a:pPr algn="ctr">
              <a:spcBef>
                <a:spcPts val="600"/>
              </a:spcBef>
            </a:pPr>
            <a:r>
              <a:rPr lang="en-US" altLang="zh-CN" sz="1600">
                <a:solidFill>
                  <a:schemeClr val="bg1"/>
                </a:solidFill>
                <a:latin typeface="+mj-lt"/>
              </a:rPr>
              <a:t>Project Manager</a:t>
            </a:r>
          </a:p>
        </p:txBody>
      </p:sp>
      <p:pic>
        <p:nvPicPr>
          <p:cNvPr id="7" name="图片占位符 6"/>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0107" t="8723" r="23297" b="6383"/>
          <a:stretch>
            <a:fillRect/>
          </a:stretch>
        </p:blipFill>
        <p:spPr/>
      </p:pic>
      <p:pic>
        <p:nvPicPr>
          <p:cNvPr id="8" name="图片占位符 7"/>
          <p:cNvPicPr>
            <a:picLocks noGrp="1" noChangeAspect="1"/>
          </p:cNvPicPr>
          <p:nvPr>
            <p:ph type="pic" sz="quarter" idx="15"/>
          </p:nvPr>
        </p:nvPicPr>
        <p:blipFill rotWithShape="1">
          <a:blip r:embed="rId4" cstate="print">
            <a:extLst>
              <a:ext uri="{28A0092B-C50C-407E-A947-70E740481C1C}">
                <a14:useLocalDpi xmlns:a14="http://schemas.microsoft.com/office/drawing/2010/main" val="0"/>
              </a:ext>
            </a:extLst>
          </a:blip>
          <a:srcRect l="22685" r="10601"/>
          <a:stretch>
            <a:fillRect/>
          </a:stretch>
        </p:blipFill>
        <p:spPr/>
      </p:pic>
      <p:pic>
        <p:nvPicPr>
          <p:cNvPr id="9" name="图片占位符 8"/>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667" r="16667"/>
          <a:stretch>
            <a:fillRect/>
          </a:stretch>
        </p:blipFill>
        <p:spPr/>
      </p:pic>
      <p:pic>
        <p:nvPicPr>
          <p:cNvPr id="10" name="图片占位符 9"/>
          <p:cNvPicPr>
            <a:picLocks noGrp="1" noChangeAspect="1"/>
          </p:cNvPicPr>
          <p:nvPr>
            <p:ph type="pic" sz="quarter" idx="17"/>
          </p:nvPr>
        </p:nvPicPr>
        <p:blipFill rotWithShape="1">
          <a:blip r:embed="rId6">
            <a:extLst>
              <a:ext uri="{28A0092B-C50C-407E-A947-70E740481C1C}">
                <a14:useLocalDpi xmlns:a14="http://schemas.microsoft.com/office/drawing/2010/main" val="0"/>
              </a:ext>
            </a:extLst>
          </a:blip>
          <a:srcRect l="13416" r="19918"/>
          <a:stretch>
            <a:fillRect/>
          </a:stretch>
        </p:blipFill>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4" name="矩形 23"/>
          <p:cNvSpPr/>
          <p:nvPr/>
        </p:nvSpPr>
        <p:spPr>
          <a:xfrm>
            <a:off x="2460026"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pic>
        <p:nvPicPr>
          <p:cNvPr id="61" name="图片占位符 60"/>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300" r="16300"/>
          <a:stretch>
            <a:fillRect/>
          </a:stretch>
        </p:blipFill>
        <p:spPr>
          <a:xfrm>
            <a:off x="1256352" y="1735515"/>
            <a:ext cx="1041462" cy="1041462"/>
          </a:xfrm>
        </p:spPr>
      </p:pic>
      <p:pic>
        <p:nvPicPr>
          <p:cNvPr id="64" name="图片占位符 63"/>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5733" r="15733"/>
          <a:stretch>
            <a:fillRect/>
          </a:stretch>
        </p:blipFill>
        <p:spPr/>
      </p:pic>
      <p:pic>
        <p:nvPicPr>
          <p:cNvPr id="67" name="图片占位符 6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5300" r="15300"/>
          <a:stretch>
            <a:fillRect/>
          </a:stretch>
        </p:blipFill>
        <p:spPr>
          <a:xfrm>
            <a:off x="1256352" y="4690623"/>
            <a:ext cx="1041462" cy="1041462"/>
          </a:xfrm>
        </p:spPr>
      </p:pic>
      <p:pic>
        <p:nvPicPr>
          <p:cNvPr id="62" name="图片占位符 61"/>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17000" r="17000"/>
          <a:stretch>
            <a:fillRect/>
          </a:stretch>
        </p:blipFill>
        <p:spPr/>
      </p:pic>
      <p:pic>
        <p:nvPicPr>
          <p:cNvPr id="65" name="图片占位符 64"/>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l="15533" r="15533"/>
          <a:stretch>
            <a:fillRect/>
          </a:stretch>
        </p:blipFill>
        <p:spPr/>
      </p:pic>
      <p:pic>
        <p:nvPicPr>
          <p:cNvPr id="68" name="图片占位符 67"/>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rcRect l="20900" r="20900"/>
          <a:stretch>
            <a:fillRect/>
          </a:stretch>
        </p:blipFill>
        <p:spPr/>
      </p:pic>
      <p:pic>
        <p:nvPicPr>
          <p:cNvPr id="63" name="图片占位符 62"/>
          <p:cNvPicPr>
            <a:picLocks noGrp="1" noChangeAspect="1"/>
          </p:cNvPicPr>
          <p:nvPr>
            <p:ph type="pic" sz="quarter" idx="20"/>
          </p:nvPr>
        </p:nvPicPr>
        <p:blipFill>
          <a:blip r:embed="rId9" cstate="print">
            <a:extLst>
              <a:ext uri="{28A0092B-C50C-407E-A947-70E740481C1C}">
                <a14:useLocalDpi xmlns:a14="http://schemas.microsoft.com/office/drawing/2010/main" val="0"/>
              </a:ext>
            </a:extLst>
          </a:blip>
          <a:srcRect l="17933" r="17933"/>
          <a:stretch>
            <a:fillRect/>
          </a:stretch>
        </p:blipFill>
        <p:spPr/>
      </p:pic>
      <p:pic>
        <p:nvPicPr>
          <p:cNvPr id="66" name="图片占位符 65"/>
          <p:cNvPicPr>
            <a:picLocks noGrp="1" noChangeAspect="1"/>
          </p:cNvPicPr>
          <p:nvPr>
            <p:ph type="pic" sz="quarter" idx="21"/>
          </p:nvPr>
        </p:nvPicPr>
        <p:blipFill>
          <a:blip r:embed="rId10" cstate="print">
            <a:extLst>
              <a:ext uri="{28A0092B-C50C-407E-A947-70E740481C1C}">
                <a14:useLocalDpi xmlns:a14="http://schemas.microsoft.com/office/drawing/2010/main" val="0"/>
              </a:ext>
            </a:extLst>
          </a:blip>
          <a:srcRect l="17600" r="17600"/>
          <a:stretch>
            <a:fillRect/>
          </a:stretch>
        </p:blipFill>
        <p:spPr/>
      </p:pic>
      <p:pic>
        <p:nvPicPr>
          <p:cNvPr id="69" name="图片占位符 68"/>
          <p:cNvPicPr>
            <a:picLocks noGrp="1" noChangeAspect="1"/>
          </p:cNvPicPr>
          <p:nvPr>
            <p:ph type="pic" sz="quarter" idx="22"/>
          </p:nvPr>
        </p:nvPicPr>
        <p:blipFill>
          <a:blip r:embed="rId11" cstate="print">
            <a:extLst>
              <a:ext uri="{28A0092B-C50C-407E-A947-70E740481C1C}">
                <a14:useLocalDpi xmlns:a14="http://schemas.microsoft.com/office/drawing/2010/main" val="0"/>
              </a:ext>
            </a:extLst>
          </a:blip>
          <a:srcRect l="19733" r="19733"/>
          <a:stretch>
            <a:fillRect/>
          </a:stretch>
        </p:blipFill>
        <p:spPr/>
      </p:pic>
      <p:sp>
        <p:nvSpPr>
          <p:cNvPr id="70" name="矩形 69"/>
          <p:cNvSpPr/>
          <p:nvPr/>
        </p:nvSpPr>
        <p:spPr>
          <a:xfrm>
            <a:off x="2460026"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1" name="矩形 70"/>
          <p:cNvSpPr/>
          <p:nvPr/>
        </p:nvSpPr>
        <p:spPr>
          <a:xfrm>
            <a:off x="2419175"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2" name="矩形 71"/>
          <p:cNvSpPr/>
          <p:nvPr/>
        </p:nvSpPr>
        <p:spPr>
          <a:xfrm>
            <a:off x="5884269"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3" name="矩形 72"/>
          <p:cNvSpPr/>
          <p:nvPr/>
        </p:nvSpPr>
        <p:spPr>
          <a:xfrm>
            <a:off x="5884269"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4" name="矩形 73"/>
          <p:cNvSpPr/>
          <p:nvPr/>
        </p:nvSpPr>
        <p:spPr>
          <a:xfrm>
            <a:off x="5843418"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5" name="矩形 74"/>
          <p:cNvSpPr/>
          <p:nvPr/>
        </p:nvSpPr>
        <p:spPr>
          <a:xfrm>
            <a:off x="9293998"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6" name="矩形 75"/>
          <p:cNvSpPr/>
          <p:nvPr/>
        </p:nvSpPr>
        <p:spPr>
          <a:xfrm>
            <a:off x="9293998"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
        <p:nvSpPr>
          <p:cNvPr id="77" name="矩形 76"/>
          <p:cNvSpPr/>
          <p:nvPr/>
        </p:nvSpPr>
        <p:spPr>
          <a:xfrm>
            <a:off x="9253147"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p>
          <a:p>
            <a:pPr>
              <a:spcBef>
                <a:spcPts val="600"/>
              </a:spcBef>
            </a:pPr>
            <a:r>
              <a:rPr lang="en-US" altLang="zh-CN" sz="1400">
                <a:solidFill>
                  <a:schemeClr val="tx1">
                    <a:lumMod val="85000"/>
                    <a:lumOff val="15000"/>
                  </a:schemeClr>
                </a:solidFill>
                <a:latin typeface="+mj-lt"/>
              </a:rPr>
              <a:t>General Manager</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3942" r="15462"/>
          <a:stretch>
            <a:fillRect/>
          </a:stretch>
        </p:blipFill>
        <p:spPr/>
      </p:pic>
      <p:sp>
        <p:nvSpPr>
          <p:cNvPr id="57" name="矩形 56"/>
          <p:cNvSpPr/>
          <p:nvPr/>
        </p:nvSpPr>
        <p:spPr>
          <a:xfrm>
            <a:off x="1339350" y="1870341"/>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58" name="矩形 57"/>
          <p:cNvSpPr/>
          <p:nvPr/>
        </p:nvSpPr>
        <p:spPr>
          <a:xfrm>
            <a:off x="1339350" y="1389211"/>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59" name="矩形 58"/>
          <p:cNvSpPr/>
          <p:nvPr/>
        </p:nvSpPr>
        <p:spPr>
          <a:xfrm>
            <a:off x="1339350" y="5209764"/>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0" name="矩形 59"/>
          <p:cNvSpPr/>
          <p:nvPr/>
        </p:nvSpPr>
        <p:spPr>
          <a:xfrm>
            <a:off x="1339350" y="4728634"/>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61" name="矩形 60"/>
          <p:cNvSpPr/>
          <p:nvPr/>
        </p:nvSpPr>
        <p:spPr>
          <a:xfrm>
            <a:off x="734631" y="3449661"/>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2" name="矩形 61"/>
          <p:cNvSpPr/>
          <p:nvPr/>
        </p:nvSpPr>
        <p:spPr>
          <a:xfrm>
            <a:off x="734631" y="2968531"/>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p>
        </p:txBody>
      </p:sp>
      <p:sp>
        <p:nvSpPr>
          <p:cNvPr id="63" name="矩形 62"/>
          <p:cNvSpPr/>
          <p:nvPr/>
        </p:nvSpPr>
        <p:spPr>
          <a:xfrm>
            <a:off x="7927324" y="1870341"/>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4" name="矩形 63"/>
          <p:cNvSpPr/>
          <p:nvPr/>
        </p:nvSpPr>
        <p:spPr>
          <a:xfrm>
            <a:off x="7927324" y="1389211"/>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65" name="矩形 64"/>
          <p:cNvSpPr/>
          <p:nvPr/>
        </p:nvSpPr>
        <p:spPr>
          <a:xfrm>
            <a:off x="7927324" y="5209764"/>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6" name="矩形 65"/>
          <p:cNvSpPr/>
          <p:nvPr/>
        </p:nvSpPr>
        <p:spPr>
          <a:xfrm>
            <a:off x="7927324" y="4728634"/>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sp>
        <p:nvSpPr>
          <p:cNvPr id="67" name="矩形 66"/>
          <p:cNvSpPr/>
          <p:nvPr/>
        </p:nvSpPr>
        <p:spPr>
          <a:xfrm>
            <a:off x="8589304" y="3449661"/>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68" name="矩形 67"/>
          <p:cNvSpPr/>
          <p:nvPr/>
        </p:nvSpPr>
        <p:spPr>
          <a:xfrm>
            <a:off x="8589304" y="2968531"/>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p>
        </p:txBody>
      </p:sp>
      <p:grpSp>
        <p:nvGrpSpPr>
          <p:cNvPr id="10" name="组合 9"/>
          <p:cNvGrpSpPr/>
          <p:nvPr/>
        </p:nvGrpSpPr>
        <p:grpSpPr>
          <a:xfrm>
            <a:off x="6715633" y="1763487"/>
            <a:ext cx="614208" cy="614207"/>
            <a:chOff x="6715633" y="1763487"/>
            <a:chExt cx="614208" cy="614207"/>
          </a:xfrm>
        </p:grpSpPr>
        <p:sp>
          <p:nvSpPr>
            <p:cNvPr id="51" name="椭圆 50"/>
            <p:cNvSpPr/>
            <p:nvPr/>
          </p:nvSpPr>
          <p:spPr>
            <a:xfrm>
              <a:off x="6715633"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6859313" y="1907166"/>
              <a:ext cx="326848" cy="326849"/>
              <a:chOff x="7591425" y="1839912"/>
              <a:chExt cx="381000" cy="381000"/>
            </a:xfrm>
          </p:grpSpPr>
          <p:sp>
            <p:nvSpPr>
              <p:cNvPr id="70" name="Oval 37"/>
              <p:cNvSpPr>
                <a:spLocks noChangeArrowheads="1"/>
              </p:cNvSpPr>
              <p:nvPr/>
            </p:nvSpPr>
            <p:spPr bwMode="auto">
              <a:xfrm>
                <a:off x="7591425" y="1839912"/>
                <a:ext cx="381000" cy="3810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4862160" y="1763487"/>
            <a:ext cx="614208" cy="614207"/>
            <a:chOff x="4862160" y="1763487"/>
            <a:chExt cx="614208" cy="614207"/>
          </a:xfrm>
        </p:grpSpPr>
        <p:sp>
          <p:nvSpPr>
            <p:cNvPr id="50" name="椭圆 49"/>
            <p:cNvSpPr/>
            <p:nvPr/>
          </p:nvSpPr>
          <p:spPr>
            <a:xfrm>
              <a:off x="4862160"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5005840" y="1939851"/>
              <a:ext cx="326848" cy="261479"/>
              <a:chOff x="5341938" y="6076950"/>
              <a:chExt cx="381000" cy="304800"/>
            </a:xfrm>
          </p:grpSpPr>
          <p:sp>
            <p:nvSpPr>
              <p:cNvPr id="73"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3935424" y="3368641"/>
            <a:ext cx="614208" cy="614207"/>
            <a:chOff x="3935424" y="3368641"/>
            <a:chExt cx="614208" cy="614207"/>
          </a:xfrm>
        </p:grpSpPr>
        <p:sp>
          <p:nvSpPr>
            <p:cNvPr id="36" name="椭圆 35"/>
            <p:cNvSpPr/>
            <p:nvPr/>
          </p:nvSpPr>
          <p:spPr>
            <a:xfrm>
              <a:off x="3935424"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4082520" y="3512320"/>
              <a:ext cx="280545" cy="326849"/>
              <a:chOff x="6491288" y="6051550"/>
              <a:chExt cx="327025" cy="381000"/>
            </a:xfrm>
          </p:grpSpPr>
          <p:sp>
            <p:nvSpPr>
              <p:cNvPr id="76" name="Oval 83"/>
              <p:cNvSpPr>
                <a:spLocks noChangeArrowheads="1"/>
              </p:cNvSpPr>
              <p:nvPr/>
            </p:nvSpPr>
            <p:spPr bwMode="auto">
              <a:xfrm>
                <a:off x="6719888" y="6051550"/>
                <a:ext cx="98425"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86"/>
              <p:cNvSpPr>
                <a:spLocks noChangeShapeType="1"/>
              </p:cNvSpPr>
              <p:nvPr/>
            </p:nvSpPr>
            <p:spPr bwMode="auto">
              <a:xfrm>
                <a:off x="6583363" y="6267450"/>
                <a:ext cx="142875" cy="889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7642369" y="3368641"/>
            <a:ext cx="614208" cy="614207"/>
            <a:chOff x="7642369" y="3368641"/>
            <a:chExt cx="614208" cy="614207"/>
          </a:xfrm>
        </p:grpSpPr>
        <p:sp>
          <p:nvSpPr>
            <p:cNvPr id="52" name="椭圆 51"/>
            <p:cNvSpPr/>
            <p:nvPr/>
          </p:nvSpPr>
          <p:spPr>
            <a:xfrm>
              <a:off x="7642369"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715633" y="4973796"/>
            <a:ext cx="614208" cy="614207"/>
            <a:chOff x="6715633" y="4973796"/>
            <a:chExt cx="614208" cy="614207"/>
          </a:xfrm>
        </p:grpSpPr>
        <p:sp>
          <p:nvSpPr>
            <p:cNvPr id="53" name="椭圆 52"/>
            <p:cNvSpPr/>
            <p:nvPr/>
          </p:nvSpPr>
          <p:spPr>
            <a:xfrm>
              <a:off x="6715633"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4862160" y="4973796"/>
            <a:ext cx="614208" cy="614207"/>
            <a:chOff x="4862160" y="4973796"/>
            <a:chExt cx="614208" cy="614207"/>
          </a:xfrm>
        </p:grpSpPr>
        <p:sp>
          <p:nvSpPr>
            <p:cNvPr id="54" name="椭圆 53"/>
            <p:cNvSpPr/>
            <p:nvPr/>
          </p:nvSpPr>
          <p:spPr>
            <a:xfrm>
              <a:off x="4862160"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5005840" y="5151522"/>
              <a:ext cx="326848" cy="258755"/>
              <a:chOff x="7591425" y="4687888"/>
              <a:chExt cx="381000" cy="301625"/>
            </a:xfrm>
          </p:grpSpPr>
          <p:sp>
            <p:nvSpPr>
              <p:cNvPr id="84"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45" name="矩形 4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5018150" y="0"/>
            <a:ext cx="7173850" cy="6858000"/>
          </a:xfrm>
          <a:custGeom>
            <a:avLst/>
            <a:gdLst>
              <a:gd name="connsiteX0" fmla="*/ 1452951 w 7173850"/>
              <a:gd name="connsiteY0" fmla="*/ 0 h 6858000"/>
              <a:gd name="connsiteX1" fmla="*/ 7173850 w 7173850"/>
              <a:gd name="connsiteY1" fmla="*/ 0 h 6858000"/>
              <a:gd name="connsiteX2" fmla="*/ 7173850 w 7173850"/>
              <a:gd name="connsiteY2" fmla="*/ 6858000 h 6858000"/>
              <a:gd name="connsiteX3" fmla="*/ 4508050 w 7173850"/>
              <a:gd name="connsiteY3" fmla="*/ 6858000 h 6858000"/>
              <a:gd name="connsiteX4" fmla="*/ 893038 w 7173850"/>
              <a:gd name="connsiteY4" fmla="*/ 5566925 h 6858000"/>
              <a:gd name="connsiteX5" fmla="*/ 78728 w 7173850"/>
              <a:gd name="connsiteY5" fmla="*/ 3847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3850" h="6858000">
                <a:moveTo>
                  <a:pt x="1452951" y="0"/>
                </a:moveTo>
                <a:lnTo>
                  <a:pt x="7173850" y="0"/>
                </a:lnTo>
                <a:lnTo>
                  <a:pt x="7173850" y="6858000"/>
                </a:lnTo>
                <a:lnTo>
                  <a:pt x="4508050" y="6858000"/>
                </a:lnTo>
                <a:lnTo>
                  <a:pt x="893038" y="5566925"/>
                </a:lnTo>
                <a:cubicBezTo>
                  <a:pt x="193456" y="5317075"/>
                  <a:pt x="-171123" y="4547408"/>
                  <a:pt x="78728" y="3847827"/>
                </a:cubicBezTo>
                <a:close/>
              </a:path>
            </a:pathLst>
          </a:cu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5403753" y="0"/>
            <a:ext cx="6788246" cy="6858000"/>
          </a:xfrm>
          <a:custGeom>
            <a:avLst/>
            <a:gdLst>
              <a:gd name="connsiteX0" fmla="*/ 1809652 w 6788246"/>
              <a:gd name="connsiteY0" fmla="*/ 0 h 6858000"/>
              <a:gd name="connsiteX1" fmla="*/ 6503632 w 6788246"/>
              <a:gd name="connsiteY1" fmla="*/ 0 h 6858000"/>
              <a:gd name="connsiteX2" fmla="*/ 6788246 w 6788246"/>
              <a:gd name="connsiteY2" fmla="*/ 101648 h 6858000"/>
              <a:gd name="connsiteX3" fmla="*/ 6788246 w 6788246"/>
              <a:gd name="connsiteY3" fmla="*/ 6858000 h 6858000"/>
              <a:gd name="connsiteX4" fmla="*/ 1711513 w 6788246"/>
              <a:gd name="connsiteY4" fmla="*/ 6858000 h 6858000"/>
              <a:gd name="connsiteX5" fmla="*/ 893038 w 6788246"/>
              <a:gd name="connsiteY5" fmla="*/ 6565688 h 6858000"/>
              <a:gd name="connsiteX6" fmla="*/ 78728 w 6788246"/>
              <a:gd name="connsiteY6" fmla="*/ 4846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246" h="6858000">
                <a:moveTo>
                  <a:pt x="1809652" y="0"/>
                </a:moveTo>
                <a:lnTo>
                  <a:pt x="6503632" y="0"/>
                </a:lnTo>
                <a:lnTo>
                  <a:pt x="6788246" y="101648"/>
                </a:lnTo>
                <a:lnTo>
                  <a:pt x="6788246" y="6858000"/>
                </a:lnTo>
                <a:lnTo>
                  <a:pt x="1711513" y="6858000"/>
                </a:lnTo>
                <a:lnTo>
                  <a:pt x="893038" y="6565688"/>
                </a:lnTo>
                <a:cubicBezTo>
                  <a:pt x="193456" y="6315838"/>
                  <a:pt x="-171123" y="5546171"/>
                  <a:pt x="78728" y="4846590"/>
                </a:cubicBezTo>
                <a:close/>
              </a:path>
            </a:pathLst>
          </a:cu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80444" y="590836"/>
            <a:ext cx="3644812" cy="1400383"/>
          </a:xfrm>
          <a:prstGeom prst="rect">
            <a:avLst/>
          </a:prstGeom>
        </p:spPr>
        <p:txBody>
          <a:bodyPr wrap="square">
            <a:spAutoFit/>
          </a:bodyPr>
          <a:lstStyle/>
          <a:p>
            <a:pP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Smile</a:t>
            </a:r>
          </a:p>
          <a:p>
            <a:pPr>
              <a:spcBef>
                <a:spcPts val="600"/>
              </a:spcBef>
            </a:pPr>
            <a:r>
              <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34" name="矩形 33"/>
          <p:cNvSpPr/>
          <p:nvPr/>
        </p:nvSpPr>
        <p:spPr>
          <a:xfrm>
            <a:off x="680444" y="2434105"/>
            <a:ext cx="3644812" cy="3547125"/>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a:p>
            <a:pPr>
              <a:lnSpc>
                <a:spcPct val="130000"/>
              </a:lnSpc>
              <a:spcBef>
                <a:spcPts val="600"/>
              </a:spcBef>
            </a:pPr>
            <a:endParaRPr lang="en-US" altLang="zh-CN" sz="1100">
              <a:solidFill>
                <a:schemeClr val="tx1">
                  <a:lumMod val="85000"/>
                  <a:lumOff val="15000"/>
                </a:schemeClr>
              </a:solidFill>
            </a:endParaRPr>
          </a:p>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p>
        </p:txBody>
      </p:sp>
      <p:sp>
        <p:nvSpPr>
          <p:cNvPr id="47" name="矩形 46"/>
          <p:cNvSpPr/>
          <p:nvPr/>
        </p:nvSpPr>
        <p:spPr>
          <a:xfrm>
            <a:off x="815179" y="2077365"/>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pic>
        <p:nvPicPr>
          <p:cNvPr id="3" name="图片占位符 2"/>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927" r="15473"/>
          <a:stretch>
            <a:fillRect/>
          </a:stretch>
        </p:blipFill>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2" idx="6"/>
          </p:cNvCxnSpPr>
          <p:nvPr/>
        </p:nvCxnSpPr>
        <p:spPr>
          <a:xfrm flipV="1">
            <a:off x="2565399" y="3657601"/>
            <a:ext cx="9626601" cy="14514"/>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p>
        </p:txBody>
      </p:sp>
      <p:sp>
        <p:nvSpPr>
          <p:cNvPr id="25" name="矩形 24"/>
          <p:cNvSpPr/>
          <p:nvPr/>
        </p:nvSpPr>
        <p:spPr>
          <a:xfrm>
            <a:off x="798285"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28" name="矩形 27"/>
          <p:cNvSpPr/>
          <p:nvPr/>
        </p:nvSpPr>
        <p:spPr>
          <a:xfrm>
            <a:off x="798285"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2" name="椭圆 1"/>
          <p:cNvSpPr/>
          <p:nvPr/>
        </p:nvSpPr>
        <p:spPr>
          <a:xfrm>
            <a:off x="1375228"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48743"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0" name="矩形 39"/>
          <p:cNvSpPr/>
          <p:nvPr/>
        </p:nvSpPr>
        <p:spPr>
          <a:xfrm>
            <a:off x="3548743"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99201"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3" name="矩形 42"/>
          <p:cNvSpPr/>
          <p:nvPr/>
        </p:nvSpPr>
        <p:spPr>
          <a:xfrm>
            <a:off x="6299201"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049659"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p>
        </p:txBody>
      </p:sp>
      <p:sp>
        <p:nvSpPr>
          <p:cNvPr id="46" name="矩形 45"/>
          <p:cNvSpPr/>
          <p:nvPr/>
        </p:nvSpPr>
        <p:spPr>
          <a:xfrm>
            <a:off x="9049659"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p>
        </p:txBody>
      </p:sp>
      <p:sp>
        <p:nvSpPr>
          <p:cNvPr id="47" name="椭圆 46"/>
          <p:cNvSpPr/>
          <p:nvPr/>
        </p:nvSpPr>
        <p:spPr>
          <a:xfrm>
            <a:off x="9626602"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7174286" y="3375170"/>
            <a:ext cx="593886" cy="593888"/>
            <a:chOff x="7591425" y="1839912"/>
            <a:chExt cx="381000" cy="381000"/>
          </a:xfrm>
        </p:grpSpPr>
        <p:sp>
          <p:nvSpPr>
            <p:cNvPr id="49" name="Oval 37"/>
            <p:cNvSpPr>
              <a:spLocks noChangeArrowheads="1"/>
            </p:cNvSpPr>
            <p:nvPr/>
          </p:nvSpPr>
          <p:spPr bwMode="auto">
            <a:xfrm>
              <a:off x="7591425" y="1839912"/>
              <a:ext cx="381000" cy="381000"/>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1" name="Freeform 51"/>
          <p:cNvSpPr/>
          <p:nvPr/>
        </p:nvSpPr>
        <p:spPr bwMode="auto">
          <a:xfrm>
            <a:off x="9924744" y="3390017"/>
            <a:ext cx="593886" cy="564194"/>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1673370" y="3434560"/>
            <a:ext cx="593886" cy="475109"/>
            <a:chOff x="5341938" y="6076950"/>
            <a:chExt cx="381000" cy="304800"/>
          </a:xfrm>
        </p:grpSpPr>
        <p:sp>
          <p:nvSpPr>
            <p:cNvPr id="53"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4465895" y="3375170"/>
            <a:ext cx="509753" cy="593888"/>
            <a:chOff x="6491288" y="6051550"/>
            <a:chExt cx="327025" cy="381000"/>
          </a:xfrm>
        </p:grpSpPr>
        <p:sp>
          <p:nvSpPr>
            <p:cNvPr id="56" name="Oval 83"/>
            <p:cNvSpPr>
              <a:spLocks noChangeArrowheads="1"/>
            </p:cNvSpPr>
            <p:nvPr/>
          </p:nvSpPr>
          <p:spPr bwMode="auto">
            <a:xfrm>
              <a:off x="6719888" y="6051550"/>
              <a:ext cx="98425" cy="98425"/>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Oval 84"/>
            <p:cNvSpPr>
              <a:spLocks noChangeArrowheads="1"/>
            </p:cNvSpPr>
            <p:nvPr/>
          </p:nvSpPr>
          <p:spPr bwMode="auto">
            <a:xfrm>
              <a:off x="6491288" y="6191250"/>
              <a:ext cx="101600" cy="98425"/>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Oval 85"/>
            <p:cNvSpPr>
              <a:spLocks noChangeArrowheads="1"/>
            </p:cNvSpPr>
            <p:nvPr/>
          </p:nvSpPr>
          <p:spPr bwMode="auto">
            <a:xfrm>
              <a:off x="6719888" y="6330950"/>
              <a:ext cx="98425" cy="101600"/>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Line 86"/>
            <p:cNvSpPr>
              <a:spLocks noChangeShapeType="1"/>
            </p:cNvSpPr>
            <p:nvPr/>
          </p:nvSpPr>
          <p:spPr bwMode="auto">
            <a:xfrm>
              <a:off x="6583363" y="6267450"/>
              <a:ext cx="142875" cy="88900"/>
            </a:xfrm>
            <a:prstGeom prst="line">
              <a:avLst/>
            </a:prstGeom>
            <a:noFill/>
            <a:ln w="25400"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87"/>
            <p:cNvSpPr>
              <a:spLocks noChangeShapeType="1"/>
            </p:cNvSpPr>
            <p:nvPr/>
          </p:nvSpPr>
          <p:spPr bwMode="auto">
            <a:xfrm flipV="1">
              <a:off x="6583363" y="6130925"/>
              <a:ext cx="142875" cy="82550"/>
            </a:xfrm>
            <a:prstGeom prst="line">
              <a:avLst/>
            </a:prstGeom>
            <a:noFill/>
            <a:ln w="25400"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科技风">
      <a:majorFont>
        <a:latin typeface="Segoe UI Light 8"/>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4D3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3480</Words>
  <Application>Microsoft Office PowerPoint</Application>
  <PresentationFormat>宽屏</PresentationFormat>
  <Paragraphs>400</Paragraphs>
  <Slides>42</Slides>
  <Notes>42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42</vt:i4>
      </vt:variant>
    </vt:vector>
  </HeadingPairs>
  <TitlesOfParts>
    <vt:vector size="52" baseType="lpstr">
      <vt:lpstr>Arial Unicode MS</vt:lpstr>
      <vt:lpstr>Segoe UI Light 8</vt:lpstr>
      <vt:lpstr>宋体</vt:lpstr>
      <vt:lpstr>微软雅黑</vt:lpstr>
      <vt:lpstr>微软雅黑 Light</vt:lpstr>
      <vt:lpstr>Arial</vt:lpstr>
      <vt:lpstr>Calibri</vt:lpstr>
      <vt:lpstr>Impact</vt:lpstr>
      <vt:lpstr>Segoe UI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2016-05-08T10:06:00Z</dcterms:created>
  <dcterms:modified xsi:type="dcterms:W3CDTF">2023-01-10T07:11:47Z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89EA51747BCE448F884688852619B273</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