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handoutMasterIdLst>
    <p:handoutMasterId r:id="rId33"/>
  </p:handoutMasterIdLst>
  <p:sldIdLst>
    <p:sldId id="396" r:id="rId2"/>
    <p:sldId id="439" r:id="rId3"/>
    <p:sldId id="322" r:id="rId4"/>
    <p:sldId id="321" r:id="rId5"/>
    <p:sldId id="334" r:id="rId6"/>
    <p:sldId id="366" r:id="rId7"/>
    <p:sldId id="367" r:id="rId8"/>
    <p:sldId id="362" r:id="rId9"/>
    <p:sldId id="409" r:id="rId10"/>
    <p:sldId id="435" r:id="rId11"/>
    <p:sldId id="436" r:id="rId12"/>
    <p:sldId id="437" r:id="rId13"/>
    <p:sldId id="438" r:id="rId14"/>
    <p:sldId id="397" r:id="rId15"/>
    <p:sldId id="398" r:id="rId16"/>
    <p:sldId id="399" r:id="rId17"/>
    <p:sldId id="425" r:id="rId18"/>
    <p:sldId id="401" r:id="rId19"/>
    <p:sldId id="426" r:id="rId20"/>
    <p:sldId id="427" r:id="rId21"/>
    <p:sldId id="428" r:id="rId22"/>
    <p:sldId id="429" r:id="rId23"/>
    <p:sldId id="406" r:id="rId24"/>
    <p:sldId id="430" r:id="rId25"/>
    <p:sldId id="431" r:id="rId26"/>
    <p:sldId id="432" r:id="rId27"/>
    <p:sldId id="424" r:id="rId28"/>
    <p:sldId id="415" r:id="rId29"/>
    <p:sldId id="414" r:id="rId30"/>
    <p:sldId id="440" r:id="rId31"/>
  </p:sldIdLst>
  <p:sldSz cx="9144000" cy="5143500" type="screen16x9"/>
  <p:notesSz cx="6858000" cy="9144000"/>
  <p:custDataLst>
    <p:tags r:id="rId34"/>
  </p:custDataLst>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6">
          <p15:clr>
            <a:srgbClr val="A4A3A4"/>
          </p15:clr>
        </p15:guide>
        <p15:guide id="2" pos="285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0000"/>
    <a:srgbClr val="FFD85B"/>
    <a:srgbClr val="5A8B25"/>
    <a:srgbClr val="FFFFFF"/>
    <a:srgbClr val="FF6600"/>
    <a:srgbClr val="FE7640"/>
    <a:srgbClr val="5BBDFF"/>
    <a:srgbClr val="36174D"/>
    <a:srgbClr val="AE78D6"/>
    <a:srgbClr val="0075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09" autoAdjust="0"/>
    <p:restoredTop sz="94667" autoAdjust="0"/>
  </p:normalViewPr>
  <p:slideViewPr>
    <p:cSldViewPr showGuides="1">
      <p:cViewPr>
        <p:scale>
          <a:sx n="50" d="100"/>
          <a:sy n="50" d="100"/>
        </p:scale>
        <p:origin x="-870" y="-1878"/>
      </p:cViewPr>
      <p:guideLst>
        <p:guide orient="horz" pos="1626"/>
        <p:guide pos="2858"/>
      </p:guideLst>
    </p:cSldViewPr>
  </p:slideViewPr>
  <p:outlineViewPr>
    <p:cViewPr>
      <p:scale>
        <a:sx n="33" d="100"/>
        <a:sy n="33" d="100"/>
      </p:scale>
      <p:origin x="0" y="0"/>
    </p:cViewPr>
  </p:outlineViewPr>
  <p:notesTextViewPr>
    <p:cViewPr>
      <p:scale>
        <a:sx n="1" d="1"/>
        <a:sy n="1" d="1"/>
      </p:scale>
      <p:origin x="0" y="0"/>
    </p:cViewPr>
  </p:notesTextViewPr>
  <p:sorterViewPr>
    <p:cViewPr>
      <p:scale>
        <a:sx n="186" d="100"/>
        <a:sy n="18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4926AC-B1C1-4725-9406-BE688389F075}"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E9961C-96FC-437D-8B8B-79CBBB84F82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3765" rtl="0" eaLnBrk="1" latinLnBrk="0" hangingPunct="1">
      <a:defRPr sz="1200" kern="1200">
        <a:solidFill>
          <a:schemeClr val="tx1"/>
        </a:solidFill>
        <a:latin typeface="+mn-lt"/>
        <a:ea typeface="+mn-ea"/>
        <a:cs typeface="+mn-cs"/>
      </a:defRPr>
    </a:lvl1pPr>
    <a:lvl2pPr marL="457200" algn="l" defTabSz="913765" rtl="0" eaLnBrk="1" latinLnBrk="0" hangingPunct="1">
      <a:defRPr sz="1200" kern="1200">
        <a:solidFill>
          <a:schemeClr val="tx1"/>
        </a:solidFill>
        <a:latin typeface="+mn-lt"/>
        <a:ea typeface="+mn-ea"/>
        <a:cs typeface="+mn-cs"/>
      </a:defRPr>
    </a:lvl2pPr>
    <a:lvl3pPr marL="914400" algn="l" defTabSz="913765" rtl="0" eaLnBrk="1" latinLnBrk="0" hangingPunct="1">
      <a:defRPr sz="1200" kern="1200">
        <a:solidFill>
          <a:schemeClr val="tx1"/>
        </a:solidFill>
        <a:latin typeface="+mn-lt"/>
        <a:ea typeface="+mn-ea"/>
        <a:cs typeface="+mn-cs"/>
      </a:defRPr>
    </a:lvl3pPr>
    <a:lvl4pPr marL="1371600" algn="l" defTabSz="913765" rtl="0" eaLnBrk="1" latinLnBrk="0" hangingPunct="1">
      <a:defRPr sz="1200" kern="1200">
        <a:solidFill>
          <a:schemeClr val="tx1"/>
        </a:solidFill>
        <a:latin typeface="+mn-lt"/>
        <a:ea typeface="+mn-ea"/>
        <a:cs typeface="+mn-cs"/>
      </a:defRPr>
    </a:lvl4pPr>
    <a:lvl5pPr marL="1828800" algn="l" defTabSz="913765" rtl="0" eaLnBrk="1" latinLnBrk="0" hangingPunct="1">
      <a:defRPr sz="1200" kern="1200">
        <a:solidFill>
          <a:schemeClr val="tx1"/>
        </a:solidFill>
        <a:latin typeface="+mn-lt"/>
        <a:ea typeface="+mn-ea"/>
        <a:cs typeface="+mn-cs"/>
      </a:defRPr>
    </a:lvl5pPr>
    <a:lvl6pPr marL="2286000" algn="l" defTabSz="913765" rtl="0" eaLnBrk="1" latinLnBrk="0" hangingPunct="1">
      <a:defRPr sz="1200" kern="1200">
        <a:solidFill>
          <a:schemeClr val="tx1"/>
        </a:solidFill>
        <a:latin typeface="+mn-lt"/>
        <a:ea typeface="+mn-ea"/>
        <a:cs typeface="+mn-cs"/>
      </a:defRPr>
    </a:lvl6pPr>
    <a:lvl7pPr marL="2743200" algn="l" defTabSz="913765" rtl="0" eaLnBrk="1" latinLnBrk="0" hangingPunct="1">
      <a:defRPr sz="1200" kern="1200">
        <a:solidFill>
          <a:schemeClr val="tx1"/>
        </a:solidFill>
        <a:latin typeface="+mn-lt"/>
        <a:ea typeface="+mn-ea"/>
        <a:cs typeface="+mn-cs"/>
      </a:defRPr>
    </a:lvl7pPr>
    <a:lvl8pPr marL="3200400" algn="l" defTabSz="913765" rtl="0" eaLnBrk="1" latinLnBrk="0" hangingPunct="1">
      <a:defRPr sz="1200" kern="1200">
        <a:solidFill>
          <a:schemeClr val="tx1"/>
        </a:solidFill>
        <a:latin typeface="+mn-lt"/>
        <a:ea typeface="+mn-ea"/>
        <a:cs typeface="+mn-cs"/>
      </a:defRPr>
    </a:lvl8pPr>
    <a:lvl9pPr marL="3657600"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E9961C-96FC-437D-8B8B-79CBBB84F82F}"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E9961C-96FC-437D-8B8B-79CBBB84F82F}"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E9961C-96FC-437D-8B8B-79CBBB84F82F}"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E9961C-96FC-437D-8B8B-79CBBB84F82F}"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E9961C-96FC-437D-8B8B-79CBBB84F82F}"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E9961C-96FC-437D-8B8B-79CBBB84F82F}"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663529-ABA7-45C0-9014-DEE715E73E72}"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663529-ABA7-45C0-9014-DEE715E73E72}"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663529-ABA7-45C0-9014-DEE715E73E72}"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663529-ABA7-45C0-9014-DEE715E73E72}"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663529-ABA7-45C0-9014-DEE715E73E72}"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E9961C-96FC-437D-8B8B-79CBBB84F82F}"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663529-ABA7-45C0-9014-DEE715E73E72}"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663529-ABA7-45C0-9014-DEE715E73E72}"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663529-ABA7-45C0-9014-DEE715E73E72}"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663529-ABA7-45C0-9014-DEE715E73E72}"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663529-ABA7-45C0-9014-DEE715E73E72}"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663529-ABA7-45C0-9014-DEE715E73E72}"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663529-ABA7-45C0-9014-DEE715E73E72}"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E9961C-96FC-437D-8B8B-79CBBB84F82F}"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E9961C-96FC-437D-8B8B-79CBBB84F82F}"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E9961C-96FC-437D-8B8B-79CBBB84F82F}"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AA3DCA-A0BF-4EAB-BAF2-5D4BEB8DFD90}" type="slidenum">
              <a:rPr lang="zh-CN" altLang="en-US" smtClean="0"/>
              <a:t>3</a:t>
            </a:fld>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E9961C-96FC-437D-8B8B-79CBBB84F82F}" type="slidenum">
              <a:rPr lang="zh-CN" altLang="en-US" smtClean="0"/>
              <a:t>30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E9961C-96FC-437D-8B8B-79CBBB84F82F}"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E9961C-96FC-437D-8B8B-79CBBB84F82F}"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AA3DCA-A0BF-4EAB-BAF2-5D4BEB8DFD90}" type="slidenum">
              <a:rPr lang="zh-CN" altLang="en-US" smtClean="0"/>
              <a:t>6</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AAA3DCA-A0BF-4EAB-BAF2-5D4BEB8DFD90}" type="slidenum">
              <a:rPr lang="zh-CN" altLang="en-US" smtClean="0"/>
              <a:t>7</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E9961C-96FC-437D-8B8B-79CBBB84F82F}"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E9961C-96FC-437D-8B8B-79CBBB84F82F}"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1"/>
            <a:ext cx="9144000" cy="5143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9144000" cy="51589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3" name="Picture 2" descr="C:\Users\Administrator\Desktop\0晚会\背景2.jpg"/>
          <p:cNvPicPr>
            <a:picLocks noChangeAspect="1" noChangeArrowheads="1"/>
          </p:cNvPicPr>
          <p:nvPr userDrawn="1"/>
        </p:nvPicPr>
        <p:blipFill rotWithShape="1">
          <a:blip r:embed="rId2" cstate="screen"/>
          <a:srcRect/>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lIns="68580" tIns="34290" rIns="68580" bIns="34290"/>
          <a:lstStyle/>
          <a:p>
            <a:fld id="{976B2A84-6658-4D95-9456-79D4FF828C15}" type="datetimeFigureOut">
              <a:rPr lang="zh-CN" altLang="en-US" smtClean="0"/>
              <a:t>2023-01-10</a:t>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lIns="68580" tIns="34290" rIns="68580" bIns="34290"/>
          <a:lstStyle/>
          <a:p>
            <a:fld id="{A525C261-A762-4D63-8693-6719A58C2C6E}" type="slidenum">
              <a:rPr lang="zh-CN" altLang="en-US" smtClean="0"/>
              <a:t>‹#›</a:t>
            </a:fld>
            <a:endParaRPr lang="zh-CN" altLang="en-US"/>
          </a:p>
        </p:txBody>
      </p:sp>
      <p:pic>
        <p:nvPicPr>
          <p:cNvPr id="5" name="图片 4"/>
          <p:cNvPicPr>
            <a:picLocks noChangeAspect="1"/>
          </p:cNvPicPr>
          <p:nvPr userDrawn="1"/>
        </p:nvPicPr>
        <p:blipFill>
          <a:blip r:embed="rId2" cstate="screen"/>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8" name="矩形 7"/>
          <p:cNvSpPr/>
          <p:nvPr userDrawn="1"/>
        </p:nvSpPr>
        <p:spPr>
          <a:xfrm>
            <a:off x="7677906" y="2787774"/>
            <a:ext cx="775136" cy="245110"/>
          </a:xfrm>
          <a:prstGeom prst="rect">
            <a:avLst/>
          </a:prstGeom>
        </p:spPr>
        <p:txBody>
          <a:bodyPr wrap="square">
            <a:spAutoFit/>
          </a:bodyPr>
          <a:lstStyle/>
          <a:p>
            <a:pPr defTabSz="914400"/>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模板下载：</a:t>
            </a:r>
            <a:r>
              <a:rPr lang="en-US" altLang="zh-CN" sz="100" dirty="0">
                <a:solidFill>
                  <a:prstClr val="white"/>
                </a:solidFill>
                <a:ea typeface="宋体" panose="02010600030101010101" pitchFamily="2" charset="-122"/>
              </a:rPr>
              <a:t> www.2ppt.com/moban/     </a:t>
            </a:r>
            <a:r>
              <a:rPr lang="zh-CN" altLang="en-US" sz="100" dirty="0">
                <a:solidFill>
                  <a:prstClr val="white"/>
                </a:solidFill>
                <a:ea typeface="宋体" panose="02010600030101010101" pitchFamily="2" charset="-122"/>
              </a:rPr>
              <a:t>行业</a:t>
            </a:r>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模板：</a:t>
            </a:r>
            <a:r>
              <a:rPr lang="en-US" altLang="zh-CN" sz="100" dirty="0">
                <a:solidFill>
                  <a:prstClr val="white"/>
                </a:solidFill>
                <a:ea typeface="宋体" panose="02010600030101010101" pitchFamily="2" charset="-122"/>
              </a:rPr>
              <a:t> www.2ppt.com/hangye/ </a:t>
            </a:r>
          </a:p>
          <a:p>
            <a:pPr defTabSz="914400"/>
            <a:r>
              <a:rPr lang="zh-CN" altLang="en-US" sz="100" dirty="0">
                <a:solidFill>
                  <a:prstClr val="white"/>
                </a:solidFill>
                <a:ea typeface="宋体" panose="02010600030101010101" pitchFamily="2" charset="-122"/>
              </a:rPr>
              <a:t>节日</a:t>
            </a:r>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模板：</a:t>
            </a:r>
            <a:r>
              <a:rPr lang="en-US" altLang="zh-CN" sz="100" dirty="0">
                <a:solidFill>
                  <a:prstClr val="white"/>
                </a:solidFill>
                <a:ea typeface="宋体" panose="02010600030101010101" pitchFamily="2" charset="-122"/>
              </a:rPr>
              <a:t> www.2ppt.com/jieri/           PPT</a:t>
            </a:r>
            <a:r>
              <a:rPr lang="zh-CN" altLang="en-US" sz="100" dirty="0">
                <a:solidFill>
                  <a:prstClr val="white"/>
                </a:solidFill>
                <a:ea typeface="宋体" panose="02010600030101010101" pitchFamily="2" charset="-122"/>
              </a:rPr>
              <a:t>素材下载：</a:t>
            </a:r>
            <a:r>
              <a:rPr lang="en-US" altLang="zh-CN" sz="100" dirty="0">
                <a:solidFill>
                  <a:prstClr val="white"/>
                </a:solidFill>
                <a:ea typeface="宋体" panose="02010600030101010101" pitchFamily="2" charset="-122"/>
              </a:rPr>
              <a:t> www.2ppt.com/sucai/</a:t>
            </a:r>
          </a:p>
          <a:p>
            <a:pPr defTabSz="914400"/>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背景图片：</a:t>
            </a:r>
            <a:r>
              <a:rPr lang="en-US" altLang="zh-CN" sz="100" dirty="0">
                <a:solidFill>
                  <a:prstClr val="white"/>
                </a:solidFill>
                <a:ea typeface="宋体" panose="02010600030101010101" pitchFamily="2" charset="-122"/>
              </a:rPr>
              <a:t> www.2ppt.com/beijing/      PPT</a:t>
            </a:r>
            <a:r>
              <a:rPr lang="zh-CN" altLang="en-US" sz="100" dirty="0">
                <a:solidFill>
                  <a:prstClr val="white"/>
                </a:solidFill>
                <a:ea typeface="宋体" panose="02010600030101010101" pitchFamily="2" charset="-122"/>
              </a:rPr>
              <a:t>图表下载：</a:t>
            </a:r>
            <a:r>
              <a:rPr lang="en-US" altLang="zh-CN" sz="100" dirty="0">
                <a:solidFill>
                  <a:prstClr val="white"/>
                </a:solidFill>
                <a:ea typeface="宋体" panose="02010600030101010101" pitchFamily="2" charset="-122"/>
              </a:rPr>
              <a:t> www.2ppt.com/tubiao/      </a:t>
            </a:r>
          </a:p>
          <a:p>
            <a:pPr defTabSz="914400"/>
            <a:r>
              <a:rPr lang="zh-CN" altLang="en-US" sz="100" dirty="0">
                <a:solidFill>
                  <a:prstClr val="white"/>
                </a:solidFill>
                <a:ea typeface="宋体" panose="02010600030101010101" pitchFamily="2" charset="-122"/>
              </a:rPr>
              <a:t>优秀</a:t>
            </a:r>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下载：</a:t>
            </a:r>
            <a:r>
              <a:rPr lang="en-US" altLang="zh-CN" sz="100" dirty="0">
                <a:solidFill>
                  <a:prstClr val="white"/>
                </a:solidFill>
                <a:ea typeface="宋体" panose="02010600030101010101" pitchFamily="2" charset="-122"/>
              </a:rPr>
              <a:t> www.2ppt.com/xiazai/        PPT</a:t>
            </a:r>
            <a:r>
              <a:rPr lang="zh-CN" altLang="en-US" sz="100" dirty="0">
                <a:solidFill>
                  <a:prstClr val="white"/>
                </a:solidFill>
                <a:ea typeface="宋体" panose="02010600030101010101" pitchFamily="2" charset="-122"/>
              </a:rPr>
              <a:t>教程： </a:t>
            </a:r>
            <a:r>
              <a:rPr lang="en-US" altLang="zh-CN" sz="100" dirty="0">
                <a:solidFill>
                  <a:prstClr val="white"/>
                </a:solidFill>
                <a:ea typeface="宋体" panose="02010600030101010101" pitchFamily="2" charset="-122"/>
              </a:rPr>
              <a:t> www.2ppt.com/powerpoint/      </a:t>
            </a:r>
          </a:p>
          <a:p>
            <a:pPr defTabSz="914400"/>
            <a:r>
              <a:rPr lang="en-US" altLang="zh-CN" sz="100" dirty="0">
                <a:solidFill>
                  <a:prstClr val="white"/>
                </a:solidFill>
                <a:ea typeface="宋体" panose="02010600030101010101" pitchFamily="2" charset="-122"/>
              </a:rPr>
              <a:t>Word</a:t>
            </a:r>
            <a:r>
              <a:rPr lang="zh-CN" altLang="en-US" sz="100" dirty="0">
                <a:solidFill>
                  <a:prstClr val="white"/>
                </a:solidFill>
                <a:ea typeface="宋体" panose="02010600030101010101" pitchFamily="2" charset="-122"/>
              </a:rPr>
              <a:t>教程： </a:t>
            </a:r>
            <a:r>
              <a:rPr lang="en-US" altLang="zh-CN" sz="100" dirty="0">
                <a:solidFill>
                  <a:prstClr val="white"/>
                </a:solidFill>
                <a:ea typeface="宋体" panose="02010600030101010101" pitchFamily="2" charset="-122"/>
              </a:rPr>
              <a:t> www.2ppt.com/word/              Excel</a:t>
            </a:r>
            <a:r>
              <a:rPr lang="zh-CN" altLang="en-US" sz="100" dirty="0">
                <a:solidFill>
                  <a:prstClr val="white"/>
                </a:solidFill>
                <a:ea typeface="宋体" panose="02010600030101010101" pitchFamily="2" charset="-122"/>
              </a:rPr>
              <a:t>教程：</a:t>
            </a:r>
            <a:r>
              <a:rPr lang="en-US" altLang="zh-CN" sz="100" dirty="0">
                <a:solidFill>
                  <a:prstClr val="white"/>
                </a:solidFill>
                <a:ea typeface="宋体" panose="02010600030101010101" pitchFamily="2" charset="-122"/>
              </a:rPr>
              <a:t> www.2ppt.com/excel/  </a:t>
            </a:r>
          </a:p>
          <a:p>
            <a:pPr defTabSz="914400"/>
            <a:r>
              <a:rPr lang="zh-CN" altLang="en-US" sz="100" dirty="0">
                <a:solidFill>
                  <a:prstClr val="white"/>
                </a:solidFill>
                <a:ea typeface="宋体" panose="02010600030101010101" pitchFamily="2" charset="-122"/>
              </a:rPr>
              <a:t>资料下载：</a:t>
            </a:r>
            <a:r>
              <a:rPr lang="en-US" altLang="zh-CN" sz="100" dirty="0">
                <a:solidFill>
                  <a:prstClr val="white"/>
                </a:solidFill>
                <a:ea typeface="宋体" panose="02010600030101010101" pitchFamily="2" charset="-122"/>
              </a:rPr>
              <a:t> www.2ppt.com/ziliao/                PPT</a:t>
            </a:r>
            <a:r>
              <a:rPr lang="zh-CN" altLang="en-US" sz="100" dirty="0">
                <a:solidFill>
                  <a:prstClr val="white"/>
                </a:solidFill>
                <a:ea typeface="宋体" panose="02010600030101010101" pitchFamily="2" charset="-122"/>
              </a:rPr>
              <a:t>课件下载：</a:t>
            </a:r>
            <a:r>
              <a:rPr lang="en-US" altLang="zh-CN" sz="100" dirty="0">
                <a:solidFill>
                  <a:prstClr val="white"/>
                </a:solidFill>
                <a:ea typeface="宋体" panose="02010600030101010101" pitchFamily="2" charset="-122"/>
              </a:rPr>
              <a:t> www.2ppt.com/kejian/ </a:t>
            </a:r>
          </a:p>
          <a:p>
            <a:pPr defTabSz="914400"/>
            <a:r>
              <a:rPr lang="zh-CN" altLang="en-US" sz="100" dirty="0">
                <a:solidFill>
                  <a:prstClr val="white"/>
                </a:solidFill>
                <a:ea typeface="宋体" panose="02010600030101010101" pitchFamily="2" charset="-122"/>
              </a:rPr>
              <a:t>范文下载：</a:t>
            </a:r>
            <a:r>
              <a:rPr lang="en-US" altLang="zh-CN" sz="100" dirty="0">
                <a:solidFill>
                  <a:prstClr val="white"/>
                </a:solidFill>
                <a:ea typeface="宋体" panose="02010600030101010101" pitchFamily="2" charset="-122"/>
              </a:rPr>
              <a:t> www.2ppt.com/fanwen/             </a:t>
            </a:r>
            <a:r>
              <a:rPr lang="zh-CN" altLang="en-US" sz="100" dirty="0">
                <a:solidFill>
                  <a:prstClr val="white"/>
                </a:solidFill>
                <a:ea typeface="宋体" panose="02010600030101010101" pitchFamily="2" charset="-122"/>
              </a:rPr>
              <a:t>试卷下载：</a:t>
            </a:r>
            <a:r>
              <a:rPr lang="en-US" altLang="zh-CN" sz="100" dirty="0">
                <a:solidFill>
                  <a:prstClr val="white"/>
                </a:solidFill>
                <a:ea typeface="宋体" panose="02010600030101010101" pitchFamily="2" charset="-122"/>
              </a:rPr>
              <a:t> www.2ppt.com/shiti/  </a:t>
            </a:r>
          </a:p>
          <a:p>
            <a:pPr defTabSz="914400"/>
            <a:r>
              <a:rPr lang="zh-CN" altLang="en-US" sz="100" dirty="0">
                <a:solidFill>
                  <a:prstClr val="white"/>
                </a:solidFill>
                <a:ea typeface="宋体" panose="02010600030101010101" pitchFamily="2" charset="-122"/>
              </a:rPr>
              <a:t>教案下载：</a:t>
            </a:r>
            <a:r>
              <a:rPr lang="en-US" altLang="zh-CN" sz="100" dirty="0">
                <a:solidFill>
                  <a:prstClr val="white"/>
                </a:solidFill>
                <a:ea typeface="宋体" panose="02010600030101010101" pitchFamily="2" charset="-122"/>
              </a:rPr>
              <a:t> www.2ppt.com/jiaoan/  </a:t>
            </a:r>
            <a:r>
              <a:rPr lang="en-US" altLang="zh-CN" sz="100" dirty="0" smtClean="0">
                <a:solidFill>
                  <a:prstClr val="white"/>
                </a:solidFill>
                <a:ea typeface="宋体" panose="02010600030101010101" pitchFamily="2" charset="-122"/>
              </a:rPr>
              <a:t>      </a:t>
            </a:r>
            <a:endParaRPr lang="en-US" altLang="zh-CN" sz="100" dirty="0">
              <a:solidFill>
                <a:prstClr val="white"/>
              </a:solidFill>
              <a:ea typeface="宋体" panose="02010600030101010101" pitchFamily="2" charset="-122"/>
            </a:endParaRPr>
          </a:p>
          <a:p>
            <a:pPr defTabSz="914400"/>
            <a:r>
              <a:rPr lang="zh-CN" altLang="en-US" sz="100" dirty="0" smtClean="0">
                <a:solidFill>
                  <a:prstClr val="white"/>
                </a:solidFill>
                <a:ea typeface="宋体" panose="02010600030101010101" pitchFamily="2" charset="-122"/>
              </a:rPr>
              <a:t>字体下载：</a:t>
            </a:r>
            <a:r>
              <a:rPr lang="en-US" altLang="zh-CN" sz="100" dirty="0" smtClean="0">
                <a:solidFill>
                  <a:prstClr val="white"/>
                </a:solidFill>
                <a:ea typeface="宋体" panose="02010600030101010101" pitchFamily="2" charset="-122"/>
              </a:rPr>
              <a:t> www.2ppt.com/ziti/</a:t>
            </a:r>
            <a:endParaRPr lang="en-US" altLang="zh-CN" sz="100" dirty="0">
              <a:solidFill>
                <a:prstClr val="white"/>
              </a:solidFill>
              <a:ea typeface="宋体" panose="02010600030101010101" pitchFamily="2" charset="-122"/>
            </a:endParaRPr>
          </a:p>
          <a:p>
            <a:pPr defTabSz="914400"/>
            <a:r>
              <a:rPr lang="en-US" altLang="zh-CN" sz="100" dirty="0">
                <a:solidFill>
                  <a:prstClr val="white"/>
                </a:solidFill>
                <a:ea typeface="宋体" panose="02010600030101010101" pitchFamily="2" charset="-122"/>
              </a:rPr>
              <a:t> </a:t>
            </a:r>
            <a:endParaRPr lang="zh-CN" altLang="en-US" sz="100" dirty="0">
              <a:solidFill>
                <a:prstClr val="white"/>
              </a:solidFill>
              <a:ea typeface="宋体" panose="02010600030101010101" pitchFamily="2" charset="-122"/>
            </a:endParaRPr>
          </a:p>
        </p:txBody>
      </p:sp>
      <p:sp>
        <p:nvSpPr>
          <p:cNvPr id="2" name="日期占位符 1"/>
          <p:cNvSpPr>
            <a:spLocks noGrp="1"/>
          </p:cNvSpPr>
          <p:nvPr>
            <p:ph type="dt" sz="half" idx="10"/>
          </p:nvPr>
        </p:nvSpPr>
        <p:spPr>
          <a:xfrm>
            <a:off x="628650" y="4767263"/>
            <a:ext cx="2057400" cy="273844"/>
          </a:xfrm>
          <a:prstGeom prst="rect">
            <a:avLst/>
          </a:prstGeom>
        </p:spPr>
        <p:txBody>
          <a:bodyPr lIns="68580" tIns="34290" rIns="68580" bIns="34290"/>
          <a:lstStyle/>
          <a:p>
            <a:fld id="{976B2A84-6658-4D95-9456-79D4FF828C15}" type="datetimeFigureOut">
              <a:rPr lang="zh-CN" altLang="en-US" smtClean="0"/>
              <a:t>2023-01-10</a:t>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lIns="68580" tIns="34290" rIns="68580" bIns="34290"/>
          <a:lstStyle/>
          <a:p>
            <a:fld id="{A525C261-A762-4D63-8693-6719A58C2C6E}" type="slidenum">
              <a:rPr lang="zh-CN" altLang="en-US" smtClean="0"/>
              <a:t>‹#›</a:t>
            </a:fld>
            <a:endParaRPr lang="zh-CN" altLang="en-US"/>
          </a:p>
        </p:txBody>
      </p:sp>
      <p:pic>
        <p:nvPicPr>
          <p:cNvPr id="6" name="图片 5"/>
          <p:cNvPicPr>
            <a:picLocks noChangeAspect="1"/>
          </p:cNvPicPr>
          <p:nvPr userDrawn="1"/>
        </p:nvPicPr>
        <p:blipFill>
          <a:blip r:embed="rId2" cstate="screen"/>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ctr" defTabSz="913765"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37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37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37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4.jpeg"/><Relationship Id="rId7" Type="http://schemas.openxmlformats.org/officeDocument/2006/relationships/image" Target="../media/image38.png"/><Relationship Id="rId12" Type="http://schemas.microsoft.com/office/2007/relationships/hdphoto" Target="../media/hdphoto10.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png"/><Relationship Id="rId10" Type="http://schemas.microsoft.com/office/2007/relationships/hdphoto" Target="../media/hdphoto9.wdp"/><Relationship Id="rId4" Type="http://schemas.openxmlformats.org/officeDocument/2006/relationships/image" Target="../media/image35.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11.wdp"/><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47.jpe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48.jpe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2.wdp"/><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49.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microsoft.com/office/2007/relationships/hdphoto" Target="../media/hdphoto12.wdp"/><Relationship Id="rId5" Type="http://schemas.openxmlformats.org/officeDocument/2006/relationships/image" Target="../media/image50.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9.jpeg"/><Relationship Id="rId11" Type="http://schemas.openxmlformats.org/officeDocument/2006/relationships/image" Target="../media/image21.pn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21.png"/><Relationship Id="rId4" Type="http://schemas.openxmlformats.org/officeDocument/2006/relationships/image" Target="../media/image65.jpeg"/><Relationship Id="rId9" Type="http://schemas.openxmlformats.org/officeDocument/2006/relationships/image" Target="../media/image70.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4.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0"/>
            <a:ext cx="9144000" cy="5143500"/>
            <a:chOff x="0" y="0"/>
            <a:chExt cx="12192000" cy="6858000"/>
          </a:xfrm>
        </p:grpSpPr>
        <p:pic>
          <p:nvPicPr>
            <p:cNvPr id="10" name="图片 9"/>
            <p:cNvPicPr>
              <a:picLocks noChangeAspect="1"/>
            </p:cNvPicPr>
            <p:nvPr/>
          </p:nvPicPr>
          <p:blipFill>
            <a:blip r:embed="rId3" cstate="screen"/>
            <a:stretch>
              <a:fillRect/>
            </a:stretch>
          </p:blipFill>
          <p:spPr>
            <a:xfrm>
              <a:off x="0" y="0"/>
              <a:ext cx="12192000" cy="6858000"/>
            </a:xfrm>
            <a:prstGeom prst="rect">
              <a:avLst/>
            </a:prstGeom>
          </p:spPr>
        </p:pic>
        <p:pic>
          <p:nvPicPr>
            <p:cNvPr id="11" name="图片 10"/>
            <p:cNvPicPr>
              <a:picLocks noChangeAspect="1"/>
            </p:cNvPicPr>
            <p:nvPr/>
          </p:nvPicPr>
          <p:blipFill>
            <a:blip r:embed="rId4" cstate="screen"/>
            <a:stretch>
              <a:fillRect/>
            </a:stretch>
          </p:blipFill>
          <p:spPr>
            <a:xfrm>
              <a:off x="1428987" y="4116142"/>
              <a:ext cx="1577792" cy="2366688"/>
            </a:xfrm>
            <a:prstGeom prst="rect">
              <a:avLst/>
            </a:prstGeom>
          </p:spPr>
        </p:pic>
        <p:pic>
          <p:nvPicPr>
            <p:cNvPr id="13" name="图片 12"/>
            <p:cNvPicPr>
              <a:picLocks noChangeAspect="1"/>
            </p:cNvPicPr>
            <p:nvPr/>
          </p:nvPicPr>
          <p:blipFill>
            <a:blip r:embed="rId5" cstate="screen"/>
            <a:stretch>
              <a:fillRect/>
            </a:stretch>
          </p:blipFill>
          <p:spPr>
            <a:xfrm>
              <a:off x="8116347" y="1484784"/>
              <a:ext cx="3149122" cy="4723684"/>
            </a:xfrm>
            <a:prstGeom prst="rect">
              <a:avLst/>
            </a:prstGeom>
          </p:spPr>
        </p:pic>
      </p:grpSp>
      <p:sp>
        <p:nvSpPr>
          <p:cNvPr id="3" name="矩形 2"/>
          <p:cNvSpPr/>
          <p:nvPr/>
        </p:nvSpPr>
        <p:spPr>
          <a:xfrm>
            <a:off x="1974922" y="1923678"/>
            <a:ext cx="5317481" cy="710475"/>
          </a:xfrm>
          <a:prstGeom prst="rect">
            <a:avLst/>
          </a:prstGeom>
        </p:spPr>
        <p:txBody>
          <a:bodyPr lIns="91332" tIns="45666" rIns="91332" bIns="45666">
            <a:noAutofit/>
          </a:bodyPr>
          <a:lstStyle/>
          <a:p>
            <a:pPr algn="ctr" fontAlgn="base">
              <a:spcBef>
                <a:spcPct val="0"/>
              </a:spcBef>
              <a:spcAft>
                <a:spcPct val="0"/>
              </a:spcAft>
            </a:pPr>
            <a:r>
              <a:rPr lang="zh-CN" altLang="en-US" sz="6000"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方正粗谭黑简体" panose="02000000000000000000" pitchFamily="2" charset="-122"/>
                <a:ea typeface="方正粗谭黑简体" panose="02000000000000000000" pitchFamily="2" charset="-122"/>
              </a:rPr>
              <a:t>回</a:t>
            </a:r>
            <a:r>
              <a:rPr lang="zh-CN" altLang="en-US" sz="6000" kern="0" spc="450" dirty="0" smtClean="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方正粗谭黑简体" panose="02000000000000000000" pitchFamily="2" charset="-122"/>
                <a:ea typeface="方正粗谭黑简体" panose="02000000000000000000" pitchFamily="2" charset="-122"/>
              </a:rPr>
              <a:t>首</a:t>
            </a:r>
            <a:r>
              <a:rPr lang="en-US" altLang="zh-CN" sz="6000" kern="0" spc="450" dirty="0" smtClean="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方正粗谭黑简体" panose="02000000000000000000" pitchFamily="2" charset="-122"/>
                <a:ea typeface="方正粗谭黑简体" panose="02000000000000000000" pitchFamily="2" charset="-122"/>
              </a:rPr>
              <a:t>20XX</a:t>
            </a:r>
            <a:r>
              <a:rPr lang="zh-CN" altLang="en-US" sz="6000" kern="0" spc="450" dirty="0" smtClean="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方正粗谭黑简体" panose="02000000000000000000" pitchFamily="2" charset="-122"/>
                <a:ea typeface="方正粗谭黑简体" panose="02000000000000000000" pitchFamily="2" charset="-122"/>
              </a:rPr>
              <a:t>年</a:t>
            </a:r>
            <a:endParaRPr lang="en-US" altLang="zh-CN" sz="6000"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方正粗谭黑简体" panose="02000000000000000000" pitchFamily="2" charset="-122"/>
              <a:ea typeface="方正粗谭黑简体" panose="02000000000000000000" pitchFamily="2" charset="-122"/>
            </a:endParaRPr>
          </a:p>
        </p:txBody>
      </p:sp>
      <p:sp>
        <p:nvSpPr>
          <p:cNvPr id="4" name="矩形 3"/>
          <p:cNvSpPr/>
          <p:nvPr/>
        </p:nvSpPr>
        <p:spPr>
          <a:xfrm>
            <a:off x="1015908" y="1955400"/>
            <a:ext cx="7182305" cy="1010557"/>
          </a:xfrm>
          <a:prstGeom prst="rect">
            <a:avLst/>
          </a:prstGeom>
        </p:spPr>
        <p:txBody>
          <a:bodyPr lIns="91332" tIns="45666" rIns="91332" bIns="45666">
            <a:noAutofit/>
          </a:bodyPr>
          <a:lstStyle/>
          <a:p>
            <a:pPr algn="ctr" fontAlgn="base">
              <a:spcBef>
                <a:spcPct val="0"/>
              </a:spcBef>
              <a:spcAft>
                <a:spcPct val="0"/>
              </a:spcAft>
            </a:pPr>
            <a:r>
              <a:rPr lang="zh-CN" altLang="en-US" sz="6000"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方正粗谭黑简体" panose="02000000000000000000" pitchFamily="2" charset="-122"/>
                <a:ea typeface="方正粗谭黑简体" panose="02000000000000000000" pitchFamily="2" charset="-122"/>
              </a:rPr>
              <a:t>兢兢业业 奋发进取</a:t>
            </a:r>
          </a:p>
        </p:txBody>
      </p:sp>
      <p:sp>
        <p:nvSpPr>
          <p:cNvPr id="5" name="矩形 4"/>
          <p:cNvSpPr/>
          <p:nvPr/>
        </p:nvSpPr>
        <p:spPr>
          <a:xfrm>
            <a:off x="2255000" y="1997013"/>
            <a:ext cx="4668402" cy="1010557"/>
          </a:xfrm>
          <a:prstGeom prst="rect">
            <a:avLst/>
          </a:prstGeom>
        </p:spPr>
        <p:txBody>
          <a:bodyPr lIns="91332" tIns="45666" rIns="91332" bIns="45666">
            <a:noAutofit/>
          </a:bodyPr>
          <a:lstStyle/>
          <a:p>
            <a:pPr algn="ctr" fontAlgn="base">
              <a:spcBef>
                <a:spcPct val="0"/>
              </a:spcBef>
              <a:spcAft>
                <a:spcPct val="0"/>
              </a:spcAft>
            </a:pPr>
            <a:r>
              <a:rPr lang="zh-CN" altLang="en-US" sz="6000"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方正粗谭黑简体" panose="02000000000000000000" pitchFamily="2" charset="-122"/>
                <a:ea typeface="方正粗谭黑简体" panose="02000000000000000000" pitchFamily="2" charset="-122"/>
              </a:rPr>
              <a:t>展</a:t>
            </a:r>
            <a:r>
              <a:rPr lang="zh-CN" altLang="en-US" sz="6000" kern="0" spc="450" dirty="0" smtClean="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方正粗谭黑简体" panose="02000000000000000000" pitchFamily="2" charset="-122"/>
                <a:ea typeface="方正粗谭黑简体" panose="02000000000000000000" pitchFamily="2" charset="-122"/>
              </a:rPr>
              <a:t>望</a:t>
            </a:r>
            <a:r>
              <a:rPr lang="en-US" altLang="zh-CN" sz="6000" kern="0" spc="450" dirty="0" smtClean="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方正粗谭黑简体" panose="02000000000000000000" pitchFamily="2" charset="-122"/>
                <a:ea typeface="方正粗谭黑简体" panose="02000000000000000000" pitchFamily="2" charset="-122"/>
              </a:rPr>
              <a:t>20XX</a:t>
            </a:r>
            <a:r>
              <a:rPr lang="zh-CN" altLang="en-US" sz="6000" kern="0" spc="450" dirty="0" smtClean="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方正粗谭黑简体" panose="02000000000000000000" pitchFamily="2" charset="-122"/>
                <a:ea typeface="方正粗谭黑简体" panose="02000000000000000000" pitchFamily="2" charset="-122"/>
              </a:rPr>
              <a:t>年</a:t>
            </a:r>
            <a:endParaRPr lang="zh-CN" altLang="en-US" sz="6000"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方正粗谭黑简体" panose="02000000000000000000" pitchFamily="2" charset="-122"/>
              <a:ea typeface="方正粗谭黑简体" panose="02000000000000000000" pitchFamily="2" charset="-122"/>
            </a:endParaRPr>
          </a:p>
        </p:txBody>
      </p:sp>
      <p:sp>
        <p:nvSpPr>
          <p:cNvPr id="7" name="矩形 6"/>
          <p:cNvSpPr/>
          <p:nvPr/>
        </p:nvSpPr>
        <p:spPr>
          <a:xfrm>
            <a:off x="1028625" y="2036781"/>
            <a:ext cx="7182305" cy="1010557"/>
          </a:xfrm>
          <a:prstGeom prst="rect">
            <a:avLst/>
          </a:prstGeom>
        </p:spPr>
        <p:txBody>
          <a:bodyPr lIns="91332" tIns="45666" rIns="91332" bIns="45666">
            <a:noAutofit/>
          </a:bodyPr>
          <a:lstStyle/>
          <a:p>
            <a:pPr algn="ctr" fontAlgn="base">
              <a:spcBef>
                <a:spcPct val="0"/>
              </a:spcBef>
              <a:spcAft>
                <a:spcPct val="0"/>
              </a:spcAft>
            </a:pPr>
            <a:r>
              <a:rPr lang="zh-CN" altLang="en-US" sz="6000"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方正粗谭黑简体" panose="02000000000000000000" pitchFamily="2" charset="-122"/>
                <a:ea typeface="方正粗谭黑简体" panose="02000000000000000000" pitchFamily="2" charset="-122"/>
              </a:rPr>
              <a:t>大展宏图 再创辉煌</a:t>
            </a:r>
            <a:endParaRPr lang="en-US" altLang="zh-CN" sz="6000"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方正粗谭黑简体" panose="02000000000000000000" pitchFamily="2" charset="-122"/>
              <a:ea typeface="方正粗谭黑简体" panose="02000000000000000000" pitchFamily="2" charset="-122"/>
            </a:endParaRPr>
          </a:p>
        </p:txBody>
      </p:sp>
      <p:sp>
        <p:nvSpPr>
          <p:cNvPr id="6" name="矩形 5"/>
          <p:cNvSpPr/>
          <p:nvPr/>
        </p:nvSpPr>
        <p:spPr>
          <a:xfrm>
            <a:off x="-188352" y="2036781"/>
            <a:ext cx="9670380" cy="1010557"/>
          </a:xfrm>
          <a:prstGeom prst="rect">
            <a:avLst/>
          </a:prstGeom>
        </p:spPr>
        <p:txBody>
          <a:bodyPr lIns="91332" tIns="45666" rIns="91332" bIns="45666">
            <a:noAutofit/>
          </a:bodyPr>
          <a:lstStyle/>
          <a:p>
            <a:pPr algn="ctr" fontAlgn="base">
              <a:spcBef>
                <a:spcPct val="0"/>
              </a:spcBef>
              <a:spcAft>
                <a:spcPct val="0"/>
              </a:spcAft>
            </a:pPr>
            <a:r>
              <a:rPr lang="zh-CN" altLang="en-US" sz="6000"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方正粗谭黑简体" panose="02000000000000000000" pitchFamily="2" charset="-122"/>
                <a:ea typeface="方正粗谭黑简体" panose="02000000000000000000" pitchFamily="2" charset="-122"/>
              </a:rPr>
              <a:t>携起手来 共同努力</a:t>
            </a:r>
          </a:p>
        </p:txBody>
      </p:sp>
      <p:sp>
        <p:nvSpPr>
          <p:cNvPr id="15" name="椭圆 14"/>
          <p:cNvSpPr/>
          <p:nvPr/>
        </p:nvSpPr>
        <p:spPr>
          <a:xfrm rot="2270211">
            <a:off x="429608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6" name="椭圆 15"/>
          <p:cNvSpPr/>
          <p:nvPr/>
        </p:nvSpPr>
        <p:spPr>
          <a:xfrm rot="4680544">
            <a:off x="4621287"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7" name="椭圆 16"/>
          <p:cNvSpPr/>
          <p:nvPr/>
        </p:nvSpPr>
        <p:spPr>
          <a:xfrm rot="2084213" flipH="1">
            <a:off x="411542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8" name="椭圆 17"/>
          <p:cNvSpPr/>
          <p:nvPr/>
        </p:nvSpPr>
        <p:spPr>
          <a:xfrm rot="3120000">
            <a:off x="466772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9" name="椭圆 18"/>
          <p:cNvSpPr/>
          <p:nvPr/>
        </p:nvSpPr>
        <p:spPr>
          <a:xfrm rot="3006897">
            <a:off x="4996796" y="-372270"/>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0" name="椭圆 19"/>
          <p:cNvSpPr/>
          <p:nvPr/>
        </p:nvSpPr>
        <p:spPr>
          <a:xfrm rot="2270211">
            <a:off x="427822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1" name="椭圆 20"/>
          <p:cNvSpPr/>
          <p:nvPr/>
        </p:nvSpPr>
        <p:spPr>
          <a:xfrm rot="4680544">
            <a:off x="4603428"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2" name="椭圆 21"/>
          <p:cNvSpPr/>
          <p:nvPr/>
        </p:nvSpPr>
        <p:spPr>
          <a:xfrm rot="2084213" flipH="1">
            <a:off x="409756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3" name="椭圆 22"/>
          <p:cNvSpPr/>
          <p:nvPr/>
        </p:nvSpPr>
        <p:spPr>
          <a:xfrm rot="3120000">
            <a:off x="464867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4" name="椭圆 23"/>
          <p:cNvSpPr/>
          <p:nvPr/>
        </p:nvSpPr>
        <p:spPr>
          <a:xfrm rot="2270211">
            <a:off x="304275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5" name="椭圆 24"/>
          <p:cNvSpPr/>
          <p:nvPr/>
        </p:nvSpPr>
        <p:spPr>
          <a:xfrm rot="3120000">
            <a:off x="337157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6" name="椭圆 25"/>
          <p:cNvSpPr/>
          <p:nvPr/>
        </p:nvSpPr>
        <p:spPr>
          <a:xfrm rot="3006897">
            <a:off x="3646646" y="-75031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7" name="椭圆 26"/>
          <p:cNvSpPr/>
          <p:nvPr/>
        </p:nvSpPr>
        <p:spPr>
          <a:xfrm rot="1199333">
            <a:off x="2592533" y="-844402"/>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8" name="椭圆 27"/>
          <p:cNvSpPr/>
          <p:nvPr/>
        </p:nvSpPr>
        <p:spPr>
          <a:xfrm rot="2270211">
            <a:off x="302489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9" name="椭圆 28"/>
          <p:cNvSpPr/>
          <p:nvPr/>
        </p:nvSpPr>
        <p:spPr>
          <a:xfrm rot="3120000">
            <a:off x="335252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0" name="椭圆 29"/>
          <p:cNvSpPr/>
          <p:nvPr/>
        </p:nvSpPr>
        <p:spPr>
          <a:xfrm rot="3006897">
            <a:off x="3628787" y="-750313"/>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1" name="椭圆 30"/>
          <p:cNvSpPr/>
          <p:nvPr/>
        </p:nvSpPr>
        <p:spPr>
          <a:xfrm rot="2270211">
            <a:off x="1584597" y="-417556"/>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2" name="椭圆 31"/>
          <p:cNvSpPr/>
          <p:nvPr/>
        </p:nvSpPr>
        <p:spPr>
          <a:xfrm rot="4680544">
            <a:off x="1721858" y="-743722"/>
            <a:ext cx="140494" cy="14287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3" name="椭圆 32"/>
          <p:cNvSpPr/>
          <p:nvPr/>
        </p:nvSpPr>
        <p:spPr>
          <a:xfrm rot="2084213" flipH="1">
            <a:off x="1187268" y="-893806"/>
            <a:ext cx="79772" cy="8096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4" name="椭圆 33"/>
          <p:cNvSpPr/>
          <p:nvPr/>
        </p:nvSpPr>
        <p:spPr>
          <a:xfrm rot="3120000">
            <a:off x="1768293" y="-647282"/>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5" name="椭圆 34"/>
          <p:cNvSpPr/>
          <p:nvPr/>
        </p:nvSpPr>
        <p:spPr>
          <a:xfrm rot="3006897">
            <a:off x="2134478" y="-21025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6" name="椭圆 35"/>
          <p:cNvSpPr/>
          <p:nvPr/>
        </p:nvSpPr>
        <p:spPr>
          <a:xfrm rot="1199333">
            <a:off x="1284899" y="-623534"/>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7" name="椭圆 36"/>
          <p:cNvSpPr/>
          <p:nvPr/>
        </p:nvSpPr>
        <p:spPr>
          <a:xfrm rot="4680544">
            <a:off x="1703999" y="-743722"/>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8" name="椭圆 37"/>
          <p:cNvSpPr/>
          <p:nvPr/>
        </p:nvSpPr>
        <p:spPr>
          <a:xfrm rot="2084213" flipH="1">
            <a:off x="1169408" y="-893806"/>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9" name="椭圆 38"/>
          <p:cNvSpPr/>
          <p:nvPr/>
        </p:nvSpPr>
        <p:spPr>
          <a:xfrm rot="3120000">
            <a:off x="1749243" y="-647282"/>
            <a:ext cx="98822" cy="10120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0" name="椭圆 39"/>
          <p:cNvSpPr/>
          <p:nvPr/>
        </p:nvSpPr>
        <p:spPr>
          <a:xfrm rot="2270211">
            <a:off x="574305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1" name="椭圆 40"/>
          <p:cNvSpPr/>
          <p:nvPr/>
        </p:nvSpPr>
        <p:spPr>
          <a:xfrm rot="2084213" flipH="1">
            <a:off x="5393776"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2" name="椭圆 41"/>
          <p:cNvSpPr/>
          <p:nvPr/>
        </p:nvSpPr>
        <p:spPr>
          <a:xfrm rot="3006897">
            <a:off x="6232365" y="-552565"/>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3" name="椭圆 42"/>
          <p:cNvSpPr/>
          <p:nvPr/>
        </p:nvSpPr>
        <p:spPr>
          <a:xfrm rot="1199333">
            <a:off x="5472746" y="-623533"/>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4" name="椭圆 43"/>
          <p:cNvSpPr/>
          <p:nvPr/>
        </p:nvSpPr>
        <p:spPr>
          <a:xfrm rot="2270211">
            <a:off x="572519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5" name="椭圆 44"/>
          <p:cNvSpPr/>
          <p:nvPr/>
        </p:nvSpPr>
        <p:spPr>
          <a:xfrm rot="2084213" flipH="1">
            <a:off x="5375917"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6" name="椭圆 45"/>
          <p:cNvSpPr/>
          <p:nvPr/>
        </p:nvSpPr>
        <p:spPr>
          <a:xfrm rot="3006897">
            <a:off x="6214506" y="-552565"/>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7" name="椭圆 46"/>
          <p:cNvSpPr/>
          <p:nvPr/>
        </p:nvSpPr>
        <p:spPr>
          <a:xfrm rot="1199333">
            <a:off x="5454887" y="-623533"/>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8" name="椭圆 47"/>
          <p:cNvSpPr/>
          <p:nvPr/>
        </p:nvSpPr>
        <p:spPr>
          <a:xfrm rot="2270211">
            <a:off x="700698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9" name="椭圆 48"/>
          <p:cNvSpPr/>
          <p:nvPr/>
        </p:nvSpPr>
        <p:spPr>
          <a:xfrm rot="2084213" flipH="1">
            <a:off x="644142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0" name="椭圆 49"/>
          <p:cNvSpPr/>
          <p:nvPr/>
        </p:nvSpPr>
        <p:spPr>
          <a:xfrm rot="3006897">
            <a:off x="7372942" y="-696306"/>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1" name="椭圆 50"/>
          <p:cNvSpPr/>
          <p:nvPr/>
        </p:nvSpPr>
        <p:spPr>
          <a:xfrm rot="1199333">
            <a:off x="6768890" y="-790396"/>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2" name="椭圆 51"/>
          <p:cNvSpPr/>
          <p:nvPr/>
        </p:nvSpPr>
        <p:spPr>
          <a:xfrm rot="2270211">
            <a:off x="698912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3" name="椭圆 52"/>
          <p:cNvSpPr/>
          <p:nvPr/>
        </p:nvSpPr>
        <p:spPr>
          <a:xfrm rot="2084213" flipH="1">
            <a:off x="642356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4" name="椭圆 53"/>
          <p:cNvSpPr/>
          <p:nvPr/>
        </p:nvSpPr>
        <p:spPr>
          <a:xfrm rot="3006897">
            <a:off x="7355083" y="-696307"/>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5" name="椭圆 54"/>
          <p:cNvSpPr/>
          <p:nvPr/>
        </p:nvSpPr>
        <p:spPr>
          <a:xfrm rot="1199333">
            <a:off x="6751031" y="-790396"/>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12"/>
                                        </p:tgtEl>
                                      </p:cBhvr>
                                      <p:by x="110000" y="110000"/>
                                    </p:animScale>
                                  </p:childTnLst>
                                </p:cTn>
                              </p:par>
                              <p:par>
                                <p:cTn id="7" presetID="23" presetClass="entr" presetSubtype="3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strVal val="(6*min(max(#ppt_w*#ppt_h,.3),1)-7.4)/-.7*#ppt_w"/>
                                          </p:val>
                                        </p:tav>
                                        <p:tav tm="100000">
                                          <p:val>
                                            <p:strVal val="#ppt_w"/>
                                          </p:val>
                                        </p:tav>
                                      </p:tavLst>
                                    </p:anim>
                                    <p:anim calcmode="lin" valueType="num">
                                      <p:cBhvr>
                                        <p:cTn id="10" dur="500" fill="hold"/>
                                        <p:tgtEl>
                                          <p:spTgt spid="3"/>
                                        </p:tgtEl>
                                        <p:attrNameLst>
                                          <p:attrName>ppt_h</p:attrName>
                                        </p:attrNameLst>
                                      </p:cBhvr>
                                      <p:tavLst>
                                        <p:tav tm="0">
                                          <p:val>
                                            <p:strVal val="(6*min(max(#ppt_w*#ppt_h,.3),1)-7.4)/-.7*#ppt_h"/>
                                          </p:val>
                                        </p:tav>
                                        <p:tav tm="100000">
                                          <p:val>
                                            <p:strVal val="#ppt_h"/>
                                          </p:val>
                                        </p:tav>
                                      </p:tavLst>
                                    </p:anim>
                                    <p:anim calcmode="lin" valueType="num">
                                      <p:cBhvr>
                                        <p:cTn id="11" dur="500" fill="hold"/>
                                        <p:tgtEl>
                                          <p:spTgt spid="3"/>
                                        </p:tgtEl>
                                        <p:attrNameLst>
                                          <p:attrName>ppt_x</p:attrName>
                                        </p:attrNameLst>
                                      </p:cBhvr>
                                      <p:tavLst>
                                        <p:tav tm="0">
                                          <p:val>
                                            <p:fltVal val="0.5"/>
                                          </p:val>
                                        </p:tav>
                                        <p:tav tm="100000">
                                          <p:val>
                                            <p:strVal val="#ppt_x"/>
                                          </p:val>
                                        </p:tav>
                                      </p:tavLst>
                                    </p:anim>
                                    <p:anim calcmode="lin" valueType="num">
                                      <p:cBhvr>
                                        <p:cTn id="12" dur="500" fill="hold"/>
                                        <p:tgtEl>
                                          <p:spTgt spid="3"/>
                                        </p:tgtEl>
                                        <p:attrNameLst>
                                          <p:attrName>ppt_y</p:attrName>
                                        </p:attrNameLst>
                                      </p:cBhvr>
                                      <p:tavLst>
                                        <p:tav tm="0">
                                          <p:val>
                                            <p:strVal val="1+(6*min(max(#ppt_w*#ppt_h,.3),1)-7.4)/-.7*#ppt_h/2"/>
                                          </p:val>
                                        </p:tav>
                                        <p:tav tm="100000">
                                          <p:val>
                                            <p:strVal val="#ppt_y"/>
                                          </p:val>
                                        </p:tav>
                                      </p:tavLst>
                                    </p:anim>
                                  </p:childTnLst>
                                </p:cTn>
                              </p:par>
                              <p:par>
                                <p:cTn id="13" presetID="10" presetClass="exit" presetSubtype="0" fill="hold" grpId="1" nodeType="withEffect">
                                  <p:stCondLst>
                                    <p:cond delay="150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53" presetClass="exit" presetSubtype="32" fill="hold" grpId="2" nodeType="withEffect">
                                  <p:stCondLst>
                                    <p:cond delay="150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23" presetClass="entr" presetSubtype="36" fill="hold" grpId="0" nodeType="withEffect">
                                  <p:stCondLst>
                                    <p:cond delay="175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6*min(max(#ppt_w*#ppt_h,.3),1)-7.4)/-.7*#ppt_w"/>
                                          </p:val>
                                        </p:tav>
                                        <p:tav tm="100000">
                                          <p:val>
                                            <p:strVal val="#ppt_w"/>
                                          </p:val>
                                        </p:tav>
                                      </p:tavLst>
                                    </p:anim>
                                    <p:anim calcmode="lin" valueType="num">
                                      <p:cBhvr>
                                        <p:cTn id="24" dur="500" fill="hold"/>
                                        <p:tgtEl>
                                          <p:spTgt spid="4"/>
                                        </p:tgtEl>
                                        <p:attrNameLst>
                                          <p:attrName>ppt_h</p:attrName>
                                        </p:attrNameLst>
                                      </p:cBhvr>
                                      <p:tavLst>
                                        <p:tav tm="0">
                                          <p:val>
                                            <p:strVal val="(6*min(max(#ppt_w*#ppt_h,.3),1)-7.4)/-.7*#ppt_h"/>
                                          </p:val>
                                        </p:tav>
                                        <p:tav tm="100000">
                                          <p:val>
                                            <p:strVal val="#ppt_h"/>
                                          </p:val>
                                        </p:tav>
                                      </p:tavLst>
                                    </p:anim>
                                    <p:anim calcmode="lin" valueType="num">
                                      <p:cBhvr>
                                        <p:cTn id="25" dur="500" fill="hold"/>
                                        <p:tgtEl>
                                          <p:spTgt spid="4"/>
                                        </p:tgtEl>
                                        <p:attrNameLst>
                                          <p:attrName>ppt_x</p:attrName>
                                        </p:attrNameLst>
                                      </p:cBhvr>
                                      <p:tavLst>
                                        <p:tav tm="0">
                                          <p:val>
                                            <p:fltVal val="0.5"/>
                                          </p:val>
                                        </p:tav>
                                        <p:tav tm="100000">
                                          <p:val>
                                            <p:strVal val="#ppt_x"/>
                                          </p:val>
                                        </p:tav>
                                      </p:tavLst>
                                    </p:anim>
                                    <p:anim calcmode="lin" valueType="num">
                                      <p:cBhvr>
                                        <p:cTn id="26" dur="500" fill="hold"/>
                                        <p:tgtEl>
                                          <p:spTgt spid="4"/>
                                        </p:tgtEl>
                                        <p:attrNameLst>
                                          <p:attrName>ppt_y</p:attrName>
                                        </p:attrNameLst>
                                      </p:cBhvr>
                                      <p:tavLst>
                                        <p:tav tm="0">
                                          <p:val>
                                            <p:strVal val="1+(6*min(max(#ppt_w*#ppt_h,.3),1)-7.4)/-.7*#ppt_h/2"/>
                                          </p:val>
                                        </p:tav>
                                        <p:tav tm="100000">
                                          <p:val>
                                            <p:strVal val="#ppt_y"/>
                                          </p:val>
                                        </p:tav>
                                      </p:tavLst>
                                    </p:anim>
                                  </p:childTnLst>
                                </p:cTn>
                              </p:par>
                              <p:par>
                                <p:cTn id="27" presetID="53" presetClass="exit" presetSubtype="32" fill="hold" grpId="2" nodeType="withEffect">
                                  <p:stCondLst>
                                    <p:cond delay="3750"/>
                                  </p:stCondLst>
                                  <p:childTnLst>
                                    <p:anim calcmode="lin" valueType="num">
                                      <p:cBhvr>
                                        <p:cTn id="28" dur="500"/>
                                        <p:tgtEl>
                                          <p:spTgt spid="4"/>
                                        </p:tgtEl>
                                        <p:attrNameLst>
                                          <p:attrName>ppt_w</p:attrName>
                                        </p:attrNameLst>
                                      </p:cBhvr>
                                      <p:tavLst>
                                        <p:tav tm="0">
                                          <p:val>
                                            <p:strVal val="ppt_w"/>
                                          </p:val>
                                        </p:tav>
                                        <p:tav tm="100000">
                                          <p:val>
                                            <p:fltVal val="0"/>
                                          </p:val>
                                        </p:tav>
                                      </p:tavLst>
                                    </p:anim>
                                    <p:anim calcmode="lin" valueType="num">
                                      <p:cBhvr>
                                        <p:cTn id="29" dur="500"/>
                                        <p:tgtEl>
                                          <p:spTgt spid="4"/>
                                        </p:tgtEl>
                                        <p:attrNameLst>
                                          <p:attrName>ppt_h</p:attrName>
                                        </p:attrNameLst>
                                      </p:cBhvr>
                                      <p:tavLst>
                                        <p:tav tm="0">
                                          <p:val>
                                            <p:strVal val="ppt_h"/>
                                          </p:val>
                                        </p:tav>
                                        <p:tav tm="100000">
                                          <p:val>
                                            <p:fltVal val="0"/>
                                          </p:val>
                                        </p:tav>
                                      </p:tavLst>
                                    </p:anim>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10" presetClass="exit" presetSubtype="0" fill="hold" grpId="1" nodeType="withEffect">
                                  <p:stCondLst>
                                    <p:cond delay="375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par>
                                <p:cTn id="35" presetID="23" presetClass="entr" presetSubtype="36" fill="hold" grpId="0" nodeType="withEffect">
                                  <p:stCondLst>
                                    <p:cond delay="400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strVal val="(6*min(max(#ppt_w*#ppt_h,.3),1)-7.4)/-.7*#ppt_w"/>
                                          </p:val>
                                        </p:tav>
                                        <p:tav tm="100000">
                                          <p:val>
                                            <p:strVal val="#ppt_w"/>
                                          </p:val>
                                        </p:tav>
                                      </p:tavLst>
                                    </p:anim>
                                    <p:anim calcmode="lin" valueType="num">
                                      <p:cBhvr>
                                        <p:cTn id="38" dur="500" fill="hold"/>
                                        <p:tgtEl>
                                          <p:spTgt spid="5"/>
                                        </p:tgtEl>
                                        <p:attrNameLst>
                                          <p:attrName>ppt_h</p:attrName>
                                        </p:attrNameLst>
                                      </p:cBhvr>
                                      <p:tavLst>
                                        <p:tav tm="0">
                                          <p:val>
                                            <p:strVal val="(6*min(max(#ppt_w*#ppt_h,.3),1)-7.4)/-.7*#ppt_h"/>
                                          </p:val>
                                        </p:tav>
                                        <p:tav tm="100000">
                                          <p:val>
                                            <p:strVal val="#ppt_h"/>
                                          </p:val>
                                        </p:tav>
                                      </p:tavLst>
                                    </p:anim>
                                    <p:anim calcmode="lin" valueType="num">
                                      <p:cBhvr>
                                        <p:cTn id="39" dur="500" fill="hold"/>
                                        <p:tgtEl>
                                          <p:spTgt spid="5"/>
                                        </p:tgtEl>
                                        <p:attrNameLst>
                                          <p:attrName>ppt_x</p:attrName>
                                        </p:attrNameLst>
                                      </p:cBhvr>
                                      <p:tavLst>
                                        <p:tav tm="0">
                                          <p:val>
                                            <p:fltVal val="0.5"/>
                                          </p:val>
                                        </p:tav>
                                        <p:tav tm="100000">
                                          <p:val>
                                            <p:strVal val="#ppt_x"/>
                                          </p:val>
                                        </p:tav>
                                      </p:tavLst>
                                    </p:anim>
                                    <p:anim calcmode="lin" valueType="num">
                                      <p:cBhvr>
                                        <p:cTn id="40" dur="500" fill="hold"/>
                                        <p:tgtEl>
                                          <p:spTgt spid="5"/>
                                        </p:tgtEl>
                                        <p:attrNameLst>
                                          <p:attrName>ppt_y</p:attrName>
                                        </p:attrNameLst>
                                      </p:cBhvr>
                                      <p:tavLst>
                                        <p:tav tm="0">
                                          <p:val>
                                            <p:strVal val="1+(6*min(max(#ppt_w*#ppt_h,.3),1)-7.4)/-.7*#ppt_h/2"/>
                                          </p:val>
                                        </p:tav>
                                        <p:tav tm="100000">
                                          <p:val>
                                            <p:strVal val="#ppt_y"/>
                                          </p:val>
                                        </p:tav>
                                      </p:tavLst>
                                    </p:anim>
                                  </p:childTnLst>
                                </p:cTn>
                              </p:par>
                              <p:par>
                                <p:cTn id="41" presetID="10" presetClass="exit" presetSubtype="0" fill="hold" grpId="1" nodeType="withEffect">
                                  <p:stCondLst>
                                    <p:cond delay="600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53" presetClass="exit" presetSubtype="32" fill="hold" grpId="2" nodeType="withEffect">
                                  <p:stCondLst>
                                    <p:cond delay="6000"/>
                                  </p:stCondLst>
                                  <p:childTnLst>
                                    <p:anim calcmode="lin" valueType="num">
                                      <p:cBhvr>
                                        <p:cTn id="45" dur="500"/>
                                        <p:tgtEl>
                                          <p:spTgt spid="5"/>
                                        </p:tgtEl>
                                        <p:attrNameLst>
                                          <p:attrName>ppt_w</p:attrName>
                                        </p:attrNameLst>
                                      </p:cBhvr>
                                      <p:tavLst>
                                        <p:tav tm="0">
                                          <p:val>
                                            <p:strVal val="ppt_w"/>
                                          </p:val>
                                        </p:tav>
                                        <p:tav tm="100000">
                                          <p:val>
                                            <p:fltVal val="0"/>
                                          </p:val>
                                        </p:tav>
                                      </p:tavLst>
                                    </p:anim>
                                    <p:anim calcmode="lin" valueType="num">
                                      <p:cBhvr>
                                        <p:cTn id="46" dur="500"/>
                                        <p:tgtEl>
                                          <p:spTgt spid="5"/>
                                        </p:tgtEl>
                                        <p:attrNameLst>
                                          <p:attrName>ppt_h</p:attrName>
                                        </p:attrNameLst>
                                      </p:cBhvr>
                                      <p:tavLst>
                                        <p:tav tm="0">
                                          <p:val>
                                            <p:strVal val="ppt_h"/>
                                          </p:val>
                                        </p:tav>
                                        <p:tav tm="100000">
                                          <p:val>
                                            <p:fltVal val="0"/>
                                          </p:val>
                                        </p:tav>
                                      </p:tavLst>
                                    </p:anim>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23" presetClass="entr" presetSubtype="36" fill="hold" grpId="0" nodeType="withEffect">
                                  <p:stCondLst>
                                    <p:cond delay="625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strVal val="(6*min(max(#ppt_w*#ppt_h,.3),1)-7.4)/-.7*#ppt_w"/>
                                          </p:val>
                                        </p:tav>
                                        <p:tav tm="100000">
                                          <p:val>
                                            <p:strVal val="#ppt_w"/>
                                          </p:val>
                                        </p:tav>
                                      </p:tavLst>
                                    </p:anim>
                                    <p:anim calcmode="lin" valueType="num">
                                      <p:cBhvr>
                                        <p:cTn id="52" dur="500" fill="hold"/>
                                        <p:tgtEl>
                                          <p:spTgt spid="7"/>
                                        </p:tgtEl>
                                        <p:attrNameLst>
                                          <p:attrName>ppt_h</p:attrName>
                                        </p:attrNameLst>
                                      </p:cBhvr>
                                      <p:tavLst>
                                        <p:tav tm="0">
                                          <p:val>
                                            <p:strVal val="(6*min(max(#ppt_w*#ppt_h,.3),1)-7.4)/-.7*#ppt_h"/>
                                          </p:val>
                                        </p:tav>
                                        <p:tav tm="100000">
                                          <p:val>
                                            <p:strVal val="#ppt_h"/>
                                          </p:val>
                                        </p:tav>
                                      </p:tavLst>
                                    </p:anim>
                                    <p:anim calcmode="lin" valueType="num">
                                      <p:cBhvr>
                                        <p:cTn id="53" dur="500" fill="hold"/>
                                        <p:tgtEl>
                                          <p:spTgt spid="7"/>
                                        </p:tgtEl>
                                        <p:attrNameLst>
                                          <p:attrName>ppt_x</p:attrName>
                                        </p:attrNameLst>
                                      </p:cBhvr>
                                      <p:tavLst>
                                        <p:tav tm="0">
                                          <p:val>
                                            <p:fltVal val="0.5"/>
                                          </p:val>
                                        </p:tav>
                                        <p:tav tm="100000">
                                          <p:val>
                                            <p:strVal val="#ppt_x"/>
                                          </p:val>
                                        </p:tav>
                                      </p:tavLst>
                                    </p:anim>
                                    <p:anim calcmode="lin" valueType="num">
                                      <p:cBhvr>
                                        <p:cTn id="54" dur="500" fill="hold"/>
                                        <p:tgtEl>
                                          <p:spTgt spid="7"/>
                                        </p:tgtEl>
                                        <p:attrNameLst>
                                          <p:attrName>ppt_y</p:attrName>
                                        </p:attrNameLst>
                                      </p:cBhvr>
                                      <p:tavLst>
                                        <p:tav tm="0">
                                          <p:val>
                                            <p:strVal val="1+(6*min(max(#ppt_w*#ppt_h,.3),1)-7.4)/-.7*#ppt_h/2"/>
                                          </p:val>
                                        </p:tav>
                                        <p:tav tm="100000">
                                          <p:val>
                                            <p:strVal val="#ppt_y"/>
                                          </p:val>
                                        </p:tav>
                                      </p:tavLst>
                                    </p:anim>
                                  </p:childTnLst>
                                </p:cTn>
                              </p:par>
                              <p:par>
                                <p:cTn id="55" presetID="10" presetClass="exit" presetSubtype="0" fill="hold" grpId="1" nodeType="withEffect">
                                  <p:stCondLst>
                                    <p:cond delay="800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53" presetClass="exit" presetSubtype="32" fill="hold" grpId="2" nodeType="withEffect">
                                  <p:stCondLst>
                                    <p:cond delay="8000"/>
                                  </p:stCondLst>
                                  <p:childTnLst>
                                    <p:anim calcmode="lin" valueType="num">
                                      <p:cBhvr>
                                        <p:cTn id="59" dur="500"/>
                                        <p:tgtEl>
                                          <p:spTgt spid="7"/>
                                        </p:tgtEl>
                                        <p:attrNameLst>
                                          <p:attrName>ppt_w</p:attrName>
                                        </p:attrNameLst>
                                      </p:cBhvr>
                                      <p:tavLst>
                                        <p:tav tm="0">
                                          <p:val>
                                            <p:strVal val="ppt_w"/>
                                          </p:val>
                                        </p:tav>
                                        <p:tav tm="100000">
                                          <p:val>
                                            <p:fltVal val="0"/>
                                          </p:val>
                                        </p:tav>
                                      </p:tavLst>
                                    </p:anim>
                                    <p:anim calcmode="lin" valueType="num">
                                      <p:cBhvr>
                                        <p:cTn id="60" dur="500"/>
                                        <p:tgtEl>
                                          <p:spTgt spid="7"/>
                                        </p:tgtEl>
                                        <p:attrNameLst>
                                          <p:attrName>ppt_h</p:attrName>
                                        </p:attrNameLst>
                                      </p:cBhvr>
                                      <p:tavLst>
                                        <p:tav tm="0">
                                          <p:val>
                                            <p:strVal val="ppt_h"/>
                                          </p:val>
                                        </p:tav>
                                        <p:tav tm="100000">
                                          <p:val>
                                            <p:fltVal val="0"/>
                                          </p:val>
                                        </p:tav>
                                      </p:tavLst>
                                    </p:anim>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23" presetClass="entr" presetSubtype="36" fill="hold" grpId="0" nodeType="withEffect">
                                  <p:stCondLst>
                                    <p:cond delay="825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strVal val="(6*min(max(#ppt_w*#ppt_h,.3),1)-7.4)/-.7*#ppt_w"/>
                                          </p:val>
                                        </p:tav>
                                        <p:tav tm="100000">
                                          <p:val>
                                            <p:strVal val="#ppt_w"/>
                                          </p:val>
                                        </p:tav>
                                      </p:tavLst>
                                    </p:anim>
                                    <p:anim calcmode="lin" valueType="num">
                                      <p:cBhvr>
                                        <p:cTn id="66" dur="500" fill="hold"/>
                                        <p:tgtEl>
                                          <p:spTgt spid="6"/>
                                        </p:tgtEl>
                                        <p:attrNameLst>
                                          <p:attrName>ppt_h</p:attrName>
                                        </p:attrNameLst>
                                      </p:cBhvr>
                                      <p:tavLst>
                                        <p:tav tm="0">
                                          <p:val>
                                            <p:strVal val="(6*min(max(#ppt_w*#ppt_h,.3),1)-7.4)/-.7*#ppt_h"/>
                                          </p:val>
                                        </p:tav>
                                        <p:tav tm="100000">
                                          <p:val>
                                            <p:strVal val="#ppt_h"/>
                                          </p:val>
                                        </p:tav>
                                      </p:tavLst>
                                    </p:anim>
                                    <p:anim calcmode="lin" valueType="num">
                                      <p:cBhvr>
                                        <p:cTn id="67" dur="500" fill="hold"/>
                                        <p:tgtEl>
                                          <p:spTgt spid="6"/>
                                        </p:tgtEl>
                                        <p:attrNameLst>
                                          <p:attrName>ppt_x</p:attrName>
                                        </p:attrNameLst>
                                      </p:cBhvr>
                                      <p:tavLst>
                                        <p:tav tm="0">
                                          <p:val>
                                            <p:fltVal val="0.5"/>
                                          </p:val>
                                        </p:tav>
                                        <p:tav tm="100000">
                                          <p:val>
                                            <p:strVal val="#ppt_x"/>
                                          </p:val>
                                        </p:tav>
                                      </p:tavLst>
                                    </p:anim>
                                    <p:anim calcmode="lin" valueType="num">
                                      <p:cBhvr>
                                        <p:cTn id="68" dur="500" fill="hold"/>
                                        <p:tgtEl>
                                          <p:spTgt spid="6"/>
                                        </p:tgtEl>
                                        <p:attrNameLst>
                                          <p:attrName>ppt_y</p:attrName>
                                        </p:attrNameLst>
                                      </p:cBhvr>
                                      <p:tavLst>
                                        <p:tav tm="0">
                                          <p:val>
                                            <p:strVal val="1+(6*min(max(#ppt_w*#ppt_h,.3),1)-7.4)/-.7*#ppt_h/2"/>
                                          </p:val>
                                        </p:tav>
                                        <p:tav tm="100000">
                                          <p:val>
                                            <p:strVal val="#ppt_y"/>
                                          </p:val>
                                        </p:tav>
                                      </p:tavLst>
                                    </p:anim>
                                  </p:childTnLst>
                                </p:cTn>
                              </p:par>
                              <p:par>
                                <p:cTn id="69" presetID="42" presetClass="path" presetSubtype="0" repeatCount="indefinite" fill="hold" grpId="0" nodeType="withEffect">
                                  <p:stCondLst>
                                    <p:cond delay="0"/>
                                  </p:stCondLst>
                                  <p:childTnLst>
                                    <p:animMotion origin="layout" path="M 9.40349E-7 2.30342E-6 L 0.03386 1.11517 " pathEditMode="relative" rAng="0" ptsTypes="AA">
                                      <p:cBhvr>
                                        <p:cTn id="70" dur="5000" fill="hold"/>
                                        <p:tgtEl>
                                          <p:spTgt spid="15"/>
                                        </p:tgtEl>
                                        <p:attrNameLst>
                                          <p:attrName>ppt_x</p:attrName>
                                          <p:attrName>ppt_y</p:attrName>
                                        </p:attrNameLst>
                                      </p:cBhvr>
                                      <p:rCtr x="1693" y="55759"/>
                                    </p:animMotion>
                                  </p:childTnLst>
                                </p:cTn>
                              </p:par>
                              <p:par>
                                <p:cTn id="71" presetID="42" presetClass="path" presetSubtype="0" repeatCount="indefinite" fill="hold" grpId="0" nodeType="withEffect">
                                  <p:stCondLst>
                                    <p:cond delay="1100"/>
                                  </p:stCondLst>
                                  <p:childTnLst>
                                    <p:animMotion origin="layout" path="M -4.46731E-6 -4.56059E-6 L 0.04012 1.24908 " pathEditMode="relative" rAng="0" ptsTypes="AA">
                                      <p:cBhvr>
                                        <p:cTn id="72" dur="6000" fill="hold"/>
                                        <p:tgtEl>
                                          <p:spTgt spid="16"/>
                                        </p:tgtEl>
                                        <p:attrNameLst>
                                          <p:attrName>ppt_x</p:attrName>
                                          <p:attrName>ppt_y</p:attrName>
                                        </p:attrNameLst>
                                      </p:cBhvr>
                                      <p:rCtr x="2006" y="62442"/>
                                    </p:animMotion>
                                  </p:childTnLst>
                                </p:cTn>
                              </p:par>
                              <p:par>
                                <p:cTn id="73" presetID="42" presetClass="path" presetSubtype="0" repeatCount="indefinite" fill="hold" grpId="0" nodeType="withEffect">
                                  <p:stCondLst>
                                    <p:cond delay="900"/>
                                  </p:stCondLst>
                                  <p:childTnLst>
                                    <p:animMotion origin="layout" path="M -0.08159 -0.17445 L -0.02482 1.21944 " pathEditMode="relative" rAng="0" ptsTypes="AA">
                                      <p:cBhvr>
                                        <p:cTn id="74" dur="4500" fill="hold"/>
                                        <p:tgtEl>
                                          <p:spTgt spid="17"/>
                                        </p:tgtEl>
                                        <p:attrNameLst>
                                          <p:attrName>ppt_x</p:attrName>
                                          <p:attrName>ppt_y</p:attrName>
                                        </p:attrNameLst>
                                      </p:cBhvr>
                                      <p:rCtr x="2830" y="69694"/>
                                    </p:animMotion>
                                  </p:childTnLst>
                                </p:cTn>
                              </p:par>
                              <p:par>
                                <p:cTn id="75" presetID="42" presetClass="path" presetSubtype="0" repeatCount="indefinite" fill="hold" grpId="0" nodeType="withEffect">
                                  <p:stCondLst>
                                    <p:cond delay="1200"/>
                                  </p:stCondLst>
                                  <p:childTnLst>
                                    <p:animMotion origin="layout" path="M 0.06864 -0.49145 L 0.16137 1.22363 " pathEditMode="relative" rAng="0" ptsTypes="AA">
                                      <p:cBhvr>
                                        <p:cTn id="76" dur="6500" fill="hold"/>
                                        <p:tgtEl>
                                          <p:spTgt spid="18"/>
                                        </p:tgtEl>
                                        <p:attrNameLst>
                                          <p:attrName>ppt_x</p:attrName>
                                          <p:attrName>ppt_y</p:attrName>
                                        </p:attrNameLst>
                                      </p:cBhvr>
                                      <p:rCtr x="4637" y="85754"/>
                                    </p:animMotion>
                                  </p:childTnLst>
                                </p:cTn>
                              </p:par>
                              <p:par>
                                <p:cTn id="77" presetID="42" presetClass="path" presetSubtype="0" repeatCount="indefinite" fill="hold" grpId="0" nodeType="withEffect">
                                  <p:stCondLst>
                                    <p:cond delay="500"/>
                                  </p:stCondLst>
                                  <p:childTnLst>
                                    <p:animMotion origin="layout" path="M 0.096 -0.26333 L 0.15104 1.11 " pathEditMode="relative" rAng="0" ptsTypes="AA">
                                      <p:cBhvr>
                                        <p:cTn id="78" dur="5000" fill="hold"/>
                                        <p:tgtEl>
                                          <p:spTgt spid="19"/>
                                        </p:tgtEl>
                                        <p:attrNameLst>
                                          <p:attrName>ppt_x</p:attrName>
                                          <p:attrName>ppt_y</p:attrName>
                                        </p:attrNameLst>
                                      </p:cBhvr>
                                      <p:rCtr x="2743" y="68667"/>
                                    </p:animMotion>
                                  </p:childTnLst>
                                </p:cTn>
                              </p:par>
                              <p:par>
                                <p:cTn id="79" presetID="8" presetClass="emph" presetSubtype="0" repeatCount="indefinite" fill="hold" grpId="1" nodeType="withEffect">
                                  <p:stCondLst>
                                    <p:cond delay="0"/>
                                  </p:stCondLst>
                                  <p:childTnLst>
                                    <p:animRot by="21600000">
                                      <p:cBhvr>
                                        <p:cTn id="80" dur="5000" fill="hold"/>
                                        <p:tgtEl>
                                          <p:spTgt spid="15"/>
                                        </p:tgtEl>
                                        <p:attrNameLst>
                                          <p:attrName>r</p:attrName>
                                        </p:attrNameLst>
                                      </p:cBhvr>
                                    </p:animRot>
                                  </p:childTnLst>
                                </p:cTn>
                              </p:par>
                              <p:par>
                                <p:cTn id="81" presetID="8" presetClass="emph" presetSubtype="0" repeatCount="indefinite" fill="hold" grpId="1" nodeType="withEffect">
                                  <p:stCondLst>
                                    <p:cond delay="0"/>
                                  </p:stCondLst>
                                  <p:childTnLst>
                                    <p:animRot by="21600000">
                                      <p:cBhvr>
                                        <p:cTn id="82" dur="4000" fill="hold"/>
                                        <p:tgtEl>
                                          <p:spTgt spid="16"/>
                                        </p:tgtEl>
                                        <p:attrNameLst>
                                          <p:attrName>r</p:attrName>
                                        </p:attrNameLst>
                                      </p:cBhvr>
                                    </p:animRot>
                                  </p:childTnLst>
                                </p:cTn>
                              </p:par>
                              <p:par>
                                <p:cTn id="83" presetID="8" presetClass="emph" presetSubtype="0" repeatCount="indefinite" fill="hold" grpId="1" nodeType="withEffect">
                                  <p:stCondLst>
                                    <p:cond delay="0"/>
                                  </p:stCondLst>
                                  <p:childTnLst>
                                    <p:animRot by="21600000">
                                      <p:cBhvr>
                                        <p:cTn id="84" dur="3000" fill="hold"/>
                                        <p:tgtEl>
                                          <p:spTgt spid="17"/>
                                        </p:tgtEl>
                                        <p:attrNameLst>
                                          <p:attrName>r</p:attrName>
                                        </p:attrNameLst>
                                      </p:cBhvr>
                                    </p:animRot>
                                  </p:childTnLst>
                                </p:cTn>
                              </p:par>
                              <p:par>
                                <p:cTn id="85" presetID="8" presetClass="emph" presetSubtype="0" repeatCount="indefinite" fill="hold" grpId="1" nodeType="withEffect">
                                  <p:stCondLst>
                                    <p:cond delay="0"/>
                                  </p:stCondLst>
                                  <p:childTnLst>
                                    <p:animRot by="21600000">
                                      <p:cBhvr>
                                        <p:cTn id="86" dur="2000" fill="hold"/>
                                        <p:tgtEl>
                                          <p:spTgt spid="18"/>
                                        </p:tgtEl>
                                        <p:attrNameLst>
                                          <p:attrName>r</p:attrName>
                                        </p:attrNameLst>
                                      </p:cBhvr>
                                    </p:animRot>
                                  </p:childTnLst>
                                </p:cTn>
                              </p:par>
                              <p:par>
                                <p:cTn id="87" presetID="8" presetClass="emph" presetSubtype="0" repeatCount="indefinite" fill="hold" grpId="1" nodeType="withEffect">
                                  <p:stCondLst>
                                    <p:cond delay="0"/>
                                  </p:stCondLst>
                                  <p:childTnLst>
                                    <p:animRot by="21600000">
                                      <p:cBhvr>
                                        <p:cTn id="88" dur="2500" fill="hold"/>
                                        <p:tgtEl>
                                          <p:spTgt spid="19"/>
                                        </p:tgtEl>
                                        <p:attrNameLst>
                                          <p:attrName>r</p:attrName>
                                        </p:attrNameLst>
                                      </p:cBhvr>
                                    </p:animRot>
                                  </p:childTnLst>
                                </p:cTn>
                              </p:par>
                              <p:par>
                                <p:cTn id="89" presetID="10" presetClass="entr" presetSubtype="0" repeatCount="indefinite" fill="hold" grpId="2"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10"/>
                                        <p:tgtEl>
                                          <p:spTgt spid="15"/>
                                        </p:tgtEl>
                                      </p:cBhvr>
                                    </p:animEffect>
                                  </p:childTnLst>
                                </p:cTn>
                              </p:par>
                              <p:par>
                                <p:cTn id="92" presetID="10" presetClass="entr" presetSubtype="0" repeatCount="indefinite" fill="hold" grpId="2" nodeType="with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fade">
                                      <p:cBhvr>
                                        <p:cTn id="94" dur="10"/>
                                        <p:tgtEl>
                                          <p:spTgt spid="16"/>
                                        </p:tgtEl>
                                      </p:cBhvr>
                                    </p:animEffect>
                                  </p:childTnLst>
                                </p:cTn>
                              </p:par>
                              <p:par>
                                <p:cTn id="95" presetID="10" presetClass="entr" presetSubtype="0" repeatCount="indefinite" fill="hold" grpId="2" nodeType="with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10"/>
                                        <p:tgtEl>
                                          <p:spTgt spid="17"/>
                                        </p:tgtEl>
                                      </p:cBhvr>
                                    </p:animEffect>
                                  </p:childTnLst>
                                </p:cTn>
                              </p:par>
                              <p:par>
                                <p:cTn id="98" presetID="10" presetClass="entr" presetSubtype="0" repeatCount="indefinite" fill="hold" grpId="2"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10"/>
                                        <p:tgtEl>
                                          <p:spTgt spid="18"/>
                                        </p:tgtEl>
                                      </p:cBhvr>
                                    </p:animEffect>
                                  </p:childTnLst>
                                </p:cTn>
                              </p:par>
                              <p:par>
                                <p:cTn id="101" presetID="10" presetClass="entr" presetSubtype="0" repeatCount="indefinite" fill="hold" grpId="2" nodeType="with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10"/>
                                        <p:tgtEl>
                                          <p:spTgt spid="19"/>
                                        </p:tgtEl>
                                      </p:cBhvr>
                                    </p:animEffect>
                                  </p:childTnLst>
                                </p:cTn>
                              </p:par>
                              <p:par>
                                <p:cTn id="104" presetID="42" presetClass="path" presetSubtype="0" repeatCount="indefinite" fill="hold" grpId="0" nodeType="withEffect">
                                  <p:stCondLst>
                                    <p:cond delay="2700"/>
                                  </p:stCondLst>
                                  <p:childTnLst>
                                    <p:animMotion origin="layout" path="M 4.57411E-6 2.30342E-6 L 0.06538 1.17807 " pathEditMode="relative" rAng="0" ptsTypes="AA">
                                      <p:cBhvr>
                                        <p:cTn id="105" dur="6000" fill="hold"/>
                                        <p:tgtEl>
                                          <p:spTgt spid="20"/>
                                        </p:tgtEl>
                                        <p:attrNameLst>
                                          <p:attrName>ppt_x</p:attrName>
                                          <p:attrName>ppt_y</p:attrName>
                                        </p:attrNameLst>
                                      </p:cBhvr>
                                      <p:rCtr x="3269" y="58904"/>
                                    </p:animMotion>
                                  </p:childTnLst>
                                </p:cTn>
                              </p:par>
                              <p:par>
                                <p:cTn id="106" presetID="42" presetClass="path" presetSubtype="0" repeatCount="indefinite" fill="hold" grpId="0" nodeType="withEffect">
                                  <p:stCondLst>
                                    <p:cond delay="0"/>
                                  </p:stCondLst>
                                  <p:childTnLst>
                                    <p:animMotion origin="layout" path="M 0.07435 0.0044 L 0.04791 1.20811 " pathEditMode="relative" rAng="0" ptsTypes="AA">
                                      <p:cBhvr>
                                        <p:cTn id="107" dur="6750" fill="hold"/>
                                        <p:tgtEl>
                                          <p:spTgt spid="21"/>
                                        </p:tgtEl>
                                        <p:attrNameLst>
                                          <p:attrName>ppt_x</p:attrName>
                                          <p:attrName>ppt_y</p:attrName>
                                        </p:attrNameLst>
                                      </p:cBhvr>
                                      <p:rCtr x="-1328" y="60185"/>
                                    </p:animMotion>
                                  </p:childTnLst>
                                </p:cTn>
                              </p:par>
                              <p:par>
                                <p:cTn id="108" presetID="42" presetClass="path" presetSubtype="0" repeatCount="indefinite" fill="hold" grpId="0" nodeType="withEffect">
                                  <p:stCondLst>
                                    <p:cond delay="1800"/>
                                  </p:stCondLst>
                                  <p:childTnLst>
                                    <p:animMotion origin="layout" path="M -0.14983 -0.17445 L -0.1283 1.21944 " pathEditMode="relative" rAng="0" ptsTypes="AA">
                                      <p:cBhvr>
                                        <p:cTn id="109" dur="6000" fill="hold"/>
                                        <p:tgtEl>
                                          <p:spTgt spid="22"/>
                                        </p:tgtEl>
                                        <p:attrNameLst>
                                          <p:attrName>ppt_x</p:attrName>
                                          <p:attrName>ppt_y</p:attrName>
                                        </p:attrNameLst>
                                      </p:cBhvr>
                                      <p:rCtr x="1076" y="69694"/>
                                    </p:animMotion>
                                  </p:childTnLst>
                                </p:cTn>
                              </p:par>
                              <p:par>
                                <p:cTn id="110" presetID="42" presetClass="path" presetSubtype="0" repeatCount="indefinite" fill="hold" grpId="0" nodeType="withEffect">
                                  <p:stCondLst>
                                    <p:cond delay="2800"/>
                                  </p:stCondLst>
                                  <p:childTnLst>
                                    <p:animMotion origin="layout" path="M 0.06759 -0.49145 L 0.05118 1.21322 " pathEditMode="relative" rAng="0" ptsTypes="AA">
                                      <p:cBhvr>
                                        <p:cTn id="111" dur="4750" fill="hold"/>
                                        <p:tgtEl>
                                          <p:spTgt spid="23"/>
                                        </p:tgtEl>
                                        <p:attrNameLst>
                                          <p:attrName>ppt_x</p:attrName>
                                          <p:attrName>ppt_y</p:attrName>
                                        </p:attrNameLst>
                                      </p:cBhvr>
                                      <p:rCtr x="-821" y="85222"/>
                                    </p:animMotion>
                                  </p:childTnLst>
                                </p:cTn>
                              </p:par>
                              <p:par>
                                <p:cTn id="112" presetID="8" presetClass="emph" presetSubtype="0" repeatCount="indefinite" fill="hold" grpId="1" nodeType="withEffect">
                                  <p:stCondLst>
                                    <p:cond delay="0"/>
                                  </p:stCondLst>
                                  <p:childTnLst>
                                    <p:animRot by="21600000">
                                      <p:cBhvr>
                                        <p:cTn id="113" dur="5000" fill="hold"/>
                                        <p:tgtEl>
                                          <p:spTgt spid="20"/>
                                        </p:tgtEl>
                                        <p:attrNameLst>
                                          <p:attrName>r</p:attrName>
                                        </p:attrNameLst>
                                      </p:cBhvr>
                                    </p:animRot>
                                  </p:childTnLst>
                                </p:cTn>
                              </p:par>
                              <p:par>
                                <p:cTn id="114" presetID="8" presetClass="emph" presetSubtype="0" repeatCount="indefinite" fill="hold" grpId="1" nodeType="withEffect">
                                  <p:stCondLst>
                                    <p:cond delay="0"/>
                                  </p:stCondLst>
                                  <p:childTnLst>
                                    <p:animRot by="21600000">
                                      <p:cBhvr>
                                        <p:cTn id="115" dur="4000" fill="hold"/>
                                        <p:tgtEl>
                                          <p:spTgt spid="21"/>
                                        </p:tgtEl>
                                        <p:attrNameLst>
                                          <p:attrName>r</p:attrName>
                                        </p:attrNameLst>
                                      </p:cBhvr>
                                    </p:animRot>
                                  </p:childTnLst>
                                </p:cTn>
                              </p:par>
                              <p:par>
                                <p:cTn id="116" presetID="8" presetClass="emph" presetSubtype="0" repeatCount="indefinite" fill="hold" grpId="1" nodeType="withEffect">
                                  <p:stCondLst>
                                    <p:cond delay="0"/>
                                  </p:stCondLst>
                                  <p:childTnLst>
                                    <p:animRot by="21600000">
                                      <p:cBhvr>
                                        <p:cTn id="117" dur="3000" fill="hold"/>
                                        <p:tgtEl>
                                          <p:spTgt spid="22"/>
                                        </p:tgtEl>
                                        <p:attrNameLst>
                                          <p:attrName>r</p:attrName>
                                        </p:attrNameLst>
                                      </p:cBhvr>
                                    </p:animRot>
                                  </p:childTnLst>
                                </p:cTn>
                              </p:par>
                              <p:par>
                                <p:cTn id="118" presetID="8" presetClass="emph" presetSubtype="0" repeatCount="indefinite" fill="hold" grpId="1" nodeType="withEffect">
                                  <p:stCondLst>
                                    <p:cond delay="0"/>
                                  </p:stCondLst>
                                  <p:childTnLst>
                                    <p:animRot by="21600000">
                                      <p:cBhvr>
                                        <p:cTn id="119" dur="2000" fill="hold"/>
                                        <p:tgtEl>
                                          <p:spTgt spid="23"/>
                                        </p:tgtEl>
                                        <p:attrNameLst>
                                          <p:attrName>r</p:attrName>
                                        </p:attrNameLst>
                                      </p:cBhvr>
                                    </p:animRot>
                                  </p:childTnLst>
                                </p:cTn>
                              </p:par>
                              <p:par>
                                <p:cTn id="120" presetID="10" presetClass="entr" presetSubtype="0" repeatCount="indefinite" fill="hold" grpId="2" nodeType="withEffect">
                                  <p:stCondLst>
                                    <p:cond delay="0"/>
                                  </p:stCondLst>
                                  <p:childTnLst>
                                    <p:set>
                                      <p:cBhvr>
                                        <p:cTn id="121" dur="1" fill="hold">
                                          <p:stCondLst>
                                            <p:cond delay="0"/>
                                          </p:stCondLst>
                                        </p:cTn>
                                        <p:tgtEl>
                                          <p:spTgt spid="20"/>
                                        </p:tgtEl>
                                        <p:attrNameLst>
                                          <p:attrName>style.visibility</p:attrName>
                                        </p:attrNameLst>
                                      </p:cBhvr>
                                      <p:to>
                                        <p:strVal val="visible"/>
                                      </p:to>
                                    </p:set>
                                    <p:animEffect transition="in" filter="fade">
                                      <p:cBhvr>
                                        <p:cTn id="122" dur="10"/>
                                        <p:tgtEl>
                                          <p:spTgt spid="20"/>
                                        </p:tgtEl>
                                      </p:cBhvr>
                                    </p:animEffect>
                                  </p:childTnLst>
                                </p:cTn>
                              </p:par>
                              <p:par>
                                <p:cTn id="123" presetID="10" presetClass="entr" presetSubtype="0" repeatCount="indefinite" fill="hold" grpId="2" nodeType="with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fade">
                                      <p:cBhvr>
                                        <p:cTn id="125" dur="10"/>
                                        <p:tgtEl>
                                          <p:spTgt spid="21"/>
                                        </p:tgtEl>
                                      </p:cBhvr>
                                    </p:animEffect>
                                  </p:childTnLst>
                                </p:cTn>
                              </p:par>
                              <p:par>
                                <p:cTn id="126" presetID="10" presetClass="entr" presetSubtype="0" repeatCount="indefinite" fill="hold" grpId="2" nodeType="withEffect">
                                  <p:stCondLst>
                                    <p:cond delay="0"/>
                                  </p:stCondLst>
                                  <p:childTnLst>
                                    <p:set>
                                      <p:cBhvr>
                                        <p:cTn id="127" dur="1" fill="hold">
                                          <p:stCondLst>
                                            <p:cond delay="0"/>
                                          </p:stCondLst>
                                        </p:cTn>
                                        <p:tgtEl>
                                          <p:spTgt spid="22"/>
                                        </p:tgtEl>
                                        <p:attrNameLst>
                                          <p:attrName>style.visibility</p:attrName>
                                        </p:attrNameLst>
                                      </p:cBhvr>
                                      <p:to>
                                        <p:strVal val="visible"/>
                                      </p:to>
                                    </p:set>
                                    <p:animEffect transition="in" filter="fade">
                                      <p:cBhvr>
                                        <p:cTn id="128" dur="10"/>
                                        <p:tgtEl>
                                          <p:spTgt spid="22"/>
                                        </p:tgtEl>
                                      </p:cBhvr>
                                    </p:animEffect>
                                  </p:childTnLst>
                                </p:cTn>
                              </p:par>
                              <p:par>
                                <p:cTn id="129" presetID="10" presetClass="entr" presetSubtype="0" repeatCount="indefinite" fill="hold" grpId="2" nodeType="with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fade">
                                      <p:cBhvr>
                                        <p:cTn id="131" dur="10"/>
                                        <p:tgtEl>
                                          <p:spTgt spid="23"/>
                                        </p:tgtEl>
                                      </p:cBhvr>
                                    </p:animEffect>
                                  </p:childTnLst>
                                </p:cTn>
                              </p:par>
                              <p:par>
                                <p:cTn id="132" presetID="42" presetClass="path" presetSubtype="0" repeatCount="indefinite" fill="hold" grpId="0" nodeType="withEffect">
                                  <p:stCondLst>
                                    <p:cond delay="0"/>
                                  </p:stCondLst>
                                  <p:childTnLst>
                                    <p:animMotion origin="layout" path="M -4.21203E-6 -1.35985E-6 L 0.03504 1.11633 " pathEditMode="relative" rAng="0" ptsTypes="AA">
                                      <p:cBhvr>
                                        <p:cTn id="133" dur="5000" fill="hold"/>
                                        <p:tgtEl>
                                          <p:spTgt spid="24"/>
                                        </p:tgtEl>
                                        <p:attrNameLst>
                                          <p:attrName>ppt_x</p:attrName>
                                          <p:attrName>ppt_y</p:attrName>
                                        </p:attrNameLst>
                                      </p:cBhvr>
                                      <p:rCtr x="1745" y="55805"/>
                                    </p:animMotion>
                                  </p:childTnLst>
                                </p:cTn>
                              </p:par>
                              <p:par>
                                <p:cTn id="134" presetID="42" presetClass="path" presetSubtype="0" repeatCount="indefinite" fill="hold" grpId="0" nodeType="withEffect">
                                  <p:stCondLst>
                                    <p:cond delay="1200"/>
                                  </p:stCondLst>
                                  <p:childTnLst>
                                    <p:animMotion origin="layout" path="M 0.06863 -0.49191 L 0.15537 1.28052 " pathEditMode="relative" rAng="0" ptsTypes="AA">
                                      <p:cBhvr>
                                        <p:cTn id="135" dur="6500" fill="hold"/>
                                        <p:tgtEl>
                                          <p:spTgt spid="25"/>
                                        </p:tgtEl>
                                        <p:attrNameLst>
                                          <p:attrName>ppt_x</p:attrName>
                                          <p:attrName>ppt_y</p:attrName>
                                        </p:attrNameLst>
                                      </p:cBhvr>
                                      <p:rCtr x="4337" y="88622"/>
                                    </p:animMotion>
                                  </p:childTnLst>
                                </p:cTn>
                              </p:par>
                              <p:par>
                                <p:cTn id="136" presetID="42" presetClass="path" presetSubtype="0" repeatCount="indefinite" fill="hold" grpId="0" nodeType="withEffect">
                                  <p:stCondLst>
                                    <p:cond delay="500"/>
                                  </p:stCondLst>
                                  <p:childTnLst>
                                    <p:animMotion origin="layout" path="M 0.09598 -0.26342 L 0.1585 1.17692 " pathEditMode="relative" rAng="0" ptsTypes="AA">
                                      <p:cBhvr>
                                        <p:cTn id="137" dur="5000" fill="hold"/>
                                        <p:tgtEl>
                                          <p:spTgt spid="26"/>
                                        </p:tgtEl>
                                        <p:attrNameLst>
                                          <p:attrName>ppt_x</p:attrName>
                                          <p:attrName>ppt_y</p:attrName>
                                        </p:attrNameLst>
                                      </p:cBhvr>
                                      <p:rCtr x="3126" y="72017"/>
                                    </p:animMotion>
                                  </p:childTnLst>
                                </p:cTn>
                              </p:par>
                              <p:par>
                                <p:cTn id="138" presetID="42" presetClass="path" presetSubtype="0" repeatCount="indefinite" fill="hold" grpId="0" nodeType="withEffect">
                                  <p:stCondLst>
                                    <p:cond delay="1500"/>
                                  </p:stCondLst>
                                  <p:childTnLst>
                                    <p:animMotion origin="layout" path="M 0.00117 -0.17113 L 0.07333 1.20606 " pathEditMode="relative" rAng="0" ptsTypes="AA">
                                      <p:cBhvr>
                                        <p:cTn id="139" dur="5800" fill="hold"/>
                                        <p:tgtEl>
                                          <p:spTgt spid="27"/>
                                        </p:tgtEl>
                                        <p:attrNameLst>
                                          <p:attrName>ppt_x</p:attrName>
                                          <p:attrName>ppt_y</p:attrName>
                                        </p:attrNameLst>
                                      </p:cBhvr>
                                      <p:rCtr x="3608" y="68848"/>
                                    </p:animMotion>
                                  </p:childTnLst>
                                </p:cTn>
                              </p:par>
                              <p:par>
                                <p:cTn id="140" presetID="8" presetClass="emph" presetSubtype="0" repeatCount="indefinite" fill="hold" grpId="1" nodeType="withEffect">
                                  <p:stCondLst>
                                    <p:cond delay="0"/>
                                  </p:stCondLst>
                                  <p:childTnLst>
                                    <p:animRot by="21600000">
                                      <p:cBhvr>
                                        <p:cTn id="141" dur="5000" fill="hold"/>
                                        <p:tgtEl>
                                          <p:spTgt spid="24"/>
                                        </p:tgtEl>
                                        <p:attrNameLst>
                                          <p:attrName>r</p:attrName>
                                        </p:attrNameLst>
                                      </p:cBhvr>
                                    </p:animRot>
                                  </p:childTnLst>
                                </p:cTn>
                              </p:par>
                              <p:par>
                                <p:cTn id="142" presetID="8" presetClass="emph" presetSubtype="0" repeatCount="indefinite" fill="hold" grpId="1" nodeType="withEffect">
                                  <p:stCondLst>
                                    <p:cond delay="0"/>
                                  </p:stCondLst>
                                  <p:childTnLst>
                                    <p:animRot by="21600000">
                                      <p:cBhvr>
                                        <p:cTn id="143" dur="2000" fill="hold"/>
                                        <p:tgtEl>
                                          <p:spTgt spid="25"/>
                                        </p:tgtEl>
                                        <p:attrNameLst>
                                          <p:attrName>r</p:attrName>
                                        </p:attrNameLst>
                                      </p:cBhvr>
                                    </p:animRot>
                                  </p:childTnLst>
                                </p:cTn>
                              </p:par>
                              <p:par>
                                <p:cTn id="144" presetID="8" presetClass="emph" presetSubtype="0" repeatCount="indefinite" fill="hold" grpId="1" nodeType="withEffect">
                                  <p:stCondLst>
                                    <p:cond delay="0"/>
                                  </p:stCondLst>
                                  <p:childTnLst>
                                    <p:animRot by="21600000">
                                      <p:cBhvr>
                                        <p:cTn id="145" dur="2500" fill="hold"/>
                                        <p:tgtEl>
                                          <p:spTgt spid="26"/>
                                        </p:tgtEl>
                                        <p:attrNameLst>
                                          <p:attrName>r</p:attrName>
                                        </p:attrNameLst>
                                      </p:cBhvr>
                                    </p:animRot>
                                  </p:childTnLst>
                                </p:cTn>
                              </p:par>
                              <p:par>
                                <p:cTn id="146" presetID="8" presetClass="emph" presetSubtype="0" repeatCount="indefinite" fill="hold" grpId="1" nodeType="withEffect">
                                  <p:stCondLst>
                                    <p:cond delay="0"/>
                                  </p:stCondLst>
                                  <p:childTnLst>
                                    <p:animRot by="21600000">
                                      <p:cBhvr>
                                        <p:cTn id="147" dur="3500" fill="hold"/>
                                        <p:tgtEl>
                                          <p:spTgt spid="27"/>
                                        </p:tgtEl>
                                        <p:attrNameLst>
                                          <p:attrName>r</p:attrName>
                                        </p:attrNameLst>
                                      </p:cBhvr>
                                    </p:animRot>
                                  </p:childTnLst>
                                </p:cTn>
                              </p:par>
                              <p:par>
                                <p:cTn id="148" presetID="10" presetClass="entr" presetSubtype="0" repeatCount="indefinite" fill="hold" grpId="2" nodeType="withEffect">
                                  <p:stCondLst>
                                    <p:cond delay="0"/>
                                  </p:stCondLst>
                                  <p:childTnLst>
                                    <p:set>
                                      <p:cBhvr>
                                        <p:cTn id="149" dur="1" fill="hold">
                                          <p:stCondLst>
                                            <p:cond delay="0"/>
                                          </p:stCondLst>
                                        </p:cTn>
                                        <p:tgtEl>
                                          <p:spTgt spid="24"/>
                                        </p:tgtEl>
                                        <p:attrNameLst>
                                          <p:attrName>style.visibility</p:attrName>
                                        </p:attrNameLst>
                                      </p:cBhvr>
                                      <p:to>
                                        <p:strVal val="visible"/>
                                      </p:to>
                                    </p:set>
                                    <p:animEffect transition="in" filter="fade">
                                      <p:cBhvr>
                                        <p:cTn id="150" dur="10"/>
                                        <p:tgtEl>
                                          <p:spTgt spid="24"/>
                                        </p:tgtEl>
                                      </p:cBhvr>
                                    </p:animEffect>
                                  </p:childTnLst>
                                </p:cTn>
                              </p:par>
                              <p:par>
                                <p:cTn id="151" presetID="10" presetClass="entr" presetSubtype="0" repeatCount="indefinite" fill="hold" grpId="2" nodeType="withEffect">
                                  <p:stCondLst>
                                    <p:cond delay="0"/>
                                  </p:stCondLst>
                                  <p:childTnLst>
                                    <p:set>
                                      <p:cBhvr>
                                        <p:cTn id="152" dur="1" fill="hold">
                                          <p:stCondLst>
                                            <p:cond delay="0"/>
                                          </p:stCondLst>
                                        </p:cTn>
                                        <p:tgtEl>
                                          <p:spTgt spid="25"/>
                                        </p:tgtEl>
                                        <p:attrNameLst>
                                          <p:attrName>style.visibility</p:attrName>
                                        </p:attrNameLst>
                                      </p:cBhvr>
                                      <p:to>
                                        <p:strVal val="visible"/>
                                      </p:to>
                                    </p:set>
                                    <p:animEffect transition="in" filter="fade">
                                      <p:cBhvr>
                                        <p:cTn id="153" dur="10"/>
                                        <p:tgtEl>
                                          <p:spTgt spid="25"/>
                                        </p:tgtEl>
                                      </p:cBhvr>
                                    </p:animEffect>
                                  </p:childTnLst>
                                </p:cTn>
                              </p:par>
                              <p:par>
                                <p:cTn id="154" presetID="10" presetClass="entr" presetSubtype="0" repeatCount="indefinite" fill="hold" grpId="2" nodeType="withEffect">
                                  <p:stCondLst>
                                    <p:cond delay="0"/>
                                  </p:stCondLst>
                                  <p:childTnLst>
                                    <p:set>
                                      <p:cBhvr>
                                        <p:cTn id="155" dur="1" fill="hold">
                                          <p:stCondLst>
                                            <p:cond delay="0"/>
                                          </p:stCondLst>
                                        </p:cTn>
                                        <p:tgtEl>
                                          <p:spTgt spid="26"/>
                                        </p:tgtEl>
                                        <p:attrNameLst>
                                          <p:attrName>style.visibility</p:attrName>
                                        </p:attrNameLst>
                                      </p:cBhvr>
                                      <p:to>
                                        <p:strVal val="visible"/>
                                      </p:to>
                                    </p:set>
                                    <p:animEffect transition="in" filter="fade">
                                      <p:cBhvr>
                                        <p:cTn id="156" dur="10"/>
                                        <p:tgtEl>
                                          <p:spTgt spid="26"/>
                                        </p:tgtEl>
                                      </p:cBhvr>
                                    </p:animEffect>
                                  </p:childTnLst>
                                </p:cTn>
                              </p:par>
                              <p:par>
                                <p:cTn id="157" presetID="10" presetClass="entr" presetSubtype="0" repeatCount="indefinite" fill="hold" grpId="2" nodeType="withEffect">
                                  <p:stCondLst>
                                    <p:cond delay="0"/>
                                  </p:stCondLst>
                                  <p:childTnLst>
                                    <p:set>
                                      <p:cBhvr>
                                        <p:cTn id="158" dur="1" fill="hold">
                                          <p:stCondLst>
                                            <p:cond delay="0"/>
                                          </p:stCondLst>
                                        </p:cTn>
                                        <p:tgtEl>
                                          <p:spTgt spid="27"/>
                                        </p:tgtEl>
                                        <p:attrNameLst>
                                          <p:attrName>style.visibility</p:attrName>
                                        </p:attrNameLst>
                                      </p:cBhvr>
                                      <p:to>
                                        <p:strVal val="visible"/>
                                      </p:to>
                                    </p:set>
                                    <p:animEffect transition="in" filter="fade">
                                      <p:cBhvr>
                                        <p:cTn id="159" dur="10"/>
                                        <p:tgtEl>
                                          <p:spTgt spid="27"/>
                                        </p:tgtEl>
                                      </p:cBhvr>
                                    </p:animEffect>
                                  </p:childTnLst>
                                </p:cTn>
                              </p:par>
                              <p:par>
                                <p:cTn id="160" presetID="42" presetClass="path" presetSubtype="0" repeatCount="indefinite" fill="hold" grpId="0" nodeType="withEffect">
                                  <p:stCondLst>
                                    <p:cond delay="2700"/>
                                  </p:stCondLst>
                                  <p:childTnLst>
                                    <p:animMotion origin="layout" path="M -5.78276E-7 -1.35985E-6 L 0.07242 1.14778 " pathEditMode="relative" rAng="0" ptsTypes="AA">
                                      <p:cBhvr>
                                        <p:cTn id="161" dur="6000" fill="hold"/>
                                        <p:tgtEl>
                                          <p:spTgt spid="28"/>
                                        </p:tgtEl>
                                        <p:attrNameLst>
                                          <p:attrName>ppt_x</p:attrName>
                                          <p:attrName>ppt_y</p:attrName>
                                        </p:attrNameLst>
                                      </p:cBhvr>
                                      <p:rCtr x="3621" y="57377"/>
                                    </p:animMotion>
                                  </p:childTnLst>
                                </p:cTn>
                              </p:par>
                              <p:par>
                                <p:cTn id="162" presetID="42" presetClass="path" presetSubtype="0" repeatCount="indefinite" fill="hold" grpId="0" nodeType="withEffect">
                                  <p:stCondLst>
                                    <p:cond delay="2800"/>
                                  </p:stCondLst>
                                  <p:childTnLst>
                                    <p:animMotion origin="layout" path="M 0.06747 -0.49145 L 0.0452 1.28052 " pathEditMode="relative" rAng="0" ptsTypes="AA">
                                      <p:cBhvr>
                                        <p:cTn id="163" dur="4750" fill="hold"/>
                                        <p:tgtEl>
                                          <p:spTgt spid="29"/>
                                        </p:tgtEl>
                                        <p:attrNameLst>
                                          <p:attrName>ppt_x</p:attrName>
                                          <p:attrName>ppt_y</p:attrName>
                                        </p:attrNameLst>
                                      </p:cBhvr>
                                      <p:rCtr x="-1120" y="88599"/>
                                    </p:animMotion>
                                  </p:childTnLst>
                                </p:cTn>
                              </p:par>
                              <p:par>
                                <p:cTn id="164" presetID="42" presetClass="path" presetSubtype="0" repeatCount="indefinite" fill="hold" grpId="0" nodeType="withEffect">
                                  <p:stCondLst>
                                    <p:cond delay="1400"/>
                                  </p:stCondLst>
                                  <p:childTnLst>
                                    <p:animMotion origin="layout" path="M 0.16953 -0.32662 L 0.2431 1.18842 " pathEditMode="relative" rAng="0" ptsTypes="AA">
                                      <p:cBhvr>
                                        <p:cTn id="165" dur="8250" fill="hold"/>
                                        <p:tgtEl>
                                          <p:spTgt spid="30"/>
                                        </p:tgtEl>
                                        <p:attrNameLst>
                                          <p:attrName>ppt_x</p:attrName>
                                          <p:attrName>ppt_y</p:attrName>
                                        </p:attrNameLst>
                                      </p:cBhvr>
                                      <p:rCtr x="3672" y="75741"/>
                                    </p:animMotion>
                                  </p:childTnLst>
                                </p:cTn>
                              </p:par>
                              <p:par>
                                <p:cTn id="166" presetID="8" presetClass="emph" presetSubtype="0" repeatCount="indefinite" fill="hold" grpId="1" nodeType="withEffect">
                                  <p:stCondLst>
                                    <p:cond delay="0"/>
                                  </p:stCondLst>
                                  <p:childTnLst>
                                    <p:animRot by="21600000">
                                      <p:cBhvr>
                                        <p:cTn id="167" dur="5000" fill="hold"/>
                                        <p:tgtEl>
                                          <p:spTgt spid="28"/>
                                        </p:tgtEl>
                                        <p:attrNameLst>
                                          <p:attrName>r</p:attrName>
                                        </p:attrNameLst>
                                      </p:cBhvr>
                                    </p:animRot>
                                  </p:childTnLst>
                                </p:cTn>
                              </p:par>
                              <p:par>
                                <p:cTn id="168" presetID="8" presetClass="emph" presetSubtype="0" repeatCount="indefinite" fill="hold" grpId="1" nodeType="withEffect">
                                  <p:stCondLst>
                                    <p:cond delay="0"/>
                                  </p:stCondLst>
                                  <p:childTnLst>
                                    <p:animRot by="21600000">
                                      <p:cBhvr>
                                        <p:cTn id="169" dur="2000" fill="hold"/>
                                        <p:tgtEl>
                                          <p:spTgt spid="29"/>
                                        </p:tgtEl>
                                        <p:attrNameLst>
                                          <p:attrName>r</p:attrName>
                                        </p:attrNameLst>
                                      </p:cBhvr>
                                    </p:animRot>
                                  </p:childTnLst>
                                </p:cTn>
                              </p:par>
                              <p:par>
                                <p:cTn id="170" presetID="8" presetClass="emph" presetSubtype="0" repeatCount="indefinite" fill="hold" grpId="1" nodeType="withEffect">
                                  <p:stCondLst>
                                    <p:cond delay="0"/>
                                  </p:stCondLst>
                                  <p:childTnLst>
                                    <p:animRot by="21600000">
                                      <p:cBhvr>
                                        <p:cTn id="171" dur="2500" fill="hold"/>
                                        <p:tgtEl>
                                          <p:spTgt spid="30"/>
                                        </p:tgtEl>
                                        <p:attrNameLst>
                                          <p:attrName>r</p:attrName>
                                        </p:attrNameLst>
                                      </p:cBhvr>
                                    </p:animRot>
                                  </p:childTnLst>
                                </p:cTn>
                              </p:par>
                              <p:par>
                                <p:cTn id="172" presetID="10" presetClass="entr" presetSubtype="0" repeatCount="indefinite" fill="hold" grpId="2" nodeType="withEffect">
                                  <p:stCondLst>
                                    <p:cond delay="0"/>
                                  </p:stCondLst>
                                  <p:childTnLst>
                                    <p:set>
                                      <p:cBhvr>
                                        <p:cTn id="173" dur="1" fill="hold">
                                          <p:stCondLst>
                                            <p:cond delay="0"/>
                                          </p:stCondLst>
                                        </p:cTn>
                                        <p:tgtEl>
                                          <p:spTgt spid="28"/>
                                        </p:tgtEl>
                                        <p:attrNameLst>
                                          <p:attrName>style.visibility</p:attrName>
                                        </p:attrNameLst>
                                      </p:cBhvr>
                                      <p:to>
                                        <p:strVal val="visible"/>
                                      </p:to>
                                    </p:set>
                                    <p:animEffect transition="in" filter="fade">
                                      <p:cBhvr>
                                        <p:cTn id="174" dur="10"/>
                                        <p:tgtEl>
                                          <p:spTgt spid="28"/>
                                        </p:tgtEl>
                                      </p:cBhvr>
                                    </p:animEffect>
                                  </p:childTnLst>
                                </p:cTn>
                              </p:par>
                              <p:par>
                                <p:cTn id="175" presetID="10" presetClass="entr" presetSubtype="0" repeatCount="indefinite" fill="hold" grpId="2" nodeType="withEffect">
                                  <p:stCondLst>
                                    <p:cond delay="0"/>
                                  </p:stCondLst>
                                  <p:childTnLst>
                                    <p:set>
                                      <p:cBhvr>
                                        <p:cTn id="176" dur="1" fill="hold">
                                          <p:stCondLst>
                                            <p:cond delay="0"/>
                                          </p:stCondLst>
                                        </p:cTn>
                                        <p:tgtEl>
                                          <p:spTgt spid="29"/>
                                        </p:tgtEl>
                                        <p:attrNameLst>
                                          <p:attrName>style.visibility</p:attrName>
                                        </p:attrNameLst>
                                      </p:cBhvr>
                                      <p:to>
                                        <p:strVal val="visible"/>
                                      </p:to>
                                    </p:set>
                                    <p:animEffect transition="in" filter="fade">
                                      <p:cBhvr>
                                        <p:cTn id="177" dur="10"/>
                                        <p:tgtEl>
                                          <p:spTgt spid="29"/>
                                        </p:tgtEl>
                                      </p:cBhvr>
                                    </p:animEffect>
                                  </p:childTnLst>
                                </p:cTn>
                              </p:par>
                              <p:par>
                                <p:cTn id="178" presetID="10" presetClass="entr" presetSubtype="0" repeatCount="indefinite" fill="hold" grpId="2" nodeType="withEffect">
                                  <p:stCondLst>
                                    <p:cond delay="0"/>
                                  </p:stCondLst>
                                  <p:childTnLst>
                                    <p:set>
                                      <p:cBhvr>
                                        <p:cTn id="179" dur="1" fill="hold">
                                          <p:stCondLst>
                                            <p:cond delay="0"/>
                                          </p:stCondLst>
                                        </p:cTn>
                                        <p:tgtEl>
                                          <p:spTgt spid="30"/>
                                        </p:tgtEl>
                                        <p:attrNameLst>
                                          <p:attrName>style.visibility</p:attrName>
                                        </p:attrNameLst>
                                      </p:cBhvr>
                                      <p:to>
                                        <p:strVal val="visible"/>
                                      </p:to>
                                    </p:set>
                                    <p:animEffect transition="in" filter="fade">
                                      <p:cBhvr>
                                        <p:cTn id="180" dur="10"/>
                                        <p:tgtEl>
                                          <p:spTgt spid="30"/>
                                        </p:tgtEl>
                                      </p:cBhvr>
                                    </p:animEffect>
                                  </p:childTnLst>
                                </p:cTn>
                              </p:par>
                              <p:par>
                                <p:cTn id="181" presetID="42" presetClass="path" presetSubtype="0" repeatCount="indefinite" fill="hold" grpId="0" nodeType="withEffect">
                                  <p:stCondLst>
                                    <p:cond delay="0"/>
                                  </p:stCondLst>
                                  <p:childTnLst>
                                    <p:animMotion origin="layout" path="M 2.54493E-6 3.72803E-6 L 0.02917 1.12187 " pathEditMode="relative" rAng="0" ptsTypes="AA">
                                      <p:cBhvr>
                                        <p:cTn id="182" dur="5000" fill="hold"/>
                                        <p:tgtEl>
                                          <p:spTgt spid="31"/>
                                        </p:tgtEl>
                                        <p:attrNameLst>
                                          <p:attrName>ppt_x</p:attrName>
                                          <p:attrName>ppt_y</p:attrName>
                                        </p:attrNameLst>
                                      </p:cBhvr>
                                      <p:rCtr x="1459" y="56082"/>
                                    </p:animMotion>
                                  </p:childTnLst>
                                </p:cTn>
                              </p:par>
                              <p:par>
                                <p:cTn id="183" presetID="42" presetClass="path" presetSubtype="0" repeatCount="indefinite" fill="hold" grpId="0" nodeType="withEffect">
                                  <p:stCondLst>
                                    <p:cond delay="1100"/>
                                  </p:stCondLst>
                                  <p:childTnLst>
                                    <p:animMotion origin="layout" path="M -4.58713E-6 -3.95005E-6 L 0.03817 1.20722 " pathEditMode="relative" rAng="0" ptsTypes="AA">
                                      <p:cBhvr>
                                        <p:cTn id="184" dur="6000" fill="hold"/>
                                        <p:tgtEl>
                                          <p:spTgt spid="32"/>
                                        </p:tgtEl>
                                        <p:attrNameLst>
                                          <p:attrName>ppt_x</p:attrName>
                                          <p:attrName>ppt_y</p:attrName>
                                        </p:attrNameLst>
                                      </p:cBhvr>
                                      <p:rCtr x="1902" y="60361"/>
                                    </p:animMotion>
                                  </p:childTnLst>
                                </p:cTn>
                              </p:par>
                              <p:par>
                                <p:cTn id="185" presetID="42" presetClass="path" presetSubtype="0" repeatCount="indefinite" fill="hold" grpId="0" nodeType="withEffect">
                                  <p:stCondLst>
                                    <p:cond delay="900"/>
                                  </p:stCondLst>
                                  <p:childTnLst>
                                    <p:animMotion origin="layout" path="M -0.08159 -0.17445 L -0.02482 1.21944 " pathEditMode="relative" rAng="0" ptsTypes="AA">
                                      <p:cBhvr>
                                        <p:cTn id="186" dur="4500" fill="hold"/>
                                        <p:tgtEl>
                                          <p:spTgt spid="33"/>
                                        </p:tgtEl>
                                        <p:attrNameLst>
                                          <p:attrName>ppt_x</p:attrName>
                                          <p:attrName>ppt_y</p:attrName>
                                        </p:attrNameLst>
                                      </p:cBhvr>
                                      <p:rCtr x="2830" y="69694"/>
                                    </p:animMotion>
                                  </p:childTnLst>
                                </p:cTn>
                              </p:par>
                              <p:par>
                                <p:cTn id="187" presetID="42" presetClass="path" presetSubtype="0" repeatCount="indefinite" fill="hold" grpId="0" nodeType="withEffect">
                                  <p:stCondLst>
                                    <p:cond delay="1200"/>
                                  </p:stCondLst>
                                  <p:childTnLst>
                                    <p:animMotion origin="layout" path="M 0.06864 -0.49191 L 0.15955 1.17136 " pathEditMode="relative" rAng="0" ptsTypes="AA">
                                      <p:cBhvr>
                                        <p:cTn id="188" dur="6500" fill="hold"/>
                                        <p:tgtEl>
                                          <p:spTgt spid="34"/>
                                        </p:tgtEl>
                                        <p:attrNameLst>
                                          <p:attrName>ppt_x</p:attrName>
                                          <p:attrName>ppt_y</p:attrName>
                                        </p:attrNameLst>
                                      </p:cBhvr>
                                      <p:rCtr x="4545" y="83164"/>
                                    </p:animMotion>
                                  </p:childTnLst>
                                </p:cTn>
                              </p:par>
                              <p:par>
                                <p:cTn id="189" presetID="42" presetClass="path" presetSubtype="0" repeatCount="indefinite" fill="hold" grpId="0" nodeType="withEffect">
                                  <p:stCondLst>
                                    <p:cond delay="500"/>
                                  </p:stCondLst>
                                  <p:childTnLst>
                                    <p:animMotion origin="layout" path="M 0.096 -0.26333 L 0.15104 1.11 " pathEditMode="relative" rAng="0" ptsTypes="AA">
                                      <p:cBhvr>
                                        <p:cTn id="190" dur="5000" fill="hold"/>
                                        <p:tgtEl>
                                          <p:spTgt spid="35"/>
                                        </p:tgtEl>
                                        <p:attrNameLst>
                                          <p:attrName>ppt_x</p:attrName>
                                          <p:attrName>ppt_y</p:attrName>
                                        </p:attrNameLst>
                                      </p:cBhvr>
                                      <p:rCtr x="2743" y="68667"/>
                                    </p:animMotion>
                                  </p:childTnLst>
                                </p:cTn>
                              </p:par>
                              <p:par>
                                <p:cTn id="191" presetID="42" presetClass="path" presetSubtype="0" repeatCount="indefinite" fill="hold" grpId="0" nodeType="withEffect">
                                  <p:stCondLst>
                                    <p:cond delay="1500"/>
                                  </p:stCondLst>
                                  <p:childTnLst>
                                    <p:animMotion origin="layout" path="M 0.00118 -0.17114 L 0.06864 1.19473 " pathEditMode="relative" rAng="0" ptsTypes="AA">
                                      <p:cBhvr>
                                        <p:cTn id="192" dur="5800" fill="hold"/>
                                        <p:tgtEl>
                                          <p:spTgt spid="36"/>
                                        </p:tgtEl>
                                        <p:attrNameLst>
                                          <p:attrName>ppt_x</p:attrName>
                                          <p:attrName>ppt_y</p:attrName>
                                        </p:attrNameLst>
                                      </p:cBhvr>
                                      <p:rCtr x="3373" y="68293"/>
                                    </p:animMotion>
                                  </p:childTnLst>
                                </p:cTn>
                              </p:par>
                              <p:par>
                                <p:cTn id="193" presetID="8" presetClass="emph" presetSubtype="0" repeatCount="indefinite" fill="hold" grpId="1" nodeType="withEffect">
                                  <p:stCondLst>
                                    <p:cond delay="0"/>
                                  </p:stCondLst>
                                  <p:childTnLst>
                                    <p:animRot by="21600000">
                                      <p:cBhvr>
                                        <p:cTn id="194" dur="5000" fill="hold"/>
                                        <p:tgtEl>
                                          <p:spTgt spid="31"/>
                                        </p:tgtEl>
                                        <p:attrNameLst>
                                          <p:attrName>r</p:attrName>
                                        </p:attrNameLst>
                                      </p:cBhvr>
                                    </p:animRot>
                                  </p:childTnLst>
                                </p:cTn>
                              </p:par>
                              <p:par>
                                <p:cTn id="195" presetID="8" presetClass="emph" presetSubtype="0" repeatCount="indefinite" fill="hold" grpId="1" nodeType="withEffect">
                                  <p:stCondLst>
                                    <p:cond delay="0"/>
                                  </p:stCondLst>
                                  <p:childTnLst>
                                    <p:animRot by="21600000">
                                      <p:cBhvr>
                                        <p:cTn id="196" dur="4000" fill="hold"/>
                                        <p:tgtEl>
                                          <p:spTgt spid="32"/>
                                        </p:tgtEl>
                                        <p:attrNameLst>
                                          <p:attrName>r</p:attrName>
                                        </p:attrNameLst>
                                      </p:cBhvr>
                                    </p:animRot>
                                  </p:childTnLst>
                                </p:cTn>
                              </p:par>
                              <p:par>
                                <p:cTn id="197" presetID="8" presetClass="emph" presetSubtype="0" repeatCount="indefinite" fill="hold" grpId="1" nodeType="withEffect">
                                  <p:stCondLst>
                                    <p:cond delay="0"/>
                                  </p:stCondLst>
                                  <p:childTnLst>
                                    <p:animRot by="21600000">
                                      <p:cBhvr>
                                        <p:cTn id="198" dur="3000" fill="hold"/>
                                        <p:tgtEl>
                                          <p:spTgt spid="33"/>
                                        </p:tgtEl>
                                        <p:attrNameLst>
                                          <p:attrName>r</p:attrName>
                                        </p:attrNameLst>
                                      </p:cBhvr>
                                    </p:animRot>
                                  </p:childTnLst>
                                </p:cTn>
                              </p:par>
                              <p:par>
                                <p:cTn id="199" presetID="8" presetClass="emph" presetSubtype="0" repeatCount="indefinite" fill="hold" grpId="1" nodeType="withEffect">
                                  <p:stCondLst>
                                    <p:cond delay="0"/>
                                  </p:stCondLst>
                                  <p:childTnLst>
                                    <p:animRot by="21600000">
                                      <p:cBhvr>
                                        <p:cTn id="200" dur="2000" fill="hold"/>
                                        <p:tgtEl>
                                          <p:spTgt spid="34"/>
                                        </p:tgtEl>
                                        <p:attrNameLst>
                                          <p:attrName>r</p:attrName>
                                        </p:attrNameLst>
                                      </p:cBhvr>
                                    </p:animRot>
                                  </p:childTnLst>
                                </p:cTn>
                              </p:par>
                              <p:par>
                                <p:cTn id="201" presetID="8" presetClass="emph" presetSubtype="0" repeatCount="indefinite" fill="hold" grpId="1" nodeType="withEffect">
                                  <p:stCondLst>
                                    <p:cond delay="0"/>
                                  </p:stCondLst>
                                  <p:childTnLst>
                                    <p:animRot by="21600000">
                                      <p:cBhvr>
                                        <p:cTn id="202" dur="2500" fill="hold"/>
                                        <p:tgtEl>
                                          <p:spTgt spid="35"/>
                                        </p:tgtEl>
                                        <p:attrNameLst>
                                          <p:attrName>r</p:attrName>
                                        </p:attrNameLst>
                                      </p:cBhvr>
                                    </p:animRot>
                                  </p:childTnLst>
                                </p:cTn>
                              </p:par>
                              <p:par>
                                <p:cTn id="203" presetID="8" presetClass="emph" presetSubtype="0" repeatCount="indefinite" fill="hold" grpId="1" nodeType="withEffect">
                                  <p:stCondLst>
                                    <p:cond delay="0"/>
                                  </p:stCondLst>
                                  <p:childTnLst>
                                    <p:animRot by="21600000">
                                      <p:cBhvr>
                                        <p:cTn id="204" dur="3500" fill="hold"/>
                                        <p:tgtEl>
                                          <p:spTgt spid="36"/>
                                        </p:tgtEl>
                                        <p:attrNameLst>
                                          <p:attrName>r</p:attrName>
                                        </p:attrNameLst>
                                      </p:cBhvr>
                                    </p:animRot>
                                  </p:childTnLst>
                                </p:cTn>
                              </p:par>
                              <p:par>
                                <p:cTn id="205" presetID="10" presetClass="entr" presetSubtype="0" repeatCount="indefinite" fill="hold" grpId="2" nodeType="withEffect">
                                  <p:stCondLst>
                                    <p:cond delay="0"/>
                                  </p:stCondLst>
                                  <p:childTnLst>
                                    <p:set>
                                      <p:cBhvr>
                                        <p:cTn id="206" dur="1" fill="hold">
                                          <p:stCondLst>
                                            <p:cond delay="0"/>
                                          </p:stCondLst>
                                        </p:cTn>
                                        <p:tgtEl>
                                          <p:spTgt spid="31"/>
                                        </p:tgtEl>
                                        <p:attrNameLst>
                                          <p:attrName>style.visibility</p:attrName>
                                        </p:attrNameLst>
                                      </p:cBhvr>
                                      <p:to>
                                        <p:strVal val="visible"/>
                                      </p:to>
                                    </p:set>
                                    <p:animEffect transition="in" filter="fade">
                                      <p:cBhvr>
                                        <p:cTn id="207" dur="10"/>
                                        <p:tgtEl>
                                          <p:spTgt spid="31"/>
                                        </p:tgtEl>
                                      </p:cBhvr>
                                    </p:animEffect>
                                  </p:childTnLst>
                                </p:cTn>
                              </p:par>
                              <p:par>
                                <p:cTn id="208" presetID="10" presetClass="entr" presetSubtype="0" repeatCount="indefinite" fill="hold" grpId="2" nodeType="withEffect">
                                  <p:stCondLst>
                                    <p:cond delay="0"/>
                                  </p:stCondLst>
                                  <p:childTnLst>
                                    <p:set>
                                      <p:cBhvr>
                                        <p:cTn id="209" dur="1" fill="hold">
                                          <p:stCondLst>
                                            <p:cond delay="0"/>
                                          </p:stCondLst>
                                        </p:cTn>
                                        <p:tgtEl>
                                          <p:spTgt spid="32"/>
                                        </p:tgtEl>
                                        <p:attrNameLst>
                                          <p:attrName>style.visibility</p:attrName>
                                        </p:attrNameLst>
                                      </p:cBhvr>
                                      <p:to>
                                        <p:strVal val="visible"/>
                                      </p:to>
                                    </p:set>
                                    <p:animEffect transition="in" filter="fade">
                                      <p:cBhvr>
                                        <p:cTn id="210" dur="10"/>
                                        <p:tgtEl>
                                          <p:spTgt spid="32"/>
                                        </p:tgtEl>
                                      </p:cBhvr>
                                    </p:animEffect>
                                  </p:childTnLst>
                                </p:cTn>
                              </p:par>
                              <p:par>
                                <p:cTn id="211" presetID="10" presetClass="entr" presetSubtype="0" repeatCount="indefinite" fill="hold" grpId="2" nodeType="withEffect">
                                  <p:stCondLst>
                                    <p:cond delay="0"/>
                                  </p:stCondLst>
                                  <p:childTnLst>
                                    <p:set>
                                      <p:cBhvr>
                                        <p:cTn id="212" dur="1" fill="hold">
                                          <p:stCondLst>
                                            <p:cond delay="0"/>
                                          </p:stCondLst>
                                        </p:cTn>
                                        <p:tgtEl>
                                          <p:spTgt spid="33"/>
                                        </p:tgtEl>
                                        <p:attrNameLst>
                                          <p:attrName>style.visibility</p:attrName>
                                        </p:attrNameLst>
                                      </p:cBhvr>
                                      <p:to>
                                        <p:strVal val="visible"/>
                                      </p:to>
                                    </p:set>
                                    <p:animEffect transition="in" filter="fade">
                                      <p:cBhvr>
                                        <p:cTn id="213" dur="10"/>
                                        <p:tgtEl>
                                          <p:spTgt spid="33"/>
                                        </p:tgtEl>
                                      </p:cBhvr>
                                    </p:animEffect>
                                  </p:childTnLst>
                                </p:cTn>
                              </p:par>
                              <p:par>
                                <p:cTn id="214" presetID="10" presetClass="entr" presetSubtype="0" repeatCount="indefinite" fill="hold" grpId="2" nodeType="withEffect">
                                  <p:stCondLst>
                                    <p:cond delay="0"/>
                                  </p:stCondLst>
                                  <p:childTnLst>
                                    <p:set>
                                      <p:cBhvr>
                                        <p:cTn id="215" dur="1" fill="hold">
                                          <p:stCondLst>
                                            <p:cond delay="0"/>
                                          </p:stCondLst>
                                        </p:cTn>
                                        <p:tgtEl>
                                          <p:spTgt spid="34"/>
                                        </p:tgtEl>
                                        <p:attrNameLst>
                                          <p:attrName>style.visibility</p:attrName>
                                        </p:attrNameLst>
                                      </p:cBhvr>
                                      <p:to>
                                        <p:strVal val="visible"/>
                                      </p:to>
                                    </p:set>
                                    <p:animEffect transition="in" filter="fade">
                                      <p:cBhvr>
                                        <p:cTn id="216" dur="10"/>
                                        <p:tgtEl>
                                          <p:spTgt spid="34"/>
                                        </p:tgtEl>
                                      </p:cBhvr>
                                    </p:animEffect>
                                  </p:childTnLst>
                                </p:cTn>
                              </p:par>
                              <p:par>
                                <p:cTn id="217" presetID="10" presetClass="entr" presetSubtype="0" repeatCount="indefinite" fill="hold" grpId="2" nodeType="withEffect">
                                  <p:stCondLst>
                                    <p:cond delay="0"/>
                                  </p:stCondLst>
                                  <p:childTnLst>
                                    <p:set>
                                      <p:cBhvr>
                                        <p:cTn id="218" dur="1" fill="hold">
                                          <p:stCondLst>
                                            <p:cond delay="0"/>
                                          </p:stCondLst>
                                        </p:cTn>
                                        <p:tgtEl>
                                          <p:spTgt spid="35"/>
                                        </p:tgtEl>
                                        <p:attrNameLst>
                                          <p:attrName>style.visibility</p:attrName>
                                        </p:attrNameLst>
                                      </p:cBhvr>
                                      <p:to>
                                        <p:strVal val="visible"/>
                                      </p:to>
                                    </p:set>
                                    <p:animEffect transition="in" filter="fade">
                                      <p:cBhvr>
                                        <p:cTn id="219" dur="10"/>
                                        <p:tgtEl>
                                          <p:spTgt spid="35"/>
                                        </p:tgtEl>
                                      </p:cBhvr>
                                    </p:animEffect>
                                  </p:childTnLst>
                                </p:cTn>
                              </p:par>
                              <p:par>
                                <p:cTn id="220" presetID="10" presetClass="entr" presetSubtype="0" repeatCount="indefinite" fill="hold" grpId="2" nodeType="withEffect">
                                  <p:stCondLst>
                                    <p:cond delay="0"/>
                                  </p:stCondLst>
                                  <p:childTnLst>
                                    <p:set>
                                      <p:cBhvr>
                                        <p:cTn id="221" dur="1" fill="hold">
                                          <p:stCondLst>
                                            <p:cond delay="0"/>
                                          </p:stCondLst>
                                        </p:cTn>
                                        <p:tgtEl>
                                          <p:spTgt spid="36"/>
                                        </p:tgtEl>
                                        <p:attrNameLst>
                                          <p:attrName>style.visibility</p:attrName>
                                        </p:attrNameLst>
                                      </p:cBhvr>
                                      <p:to>
                                        <p:strVal val="visible"/>
                                      </p:to>
                                    </p:set>
                                    <p:animEffect transition="in" filter="fade">
                                      <p:cBhvr>
                                        <p:cTn id="222" dur="10"/>
                                        <p:tgtEl>
                                          <p:spTgt spid="36"/>
                                        </p:tgtEl>
                                      </p:cBhvr>
                                    </p:animEffect>
                                  </p:childTnLst>
                                </p:cTn>
                              </p:par>
                              <p:par>
                                <p:cTn id="223" presetID="42" presetClass="path" presetSubtype="0" repeatCount="indefinite" fill="hold" grpId="0" nodeType="withEffect">
                                  <p:stCondLst>
                                    <p:cond delay="0"/>
                                  </p:stCondLst>
                                  <p:childTnLst>
                                    <p:animMotion origin="layout" path="M 0.07431 0.00444 L 0.05122 1.16361 " pathEditMode="relative" rAng="0" ptsTypes="AA">
                                      <p:cBhvr>
                                        <p:cTn id="224" dur="6750" fill="hold"/>
                                        <p:tgtEl>
                                          <p:spTgt spid="37"/>
                                        </p:tgtEl>
                                        <p:attrNameLst>
                                          <p:attrName>ppt_x</p:attrName>
                                          <p:attrName>ppt_y</p:attrName>
                                        </p:attrNameLst>
                                      </p:cBhvr>
                                      <p:rCtr x="-1163" y="57944"/>
                                    </p:animMotion>
                                  </p:childTnLst>
                                </p:cTn>
                              </p:par>
                              <p:par>
                                <p:cTn id="225" presetID="42" presetClass="path" presetSubtype="0" repeatCount="indefinite" fill="hold" grpId="0" nodeType="withEffect">
                                  <p:stCondLst>
                                    <p:cond delay="1800"/>
                                  </p:stCondLst>
                                  <p:childTnLst>
                                    <p:animMotion origin="layout" path="M -0.14991 -0.17437 L -0.06343 1.22132 " pathEditMode="relative" rAng="0" ptsTypes="AA">
                                      <p:cBhvr>
                                        <p:cTn id="226" dur="6000" fill="hold"/>
                                        <p:tgtEl>
                                          <p:spTgt spid="38"/>
                                        </p:tgtEl>
                                        <p:attrNameLst>
                                          <p:attrName>ppt_x</p:attrName>
                                          <p:attrName>ppt_y</p:attrName>
                                        </p:attrNameLst>
                                      </p:cBhvr>
                                      <p:rCtr x="4324" y="69773"/>
                                    </p:animMotion>
                                  </p:childTnLst>
                                </p:cTn>
                              </p:par>
                              <p:par>
                                <p:cTn id="227" presetID="42" presetClass="path" presetSubtype="0" repeatCount="indefinite" fill="hold" grpId="0" nodeType="withEffect">
                                  <p:stCondLst>
                                    <p:cond delay="2800"/>
                                  </p:stCondLst>
                                  <p:childTnLst>
                                    <p:animMotion origin="layout" path="M 0.06753 -0.49194 L 0.05555 1.15834 " pathEditMode="relative" rAng="0" ptsTypes="AA">
                                      <p:cBhvr>
                                        <p:cTn id="228" dur="4750" fill="hold"/>
                                        <p:tgtEl>
                                          <p:spTgt spid="39"/>
                                        </p:tgtEl>
                                        <p:attrNameLst>
                                          <p:attrName>ppt_x</p:attrName>
                                          <p:attrName>ppt_y</p:attrName>
                                        </p:attrNameLst>
                                      </p:cBhvr>
                                      <p:rCtr x="-608" y="82500"/>
                                    </p:animMotion>
                                  </p:childTnLst>
                                </p:cTn>
                              </p:par>
                              <p:par>
                                <p:cTn id="229" presetID="8" presetClass="emph" presetSubtype="0" repeatCount="indefinite" fill="hold" grpId="1" nodeType="withEffect">
                                  <p:stCondLst>
                                    <p:cond delay="0"/>
                                  </p:stCondLst>
                                  <p:childTnLst>
                                    <p:animRot by="21600000">
                                      <p:cBhvr>
                                        <p:cTn id="230" dur="4000" fill="hold"/>
                                        <p:tgtEl>
                                          <p:spTgt spid="37"/>
                                        </p:tgtEl>
                                        <p:attrNameLst>
                                          <p:attrName>r</p:attrName>
                                        </p:attrNameLst>
                                      </p:cBhvr>
                                    </p:animRot>
                                  </p:childTnLst>
                                </p:cTn>
                              </p:par>
                              <p:par>
                                <p:cTn id="231" presetID="8" presetClass="emph" presetSubtype="0" repeatCount="indefinite" fill="hold" grpId="1" nodeType="withEffect">
                                  <p:stCondLst>
                                    <p:cond delay="0"/>
                                  </p:stCondLst>
                                  <p:childTnLst>
                                    <p:animRot by="21600000">
                                      <p:cBhvr>
                                        <p:cTn id="232" dur="3000" fill="hold"/>
                                        <p:tgtEl>
                                          <p:spTgt spid="38"/>
                                        </p:tgtEl>
                                        <p:attrNameLst>
                                          <p:attrName>r</p:attrName>
                                        </p:attrNameLst>
                                      </p:cBhvr>
                                    </p:animRot>
                                  </p:childTnLst>
                                </p:cTn>
                              </p:par>
                              <p:par>
                                <p:cTn id="233" presetID="8" presetClass="emph" presetSubtype="0" repeatCount="indefinite" fill="hold" grpId="1" nodeType="withEffect">
                                  <p:stCondLst>
                                    <p:cond delay="0"/>
                                  </p:stCondLst>
                                  <p:childTnLst>
                                    <p:animRot by="21600000">
                                      <p:cBhvr>
                                        <p:cTn id="234" dur="2000" fill="hold"/>
                                        <p:tgtEl>
                                          <p:spTgt spid="39"/>
                                        </p:tgtEl>
                                        <p:attrNameLst>
                                          <p:attrName>r</p:attrName>
                                        </p:attrNameLst>
                                      </p:cBhvr>
                                    </p:animRot>
                                  </p:childTnLst>
                                </p:cTn>
                              </p:par>
                              <p:par>
                                <p:cTn id="235" presetID="10" presetClass="entr" presetSubtype="0" repeatCount="indefinite" fill="hold" grpId="2" nodeType="withEffect">
                                  <p:stCondLst>
                                    <p:cond delay="0"/>
                                  </p:stCondLst>
                                  <p:childTnLst>
                                    <p:set>
                                      <p:cBhvr>
                                        <p:cTn id="236" dur="1" fill="hold">
                                          <p:stCondLst>
                                            <p:cond delay="0"/>
                                          </p:stCondLst>
                                        </p:cTn>
                                        <p:tgtEl>
                                          <p:spTgt spid="37"/>
                                        </p:tgtEl>
                                        <p:attrNameLst>
                                          <p:attrName>style.visibility</p:attrName>
                                        </p:attrNameLst>
                                      </p:cBhvr>
                                      <p:to>
                                        <p:strVal val="visible"/>
                                      </p:to>
                                    </p:set>
                                    <p:animEffect transition="in" filter="fade">
                                      <p:cBhvr>
                                        <p:cTn id="237" dur="10"/>
                                        <p:tgtEl>
                                          <p:spTgt spid="37"/>
                                        </p:tgtEl>
                                      </p:cBhvr>
                                    </p:animEffect>
                                  </p:childTnLst>
                                </p:cTn>
                              </p:par>
                              <p:par>
                                <p:cTn id="238" presetID="10" presetClass="entr" presetSubtype="0" repeatCount="indefinite" fill="hold" grpId="2" nodeType="withEffect">
                                  <p:stCondLst>
                                    <p:cond delay="0"/>
                                  </p:stCondLst>
                                  <p:childTnLst>
                                    <p:set>
                                      <p:cBhvr>
                                        <p:cTn id="239" dur="1" fill="hold">
                                          <p:stCondLst>
                                            <p:cond delay="0"/>
                                          </p:stCondLst>
                                        </p:cTn>
                                        <p:tgtEl>
                                          <p:spTgt spid="38"/>
                                        </p:tgtEl>
                                        <p:attrNameLst>
                                          <p:attrName>style.visibility</p:attrName>
                                        </p:attrNameLst>
                                      </p:cBhvr>
                                      <p:to>
                                        <p:strVal val="visible"/>
                                      </p:to>
                                    </p:set>
                                    <p:animEffect transition="in" filter="fade">
                                      <p:cBhvr>
                                        <p:cTn id="240" dur="10"/>
                                        <p:tgtEl>
                                          <p:spTgt spid="38"/>
                                        </p:tgtEl>
                                      </p:cBhvr>
                                    </p:animEffect>
                                  </p:childTnLst>
                                </p:cTn>
                              </p:par>
                              <p:par>
                                <p:cTn id="241" presetID="10" presetClass="entr" presetSubtype="0" repeatCount="indefinite" fill="hold" grpId="2" nodeType="withEffect">
                                  <p:stCondLst>
                                    <p:cond delay="0"/>
                                  </p:stCondLst>
                                  <p:childTnLst>
                                    <p:set>
                                      <p:cBhvr>
                                        <p:cTn id="242" dur="1" fill="hold">
                                          <p:stCondLst>
                                            <p:cond delay="0"/>
                                          </p:stCondLst>
                                        </p:cTn>
                                        <p:tgtEl>
                                          <p:spTgt spid="39"/>
                                        </p:tgtEl>
                                        <p:attrNameLst>
                                          <p:attrName>style.visibility</p:attrName>
                                        </p:attrNameLst>
                                      </p:cBhvr>
                                      <p:to>
                                        <p:strVal val="visible"/>
                                      </p:to>
                                    </p:set>
                                    <p:animEffect transition="in" filter="fade">
                                      <p:cBhvr>
                                        <p:cTn id="243" dur="10"/>
                                        <p:tgtEl>
                                          <p:spTgt spid="39"/>
                                        </p:tgtEl>
                                      </p:cBhvr>
                                    </p:animEffect>
                                  </p:childTnLst>
                                </p:cTn>
                              </p:par>
                              <p:par>
                                <p:cTn id="244" presetID="42" presetClass="path" presetSubtype="0" repeatCount="indefinite" fill="hold" grpId="0" nodeType="withEffect">
                                  <p:stCondLst>
                                    <p:cond delay="0"/>
                                  </p:stCondLst>
                                  <p:childTnLst>
                                    <p:animMotion origin="layout" path="M 2.08333E-6 1.11111E-6 L 0.03502 1.14884 " pathEditMode="relative" rAng="0" ptsTypes="AA">
                                      <p:cBhvr>
                                        <p:cTn id="245" dur="5000" fill="hold"/>
                                        <p:tgtEl>
                                          <p:spTgt spid="40"/>
                                        </p:tgtEl>
                                        <p:attrNameLst>
                                          <p:attrName>ppt_x</p:attrName>
                                          <p:attrName>ppt_y</p:attrName>
                                        </p:attrNameLst>
                                      </p:cBhvr>
                                      <p:rCtr x="1745" y="57431"/>
                                    </p:animMotion>
                                  </p:childTnLst>
                                </p:cTn>
                              </p:par>
                              <p:par>
                                <p:cTn id="246" presetID="42" presetClass="path" presetSubtype="0" repeatCount="indefinite" fill="hold" grpId="0" nodeType="withEffect">
                                  <p:stCondLst>
                                    <p:cond delay="900"/>
                                  </p:stCondLst>
                                  <p:childTnLst>
                                    <p:animMotion origin="layout" path="M -0.08159 -0.17445 L -0.02482 1.21944 " pathEditMode="relative" rAng="0" ptsTypes="AA">
                                      <p:cBhvr>
                                        <p:cTn id="247" dur="4500" fill="hold"/>
                                        <p:tgtEl>
                                          <p:spTgt spid="41"/>
                                        </p:tgtEl>
                                        <p:attrNameLst>
                                          <p:attrName>ppt_x</p:attrName>
                                          <p:attrName>ppt_y</p:attrName>
                                        </p:attrNameLst>
                                      </p:cBhvr>
                                      <p:rCtr x="2830" y="69694"/>
                                    </p:animMotion>
                                  </p:childTnLst>
                                </p:cTn>
                              </p:par>
                              <p:par>
                                <p:cTn id="248" presetID="42" presetClass="path" presetSubtype="0" repeatCount="indefinite" fill="hold" grpId="0" nodeType="withEffect">
                                  <p:stCondLst>
                                    <p:cond delay="500"/>
                                  </p:stCondLst>
                                  <p:childTnLst>
                                    <p:animMotion origin="layout" path="M 0.09599 -0.26318 L 0.1533 1.13853 " pathEditMode="relative" rAng="0" ptsTypes="AA">
                                      <p:cBhvr>
                                        <p:cTn id="249" dur="5000" fill="hold"/>
                                        <p:tgtEl>
                                          <p:spTgt spid="42"/>
                                        </p:tgtEl>
                                        <p:attrNameLst>
                                          <p:attrName>ppt_x</p:attrName>
                                          <p:attrName>ppt_y</p:attrName>
                                        </p:attrNameLst>
                                      </p:cBhvr>
                                      <p:rCtr x="2865" y="70074"/>
                                    </p:animMotion>
                                  </p:childTnLst>
                                </p:cTn>
                              </p:par>
                              <p:par>
                                <p:cTn id="250" presetID="42" presetClass="path" presetSubtype="0" repeatCount="indefinite" fill="hold" grpId="0" nodeType="withEffect">
                                  <p:stCondLst>
                                    <p:cond delay="1500"/>
                                  </p:stCondLst>
                                  <p:childTnLst>
                                    <p:animMotion origin="layout" path="M 0.00111 -0.17108 L 0.0707 1.12451 " pathEditMode="relative" rAng="0" ptsTypes="AA">
                                      <p:cBhvr>
                                        <p:cTn id="251" dur="5800" fill="hold"/>
                                        <p:tgtEl>
                                          <p:spTgt spid="43"/>
                                        </p:tgtEl>
                                        <p:attrNameLst>
                                          <p:attrName>ppt_x</p:attrName>
                                          <p:attrName>ppt_y</p:attrName>
                                        </p:attrNameLst>
                                      </p:cBhvr>
                                      <p:rCtr x="3473" y="64779"/>
                                    </p:animMotion>
                                  </p:childTnLst>
                                </p:cTn>
                              </p:par>
                              <p:par>
                                <p:cTn id="252" presetID="8" presetClass="emph" presetSubtype="0" repeatCount="indefinite" fill="hold" grpId="1" nodeType="withEffect">
                                  <p:stCondLst>
                                    <p:cond delay="0"/>
                                  </p:stCondLst>
                                  <p:childTnLst>
                                    <p:animRot by="21600000">
                                      <p:cBhvr>
                                        <p:cTn id="253" dur="5000" fill="hold"/>
                                        <p:tgtEl>
                                          <p:spTgt spid="40"/>
                                        </p:tgtEl>
                                        <p:attrNameLst>
                                          <p:attrName>r</p:attrName>
                                        </p:attrNameLst>
                                      </p:cBhvr>
                                    </p:animRot>
                                  </p:childTnLst>
                                </p:cTn>
                              </p:par>
                              <p:par>
                                <p:cTn id="254" presetID="8" presetClass="emph" presetSubtype="0" repeatCount="indefinite" fill="hold" grpId="1" nodeType="withEffect">
                                  <p:stCondLst>
                                    <p:cond delay="0"/>
                                  </p:stCondLst>
                                  <p:childTnLst>
                                    <p:animRot by="21600000">
                                      <p:cBhvr>
                                        <p:cTn id="255" dur="3000" fill="hold"/>
                                        <p:tgtEl>
                                          <p:spTgt spid="41"/>
                                        </p:tgtEl>
                                        <p:attrNameLst>
                                          <p:attrName>r</p:attrName>
                                        </p:attrNameLst>
                                      </p:cBhvr>
                                    </p:animRot>
                                  </p:childTnLst>
                                </p:cTn>
                              </p:par>
                              <p:par>
                                <p:cTn id="256" presetID="8" presetClass="emph" presetSubtype="0" repeatCount="indefinite" fill="hold" grpId="1" nodeType="withEffect">
                                  <p:stCondLst>
                                    <p:cond delay="0"/>
                                  </p:stCondLst>
                                  <p:childTnLst>
                                    <p:animRot by="21600000">
                                      <p:cBhvr>
                                        <p:cTn id="257" dur="2500" fill="hold"/>
                                        <p:tgtEl>
                                          <p:spTgt spid="42"/>
                                        </p:tgtEl>
                                        <p:attrNameLst>
                                          <p:attrName>r</p:attrName>
                                        </p:attrNameLst>
                                      </p:cBhvr>
                                    </p:animRot>
                                  </p:childTnLst>
                                </p:cTn>
                              </p:par>
                              <p:par>
                                <p:cTn id="258" presetID="8" presetClass="emph" presetSubtype="0" repeatCount="indefinite" fill="hold" grpId="1" nodeType="withEffect">
                                  <p:stCondLst>
                                    <p:cond delay="0"/>
                                  </p:stCondLst>
                                  <p:childTnLst>
                                    <p:animRot by="21600000">
                                      <p:cBhvr>
                                        <p:cTn id="259" dur="3500" fill="hold"/>
                                        <p:tgtEl>
                                          <p:spTgt spid="43"/>
                                        </p:tgtEl>
                                        <p:attrNameLst>
                                          <p:attrName>r</p:attrName>
                                        </p:attrNameLst>
                                      </p:cBhvr>
                                    </p:animRot>
                                  </p:childTnLst>
                                </p:cTn>
                              </p:par>
                              <p:par>
                                <p:cTn id="260" presetID="10" presetClass="entr" presetSubtype="0" repeatCount="indefinite" fill="hold" grpId="2" nodeType="withEffect">
                                  <p:stCondLst>
                                    <p:cond delay="0"/>
                                  </p:stCondLst>
                                  <p:childTnLst>
                                    <p:set>
                                      <p:cBhvr>
                                        <p:cTn id="261" dur="1" fill="hold">
                                          <p:stCondLst>
                                            <p:cond delay="0"/>
                                          </p:stCondLst>
                                        </p:cTn>
                                        <p:tgtEl>
                                          <p:spTgt spid="40"/>
                                        </p:tgtEl>
                                        <p:attrNameLst>
                                          <p:attrName>style.visibility</p:attrName>
                                        </p:attrNameLst>
                                      </p:cBhvr>
                                      <p:to>
                                        <p:strVal val="visible"/>
                                      </p:to>
                                    </p:set>
                                    <p:animEffect transition="in" filter="fade">
                                      <p:cBhvr>
                                        <p:cTn id="262" dur="10"/>
                                        <p:tgtEl>
                                          <p:spTgt spid="40"/>
                                        </p:tgtEl>
                                      </p:cBhvr>
                                    </p:animEffect>
                                  </p:childTnLst>
                                </p:cTn>
                              </p:par>
                              <p:par>
                                <p:cTn id="263" presetID="10" presetClass="entr" presetSubtype="0" repeatCount="indefinite" fill="hold" grpId="2" nodeType="withEffect">
                                  <p:stCondLst>
                                    <p:cond delay="0"/>
                                  </p:stCondLst>
                                  <p:childTnLst>
                                    <p:set>
                                      <p:cBhvr>
                                        <p:cTn id="264" dur="1" fill="hold">
                                          <p:stCondLst>
                                            <p:cond delay="0"/>
                                          </p:stCondLst>
                                        </p:cTn>
                                        <p:tgtEl>
                                          <p:spTgt spid="41"/>
                                        </p:tgtEl>
                                        <p:attrNameLst>
                                          <p:attrName>style.visibility</p:attrName>
                                        </p:attrNameLst>
                                      </p:cBhvr>
                                      <p:to>
                                        <p:strVal val="visible"/>
                                      </p:to>
                                    </p:set>
                                    <p:animEffect transition="in" filter="fade">
                                      <p:cBhvr>
                                        <p:cTn id="265" dur="10"/>
                                        <p:tgtEl>
                                          <p:spTgt spid="41"/>
                                        </p:tgtEl>
                                      </p:cBhvr>
                                    </p:animEffect>
                                  </p:childTnLst>
                                </p:cTn>
                              </p:par>
                              <p:par>
                                <p:cTn id="266" presetID="10" presetClass="entr" presetSubtype="0" repeatCount="indefinite" fill="hold" grpId="2" nodeType="withEffect">
                                  <p:stCondLst>
                                    <p:cond delay="0"/>
                                  </p:stCondLst>
                                  <p:childTnLst>
                                    <p:set>
                                      <p:cBhvr>
                                        <p:cTn id="267" dur="1" fill="hold">
                                          <p:stCondLst>
                                            <p:cond delay="0"/>
                                          </p:stCondLst>
                                        </p:cTn>
                                        <p:tgtEl>
                                          <p:spTgt spid="42"/>
                                        </p:tgtEl>
                                        <p:attrNameLst>
                                          <p:attrName>style.visibility</p:attrName>
                                        </p:attrNameLst>
                                      </p:cBhvr>
                                      <p:to>
                                        <p:strVal val="visible"/>
                                      </p:to>
                                    </p:set>
                                    <p:animEffect transition="in" filter="fade">
                                      <p:cBhvr>
                                        <p:cTn id="268" dur="10"/>
                                        <p:tgtEl>
                                          <p:spTgt spid="42"/>
                                        </p:tgtEl>
                                      </p:cBhvr>
                                    </p:animEffect>
                                  </p:childTnLst>
                                </p:cTn>
                              </p:par>
                              <p:par>
                                <p:cTn id="269" presetID="10" presetClass="entr" presetSubtype="0" repeatCount="indefinite" fill="hold" grpId="2" nodeType="withEffect">
                                  <p:stCondLst>
                                    <p:cond delay="0"/>
                                  </p:stCondLst>
                                  <p:childTnLst>
                                    <p:set>
                                      <p:cBhvr>
                                        <p:cTn id="270" dur="1" fill="hold">
                                          <p:stCondLst>
                                            <p:cond delay="0"/>
                                          </p:stCondLst>
                                        </p:cTn>
                                        <p:tgtEl>
                                          <p:spTgt spid="43"/>
                                        </p:tgtEl>
                                        <p:attrNameLst>
                                          <p:attrName>style.visibility</p:attrName>
                                        </p:attrNameLst>
                                      </p:cBhvr>
                                      <p:to>
                                        <p:strVal val="visible"/>
                                      </p:to>
                                    </p:set>
                                    <p:animEffect transition="in" filter="fade">
                                      <p:cBhvr>
                                        <p:cTn id="271" dur="10"/>
                                        <p:tgtEl>
                                          <p:spTgt spid="43"/>
                                        </p:tgtEl>
                                      </p:cBhvr>
                                    </p:animEffect>
                                  </p:childTnLst>
                                </p:cTn>
                              </p:par>
                              <p:par>
                                <p:cTn id="272" presetID="42" presetClass="path" presetSubtype="0" repeatCount="indefinite" fill="hold" grpId="0" nodeType="withEffect">
                                  <p:stCondLst>
                                    <p:cond delay="2700"/>
                                  </p:stCondLst>
                                  <p:childTnLst>
                                    <p:animMotion origin="layout" path="M -4.79167E-6 1.11111E-6 L 0.07826 1.12778 " pathEditMode="relative" rAng="0" ptsTypes="AA">
                                      <p:cBhvr>
                                        <p:cTn id="273" dur="6000" fill="hold"/>
                                        <p:tgtEl>
                                          <p:spTgt spid="44"/>
                                        </p:tgtEl>
                                        <p:attrNameLst>
                                          <p:attrName>ppt_x</p:attrName>
                                          <p:attrName>ppt_y</p:attrName>
                                        </p:attrNameLst>
                                      </p:cBhvr>
                                      <p:rCtr x="3906" y="56389"/>
                                    </p:animMotion>
                                  </p:childTnLst>
                                </p:cTn>
                              </p:par>
                              <p:par>
                                <p:cTn id="274" presetID="42" presetClass="path" presetSubtype="0" repeatCount="indefinite" fill="hold" grpId="0" nodeType="withEffect">
                                  <p:stCondLst>
                                    <p:cond delay="1800"/>
                                  </p:stCondLst>
                                  <p:childTnLst>
                                    <p:animMotion origin="layout" path="M -0.14983 -0.17445 L -0.1283 1.21944 " pathEditMode="relative" rAng="0" ptsTypes="AA">
                                      <p:cBhvr>
                                        <p:cTn id="275" dur="6000" fill="hold"/>
                                        <p:tgtEl>
                                          <p:spTgt spid="45"/>
                                        </p:tgtEl>
                                        <p:attrNameLst>
                                          <p:attrName>ppt_x</p:attrName>
                                          <p:attrName>ppt_y</p:attrName>
                                        </p:attrNameLst>
                                      </p:cBhvr>
                                      <p:rCtr x="1076" y="69694"/>
                                    </p:animMotion>
                                  </p:childTnLst>
                                </p:cTn>
                              </p:par>
                              <p:par>
                                <p:cTn id="276" presetID="42" presetClass="path" presetSubtype="0" repeatCount="indefinite" fill="hold" grpId="0" nodeType="withEffect">
                                  <p:stCondLst>
                                    <p:cond delay="1400"/>
                                  </p:stCondLst>
                                  <p:childTnLst>
                                    <p:animMotion origin="layout" path="M 0.16962 -0.32639 L 0.23524 1.12278 " pathEditMode="relative" rAng="0" ptsTypes="AA">
                                      <p:cBhvr>
                                        <p:cTn id="277" dur="8250" fill="hold"/>
                                        <p:tgtEl>
                                          <p:spTgt spid="46"/>
                                        </p:tgtEl>
                                        <p:attrNameLst>
                                          <p:attrName>ppt_x</p:attrName>
                                          <p:attrName>ppt_y</p:attrName>
                                        </p:attrNameLst>
                                      </p:cBhvr>
                                      <p:rCtr x="3281" y="72444"/>
                                    </p:animMotion>
                                  </p:childTnLst>
                                </p:cTn>
                              </p:par>
                              <p:par>
                                <p:cTn id="278" presetID="42" presetClass="path" presetSubtype="0" repeatCount="indefinite" fill="hold" grpId="0" nodeType="withEffect">
                                  <p:stCondLst>
                                    <p:cond delay="600"/>
                                  </p:stCondLst>
                                  <p:childTnLst>
                                    <p:animMotion origin="layout" path="M -0.05 -0.14333 L 0.08316 1.145 " pathEditMode="relative" rAng="0" ptsTypes="AA">
                                      <p:cBhvr>
                                        <p:cTn id="279" dur="6250" fill="hold"/>
                                        <p:tgtEl>
                                          <p:spTgt spid="47"/>
                                        </p:tgtEl>
                                        <p:attrNameLst>
                                          <p:attrName>ppt_x</p:attrName>
                                          <p:attrName>ppt_y</p:attrName>
                                        </p:attrNameLst>
                                      </p:cBhvr>
                                      <p:rCtr x="6649" y="64417"/>
                                    </p:animMotion>
                                  </p:childTnLst>
                                </p:cTn>
                              </p:par>
                              <p:par>
                                <p:cTn id="280" presetID="8" presetClass="emph" presetSubtype="0" repeatCount="indefinite" fill="hold" grpId="1" nodeType="withEffect">
                                  <p:stCondLst>
                                    <p:cond delay="0"/>
                                  </p:stCondLst>
                                  <p:childTnLst>
                                    <p:animRot by="21600000">
                                      <p:cBhvr>
                                        <p:cTn id="281" dur="5000" fill="hold"/>
                                        <p:tgtEl>
                                          <p:spTgt spid="44"/>
                                        </p:tgtEl>
                                        <p:attrNameLst>
                                          <p:attrName>r</p:attrName>
                                        </p:attrNameLst>
                                      </p:cBhvr>
                                    </p:animRot>
                                  </p:childTnLst>
                                </p:cTn>
                              </p:par>
                              <p:par>
                                <p:cTn id="282" presetID="8" presetClass="emph" presetSubtype="0" repeatCount="indefinite" fill="hold" grpId="1" nodeType="withEffect">
                                  <p:stCondLst>
                                    <p:cond delay="0"/>
                                  </p:stCondLst>
                                  <p:childTnLst>
                                    <p:animRot by="21600000">
                                      <p:cBhvr>
                                        <p:cTn id="283" dur="3000" fill="hold"/>
                                        <p:tgtEl>
                                          <p:spTgt spid="45"/>
                                        </p:tgtEl>
                                        <p:attrNameLst>
                                          <p:attrName>r</p:attrName>
                                        </p:attrNameLst>
                                      </p:cBhvr>
                                    </p:animRot>
                                  </p:childTnLst>
                                </p:cTn>
                              </p:par>
                              <p:par>
                                <p:cTn id="284" presetID="8" presetClass="emph" presetSubtype="0" repeatCount="indefinite" fill="hold" grpId="1" nodeType="withEffect">
                                  <p:stCondLst>
                                    <p:cond delay="0"/>
                                  </p:stCondLst>
                                  <p:childTnLst>
                                    <p:animRot by="21600000">
                                      <p:cBhvr>
                                        <p:cTn id="285" dur="2500" fill="hold"/>
                                        <p:tgtEl>
                                          <p:spTgt spid="46"/>
                                        </p:tgtEl>
                                        <p:attrNameLst>
                                          <p:attrName>r</p:attrName>
                                        </p:attrNameLst>
                                      </p:cBhvr>
                                    </p:animRot>
                                  </p:childTnLst>
                                </p:cTn>
                              </p:par>
                              <p:par>
                                <p:cTn id="286" presetID="8" presetClass="emph" presetSubtype="0" repeatCount="indefinite" fill="hold" grpId="1" nodeType="withEffect">
                                  <p:stCondLst>
                                    <p:cond delay="0"/>
                                  </p:stCondLst>
                                  <p:childTnLst>
                                    <p:animRot by="21600000">
                                      <p:cBhvr>
                                        <p:cTn id="287" dur="3500" fill="hold"/>
                                        <p:tgtEl>
                                          <p:spTgt spid="47"/>
                                        </p:tgtEl>
                                        <p:attrNameLst>
                                          <p:attrName>r</p:attrName>
                                        </p:attrNameLst>
                                      </p:cBhvr>
                                    </p:animRot>
                                  </p:childTnLst>
                                </p:cTn>
                              </p:par>
                              <p:par>
                                <p:cTn id="288" presetID="10" presetClass="entr" presetSubtype="0" repeatCount="indefinite" fill="hold" grpId="2" nodeType="withEffect">
                                  <p:stCondLst>
                                    <p:cond delay="0"/>
                                  </p:stCondLst>
                                  <p:childTnLst>
                                    <p:set>
                                      <p:cBhvr>
                                        <p:cTn id="289" dur="1" fill="hold">
                                          <p:stCondLst>
                                            <p:cond delay="0"/>
                                          </p:stCondLst>
                                        </p:cTn>
                                        <p:tgtEl>
                                          <p:spTgt spid="44"/>
                                        </p:tgtEl>
                                        <p:attrNameLst>
                                          <p:attrName>style.visibility</p:attrName>
                                        </p:attrNameLst>
                                      </p:cBhvr>
                                      <p:to>
                                        <p:strVal val="visible"/>
                                      </p:to>
                                    </p:set>
                                    <p:animEffect transition="in" filter="fade">
                                      <p:cBhvr>
                                        <p:cTn id="290" dur="10"/>
                                        <p:tgtEl>
                                          <p:spTgt spid="44"/>
                                        </p:tgtEl>
                                      </p:cBhvr>
                                    </p:animEffect>
                                  </p:childTnLst>
                                </p:cTn>
                              </p:par>
                              <p:par>
                                <p:cTn id="291" presetID="10" presetClass="entr" presetSubtype="0" repeatCount="indefinite" fill="hold" grpId="2" nodeType="withEffect">
                                  <p:stCondLst>
                                    <p:cond delay="0"/>
                                  </p:stCondLst>
                                  <p:childTnLst>
                                    <p:set>
                                      <p:cBhvr>
                                        <p:cTn id="292" dur="1" fill="hold">
                                          <p:stCondLst>
                                            <p:cond delay="0"/>
                                          </p:stCondLst>
                                        </p:cTn>
                                        <p:tgtEl>
                                          <p:spTgt spid="45"/>
                                        </p:tgtEl>
                                        <p:attrNameLst>
                                          <p:attrName>style.visibility</p:attrName>
                                        </p:attrNameLst>
                                      </p:cBhvr>
                                      <p:to>
                                        <p:strVal val="visible"/>
                                      </p:to>
                                    </p:set>
                                    <p:animEffect transition="in" filter="fade">
                                      <p:cBhvr>
                                        <p:cTn id="293" dur="10"/>
                                        <p:tgtEl>
                                          <p:spTgt spid="45"/>
                                        </p:tgtEl>
                                      </p:cBhvr>
                                    </p:animEffect>
                                  </p:childTnLst>
                                </p:cTn>
                              </p:par>
                              <p:par>
                                <p:cTn id="294" presetID="10" presetClass="entr" presetSubtype="0" repeatCount="indefinite" fill="hold" grpId="2" nodeType="withEffect">
                                  <p:stCondLst>
                                    <p:cond delay="0"/>
                                  </p:stCondLst>
                                  <p:childTnLst>
                                    <p:set>
                                      <p:cBhvr>
                                        <p:cTn id="295" dur="1" fill="hold">
                                          <p:stCondLst>
                                            <p:cond delay="0"/>
                                          </p:stCondLst>
                                        </p:cTn>
                                        <p:tgtEl>
                                          <p:spTgt spid="46"/>
                                        </p:tgtEl>
                                        <p:attrNameLst>
                                          <p:attrName>style.visibility</p:attrName>
                                        </p:attrNameLst>
                                      </p:cBhvr>
                                      <p:to>
                                        <p:strVal val="visible"/>
                                      </p:to>
                                    </p:set>
                                    <p:animEffect transition="in" filter="fade">
                                      <p:cBhvr>
                                        <p:cTn id="296" dur="10"/>
                                        <p:tgtEl>
                                          <p:spTgt spid="46"/>
                                        </p:tgtEl>
                                      </p:cBhvr>
                                    </p:animEffect>
                                  </p:childTnLst>
                                </p:cTn>
                              </p:par>
                              <p:par>
                                <p:cTn id="297" presetID="10" presetClass="entr" presetSubtype="0" repeatCount="indefinite" fill="hold" grpId="2" nodeType="withEffect">
                                  <p:stCondLst>
                                    <p:cond delay="0"/>
                                  </p:stCondLst>
                                  <p:childTnLst>
                                    <p:set>
                                      <p:cBhvr>
                                        <p:cTn id="298" dur="1" fill="hold">
                                          <p:stCondLst>
                                            <p:cond delay="0"/>
                                          </p:stCondLst>
                                        </p:cTn>
                                        <p:tgtEl>
                                          <p:spTgt spid="47"/>
                                        </p:tgtEl>
                                        <p:attrNameLst>
                                          <p:attrName>style.visibility</p:attrName>
                                        </p:attrNameLst>
                                      </p:cBhvr>
                                      <p:to>
                                        <p:strVal val="visible"/>
                                      </p:to>
                                    </p:set>
                                    <p:animEffect transition="in" filter="fade">
                                      <p:cBhvr>
                                        <p:cTn id="299" dur="10"/>
                                        <p:tgtEl>
                                          <p:spTgt spid="47"/>
                                        </p:tgtEl>
                                      </p:cBhvr>
                                    </p:animEffect>
                                  </p:childTnLst>
                                </p:cTn>
                              </p:par>
                              <p:par>
                                <p:cTn id="300" presetID="42" presetClass="path" presetSubtype="0" repeatCount="indefinite" fill="hold" grpId="0" nodeType="withEffect">
                                  <p:stCondLst>
                                    <p:cond delay="0"/>
                                  </p:stCondLst>
                                  <p:childTnLst>
                                    <p:animMotion origin="layout" path="M -6.64235E-7 -3.79278E-6 L 0.03269 1.1716 " pathEditMode="relative" rAng="0" ptsTypes="AA">
                                      <p:cBhvr>
                                        <p:cTn id="301" dur="5000" fill="hold"/>
                                        <p:tgtEl>
                                          <p:spTgt spid="48"/>
                                        </p:tgtEl>
                                        <p:attrNameLst>
                                          <p:attrName>ppt_x</p:attrName>
                                          <p:attrName>ppt_y</p:attrName>
                                        </p:attrNameLst>
                                      </p:cBhvr>
                                      <p:rCtr x="1628" y="58580"/>
                                    </p:animMotion>
                                  </p:childTnLst>
                                </p:cTn>
                              </p:par>
                              <p:par>
                                <p:cTn id="302" presetID="42" presetClass="path" presetSubtype="0" repeatCount="indefinite" fill="hold" grpId="0" nodeType="withEffect">
                                  <p:stCondLst>
                                    <p:cond delay="900"/>
                                  </p:stCondLst>
                                  <p:childTnLst>
                                    <p:animMotion origin="layout" path="M -0.08159 -0.17445 L -0.02482 1.21944 " pathEditMode="relative" rAng="0" ptsTypes="AA">
                                      <p:cBhvr>
                                        <p:cTn id="303" dur="4500" fill="hold"/>
                                        <p:tgtEl>
                                          <p:spTgt spid="49"/>
                                        </p:tgtEl>
                                        <p:attrNameLst>
                                          <p:attrName>ppt_x</p:attrName>
                                          <p:attrName>ppt_y</p:attrName>
                                        </p:attrNameLst>
                                      </p:cBhvr>
                                      <p:rCtr x="2830" y="69694"/>
                                    </p:animMotion>
                                  </p:childTnLst>
                                </p:cTn>
                              </p:par>
                              <p:par>
                                <p:cTn id="304" presetID="42" presetClass="path" presetSubtype="0" repeatCount="indefinite" fill="hold" grpId="0" nodeType="withEffect">
                                  <p:stCondLst>
                                    <p:cond delay="500"/>
                                  </p:stCondLst>
                                  <p:childTnLst>
                                    <p:animMotion origin="layout" path="M 0.09599 -0.26318 L 0.15278 1.14547 " pathEditMode="relative" rAng="0" ptsTypes="AA">
                                      <p:cBhvr>
                                        <p:cTn id="305" dur="5000" fill="hold"/>
                                        <p:tgtEl>
                                          <p:spTgt spid="50"/>
                                        </p:tgtEl>
                                        <p:attrNameLst>
                                          <p:attrName>ppt_x</p:attrName>
                                          <p:attrName>ppt_y</p:attrName>
                                        </p:attrNameLst>
                                      </p:cBhvr>
                                      <p:rCtr x="2839" y="70421"/>
                                    </p:animMotion>
                                  </p:childTnLst>
                                </p:cTn>
                              </p:par>
                              <p:par>
                                <p:cTn id="306" presetID="42" presetClass="path" presetSubtype="0" repeatCount="indefinite" fill="hold" grpId="0" nodeType="withEffect">
                                  <p:stCondLst>
                                    <p:cond delay="1500"/>
                                  </p:stCondLst>
                                  <p:childTnLst>
                                    <p:animMotion origin="layout" path="M 0.00117 -0.1709 L 0.07137 1.18525 " pathEditMode="relative" rAng="0" ptsTypes="AA">
                                      <p:cBhvr>
                                        <p:cTn id="307" dur="5800" fill="hold"/>
                                        <p:tgtEl>
                                          <p:spTgt spid="51"/>
                                        </p:tgtEl>
                                        <p:attrNameLst>
                                          <p:attrName>ppt_x</p:attrName>
                                          <p:attrName>ppt_y</p:attrName>
                                        </p:attrNameLst>
                                      </p:cBhvr>
                                      <p:rCtr x="3504" y="67808"/>
                                    </p:animMotion>
                                  </p:childTnLst>
                                </p:cTn>
                              </p:par>
                              <p:par>
                                <p:cTn id="308" presetID="8" presetClass="emph" presetSubtype="0" repeatCount="indefinite" fill="hold" grpId="1" nodeType="withEffect">
                                  <p:stCondLst>
                                    <p:cond delay="0"/>
                                  </p:stCondLst>
                                  <p:childTnLst>
                                    <p:animRot by="21600000">
                                      <p:cBhvr>
                                        <p:cTn id="309" dur="5000" fill="hold"/>
                                        <p:tgtEl>
                                          <p:spTgt spid="48"/>
                                        </p:tgtEl>
                                        <p:attrNameLst>
                                          <p:attrName>r</p:attrName>
                                        </p:attrNameLst>
                                      </p:cBhvr>
                                    </p:animRot>
                                  </p:childTnLst>
                                </p:cTn>
                              </p:par>
                              <p:par>
                                <p:cTn id="310" presetID="8" presetClass="emph" presetSubtype="0" repeatCount="indefinite" fill="hold" grpId="1" nodeType="withEffect">
                                  <p:stCondLst>
                                    <p:cond delay="0"/>
                                  </p:stCondLst>
                                  <p:childTnLst>
                                    <p:animRot by="21600000">
                                      <p:cBhvr>
                                        <p:cTn id="311" dur="3000" fill="hold"/>
                                        <p:tgtEl>
                                          <p:spTgt spid="49"/>
                                        </p:tgtEl>
                                        <p:attrNameLst>
                                          <p:attrName>r</p:attrName>
                                        </p:attrNameLst>
                                      </p:cBhvr>
                                    </p:animRot>
                                  </p:childTnLst>
                                </p:cTn>
                              </p:par>
                              <p:par>
                                <p:cTn id="312" presetID="8" presetClass="emph" presetSubtype="0" repeatCount="indefinite" fill="hold" grpId="1" nodeType="withEffect">
                                  <p:stCondLst>
                                    <p:cond delay="0"/>
                                  </p:stCondLst>
                                  <p:childTnLst>
                                    <p:animRot by="21600000">
                                      <p:cBhvr>
                                        <p:cTn id="313" dur="2500" fill="hold"/>
                                        <p:tgtEl>
                                          <p:spTgt spid="50"/>
                                        </p:tgtEl>
                                        <p:attrNameLst>
                                          <p:attrName>r</p:attrName>
                                        </p:attrNameLst>
                                      </p:cBhvr>
                                    </p:animRot>
                                  </p:childTnLst>
                                </p:cTn>
                              </p:par>
                              <p:par>
                                <p:cTn id="314" presetID="8" presetClass="emph" presetSubtype="0" repeatCount="indefinite" fill="hold" grpId="1" nodeType="withEffect">
                                  <p:stCondLst>
                                    <p:cond delay="0"/>
                                  </p:stCondLst>
                                  <p:childTnLst>
                                    <p:animRot by="21600000">
                                      <p:cBhvr>
                                        <p:cTn id="315" dur="3500" fill="hold"/>
                                        <p:tgtEl>
                                          <p:spTgt spid="51"/>
                                        </p:tgtEl>
                                        <p:attrNameLst>
                                          <p:attrName>r</p:attrName>
                                        </p:attrNameLst>
                                      </p:cBhvr>
                                    </p:animRot>
                                  </p:childTnLst>
                                </p:cTn>
                              </p:par>
                              <p:par>
                                <p:cTn id="316" presetID="10" presetClass="entr" presetSubtype="0" repeatCount="indefinite" fill="hold" grpId="2" nodeType="withEffect">
                                  <p:stCondLst>
                                    <p:cond delay="0"/>
                                  </p:stCondLst>
                                  <p:childTnLst>
                                    <p:set>
                                      <p:cBhvr>
                                        <p:cTn id="317" dur="1" fill="hold">
                                          <p:stCondLst>
                                            <p:cond delay="0"/>
                                          </p:stCondLst>
                                        </p:cTn>
                                        <p:tgtEl>
                                          <p:spTgt spid="48"/>
                                        </p:tgtEl>
                                        <p:attrNameLst>
                                          <p:attrName>style.visibility</p:attrName>
                                        </p:attrNameLst>
                                      </p:cBhvr>
                                      <p:to>
                                        <p:strVal val="visible"/>
                                      </p:to>
                                    </p:set>
                                    <p:animEffect transition="in" filter="fade">
                                      <p:cBhvr>
                                        <p:cTn id="318" dur="10"/>
                                        <p:tgtEl>
                                          <p:spTgt spid="48"/>
                                        </p:tgtEl>
                                      </p:cBhvr>
                                    </p:animEffect>
                                  </p:childTnLst>
                                </p:cTn>
                              </p:par>
                              <p:par>
                                <p:cTn id="319" presetID="10" presetClass="entr" presetSubtype="0" repeatCount="indefinite" fill="hold" grpId="2" nodeType="withEffect">
                                  <p:stCondLst>
                                    <p:cond delay="0"/>
                                  </p:stCondLst>
                                  <p:childTnLst>
                                    <p:set>
                                      <p:cBhvr>
                                        <p:cTn id="320" dur="1" fill="hold">
                                          <p:stCondLst>
                                            <p:cond delay="0"/>
                                          </p:stCondLst>
                                        </p:cTn>
                                        <p:tgtEl>
                                          <p:spTgt spid="49"/>
                                        </p:tgtEl>
                                        <p:attrNameLst>
                                          <p:attrName>style.visibility</p:attrName>
                                        </p:attrNameLst>
                                      </p:cBhvr>
                                      <p:to>
                                        <p:strVal val="visible"/>
                                      </p:to>
                                    </p:set>
                                    <p:animEffect transition="in" filter="fade">
                                      <p:cBhvr>
                                        <p:cTn id="321" dur="10"/>
                                        <p:tgtEl>
                                          <p:spTgt spid="49"/>
                                        </p:tgtEl>
                                      </p:cBhvr>
                                    </p:animEffect>
                                  </p:childTnLst>
                                </p:cTn>
                              </p:par>
                              <p:par>
                                <p:cTn id="322" presetID="10" presetClass="entr" presetSubtype="0" repeatCount="indefinite" fill="hold" grpId="2" nodeType="withEffect">
                                  <p:stCondLst>
                                    <p:cond delay="0"/>
                                  </p:stCondLst>
                                  <p:childTnLst>
                                    <p:set>
                                      <p:cBhvr>
                                        <p:cTn id="323" dur="1" fill="hold">
                                          <p:stCondLst>
                                            <p:cond delay="0"/>
                                          </p:stCondLst>
                                        </p:cTn>
                                        <p:tgtEl>
                                          <p:spTgt spid="50"/>
                                        </p:tgtEl>
                                        <p:attrNameLst>
                                          <p:attrName>style.visibility</p:attrName>
                                        </p:attrNameLst>
                                      </p:cBhvr>
                                      <p:to>
                                        <p:strVal val="visible"/>
                                      </p:to>
                                    </p:set>
                                    <p:animEffect transition="in" filter="fade">
                                      <p:cBhvr>
                                        <p:cTn id="324" dur="10"/>
                                        <p:tgtEl>
                                          <p:spTgt spid="50"/>
                                        </p:tgtEl>
                                      </p:cBhvr>
                                    </p:animEffect>
                                  </p:childTnLst>
                                </p:cTn>
                              </p:par>
                              <p:par>
                                <p:cTn id="325" presetID="10" presetClass="entr" presetSubtype="0" repeatCount="indefinite" fill="hold" grpId="2" nodeType="withEffect">
                                  <p:stCondLst>
                                    <p:cond delay="0"/>
                                  </p:stCondLst>
                                  <p:childTnLst>
                                    <p:set>
                                      <p:cBhvr>
                                        <p:cTn id="326" dur="1" fill="hold">
                                          <p:stCondLst>
                                            <p:cond delay="0"/>
                                          </p:stCondLst>
                                        </p:cTn>
                                        <p:tgtEl>
                                          <p:spTgt spid="51"/>
                                        </p:tgtEl>
                                        <p:attrNameLst>
                                          <p:attrName>style.visibility</p:attrName>
                                        </p:attrNameLst>
                                      </p:cBhvr>
                                      <p:to>
                                        <p:strVal val="visible"/>
                                      </p:to>
                                    </p:set>
                                    <p:animEffect transition="in" filter="fade">
                                      <p:cBhvr>
                                        <p:cTn id="327" dur="10"/>
                                        <p:tgtEl>
                                          <p:spTgt spid="51"/>
                                        </p:tgtEl>
                                      </p:cBhvr>
                                    </p:animEffect>
                                  </p:childTnLst>
                                </p:cTn>
                              </p:par>
                              <p:par>
                                <p:cTn id="328" presetID="42" presetClass="path" presetSubtype="0" repeatCount="indefinite" fill="hold" grpId="0" nodeType="withEffect">
                                  <p:stCondLst>
                                    <p:cond delay="2700"/>
                                  </p:stCondLst>
                                  <p:childTnLst>
                                    <p:animMotion origin="layout" path="M 2.96952E-6 -3.79278E-6 L 0.07606 1.18201 " pathEditMode="relative" rAng="0" ptsTypes="AA">
                                      <p:cBhvr>
                                        <p:cTn id="329" dur="6000" fill="hold"/>
                                        <p:tgtEl>
                                          <p:spTgt spid="52"/>
                                        </p:tgtEl>
                                        <p:attrNameLst>
                                          <p:attrName>ppt_x</p:attrName>
                                          <p:attrName>ppt_y</p:attrName>
                                        </p:attrNameLst>
                                      </p:cBhvr>
                                      <p:rCtr x="3803" y="59089"/>
                                    </p:animMotion>
                                  </p:childTnLst>
                                </p:cTn>
                              </p:par>
                              <p:par>
                                <p:cTn id="330" presetID="42" presetClass="path" presetSubtype="0" repeatCount="indefinite" fill="hold" grpId="0" nodeType="withEffect">
                                  <p:stCondLst>
                                    <p:cond delay="1800"/>
                                  </p:stCondLst>
                                  <p:childTnLst>
                                    <p:animMotion origin="layout" path="M -0.14983 -0.17445 L -0.1283 1.21944 " pathEditMode="relative" rAng="0" ptsTypes="AA">
                                      <p:cBhvr>
                                        <p:cTn id="331" dur="6000" fill="hold"/>
                                        <p:tgtEl>
                                          <p:spTgt spid="53"/>
                                        </p:tgtEl>
                                        <p:attrNameLst>
                                          <p:attrName>ppt_x</p:attrName>
                                          <p:attrName>ppt_y</p:attrName>
                                        </p:attrNameLst>
                                      </p:cBhvr>
                                      <p:rCtr x="1076" y="69694"/>
                                    </p:animMotion>
                                  </p:childTnLst>
                                </p:cTn>
                              </p:par>
                              <p:par>
                                <p:cTn id="332" presetID="42" presetClass="path" presetSubtype="0" repeatCount="indefinite" fill="hold" grpId="0" nodeType="withEffect">
                                  <p:stCondLst>
                                    <p:cond delay="1400"/>
                                  </p:stCondLst>
                                  <p:childTnLst>
                                    <p:animMotion origin="layout" path="M 0.16971 -0.32608 L 0.16658 1.20838 " pathEditMode="relative" rAng="0" ptsTypes="AA">
                                      <p:cBhvr>
                                        <p:cTn id="333" dur="8250" fill="hold"/>
                                        <p:tgtEl>
                                          <p:spTgt spid="54"/>
                                        </p:tgtEl>
                                        <p:attrNameLst>
                                          <p:attrName>ppt_x</p:attrName>
                                          <p:attrName>ppt_y</p:attrName>
                                        </p:attrNameLst>
                                      </p:cBhvr>
                                      <p:rCtr x="-156" y="76711"/>
                                    </p:animMotion>
                                  </p:childTnLst>
                                </p:cTn>
                              </p:par>
                              <p:par>
                                <p:cTn id="334" presetID="42" presetClass="path" presetSubtype="0" repeatCount="indefinite" fill="hold" grpId="0" nodeType="withEffect">
                                  <p:stCondLst>
                                    <p:cond delay="600"/>
                                  </p:stCondLst>
                                  <p:childTnLst>
                                    <p:animMotion origin="layout" path="M -0.05002 -0.14315 L 0.08518 1.19565 " pathEditMode="relative" rAng="0" ptsTypes="AA">
                                      <p:cBhvr>
                                        <p:cTn id="335" dur="6250" fill="hold"/>
                                        <p:tgtEl>
                                          <p:spTgt spid="55"/>
                                        </p:tgtEl>
                                        <p:attrNameLst>
                                          <p:attrName>ppt_x</p:attrName>
                                          <p:attrName>ppt_y</p:attrName>
                                        </p:attrNameLst>
                                      </p:cBhvr>
                                      <p:rCtr x="6760" y="66929"/>
                                    </p:animMotion>
                                  </p:childTnLst>
                                </p:cTn>
                              </p:par>
                              <p:par>
                                <p:cTn id="336" presetID="8" presetClass="emph" presetSubtype="0" repeatCount="indefinite" fill="hold" grpId="1" nodeType="withEffect">
                                  <p:stCondLst>
                                    <p:cond delay="0"/>
                                  </p:stCondLst>
                                  <p:childTnLst>
                                    <p:animRot by="21600000">
                                      <p:cBhvr>
                                        <p:cTn id="337" dur="5000" fill="hold"/>
                                        <p:tgtEl>
                                          <p:spTgt spid="52"/>
                                        </p:tgtEl>
                                        <p:attrNameLst>
                                          <p:attrName>r</p:attrName>
                                        </p:attrNameLst>
                                      </p:cBhvr>
                                    </p:animRot>
                                  </p:childTnLst>
                                </p:cTn>
                              </p:par>
                              <p:par>
                                <p:cTn id="338" presetID="8" presetClass="emph" presetSubtype="0" repeatCount="indefinite" fill="hold" grpId="1" nodeType="withEffect">
                                  <p:stCondLst>
                                    <p:cond delay="0"/>
                                  </p:stCondLst>
                                  <p:childTnLst>
                                    <p:animRot by="21600000">
                                      <p:cBhvr>
                                        <p:cTn id="339" dur="3000" fill="hold"/>
                                        <p:tgtEl>
                                          <p:spTgt spid="53"/>
                                        </p:tgtEl>
                                        <p:attrNameLst>
                                          <p:attrName>r</p:attrName>
                                        </p:attrNameLst>
                                      </p:cBhvr>
                                    </p:animRot>
                                  </p:childTnLst>
                                </p:cTn>
                              </p:par>
                              <p:par>
                                <p:cTn id="340" presetID="8" presetClass="emph" presetSubtype="0" repeatCount="indefinite" fill="hold" grpId="1" nodeType="withEffect">
                                  <p:stCondLst>
                                    <p:cond delay="0"/>
                                  </p:stCondLst>
                                  <p:childTnLst>
                                    <p:animRot by="21600000">
                                      <p:cBhvr>
                                        <p:cTn id="341" dur="2500" fill="hold"/>
                                        <p:tgtEl>
                                          <p:spTgt spid="54"/>
                                        </p:tgtEl>
                                        <p:attrNameLst>
                                          <p:attrName>r</p:attrName>
                                        </p:attrNameLst>
                                      </p:cBhvr>
                                    </p:animRot>
                                  </p:childTnLst>
                                </p:cTn>
                              </p:par>
                              <p:par>
                                <p:cTn id="342" presetID="8" presetClass="emph" presetSubtype="0" repeatCount="indefinite" fill="hold" grpId="1" nodeType="withEffect">
                                  <p:stCondLst>
                                    <p:cond delay="0"/>
                                  </p:stCondLst>
                                  <p:childTnLst>
                                    <p:animRot by="21600000">
                                      <p:cBhvr>
                                        <p:cTn id="343" dur="3500" fill="hold"/>
                                        <p:tgtEl>
                                          <p:spTgt spid="55"/>
                                        </p:tgtEl>
                                        <p:attrNameLst>
                                          <p:attrName>r</p:attrName>
                                        </p:attrNameLst>
                                      </p:cBhvr>
                                    </p:animRot>
                                  </p:childTnLst>
                                </p:cTn>
                              </p:par>
                              <p:par>
                                <p:cTn id="344" presetID="10" presetClass="entr" presetSubtype="0" repeatCount="indefinite" fill="hold" grpId="2" nodeType="withEffect">
                                  <p:stCondLst>
                                    <p:cond delay="0"/>
                                  </p:stCondLst>
                                  <p:childTnLst>
                                    <p:set>
                                      <p:cBhvr>
                                        <p:cTn id="345" dur="1" fill="hold">
                                          <p:stCondLst>
                                            <p:cond delay="0"/>
                                          </p:stCondLst>
                                        </p:cTn>
                                        <p:tgtEl>
                                          <p:spTgt spid="52"/>
                                        </p:tgtEl>
                                        <p:attrNameLst>
                                          <p:attrName>style.visibility</p:attrName>
                                        </p:attrNameLst>
                                      </p:cBhvr>
                                      <p:to>
                                        <p:strVal val="visible"/>
                                      </p:to>
                                    </p:set>
                                    <p:animEffect transition="in" filter="fade">
                                      <p:cBhvr>
                                        <p:cTn id="346" dur="10"/>
                                        <p:tgtEl>
                                          <p:spTgt spid="52"/>
                                        </p:tgtEl>
                                      </p:cBhvr>
                                    </p:animEffect>
                                  </p:childTnLst>
                                </p:cTn>
                              </p:par>
                              <p:par>
                                <p:cTn id="347" presetID="10" presetClass="entr" presetSubtype="0" repeatCount="indefinite" fill="hold" grpId="2" nodeType="withEffect">
                                  <p:stCondLst>
                                    <p:cond delay="0"/>
                                  </p:stCondLst>
                                  <p:childTnLst>
                                    <p:set>
                                      <p:cBhvr>
                                        <p:cTn id="348" dur="1" fill="hold">
                                          <p:stCondLst>
                                            <p:cond delay="0"/>
                                          </p:stCondLst>
                                        </p:cTn>
                                        <p:tgtEl>
                                          <p:spTgt spid="53"/>
                                        </p:tgtEl>
                                        <p:attrNameLst>
                                          <p:attrName>style.visibility</p:attrName>
                                        </p:attrNameLst>
                                      </p:cBhvr>
                                      <p:to>
                                        <p:strVal val="visible"/>
                                      </p:to>
                                    </p:set>
                                    <p:animEffect transition="in" filter="fade">
                                      <p:cBhvr>
                                        <p:cTn id="349" dur="10"/>
                                        <p:tgtEl>
                                          <p:spTgt spid="53"/>
                                        </p:tgtEl>
                                      </p:cBhvr>
                                    </p:animEffect>
                                  </p:childTnLst>
                                </p:cTn>
                              </p:par>
                              <p:par>
                                <p:cTn id="350" presetID="10" presetClass="entr" presetSubtype="0" repeatCount="indefinite" fill="hold" grpId="2" nodeType="withEffect">
                                  <p:stCondLst>
                                    <p:cond delay="0"/>
                                  </p:stCondLst>
                                  <p:childTnLst>
                                    <p:set>
                                      <p:cBhvr>
                                        <p:cTn id="351" dur="1" fill="hold">
                                          <p:stCondLst>
                                            <p:cond delay="0"/>
                                          </p:stCondLst>
                                        </p:cTn>
                                        <p:tgtEl>
                                          <p:spTgt spid="54"/>
                                        </p:tgtEl>
                                        <p:attrNameLst>
                                          <p:attrName>style.visibility</p:attrName>
                                        </p:attrNameLst>
                                      </p:cBhvr>
                                      <p:to>
                                        <p:strVal val="visible"/>
                                      </p:to>
                                    </p:set>
                                    <p:animEffect transition="in" filter="fade">
                                      <p:cBhvr>
                                        <p:cTn id="352" dur="10"/>
                                        <p:tgtEl>
                                          <p:spTgt spid="54"/>
                                        </p:tgtEl>
                                      </p:cBhvr>
                                    </p:animEffect>
                                  </p:childTnLst>
                                </p:cTn>
                              </p:par>
                              <p:par>
                                <p:cTn id="353" presetID="10" presetClass="entr" presetSubtype="0" repeatCount="indefinite" fill="hold" grpId="2" nodeType="withEffect">
                                  <p:stCondLst>
                                    <p:cond delay="0"/>
                                  </p:stCondLst>
                                  <p:childTnLst>
                                    <p:set>
                                      <p:cBhvr>
                                        <p:cTn id="354" dur="1" fill="hold">
                                          <p:stCondLst>
                                            <p:cond delay="0"/>
                                          </p:stCondLst>
                                        </p:cTn>
                                        <p:tgtEl>
                                          <p:spTgt spid="55"/>
                                        </p:tgtEl>
                                        <p:attrNameLst>
                                          <p:attrName>style.visibility</p:attrName>
                                        </p:attrNameLst>
                                      </p:cBhvr>
                                      <p:to>
                                        <p:strVal val="visible"/>
                                      </p:to>
                                    </p:set>
                                    <p:animEffect transition="in" filter="fade">
                                      <p:cBhvr>
                                        <p:cTn id="355" dur="1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7" grpId="0"/>
      <p:bldP spid="7" grpId="1"/>
      <p:bldP spid="7" grpId="2"/>
      <p:bldP spid="6" grpId="0"/>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Box 1"/>
          <p:cNvSpPr txBox="1"/>
          <p:nvPr/>
        </p:nvSpPr>
        <p:spPr>
          <a:xfrm>
            <a:off x="2684325" y="411510"/>
            <a:ext cx="3775350" cy="684803"/>
          </a:xfrm>
          <a:prstGeom prst="rect">
            <a:avLst/>
          </a:prstGeom>
          <a:noFill/>
        </p:spPr>
        <p:txBody>
          <a:bodyPr wrap="square" lIns="68580" tIns="34290" rIns="68580" bIns="34290" rtlCol="0">
            <a:spAutoFit/>
          </a:bodyPr>
          <a:lstStyle>
            <a:defPPr>
              <a:defRPr lang="zh-CN"/>
            </a:defPPr>
            <a:lvl1pPr>
              <a:defRPr sz="4000" b="1">
                <a:gradFill flip="none" rotWithShape="1">
                  <a:gsLst>
                    <a:gs pos="39000">
                      <a:srgbClr val="FFFCB3"/>
                    </a:gs>
                    <a:gs pos="100000">
                      <a:srgbClr val="E2BD65"/>
                    </a:gs>
                    <a:gs pos="75000">
                      <a:srgbClr val="FEA41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lvl="0" algn="ctr">
              <a:defRPr/>
            </a:pPr>
            <a:r>
              <a:rPr lang="zh-CN" altLang="en-US"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点击输入主标题</a:t>
            </a:r>
          </a:p>
        </p:txBody>
      </p:sp>
      <p:grpSp>
        <p:nvGrpSpPr>
          <p:cNvPr id="3" name="组合 2"/>
          <p:cNvGrpSpPr/>
          <p:nvPr/>
        </p:nvGrpSpPr>
        <p:grpSpPr>
          <a:xfrm>
            <a:off x="1319740" y="1221600"/>
            <a:ext cx="1899067" cy="618301"/>
            <a:chOff x="1324027" y="1558644"/>
            <a:chExt cx="1899067" cy="618301"/>
          </a:xfrm>
        </p:grpSpPr>
        <p:sp>
          <p:nvSpPr>
            <p:cNvPr id="4" name="Freeform 9"/>
            <p:cNvSpPr/>
            <p:nvPr/>
          </p:nvSpPr>
          <p:spPr bwMode="auto">
            <a:xfrm rot="5400000">
              <a:off x="1964410" y="918261"/>
              <a:ext cx="618301" cy="1899067"/>
            </a:xfrm>
            <a:custGeom>
              <a:avLst/>
              <a:gdLst>
                <a:gd name="T0" fmla="*/ 278 w 278"/>
                <a:gd name="T1" fmla="*/ 853 h 853"/>
                <a:gd name="T2" fmla="*/ 0 w 278"/>
                <a:gd name="T3" fmla="*/ 129 h 853"/>
                <a:gd name="T4" fmla="*/ 217 w 278"/>
                <a:gd name="T5" fmla="*/ 167 h 853"/>
                <a:gd name="T6" fmla="*/ 278 w 278"/>
                <a:gd name="T7" fmla="*/ 369 h 853"/>
                <a:gd name="T8" fmla="*/ 278 w 278"/>
                <a:gd name="T9" fmla="*/ 853 h 853"/>
              </a:gdLst>
              <a:ahLst/>
              <a:cxnLst>
                <a:cxn ang="0">
                  <a:pos x="T0" y="T1"/>
                </a:cxn>
                <a:cxn ang="0">
                  <a:pos x="T2" y="T3"/>
                </a:cxn>
                <a:cxn ang="0">
                  <a:pos x="T4" y="T5"/>
                </a:cxn>
                <a:cxn ang="0">
                  <a:pos x="T6" y="T7"/>
                </a:cxn>
                <a:cxn ang="0">
                  <a:pos x="T8" y="T9"/>
                </a:cxn>
              </a:cxnLst>
              <a:rect l="0" t="0" r="r" b="b"/>
              <a:pathLst>
                <a:path w="278" h="853">
                  <a:moveTo>
                    <a:pt x="278" y="853"/>
                  </a:moveTo>
                  <a:cubicBezTo>
                    <a:pt x="93" y="672"/>
                    <a:pt x="0" y="376"/>
                    <a:pt x="0" y="129"/>
                  </a:cubicBezTo>
                  <a:cubicBezTo>
                    <a:pt x="0" y="0"/>
                    <a:pt x="177" y="17"/>
                    <a:pt x="217" y="167"/>
                  </a:cubicBezTo>
                  <a:cubicBezTo>
                    <a:pt x="232" y="240"/>
                    <a:pt x="251" y="307"/>
                    <a:pt x="278" y="369"/>
                  </a:cubicBezTo>
                  <a:cubicBezTo>
                    <a:pt x="278" y="531"/>
                    <a:pt x="278" y="692"/>
                    <a:pt x="278" y="853"/>
                  </a:cubicBezTo>
                  <a:close/>
                </a:path>
              </a:pathLst>
            </a:custGeom>
            <a:solidFill>
              <a:schemeClr val="tx1">
                <a:lumMod val="65000"/>
                <a:lumOff val="35000"/>
              </a:schemeClr>
            </a:solidFill>
            <a:ln>
              <a:noFill/>
            </a:ln>
          </p:spPr>
          <p:txBody>
            <a:bodyPr vert="horz" wrap="square" lIns="121920" tIns="60960" rIns="121920" bIns="60960" numCol="1" anchor="t" anchorCtr="0" compatLnSpc="1"/>
            <a:lstStyle/>
            <a:p>
              <a:endParaRPr lang="zh-CN" altLang="en-US">
                <a:solidFill>
                  <a:srgbClr val="FFD85B"/>
                </a:solidFill>
                <a:ea typeface="微软雅黑" panose="020B0503020204020204" pitchFamily="34" charset="-122"/>
              </a:endParaRPr>
            </a:p>
          </p:txBody>
        </p:sp>
        <p:sp>
          <p:nvSpPr>
            <p:cNvPr id="5" name="标题层"/>
            <p:cNvSpPr txBox="1"/>
            <p:nvPr/>
          </p:nvSpPr>
          <p:spPr bwMode="auto">
            <a:xfrm>
              <a:off x="2267177" y="1667739"/>
              <a:ext cx="617718" cy="400110"/>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en-US" altLang="zh-CN" sz="2000" kern="0" dirty="0">
                  <a:solidFill>
                    <a:srgbClr val="FFD85B"/>
                  </a:solidFill>
                  <a:latin typeface="Impact" panose="020B0806030902050204" pitchFamily="34" charset="0"/>
                  <a:ea typeface="微软雅黑" panose="020B0503020204020204" pitchFamily="34" charset="-122"/>
                  <a:cs typeface="Arial" panose="020B0604020202020204" pitchFamily="34" charset="0"/>
                </a:rPr>
                <a:t>01</a:t>
              </a:r>
              <a:endParaRPr lang="zh-CN" altLang="en-US" sz="2000" kern="0" dirty="0">
                <a:solidFill>
                  <a:srgbClr val="FFD85B"/>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6" name="组合 5"/>
          <p:cNvGrpSpPr/>
          <p:nvPr/>
        </p:nvGrpSpPr>
        <p:grpSpPr>
          <a:xfrm>
            <a:off x="3082248" y="1875148"/>
            <a:ext cx="1850794" cy="545378"/>
            <a:chOff x="3153253" y="2245760"/>
            <a:chExt cx="1850794" cy="545378"/>
          </a:xfrm>
        </p:grpSpPr>
        <p:sp>
          <p:nvSpPr>
            <p:cNvPr id="7" name="Freeform 11"/>
            <p:cNvSpPr/>
            <p:nvPr/>
          </p:nvSpPr>
          <p:spPr bwMode="auto">
            <a:xfrm rot="5400000">
              <a:off x="3805961" y="1593052"/>
              <a:ext cx="545378" cy="1850794"/>
            </a:xfrm>
            <a:custGeom>
              <a:avLst/>
              <a:gdLst>
                <a:gd name="T0" fmla="*/ 0 w 245"/>
                <a:gd name="T1" fmla="*/ 178 h 831"/>
                <a:gd name="T2" fmla="*/ 243 w 245"/>
                <a:gd name="T3" fmla="*/ 176 h 831"/>
                <a:gd name="T4" fmla="*/ 245 w 245"/>
                <a:gd name="T5" fmla="*/ 831 h 831"/>
                <a:gd name="T6" fmla="*/ 1 w 245"/>
                <a:gd name="T7" fmla="*/ 831 h 831"/>
                <a:gd name="T8" fmla="*/ 0 w 245"/>
                <a:gd name="T9" fmla="*/ 178 h 831"/>
              </a:gdLst>
              <a:ahLst/>
              <a:cxnLst>
                <a:cxn ang="0">
                  <a:pos x="T0" y="T1"/>
                </a:cxn>
                <a:cxn ang="0">
                  <a:pos x="T2" y="T3"/>
                </a:cxn>
                <a:cxn ang="0">
                  <a:pos x="T4" y="T5"/>
                </a:cxn>
                <a:cxn ang="0">
                  <a:pos x="T6" y="T7"/>
                </a:cxn>
                <a:cxn ang="0">
                  <a:pos x="T8" y="T9"/>
                </a:cxn>
              </a:cxnLst>
              <a:rect l="0" t="0" r="r" b="b"/>
              <a:pathLst>
                <a:path w="245" h="831">
                  <a:moveTo>
                    <a:pt x="0" y="178"/>
                  </a:moveTo>
                  <a:cubicBezTo>
                    <a:pt x="0" y="0"/>
                    <a:pt x="243" y="9"/>
                    <a:pt x="243" y="176"/>
                  </a:cubicBezTo>
                  <a:cubicBezTo>
                    <a:pt x="245" y="831"/>
                    <a:pt x="245" y="831"/>
                    <a:pt x="245" y="831"/>
                  </a:cubicBezTo>
                  <a:cubicBezTo>
                    <a:pt x="1" y="831"/>
                    <a:pt x="1" y="831"/>
                    <a:pt x="1" y="831"/>
                  </a:cubicBezTo>
                  <a:cubicBezTo>
                    <a:pt x="1" y="613"/>
                    <a:pt x="0" y="396"/>
                    <a:pt x="0" y="178"/>
                  </a:cubicBezTo>
                  <a:close/>
                </a:path>
              </a:pathLst>
            </a:custGeom>
            <a:solidFill>
              <a:schemeClr val="tx1">
                <a:lumMod val="65000"/>
                <a:lumOff val="35000"/>
              </a:schemeClr>
            </a:solidFill>
            <a:ln>
              <a:noFill/>
            </a:ln>
          </p:spPr>
          <p:txBody>
            <a:bodyPr vert="horz" wrap="square" lIns="121920" tIns="60960" rIns="121920" bIns="60960" numCol="1" anchor="t" anchorCtr="0" compatLnSpc="1"/>
            <a:lstStyle/>
            <a:p>
              <a:endParaRPr lang="zh-CN" altLang="en-US">
                <a:solidFill>
                  <a:srgbClr val="FFD85B"/>
                </a:solidFill>
                <a:ea typeface="微软雅黑" panose="020B0503020204020204" pitchFamily="34" charset="-122"/>
              </a:endParaRPr>
            </a:p>
          </p:txBody>
        </p:sp>
        <p:sp>
          <p:nvSpPr>
            <p:cNvPr id="8" name="标题层"/>
            <p:cNvSpPr txBox="1"/>
            <p:nvPr/>
          </p:nvSpPr>
          <p:spPr bwMode="auto">
            <a:xfrm>
              <a:off x="3273199" y="2318394"/>
              <a:ext cx="617718" cy="400110"/>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en-US" altLang="zh-CN" sz="2000" kern="0" dirty="0">
                  <a:solidFill>
                    <a:srgbClr val="FFD85B"/>
                  </a:solidFill>
                  <a:latin typeface="Impact" panose="020B0806030902050204" pitchFamily="34" charset="0"/>
                  <a:ea typeface="微软雅黑" panose="020B0503020204020204" pitchFamily="34" charset="-122"/>
                  <a:cs typeface="Arial" panose="020B0604020202020204" pitchFamily="34" charset="0"/>
                </a:rPr>
                <a:t>02</a:t>
              </a:r>
              <a:endParaRPr lang="zh-CN" altLang="en-US" sz="2000" kern="0" dirty="0">
                <a:solidFill>
                  <a:srgbClr val="FFD85B"/>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9" name="组合 8"/>
          <p:cNvGrpSpPr/>
          <p:nvPr/>
        </p:nvGrpSpPr>
        <p:grpSpPr>
          <a:xfrm>
            <a:off x="3082247" y="2513991"/>
            <a:ext cx="1632027" cy="491970"/>
            <a:chOff x="3153252" y="2884603"/>
            <a:chExt cx="1632027" cy="491970"/>
          </a:xfrm>
        </p:grpSpPr>
        <p:sp>
          <p:nvSpPr>
            <p:cNvPr id="10" name="Freeform 7"/>
            <p:cNvSpPr/>
            <p:nvPr/>
          </p:nvSpPr>
          <p:spPr bwMode="auto">
            <a:xfrm rot="5400000">
              <a:off x="3723281" y="2314574"/>
              <a:ext cx="491970" cy="1632027"/>
            </a:xfrm>
            <a:custGeom>
              <a:avLst/>
              <a:gdLst>
                <a:gd name="T0" fmla="*/ 1 w 221"/>
                <a:gd name="T1" fmla="*/ 733 h 733"/>
                <a:gd name="T2" fmla="*/ 0 w 221"/>
                <a:gd name="T3" fmla="*/ 182 h 733"/>
                <a:gd name="T4" fmla="*/ 220 w 221"/>
                <a:gd name="T5" fmla="*/ 203 h 733"/>
                <a:gd name="T6" fmla="*/ 221 w 221"/>
                <a:gd name="T7" fmla="*/ 733 h 733"/>
                <a:gd name="T8" fmla="*/ 1 w 221"/>
                <a:gd name="T9" fmla="*/ 733 h 733"/>
              </a:gdLst>
              <a:ahLst/>
              <a:cxnLst>
                <a:cxn ang="0">
                  <a:pos x="T0" y="T1"/>
                </a:cxn>
                <a:cxn ang="0">
                  <a:pos x="T2" y="T3"/>
                </a:cxn>
                <a:cxn ang="0">
                  <a:pos x="T4" y="T5"/>
                </a:cxn>
                <a:cxn ang="0">
                  <a:pos x="T6" y="T7"/>
                </a:cxn>
                <a:cxn ang="0">
                  <a:pos x="T8" y="T9"/>
                </a:cxn>
              </a:cxnLst>
              <a:rect l="0" t="0" r="r" b="b"/>
              <a:pathLst>
                <a:path w="221" h="733">
                  <a:moveTo>
                    <a:pt x="1" y="733"/>
                  </a:moveTo>
                  <a:cubicBezTo>
                    <a:pt x="0" y="182"/>
                    <a:pt x="0" y="182"/>
                    <a:pt x="0" y="182"/>
                  </a:cubicBezTo>
                  <a:cubicBezTo>
                    <a:pt x="0" y="19"/>
                    <a:pt x="219" y="0"/>
                    <a:pt x="220" y="203"/>
                  </a:cubicBezTo>
                  <a:cubicBezTo>
                    <a:pt x="221" y="733"/>
                    <a:pt x="221" y="733"/>
                    <a:pt x="221" y="733"/>
                  </a:cubicBezTo>
                  <a:lnTo>
                    <a:pt x="1" y="733"/>
                  </a:lnTo>
                  <a:close/>
                </a:path>
              </a:pathLst>
            </a:custGeom>
            <a:solidFill>
              <a:schemeClr val="tx1">
                <a:lumMod val="65000"/>
                <a:lumOff val="35000"/>
              </a:schemeClr>
            </a:solidFill>
            <a:ln>
              <a:noFill/>
            </a:ln>
          </p:spPr>
          <p:txBody>
            <a:bodyPr vert="horz" wrap="square" lIns="121920" tIns="60960" rIns="121920" bIns="60960" numCol="1" anchor="t" anchorCtr="0" compatLnSpc="1"/>
            <a:lstStyle/>
            <a:p>
              <a:endParaRPr lang="zh-CN" altLang="en-US">
                <a:solidFill>
                  <a:srgbClr val="FFD85B"/>
                </a:solidFill>
                <a:ea typeface="微软雅黑" panose="020B0503020204020204" pitchFamily="34" charset="-122"/>
              </a:endParaRPr>
            </a:p>
          </p:txBody>
        </p:sp>
        <p:sp>
          <p:nvSpPr>
            <p:cNvPr id="11" name="标题层"/>
            <p:cNvSpPr txBox="1"/>
            <p:nvPr/>
          </p:nvSpPr>
          <p:spPr bwMode="auto">
            <a:xfrm>
              <a:off x="3273199" y="2930532"/>
              <a:ext cx="617718" cy="400110"/>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en-US" altLang="zh-CN" sz="2000" kern="0" dirty="0">
                  <a:solidFill>
                    <a:srgbClr val="FFD85B"/>
                  </a:solidFill>
                  <a:latin typeface="Impact" panose="020B0806030902050204" pitchFamily="34" charset="0"/>
                  <a:ea typeface="微软雅黑" panose="020B0503020204020204" pitchFamily="34" charset="-122"/>
                  <a:cs typeface="Arial" panose="020B0604020202020204" pitchFamily="34" charset="0"/>
                </a:rPr>
                <a:t>03</a:t>
              </a:r>
              <a:endParaRPr lang="zh-CN" altLang="en-US" sz="2000" kern="0" dirty="0">
                <a:solidFill>
                  <a:srgbClr val="FFD85B"/>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2" name="组合 11"/>
          <p:cNvGrpSpPr/>
          <p:nvPr/>
        </p:nvGrpSpPr>
        <p:grpSpPr>
          <a:xfrm>
            <a:off x="3082249" y="3099425"/>
            <a:ext cx="1288983" cy="463212"/>
            <a:chOff x="3153253" y="3470037"/>
            <a:chExt cx="1288983" cy="463212"/>
          </a:xfrm>
        </p:grpSpPr>
        <p:sp>
          <p:nvSpPr>
            <p:cNvPr id="13" name="Freeform 6"/>
            <p:cNvSpPr/>
            <p:nvPr/>
          </p:nvSpPr>
          <p:spPr bwMode="auto">
            <a:xfrm rot="5400000">
              <a:off x="3566139" y="3057151"/>
              <a:ext cx="463212" cy="1288983"/>
            </a:xfrm>
            <a:custGeom>
              <a:avLst/>
              <a:gdLst>
                <a:gd name="T0" fmla="*/ 1 w 208"/>
                <a:gd name="T1" fmla="*/ 579 h 579"/>
                <a:gd name="T2" fmla="*/ 0 w 208"/>
                <a:gd name="T3" fmla="*/ 176 h 579"/>
                <a:gd name="T4" fmla="*/ 207 w 208"/>
                <a:gd name="T5" fmla="*/ 226 h 579"/>
                <a:gd name="T6" fmla="*/ 208 w 208"/>
                <a:gd name="T7" fmla="*/ 579 h 579"/>
                <a:gd name="T8" fmla="*/ 1 w 208"/>
                <a:gd name="T9" fmla="*/ 579 h 579"/>
              </a:gdLst>
              <a:ahLst/>
              <a:cxnLst>
                <a:cxn ang="0">
                  <a:pos x="T0" y="T1"/>
                </a:cxn>
                <a:cxn ang="0">
                  <a:pos x="T2" y="T3"/>
                </a:cxn>
                <a:cxn ang="0">
                  <a:pos x="T4" y="T5"/>
                </a:cxn>
                <a:cxn ang="0">
                  <a:pos x="T6" y="T7"/>
                </a:cxn>
                <a:cxn ang="0">
                  <a:pos x="T8" y="T9"/>
                </a:cxn>
              </a:cxnLst>
              <a:rect l="0" t="0" r="r" b="b"/>
              <a:pathLst>
                <a:path w="208" h="579">
                  <a:moveTo>
                    <a:pt x="1" y="579"/>
                  </a:moveTo>
                  <a:cubicBezTo>
                    <a:pt x="0" y="176"/>
                    <a:pt x="0" y="176"/>
                    <a:pt x="0" y="176"/>
                  </a:cubicBezTo>
                  <a:cubicBezTo>
                    <a:pt x="0" y="16"/>
                    <a:pt x="206" y="0"/>
                    <a:pt x="207" y="226"/>
                  </a:cubicBezTo>
                  <a:cubicBezTo>
                    <a:pt x="208" y="579"/>
                    <a:pt x="208" y="579"/>
                    <a:pt x="208" y="579"/>
                  </a:cubicBezTo>
                  <a:lnTo>
                    <a:pt x="1" y="579"/>
                  </a:lnTo>
                  <a:close/>
                </a:path>
              </a:pathLst>
            </a:custGeom>
            <a:solidFill>
              <a:schemeClr val="tx1">
                <a:lumMod val="65000"/>
                <a:lumOff val="35000"/>
              </a:schemeClr>
            </a:solidFill>
            <a:ln>
              <a:noFill/>
            </a:ln>
          </p:spPr>
          <p:txBody>
            <a:bodyPr vert="horz" wrap="square" lIns="121920" tIns="60960" rIns="121920" bIns="60960" numCol="1" anchor="t" anchorCtr="0" compatLnSpc="1"/>
            <a:lstStyle/>
            <a:p>
              <a:endParaRPr lang="zh-CN" altLang="en-US">
                <a:solidFill>
                  <a:srgbClr val="FFD85B"/>
                </a:solidFill>
                <a:ea typeface="微软雅黑" panose="020B0503020204020204" pitchFamily="34" charset="-122"/>
              </a:endParaRPr>
            </a:p>
          </p:txBody>
        </p:sp>
        <p:sp>
          <p:nvSpPr>
            <p:cNvPr id="14" name="标题层"/>
            <p:cNvSpPr txBox="1"/>
            <p:nvPr/>
          </p:nvSpPr>
          <p:spPr bwMode="auto">
            <a:xfrm>
              <a:off x="3273199" y="3501587"/>
              <a:ext cx="617718" cy="400110"/>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en-US" altLang="zh-CN" sz="2000" kern="0" dirty="0">
                  <a:solidFill>
                    <a:srgbClr val="FFD85B"/>
                  </a:solidFill>
                  <a:latin typeface="Impact" panose="020B0806030902050204" pitchFamily="34" charset="0"/>
                  <a:ea typeface="微软雅黑" panose="020B0503020204020204" pitchFamily="34" charset="-122"/>
                  <a:cs typeface="Arial" panose="020B0604020202020204" pitchFamily="34" charset="0"/>
                </a:rPr>
                <a:t>04</a:t>
              </a:r>
              <a:endParaRPr lang="zh-CN" altLang="en-US" sz="2000" kern="0" dirty="0">
                <a:solidFill>
                  <a:srgbClr val="FFD85B"/>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082249" y="3637906"/>
            <a:ext cx="857610" cy="418757"/>
            <a:chOff x="3153254" y="4008517"/>
            <a:chExt cx="857610" cy="418756"/>
          </a:xfrm>
        </p:grpSpPr>
        <p:sp>
          <p:nvSpPr>
            <p:cNvPr id="16" name="Freeform 5"/>
            <p:cNvSpPr/>
            <p:nvPr/>
          </p:nvSpPr>
          <p:spPr bwMode="auto">
            <a:xfrm rot="5400000">
              <a:off x="3379724" y="3796134"/>
              <a:ext cx="404669" cy="857610"/>
            </a:xfrm>
            <a:custGeom>
              <a:avLst/>
              <a:gdLst>
                <a:gd name="T0" fmla="*/ 1 w 182"/>
                <a:gd name="T1" fmla="*/ 385 h 385"/>
                <a:gd name="T2" fmla="*/ 1 w 182"/>
                <a:gd name="T3" fmla="*/ 98 h 385"/>
                <a:gd name="T4" fmla="*/ 149 w 182"/>
                <a:gd name="T5" fmla="*/ 136 h 385"/>
                <a:gd name="T6" fmla="*/ 182 w 182"/>
                <a:gd name="T7" fmla="*/ 385 h 385"/>
                <a:gd name="T8" fmla="*/ 1 w 182"/>
                <a:gd name="T9" fmla="*/ 385 h 385"/>
              </a:gdLst>
              <a:ahLst/>
              <a:cxnLst>
                <a:cxn ang="0">
                  <a:pos x="T0" y="T1"/>
                </a:cxn>
                <a:cxn ang="0">
                  <a:pos x="T2" y="T3"/>
                </a:cxn>
                <a:cxn ang="0">
                  <a:pos x="T4" y="T5"/>
                </a:cxn>
                <a:cxn ang="0">
                  <a:pos x="T6" y="T7"/>
                </a:cxn>
                <a:cxn ang="0">
                  <a:pos x="T8" y="T9"/>
                </a:cxn>
              </a:cxnLst>
              <a:rect l="0" t="0" r="r" b="b"/>
              <a:pathLst>
                <a:path w="182" h="385">
                  <a:moveTo>
                    <a:pt x="1" y="385"/>
                  </a:moveTo>
                  <a:cubicBezTo>
                    <a:pt x="1" y="98"/>
                    <a:pt x="1" y="98"/>
                    <a:pt x="1" y="98"/>
                  </a:cubicBezTo>
                  <a:cubicBezTo>
                    <a:pt x="0" y="8"/>
                    <a:pt x="130" y="0"/>
                    <a:pt x="149" y="136"/>
                  </a:cubicBezTo>
                  <a:cubicBezTo>
                    <a:pt x="165" y="206"/>
                    <a:pt x="177" y="292"/>
                    <a:pt x="182" y="385"/>
                  </a:cubicBezTo>
                  <a:lnTo>
                    <a:pt x="1" y="385"/>
                  </a:lnTo>
                  <a:close/>
                </a:path>
              </a:pathLst>
            </a:custGeom>
            <a:solidFill>
              <a:schemeClr val="tx1">
                <a:lumMod val="65000"/>
                <a:lumOff val="35000"/>
              </a:schemeClr>
            </a:solidFill>
            <a:ln>
              <a:noFill/>
            </a:ln>
          </p:spPr>
          <p:txBody>
            <a:bodyPr vert="horz" wrap="square" lIns="121920" tIns="60960" rIns="121920" bIns="60960" numCol="1" anchor="t" anchorCtr="0" compatLnSpc="1"/>
            <a:lstStyle/>
            <a:p>
              <a:endParaRPr lang="zh-CN" altLang="en-US">
                <a:solidFill>
                  <a:srgbClr val="FFD85B"/>
                </a:solidFill>
                <a:ea typeface="微软雅黑" panose="020B0503020204020204" pitchFamily="34" charset="-122"/>
              </a:endParaRPr>
            </a:p>
          </p:txBody>
        </p:sp>
        <p:sp>
          <p:nvSpPr>
            <p:cNvPr id="17" name="标题层"/>
            <p:cNvSpPr txBox="1"/>
            <p:nvPr/>
          </p:nvSpPr>
          <p:spPr bwMode="auto">
            <a:xfrm>
              <a:off x="3273199" y="4008517"/>
              <a:ext cx="617718" cy="400109"/>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en-US" altLang="zh-CN" sz="2000" kern="0" dirty="0">
                  <a:solidFill>
                    <a:srgbClr val="FFD85B"/>
                  </a:solidFill>
                  <a:latin typeface="Impact" panose="020B0806030902050204" pitchFamily="34" charset="0"/>
                  <a:ea typeface="微软雅黑" panose="020B0503020204020204" pitchFamily="34" charset="-122"/>
                  <a:cs typeface="Arial" panose="020B0604020202020204" pitchFamily="34" charset="0"/>
                </a:rPr>
                <a:t>05</a:t>
              </a:r>
              <a:endParaRPr lang="zh-CN" altLang="en-US" sz="2000" kern="0" dirty="0">
                <a:solidFill>
                  <a:srgbClr val="FFD85B"/>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8" name="组合 17"/>
          <p:cNvGrpSpPr/>
          <p:nvPr/>
        </p:nvGrpSpPr>
        <p:grpSpPr>
          <a:xfrm>
            <a:off x="971600" y="1875148"/>
            <a:ext cx="2063175" cy="2171834"/>
            <a:chOff x="971600" y="2245761"/>
            <a:chExt cx="2063175" cy="2171834"/>
          </a:xfrm>
        </p:grpSpPr>
        <p:sp>
          <p:nvSpPr>
            <p:cNvPr id="19" name="Freeform 10"/>
            <p:cNvSpPr/>
            <p:nvPr/>
          </p:nvSpPr>
          <p:spPr bwMode="auto">
            <a:xfrm rot="5400000">
              <a:off x="917271" y="2300090"/>
              <a:ext cx="2171834" cy="2063175"/>
            </a:xfrm>
            <a:custGeom>
              <a:avLst/>
              <a:gdLst/>
              <a:ahLst/>
              <a:cxnLst/>
              <a:rect l="l" t="t" r="r" b="b"/>
              <a:pathLst>
                <a:path w="2171834" h="2063175">
                  <a:moveTo>
                    <a:pt x="0" y="1753735"/>
                  </a:moveTo>
                  <a:lnTo>
                    <a:pt x="0" y="1012699"/>
                  </a:lnTo>
                  <a:lnTo>
                    <a:pt x="0" y="1012698"/>
                  </a:lnTo>
                  <a:lnTo>
                    <a:pt x="0" y="1012698"/>
                  </a:lnTo>
                  <a:cubicBezTo>
                    <a:pt x="0" y="683293"/>
                    <a:pt x="4416" y="347211"/>
                    <a:pt x="2208" y="0"/>
                  </a:cubicBezTo>
                  <a:lnTo>
                    <a:pt x="2168267" y="0"/>
                  </a:lnTo>
                  <a:cubicBezTo>
                    <a:pt x="2181515" y="331631"/>
                    <a:pt x="2159435" y="696648"/>
                    <a:pt x="2075531" y="1012699"/>
                  </a:cubicBezTo>
                  <a:lnTo>
                    <a:pt x="2072643" y="1012699"/>
                  </a:lnTo>
                  <a:cubicBezTo>
                    <a:pt x="1907900" y="1557905"/>
                    <a:pt x="1435934" y="2056380"/>
                    <a:pt x="837072" y="2063056"/>
                  </a:cubicBezTo>
                  <a:cubicBezTo>
                    <a:pt x="503134" y="2067507"/>
                    <a:pt x="224852" y="1947339"/>
                    <a:pt x="0" y="1753735"/>
                  </a:cubicBezTo>
                  <a:close/>
                </a:path>
              </a:pathLst>
            </a:custGeom>
            <a:solidFill>
              <a:srgbClr val="FFC000"/>
            </a:solidFill>
            <a:ln>
              <a:noFill/>
            </a:ln>
          </p:spPr>
          <p:txBody>
            <a:bodyPr vert="horz" wrap="square" lIns="121920" tIns="60960" rIns="121920" bIns="60960" numCol="1" anchor="t" anchorCtr="0" compatLnSpc="1"/>
            <a:lstStyle/>
            <a:p>
              <a:endParaRPr lang="zh-CN" altLang="en-US">
                <a:solidFill>
                  <a:prstClr val="black"/>
                </a:solidFill>
                <a:ea typeface="微软雅黑" panose="020B0503020204020204" pitchFamily="34" charset="-122"/>
              </a:endParaRPr>
            </a:p>
          </p:txBody>
        </p:sp>
        <p:sp>
          <p:nvSpPr>
            <p:cNvPr id="20" name="Freeform 44"/>
            <p:cNvSpPr>
              <a:spLocks noEditPoints="1"/>
            </p:cNvSpPr>
            <p:nvPr/>
          </p:nvSpPr>
          <p:spPr bwMode="auto">
            <a:xfrm>
              <a:off x="1831365" y="2607027"/>
              <a:ext cx="541351" cy="468779"/>
            </a:xfrm>
            <a:custGeom>
              <a:avLst/>
              <a:gdLst>
                <a:gd name="T0" fmla="*/ 139 w 276"/>
                <a:gd name="T1" fmla="*/ 161 h 239"/>
                <a:gd name="T2" fmla="*/ 111 w 276"/>
                <a:gd name="T3" fmla="*/ 161 h 239"/>
                <a:gd name="T4" fmla="*/ 111 w 276"/>
                <a:gd name="T5" fmla="*/ 190 h 239"/>
                <a:gd name="T6" fmla="*/ 139 w 276"/>
                <a:gd name="T7" fmla="*/ 190 h 239"/>
                <a:gd name="T8" fmla="*/ 139 w 276"/>
                <a:gd name="T9" fmla="*/ 161 h 239"/>
                <a:gd name="T10" fmla="*/ 63 w 276"/>
                <a:gd name="T11" fmla="*/ 112 h 239"/>
                <a:gd name="T12" fmla="*/ 137 w 276"/>
                <a:gd name="T13" fmla="*/ 38 h 239"/>
                <a:gd name="T14" fmla="*/ 210 w 276"/>
                <a:gd name="T15" fmla="*/ 112 h 239"/>
                <a:gd name="T16" fmla="*/ 63 w 276"/>
                <a:gd name="T17" fmla="*/ 112 h 239"/>
                <a:gd name="T18" fmla="*/ 137 w 276"/>
                <a:gd name="T19" fmla="*/ 0 h 239"/>
                <a:gd name="T20" fmla="*/ 127 w 276"/>
                <a:gd name="T21" fmla="*/ 10 h 239"/>
                <a:gd name="T22" fmla="*/ 21 w 276"/>
                <a:gd name="T23" fmla="*/ 116 h 239"/>
                <a:gd name="T24" fmla="*/ 0 w 276"/>
                <a:gd name="T25" fmla="*/ 140 h 239"/>
                <a:gd name="T26" fmla="*/ 56 w 276"/>
                <a:gd name="T27" fmla="*/ 140 h 239"/>
                <a:gd name="T28" fmla="*/ 56 w 276"/>
                <a:gd name="T29" fmla="*/ 239 h 239"/>
                <a:gd name="T30" fmla="*/ 85 w 276"/>
                <a:gd name="T31" fmla="*/ 239 h 239"/>
                <a:gd name="T32" fmla="*/ 85 w 276"/>
                <a:gd name="T33" fmla="*/ 140 h 239"/>
                <a:gd name="T34" fmla="*/ 184 w 276"/>
                <a:gd name="T35" fmla="*/ 140 h 239"/>
                <a:gd name="T36" fmla="*/ 184 w 276"/>
                <a:gd name="T37" fmla="*/ 239 h 239"/>
                <a:gd name="T38" fmla="*/ 213 w 276"/>
                <a:gd name="T39" fmla="*/ 239 h 239"/>
                <a:gd name="T40" fmla="*/ 213 w 276"/>
                <a:gd name="T41" fmla="*/ 140 h 239"/>
                <a:gd name="T42" fmla="*/ 276 w 276"/>
                <a:gd name="T43" fmla="*/ 140 h 239"/>
                <a:gd name="T44" fmla="*/ 253 w 276"/>
                <a:gd name="T45" fmla="*/ 116 h 239"/>
                <a:gd name="T46" fmla="*/ 146 w 276"/>
                <a:gd name="T47" fmla="*/ 10 h 239"/>
                <a:gd name="T48" fmla="*/ 137 w 276"/>
                <a:gd name="T49"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6" h="239">
                  <a:moveTo>
                    <a:pt x="139" y="161"/>
                  </a:moveTo>
                  <a:lnTo>
                    <a:pt x="111" y="161"/>
                  </a:lnTo>
                  <a:lnTo>
                    <a:pt x="111" y="190"/>
                  </a:lnTo>
                  <a:lnTo>
                    <a:pt x="139" y="190"/>
                  </a:lnTo>
                  <a:lnTo>
                    <a:pt x="139" y="161"/>
                  </a:lnTo>
                  <a:moveTo>
                    <a:pt x="63" y="112"/>
                  </a:moveTo>
                  <a:lnTo>
                    <a:pt x="137" y="38"/>
                  </a:lnTo>
                  <a:lnTo>
                    <a:pt x="210" y="112"/>
                  </a:lnTo>
                  <a:lnTo>
                    <a:pt x="63" y="112"/>
                  </a:lnTo>
                  <a:moveTo>
                    <a:pt x="137" y="0"/>
                  </a:moveTo>
                  <a:lnTo>
                    <a:pt x="127" y="10"/>
                  </a:lnTo>
                  <a:lnTo>
                    <a:pt x="21" y="116"/>
                  </a:lnTo>
                  <a:lnTo>
                    <a:pt x="0" y="140"/>
                  </a:lnTo>
                  <a:lnTo>
                    <a:pt x="56" y="140"/>
                  </a:lnTo>
                  <a:lnTo>
                    <a:pt x="56" y="239"/>
                  </a:lnTo>
                  <a:lnTo>
                    <a:pt x="85" y="239"/>
                  </a:lnTo>
                  <a:lnTo>
                    <a:pt x="85" y="140"/>
                  </a:lnTo>
                  <a:lnTo>
                    <a:pt x="184" y="140"/>
                  </a:lnTo>
                  <a:lnTo>
                    <a:pt x="184" y="239"/>
                  </a:lnTo>
                  <a:lnTo>
                    <a:pt x="213" y="239"/>
                  </a:lnTo>
                  <a:lnTo>
                    <a:pt x="213" y="140"/>
                  </a:lnTo>
                  <a:lnTo>
                    <a:pt x="276" y="140"/>
                  </a:lnTo>
                  <a:lnTo>
                    <a:pt x="253" y="116"/>
                  </a:lnTo>
                  <a:lnTo>
                    <a:pt x="146" y="10"/>
                  </a:lnTo>
                  <a:lnTo>
                    <a:pt x="137" y="0"/>
                  </a:lnTo>
                </a:path>
              </a:pathLst>
            </a:custGeom>
            <a:solidFill>
              <a:srgbClr val="C00000"/>
            </a:solidFill>
            <a:ln>
              <a:noFill/>
            </a:ln>
            <a:effectLst/>
          </p:spPr>
          <p:txBody>
            <a:bodyPr vert="horz" wrap="square" lIns="121920" tIns="60960" rIns="121920" bIns="60960" numCol="1" anchor="t" anchorCtr="0" compatLnSpc="1"/>
            <a:lstStyle/>
            <a:p>
              <a:endParaRPr lang="zh-CN" altLang="en-US">
                <a:solidFill>
                  <a:prstClr val="black"/>
                </a:solidFill>
                <a:ea typeface="微软雅黑" panose="020B0503020204020204" pitchFamily="34" charset="-122"/>
              </a:endParaRPr>
            </a:p>
          </p:txBody>
        </p:sp>
        <p:sp>
          <p:nvSpPr>
            <p:cNvPr id="21" name="矩形 20"/>
            <p:cNvSpPr/>
            <p:nvPr/>
          </p:nvSpPr>
          <p:spPr>
            <a:xfrm>
              <a:off x="1318054" y="3168485"/>
              <a:ext cx="1521423" cy="707886"/>
            </a:xfrm>
            <a:prstGeom prst="rect">
              <a:avLst/>
            </a:prstGeom>
            <a:effectLst/>
          </p:spPr>
          <p:txBody>
            <a:bodyPr wrap="square">
              <a:spAutoFit/>
            </a:bodyPr>
            <a:lstStyle/>
            <a:p>
              <a:pPr algn="just">
                <a:lnSpc>
                  <a:spcPts val="1200"/>
                </a:lnSpc>
              </a:pPr>
              <a:r>
                <a:rPr lang="zh-CN" altLang="en-US" sz="1000" dirty="0">
                  <a:solidFill>
                    <a:srgbClr val="C00000"/>
                  </a:solidFill>
                  <a:latin typeface="微软雅黑" panose="020B0503020204020204" pitchFamily="34" charset="-122"/>
                  <a:ea typeface="微软雅黑" panose="020B0503020204020204" pitchFamily="34" charset="-122"/>
                </a:rPr>
                <a:t>随着计算机技术发展及印刷技术的进步，平面设计在视觉感观领域的表现和应用越来越丰富。</a:t>
              </a:r>
            </a:p>
          </p:txBody>
        </p:sp>
      </p:grpSp>
      <p:sp>
        <p:nvSpPr>
          <p:cNvPr id="22" name="Freeform 42"/>
          <p:cNvSpPr>
            <a:spLocks noEditPoints="1"/>
          </p:cNvSpPr>
          <p:nvPr/>
        </p:nvSpPr>
        <p:spPr bwMode="auto">
          <a:xfrm>
            <a:off x="5077058" y="1325487"/>
            <a:ext cx="278076" cy="279202"/>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rgbClr val="92D050"/>
          </a:solidFill>
          <a:ln>
            <a:noFill/>
          </a:ln>
        </p:spPr>
        <p:txBody>
          <a:bodyPr vert="horz" wrap="square" lIns="91440" tIns="45720" rIns="91440" bIns="45720" numCol="1" anchor="t" anchorCtr="0" compatLnSpc="1"/>
          <a:lstStyle/>
          <a:p>
            <a:pPr>
              <a:defRPr/>
            </a:pPr>
            <a:endParaRPr lang="zh-CN" altLang="en-US" kern="0">
              <a:solidFill>
                <a:prstClr val="black"/>
              </a:solidFill>
              <a:ea typeface="微软雅黑" panose="020B0503020204020204" pitchFamily="34" charset="-122"/>
            </a:endParaRPr>
          </a:p>
        </p:txBody>
      </p:sp>
      <p:sp>
        <p:nvSpPr>
          <p:cNvPr id="23" name="矩形 22"/>
          <p:cNvSpPr/>
          <p:nvPr/>
        </p:nvSpPr>
        <p:spPr>
          <a:xfrm>
            <a:off x="5410947" y="1265032"/>
            <a:ext cx="2832088" cy="377027"/>
          </a:xfrm>
          <a:prstGeom prst="rect">
            <a:avLst/>
          </a:prstGeom>
        </p:spPr>
        <p:txBody>
          <a:bodyPr wrap="square" lIns="68580" tIns="34290" rIns="68580" bIns="34290">
            <a:spAutoFit/>
          </a:bodyPr>
          <a:lstStyle/>
          <a:p>
            <a:pPr algn="just">
              <a:lnSpc>
                <a:spcPts val="1200"/>
              </a:lnSpc>
            </a:pPr>
            <a:r>
              <a:rPr lang="zh-CN" altLang="en-US" sz="1000" dirty="0">
                <a:solidFill>
                  <a:srgbClr val="FFD85B"/>
                </a:solidFill>
                <a:latin typeface="微软雅黑" panose="020B0503020204020204" pitchFamily="34" charset="-122"/>
                <a:ea typeface="微软雅黑" panose="020B0503020204020204" pitchFamily="34" charset="-122"/>
              </a:rPr>
              <a:t>随着计算机技术发展印刷技术的进步，平面设计在视觉感观领域的表现和应用也越来越丰富。</a:t>
            </a:r>
          </a:p>
        </p:txBody>
      </p:sp>
      <p:sp>
        <p:nvSpPr>
          <p:cNvPr id="24" name="Freeform 42"/>
          <p:cNvSpPr>
            <a:spLocks noEditPoints="1"/>
          </p:cNvSpPr>
          <p:nvPr/>
        </p:nvSpPr>
        <p:spPr bwMode="auto">
          <a:xfrm>
            <a:off x="5077058" y="1923366"/>
            <a:ext cx="278076" cy="279202"/>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rgbClr val="92D050"/>
          </a:solidFill>
          <a:ln>
            <a:noFill/>
          </a:ln>
        </p:spPr>
        <p:txBody>
          <a:bodyPr vert="horz" wrap="square" lIns="91440" tIns="45720" rIns="91440" bIns="45720" numCol="1" anchor="t" anchorCtr="0" compatLnSpc="1"/>
          <a:lstStyle/>
          <a:p>
            <a:pPr>
              <a:defRPr/>
            </a:pPr>
            <a:endParaRPr lang="zh-CN" altLang="en-US" kern="0">
              <a:solidFill>
                <a:prstClr val="black"/>
              </a:solidFill>
              <a:ea typeface="微软雅黑" panose="020B0503020204020204" pitchFamily="34" charset="-122"/>
            </a:endParaRPr>
          </a:p>
        </p:txBody>
      </p:sp>
      <p:sp>
        <p:nvSpPr>
          <p:cNvPr id="25" name="矩形 24"/>
          <p:cNvSpPr/>
          <p:nvPr/>
        </p:nvSpPr>
        <p:spPr>
          <a:xfrm>
            <a:off x="5410947" y="1862911"/>
            <a:ext cx="2832088" cy="377027"/>
          </a:xfrm>
          <a:prstGeom prst="rect">
            <a:avLst/>
          </a:prstGeom>
        </p:spPr>
        <p:txBody>
          <a:bodyPr wrap="square" lIns="68580" tIns="34290" rIns="68580" bIns="34290">
            <a:spAutoFit/>
          </a:bodyPr>
          <a:lstStyle/>
          <a:p>
            <a:pPr algn="just">
              <a:lnSpc>
                <a:spcPts val="1200"/>
              </a:lnSpc>
            </a:pPr>
            <a:r>
              <a:rPr lang="zh-CN" altLang="en-US" sz="1000" dirty="0">
                <a:solidFill>
                  <a:srgbClr val="FFD85B"/>
                </a:solidFill>
                <a:latin typeface="微软雅黑" panose="020B0503020204020204" pitchFamily="34" charset="-122"/>
                <a:ea typeface="微软雅黑" panose="020B0503020204020204" pitchFamily="34" charset="-122"/>
              </a:rPr>
              <a:t>随着计算机技术发展印刷技术的进步，平面设计在视觉感观领域的表现和应用也越来越丰富。</a:t>
            </a:r>
          </a:p>
        </p:txBody>
      </p:sp>
      <p:sp>
        <p:nvSpPr>
          <p:cNvPr id="26" name="Freeform 42"/>
          <p:cNvSpPr>
            <a:spLocks noEditPoints="1"/>
          </p:cNvSpPr>
          <p:nvPr/>
        </p:nvSpPr>
        <p:spPr bwMode="auto">
          <a:xfrm>
            <a:off x="5077058" y="2521245"/>
            <a:ext cx="278076" cy="279202"/>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rgbClr val="92D050"/>
          </a:solidFill>
          <a:ln>
            <a:noFill/>
          </a:ln>
        </p:spPr>
        <p:txBody>
          <a:bodyPr vert="horz" wrap="square" lIns="91440" tIns="45720" rIns="91440" bIns="45720" numCol="1" anchor="t" anchorCtr="0" compatLnSpc="1"/>
          <a:lstStyle/>
          <a:p>
            <a:pPr>
              <a:defRPr/>
            </a:pPr>
            <a:endParaRPr lang="zh-CN" altLang="en-US" kern="0">
              <a:solidFill>
                <a:prstClr val="black"/>
              </a:solidFill>
              <a:ea typeface="微软雅黑" panose="020B0503020204020204" pitchFamily="34" charset="-122"/>
            </a:endParaRPr>
          </a:p>
        </p:txBody>
      </p:sp>
      <p:sp>
        <p:nvSpPr>
          <p:cNvPr id="27" name="矩形 26"/>
          <p:cNvSpPr/>
          <p:nvPr/>
        </p:nvSpPr>
        <p:spPr>
          <a:xfrm>
            <a:off x="5410947" y="2460790"/>
            <a:ext cx="2832088" cy="377027"/>
          </a:xfrm>
          <a:prstGeom prst="rect">
            <a:avLst/>
          </a:prstGeom>
        </p:spPr>
        <p:txBody>
          <a:bodyPr wrap="square" lIns="68580" tIns="34290" rIns="68580" bIns="34290">
            <a:spAutoFit/>
          </a:bodyPr>
          <a:lstStyle/>
          <a:p>
            <a:pPr algn="just">
              <a:lnSpc>
                <a:spcPts val="1200"/>
              </a:lnSpc>
            </a:pPr>
            <a:r>
              <a:rPr lang="zh-CN" altLang="en-US" sz="1000" dirty="0">
                <a:solidFill>
                  <a:srgbClr val="FFD85B"/>
                </a:solidFill>
                <a:latin typeface="微软雅黑" panose="020B0503020204020204" pitchFamily="34" charset="-122"/>
                <a:ea typeface="微软雅黑" panose="020B0503020204020204" pitchFamily="34" charset="-122"/>
              </a:rPr>
              <a:t>随着计算机技术发展印刷技术的进步，平面设计在视觉感观领域的表现和应用也越来越丰富。</a:t>
            </a:r>
          </a:p>
        </p:txBody>
      </p:sp>
      <p:sp>
        <p:nvSpPr>
          <p:cNvPr id="28" name="Freeform 42"/>
          <p:cNvSpPr>
            <a:spLocks noEditPoints="1"/>
          </p:cNvSpPr>
          <p:nvPr/>
        </p:nvSpPr>
        <p:spPr bwMode="auto">
          <a:xfrm>
            <a:off x="5077058" y="3119123"/>
            <a:ext cx="278076" cy="279202"/>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rgbClr val="92D050"/>
          </a:solidFill>
          <a:ln>
            <a:noFill/>
          </a:ln>
        </p:spPr>
        <p:txBody>
          <a:bodyPr vert="horz" wrap="square" lIns="91440" tIns="45720" rIns="91440" bIns="45720" numCol="1" anchor="t" anchorCtr="0" compatLnSpc="1"/>
          <a:lstStyle/>
          <a:p>
            <a:pPr>
              <a:defRPr/>
            </a:pPr>
            <a:endParaRPr lang="zh-CN" altLang="en-US" kern="0">
              <a:solidFill>
                <a:prstClr val="black"/>
              </a:solidFill>
              <a:ea typeface="微软雅黑" panose="020B0503020204020204" pitchFamily="34" charset="-122"/>
            </a:endParaRPr>
          </a:p>
        </p:txBody>
      </p:sp>
      <p:sp>
        <p:nvSpPr>
          <p:cNvPr id="29" name="矩形 28"/>
          <p:cNvSpPr/>
          <p:nvPr/>
        </p:nvSpPr>
        <p:spPr>
          <a:xfrm>
            <a:off x="5410947" y="3058669"/>
            <a:ext cx="2832088" cy="377027"/>
          </a:xfrm>
          <a:prstGeom prst="rect">
            <a:avLst/>
          </a:prstGeom>
        </p:spPr>
        <p:txBody>
          <a:bodyPr wrap="square" lIns="68580" tIns="34290" rIns="68580" bIns="34290">
            <a:spAutoFit/>
          </a:bodyPr>
          <a:lstStyle/>
          <a:p>
            <a:pPr algn="just">
              <a:lnSpc>
                <a:spcPts val="1200"/>
              </a:lnSpc>
            </a:pPr>
            <a:r>
              <a:rPr lang="zh-CN" altLang="en-US" sz="1000" dirty="0">
                <a:solidFill>
                  <a:srgbClr val="FFD85B"/>
                </a:solidFill>
                <a:latin typeface="微软雅黑" panose="020B0503020204020204" pitchFamily="34" charset="-122"/>
                <a:ea typeface="微软雅黑" panose="020B0503020204020204" pitchFamily="34" charset="-122"/>
              </a:rPr>
              <a:t>随着计算机技术发展印刷技术的进步，平面设计在视觉感观领域的表现和应用也越来越丰富。</a:t>
            </a:r>
          </a:p>
        </p:txBody>
      </p:sp>
      <p:sp>
        <p:nvSpPr>
          <p:cNvPr id="30" name="Freeform 42"/>
          <p:cNvSpPr>
            <a:spLocks noEditPoints="1"/>
          </p:cNvSpPr>
          <p:nvPr/>
        </p:nvSpPr>
        <p:spPr bwMode="auto">
          <a:xfrm>
            <a:off x="5077058" y="3717005"/>
            <a:ext cx="278076" cy="279202"/>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rgbClr val="92D050"/>
          </a:solidFill>
          <a:ln>
            <a:noFill/>
          </a:ln>
        </p:spPr>
        <p:txBody>
          <a:bodyPr vert="horz" wrap="square" lIns="91440" tIns="45720" rIns="91440" bIns="45720" numCol="1" anchor="t" anchorCtr="0" compatLnSpc="1"/>
          <a:lstStyle/>
          <a:p>
            <a:pPr>
              <a:defRPr/>
            </a:pPr>
            <a:endParaRPr lang="zh-CN" altLang="en-US" kern="0">
              <a:solidFill>
                <a:prstClr val="black"/>
              </a:solidFill>
              <a:ea typeface="微软雅黑" panose="020B0503020204020204" pitchFamily="34" charset="-122"/>
            </a:endParaRPr>
          </a:p>
        </p:txBody>
      </p:sp>
      <p:sp>
        <p:nvSpPr>
          <p:cNvPr id="31" name="矩形 30"/>
          <p:cNvSpPr/>
          <p:nvPr/>
        </p:nvSpPr>
        <p:spPr>
          <a:xfrm>
            <a:off x="5410947" y="3656550"/>
            <a:ext cx="2832088" cy="377027"/>
          </a:xfrm>
          <a:prstGeom prst="rect">
            <a:avLst/>
          </a:prstGeom>
        </p:spPr>
        <p:txBody>
          <a:bodyPr wrap="square" lIns="68580" tIns="34290" rIns="68580" bIns="34290">
            <a:spAutoFit/>
          </a:bodyPr>
          <a:lstStyle/>
          <a:p>
            <a:pPr algn="just">
              <a:lnSpc>
                <a:spcPts val="1200"/>
              </a:lnSpc>
            </a:pPr>
            <a:r>
              <a:rPr lang="zh-CN" altLang="en-US" sz="1000" dirty="0">
                <a:solidFill>
                  <a:srgbClr val="FFD85B"/>
                </a:solidFill>
                <a:latin typeface="微软雅黑" panose="020B0503020204020204" pitchFamily="34" charset="-122"/>
                <a:ea typeface="微软雅黑" panose="020B0503020204020204" pitchFamily="34" charset="-122"/>
              </a:rPr>
              <a:t>随着计算机技术发展印刷技术的进步，平面设计在视觉感观领域的表现和应用也越来越丰富。</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randombar(horizontal)">
                                      <p:cBhvr>
                                        <p:cTn id="7" dur="500"/>
                                        <p:tgtEl>
                                          <p:spTgt spid="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400"/>
                                        <p:tgtEl>
                                          <p:spTgt spid="3"/>
                                        </p:tgtEl>
                                        <p:attrNameLst>
                                          <p:attrName>ppt_y</p:attrName>
                                        </p:attrNameLst>
                                      </p:cBhvr>
                                      <p:tavLst>
                                        <p:tav tm="0">
                                          <p:val>
                                            <p:strVal val="#ppt_y+#ppt_h*1.125000"/>
                                          </p:val>
                                        </p:tav>
                                        <p:tav tm="100000">
                                          <p:val>
                                            <p:strVal val="#ppt_y"/>
                                          </p:val>
                                        </p:tav>
                                      </p:tavLst>
                                    </p:anim>
                                    <p:animEffect transition="in" filter="wipe(up)">
                                      <p:cBhvr>
                                        <p:cTn id="16" dur="400"/>
                                        <p:tgtEl>
                                          <p:spTgt spid="3"/>
                                        </p:tgtEl>
                                      </p:cBhvr>
                                    </p:animEffect>
                                  </p:childTnLst>
                                </p:cTn>
                              </p:par>
                            </p:childTnLst>
                          </p:cTn>
                        </p:par>
                        <p:par>
                          <p:cTn id="17" fill="hold">
                            <p:stCondLst>
                              <p:cond delay="1500"/>
                            </p:stCondLst>
                            <p:childTnLst>
                              <p:par>
                                <p:cTn id="18" presetID="1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400"/>
                                        <p:tgtEl>
                                          <p:spTgt spid="6"/>
                                        </p:tgtEl>
                                        <p:attrNameLst>
                                          <p:attrName>ppt_x</p:attrName>
                                        </p:attrNameLst>
                                      </p:cBhvr>
                                      <p:tavLst>
                                        <p:tav tm="0">
                                          <p:val>
                                            <p:strVal val="#ppt_x-#ppt_w*1.125000"/>
                                          </p:val>
                                        </p:tav>
                                        <p:tav tm="100000">
                                          <p:val>
                                            <p:strVal val="#ppt_x"/>
                                          </p:val>
                                        </p:tav>
                                      </p:tavLst>
                                    </p:anim>
                                    <p:animEffect transition="in" filter="wipe(right)">
                                      <p:cBhvr>
                                        <p:cTn id="21" dur="400"/>
                                        <p:tgtEl>
                                          <p:spTgt spid="6"/>
                                        </p:tgtEl>
                                      </p:cBhvr>
                                    </p:animEffect>
                                  </p:childTnLst>
                                </p:cTn>
                              </p:par>
                            </p:childTnLst>
                          </p:cTn>
                        </p:par>
                        <p:par>
                          <p:cTn id="22" fill="hold">
                            <p:stCondLst>
                              <p:cond delay="2000"/>
                            </p:stCondLst>
                            <p:childTnLst>
                              <p:par>
                                <p:cTn id="23" presetID="1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400"/>
                                        <p:tgtEl>
                                          <p:spTgt spid="9"/>
                                        </p:tgtEl>
                                        <p:attrNameLst>
                                          <p:attrName>ppt_x</p:attrName>
                                        </p:attrNameLst>
                                      </p:cBhvr>
                                      <p:tavLst>
                                        <p:tav tm="0">
                                          <p:val>
                                            <p:strVal val="#ppt_x-#ppt_w*1.125000"/>
                                          </p:val>
                                        </p:tav>
                                        <p:tav tm="100000">
                                          <p:val>
                                            <p:strVal val="#ppt_x"/>
                                          </p:val>
                                        </p:tav>
                                      </p:tavLst>
                                    </p:anim>
                                    <p:animEffect transition="in" filter="wipe(right)">
                                      <p:cBhvr>
                                        <p:cTn id="26" dur="400"/>
                                        <p:tgtEl>
                                          <p:spTgt spid="9"/>
                                        </p:tgtEl>
                                      </p:cBhvr>
                                    </p:animEffect>
                                  </p:childTnLst>
                                </p:cTn>
                              </p:par>
                            </p:childTnLst>
                          </p:cTn>
                        </p:par>
                        <p:par>
                          <p:cTn id="27" fill="hold">
                            <p:stCondLst>
                              <p:cond delay="2500"/>
                            </p:stCondLst>
                            <p:childTnLst>
                              <p:par>
                                <p:cTn id="28" presetID="12" presetClass="entr" presetSubtype="8"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400"/>
                                        <p:tgtEl>
                                          <p:spTgt spid="12"/>
                                        </p:tgtEl>
                                        <p:attrNameLst>
                                          <p:attrName>ppt_x</p:attrName>
                                        </p:attrNameLst>
                                      </p:cBhvr>
                                      <p:tavLst>
                                        <p:tav tm="0">
                                          <p:val>
                                            <p:strVal val="#ppt_x-#ppt_w*1.125000"/>
                                          </p:val>
                                        </p:tav>
                                        <p:tav tm="100000">
                                          <p:val>
                                            <p:strVal val="#ppt_x"/>
                                          </p:val>
                                        </p:tav>
                                      </p:tavLst>
                                    </p:anim>
                                    <p:animEffect transition="in" filter="wipe(right)">
                                      <p:cBhvr>
                                        <p:cTn id="31" dur="400"/>
                                        <p:tgtEl>
                                          <p:spTgt spid="12"/>
                                        </p:tgtEl>
                                      </p:cBhvr>
                                    </p:animEffect>
                                  </p:childTnLst>
                                </p:cTn>
                              </p:par>
                            </p:childTnLst>
                          </p:cTn>
                        </p:par>
                        <p:par>
                          <p:cTn id="32" fill="hold">
                            <p:stCondLst>
                              <p:cond delay="3000"/>
                            </p:stCondLst>
                            <p:childTnLst>
                              <p:par>
                                <p:cTn id="33" presetID="12" presetClass="entr" presetSubtype="8"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400"/>
                                        <p:tgtEl>
                                          <p:spTgt spid="15"/>
                                        </p:tgtEl>
                                        <p:attrNameLst>
                                          <p:attrName>ppt_x</p:attrName>
                                        </p:attrNameLst>
                                      </p:cBhvr>
                                      <p:tavLst>
                                        <p:tav tm="0">
                                          <p:val>
                                            <p:strVal val="#ppt_x-#ppt_w*1.125000"/>
                                          </p:val>
                                        </p:tav>
                                        <p:tav tm="100000">
                                          <p:val>
                                            <p:strVal val="#ppt_x"/>
                                          </p:val>
                                        </p:tav>
                                      </p:tavLst>
                                    </p:anim>
                                    <p:animEffect transition="in" filter="wipe(right)">
                                      <p:cBhvr>
                                        <p:cTn id="36" dur="400"/>
                                        <p:tgtEl>
                                          <p:spTgt spid="15"/>
                                        </p:tgtEl>
                                      </p:cBhvr>
                                    </p:animEffect>
                                  </p:childTnLst>
                                </p:cTn>
                              </p:par>
                            </p:childTnLst>
                          </p:cTn>
                        </p:par>
                        <p:par>
                          <p:cTn id="37" fill="hold">
                            <p:stCondLst>
                              <p:cond delay="3500"/>
                            </p:stCondLst>
                            <p:childTnLst>
                              <p:par>
                                <p:cTn id="38" presetID="53" presetClass="entr" presetSubtype="16"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200" fill="hold"/>
                                        <p:tgtEl>
                                          <p:spTgt spid="22"/>
                                        </p:tgtEl>
                                        <p:attrNameLst>
                                          <p:attrName>ppt_w</p:attrName>
                                        </p:attrNameLst>
                                      </p:cBhvr>
                                      <p:tavLst>
                                        <p:tav tm="0">
                                          <p:val>
                                            <p:fltVal val="0"/>
                                          </p:val>
                                        </p:tav>
                                        <p:tav tm="100000">
                                          <p:val>
                                            <p:strVal val="#ppt_w"/>
                                          </p:val>
                                        </p:tav>
                                      </p:tavLst>
                                    </p:anim>
                                    <p:anim calcmode="lin" valueType="num">
                                      <p:cBhvr>
                                        <p:cTn id="41" dur="200" fill="hold"/>
                                        <p:tgtEl>
                                          <p:spTgt spid="22"/>
                                        </p:tgtEl>
                                        <p:attrNameLst>
                                          <p:attrName>ppt_h</p:attrName>
                                        </p:attrNameLst>
                                      </p:cBhvr>
                                      <p:tavLst>
                                        <p:tav tm="0">
                                          <p:val>
                                            <p:fltVal val="0"/>
                                          </p:val>
                                        </p:tav>
                                        <p:tav tm="100000">
                                          <p:val>
                                            <p:strVal val="#ppt_h"/>
                                          </p:val>
                                        </p:tav>
                                      </p:tavLst>
                                    </p:anim>
                                    <p:animEffect transition="in" filter="fade">
                                      <p:cBhvr>
                                        <p:cTn id="42" dur="200"/>
                                        <p:tgtEl>
                                          <p:spTgt spid="22"/>
                                        </p:tgtEl>
                                      </p:cBhvr>
                                    </p:animEffect>
                                  </p:childTnLst>
                                </p:cTn>
                              </p:par>
                              <p:par>
                                <p:cTn id="43" presetID="6" presetClass="emph" presetSubtype="0" autoRev="1" fill="hold" grpId="1" nodeType="withEffect">
                                  <p:stCondLst>
                                    <p:cond delay="150"/>
                                  </p:stCondLst>
                                  <p:childTnLst>
                                    <p:animScale>
                                      <p:cBhvr>
                                        <p:cTn id="44" dur="100" fill="hold"/>
                                        <p:tgtEl>
                                          <p:spTgt spid="22"/>
                                        </p:tgtEl>
                                      </p:cBhvr>
                                      <p:by x="130000" y="130000"/>
                                    </p:animScale>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par>
                          <p:cTn id="49" fill="hold">
                            <p:stCondLst>
                              <p:cond delay="4500"/>
                            </p:stCondLst>
                            <p:childTnLst>
                              <p:par>
                                <p:cTn id="50" presetID="53" presetClass="entr" presetSubtype="16"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200" fill="hold"/>
                                        <p:tgtEl>
                                          <p:spTgt spid="24"/>
                                        </p:tgtEl>
                                        <p:attrNameLst>
                                          <p:attrName>ppt_w</p:attrName>
                                        </p:attrNameLst>
                                      </p:cBhvr>
                                      <p:tavLst>
                                        <p:tav tm="0">
                                          <p:val>
                                            <p:fltVal val="0"/>
                                          </p:val>
                                        </p:tav>
                                        <p:tav tm="100000">
                                          <p:val>
                                            <p:strVal val="#ppt_w"/>
                                          </p:val>
                                        </p:tav>
                                      </p:tavLst>
                                    </p:anim>
                                    <p:anim calcmode="lin" valueType="num">
                                      <p:cBhvr>
                                        <p:cTn id="53" dur="200" fill="hold"/>
                                        <p:tgtEl>
                                          <p:spTgt spid="24"/>
                                        </p:tgtEl>
                                        <p:attrNameLst>
                                          <p:attrName>ppt_h</p:attrName>
                                        </p:attrNameLst>
                                      </p:cBhvr>
                                      <p:tavLst>
                                        <p:tav tm="0">
                                          <p:val>
                                            <p:fltVal val="0"/>
                                          </p:val>
                                        </p:tav>
                                        <p:tav tm="100000">
                                          <p:val>
                                            <p:strVal val="#ppt_h"/>
                                          </p:val>
                                        </p:tav>
                                      </p:tavLst>
                                    </p:anim>
                                    <p:animEffect transition="in" filter="fade">
                                      <p:cBhvr>
                                        <p:cTn id="54" dur="200"/>
                                        <p:tgtEl>
                                          <p:spTgt spid="24"/>
                                        </p:tgtEl>
                                      </p:cBhvr>
                                    </p:animEffect>
                                  </p:childTnLst>
                                </p:cTn>
                              </p:par>
                              <p:par>
                                <p:cTn id="55" presetID="6" presetClass="emph" presetSubtype="0" autoRev="1" fill="hold" grpId="1" nodeType="withEffect">
                                  <p:stCondLst>
                                    <p:cond delay="150"/>
                                  </p:stCondLst>
                                  <p:childTnLst>
                                    <p:animScale>
                                      <p:cBhvr>
                                        <p:cTn id="56" dur="100" fill="hold"/>
                                        <p:tgtEl>
                                          <p:spTgt spid="24"/>
                                        </p:tgtEl>
                                      </p:cBhvr>
                                      <p:by x="130000" y="130000"/>
                                    </p:animScale>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par>
                          <p:cTn id="61" fill="hold">
                            <p:stCondLst>
                              <p:cond delay="5500"/>
                            </p:stCondLst>
                            <p:childTnLst>
                              <p:par>
                                <p:cTn id="62" presetID="53" presetClass="entr" presetSubtype="16"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200" fill="hold"/>
                                        <p:tgtEl>
                                          <p:spTgt spid="26"/>
                                        </p:tgtEl>
                                        <p:attrNameLst>
                                          <p:attrName>ppt_w</p:attrName>
                                        </p:attrNameLst>
                                      </p:cBhvr>
                                      <p:tavLst>
                                        <p:tav tm="0">
                                          <p:val>
                                            <p:fltVal val="0"/>
                                          </p:val>
                                        </p:tav>
                                        <p:tav tm="100000">
                                          <p:val>
                                            <p:strVal val="#ppt_w"/>
                                          </p:val>
                                        </p:tav>
                                      </p:tavLst>
                                    </p:anim>
                                    <p:anim calcmode="lin" valueType="num">
                                      <p:cBhvr>
                                        <p:cTn id="65" dur="200" fill="hold"/>
                                        <p:tgtEl>
                                          <p:spTgt spid="26"/>
                                        </p:tgtEl>
                                        <p:attrNameLst>
                                          <p:attrName>ppt_h</p:attrName>
                                        </p:attrNameLst>
                                      </p:cBhvr>
                                      <p:tavLst>
                                        <p:tav tm="0">
                                          <p:val>
                                            <p:fltVal val="0"/>
                                          </p:val>
                                        </p:tav>
                                        <p:tav tm="100000">
                                          <p:val>
                                            <p:strVal val="#ppt_h"/>
                                          </p:val>
                                        </p:tav>
                                      </p:tavLst>
                                    </p:anim>
                                    <p:animEffect transition="in" filter="fade">
                                      <p:cBhvr>
                                        <p:cTn id="66" dur="200"/>
                                        <p:tgtEl>
                                          <p:spTgt spid="26"/>
                                        </p:tgtEl>
                                      </p:cBhvr>
                                    </p:animEffect>
                                  </p:childTnLst>
                                </p:cTn>
                              </p:par>
                              <p:par>
                                <p:cTn id="67" presetID="6" presetClass="emph" presetSubtype="0" autoRev="1" fill="hold" grpId="1" nodeType="withEffect">
                                  <p:stCondLst>
                                    <p:cond delay="150"/>
                                  </p:stCondLst>
                                  <p:childTnLst>
                                    <p:animScale>
                                      <p:cBhvr>
                                        <p:cTn id="68" dur="100" fill="hold"/>
                                        <p:tgtEl>
                                          <p:spTgt spid="26"/>
                                        </p:tgtEl>
                                      </p:cBhvr>
                                      <p:by x="130000" y="130000"/>
                                    </p:animScale>
                                  </p:childTnLst>
                                </p:cTn>
                              </p:par>
                            </p:childTnLst>
                          </p:cTn>
                        </p:par>
                        <p:par>
                          <p:cTn id="69" fill="hold">
                            <p:stCondLst>
                              <p:cond delay="6000"/>
                            </p:stCondLst>
                            <p:childTnLst>
                              <p:par>
                                <p:cTn id="70" presetID="10" presetClass="entr" presetSubtype="0"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par>
                          <p:cTn id="73" fill="hold">
                            <p:stCondLst>
                              <p:cond delay="6500"/>
                            </p:stCondLst>
                            <p:childTnLst>
                              <p:par>
                                <p:cTn id="74" presetID="53" presetClass="entr" presetSubtype="16" fill="hold" grpId="0" nodeType="after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p:cTn id="76" dur="200" fill="hold"/>
                                        <p:tgtEl>
                                          <p:spTgt spid="28"/>
                                        </p:tgtEl>
                                        <p:attrNameLst>
                                          <p:attrName>ppt_w</p:attrName>
                                        </p:attrNameLst>
                                      </p:cBhvr>
                                      <p:tavLst>
                                        <p:tav tm="0">
                                          <p:val>
                                            <p:fltVal val="0"/>
                                          </p:val>
                                        </p:tav>
                                        <p:tav tm="100000">
                                          <p:val>
                                            <p:strVal val="#ppt_w"/>
                                          </p:val>
                                        </p:tav>
                                      </p:tavLst>
                                    </p:anim>
                                    <p:anim calcmode="lin" valueType="num">
                                      <p:cBhvr>
                                        <p:cTn id="77" dur="200" fill="hold"/>
                                        <p:tgtEl>
                                          <p:spTgt spid="28"/>
                                        </p:tgtEl>
                                        <p:attrNameLst>
                                          <p:attrName>ppt_h</p:attrName>
                                        </p:attrNameLst>
                                      </p:cBhvr>
                                      <p:tavLst>
                                        <p:tav tm="0">
                                          <p:val>
                                            <p:fltVal val="0"/>
                                          </p:val>
                                        </p:tav>
                                        <p:tav tm="100000">
                                          <p:val>
                                            <p:strVal val="#ppt_h"/>
                                          </p:val>
                                        </p:tav>
                                      </p:tavLst>
                                    </p:anim>
                                    <p:animEffect transition="in" filter="fade">
                                      <p:cBhvr>
                                        <p:cTn id="78" dur="200"/>
                                        <p:tgtEl>
                                          <p:spTgt spid="28"/>
                                        </p:tgtEl>
                                      </p:cBhvr>
                                    </p:animEffect>
                                  </p:childTnLst>
                                </p:cTn>
                              </p:par>
                              <p:par>
                                <p:cTn id="79" presetID="6" presetClass="emph" presetSubtype="0" autoRev="1" fill="hold" grpId="1" nodeType="withEffect">
                                  <p:stCondLst>
                                    <p:cond delay="150"/>
                                  </p:stCondLst>
                                  <p:childTnLst>
                                    <p:animScale>
                                      <p:cBhvr>
                                        <p:cTn id="80" dur="100" fill="hold"/>
                                        <p:tgtEl>
                                          <p:spTgt spid="28"/>
                                        </p:tgtEl>
                                      </p:cBhvr>
                                      <p:by x="130000" y="130000"/>
                                    </p:animScale>
                                  </p:childTnLst>
                                </p:cTn>
                              </p:par>
                            </p:childTnLst>
                          </p:cTn>
                        </p:par>
                        <p:par>
                          <p:cTn id="81" fill="hold">
                            <p:stCondLst>
                              <p:cond delay="7000"/>
                            </p:stCondLst>
                            <p:childTnLst>
                              <p:par>
                                <p:cTn id="82" presetID="10" presetClass="entr" presetSubtype="0" fill="hold" grpId="0" nodeType="after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childTnLst>
                          </p:cTn>
                        </p:par>
                        <p:par>
                          <p:cTn id="85" fill="hold">
                            <p:stCondLst>
                              <p:cond delay="7500"/>
                            </p:stCondLst>
                            <p:childTnLst>
                              <p:par>
                                <p:cTn id="86" presetID="53" presetClass="entr" presetSubtype="16" fill="hold" grpId="0" nodeType="afterEffect">
                                  <p:stCondLst>
                                    <p:cond delay="0"/>
                                  </p:stCondLst>
                                  <p:childTnLst>
                                    <p:set>
                                      <p:cBhvr>
                                        <p:cTn id="87" dur="1" fill="hold">
                                          <p:stCondLst>
                                            <p:cond delay="0"/>
                                          </p:stCondLst>
                                        </p:cTn>
                                        <p:tgtEl>
                                          <p:spTgt spid="30"/>
                                        </p:tgtEl>
                                        <p:attrNameLst>
                                          <p:attrName>style.visibility</p:attrName>
                                        </p:attrNameLst>
                                      </p:cBhvr>
                                      <p:to>
                                        <p:strVal val="visible"/>
                                      </p:to>
                                    </p:set>
                                    <p:anim calcmode="lin" valueType="num">
                                      <p:cBhvr>
                                        <p:cTn id="88" dur="200" fill="hold"/>
                                        <p:tgtEl>
                                          <p:spTgt spid="30"/>
                                        </p:tgtEl>
                                        <p:attrNameLst>
                                          <p:attrName>ppt_w</p:attrName>
                                        </p:attrNameLst>
                                      </p:cBhvr>
                                      <p:tavLst>
                                        <p:tav tm="0">
                                          <p:val>
                                            <p:fltVal val="0"/>
                                          </p:val>
                                        </p:tav>
                                        <p:tav tm="100000">
                                          <p:val>
                                            <p:strVal val="#ppt_w"/>
                                          </p:val>
                                        </p:tav>
                                      </p:tavLst>
                                    </p:anim>
                                    <p:anim calcmode="lin" valueType="num">
                                      <p:cBhvr>
                                        <p:cTn id="89" dur="200" fill="hold"/>
                                        <p:tgtEl>
                                          <p:spTgt spid="30"/>
                                        </p:tgtEl>
                                        <p:attrNameLst>
                                          <p:attrName>ppt_h</p:attrName>
                                        </p:attrNameLst>
                                      </p:cBhvr>
                                      <p:tavLst>
                                        <p:tav tm="0">
                                          <p:val>
                                            <p:fltVal val="0"/>
                                          </p:val>
                                        </p:tav>
                                        <p:tav tm="100000">
                                          <p:val>
                                            <p:strVal val="#ppt_h"/>
                                          </p:val>
                                        </p:tav>
                                      </p:tavLst>
                                    </p:anim>
                                    <p:animEffect transition="in" filter="fade">
                                      <p:cBhvr>
                                        <p:cTn id="90" dur="200"/>
                                        <p:tgtEl>
                                          <p:spTgt spid="30"/>
                                        </p:tgtEl>
                                      </p:cBhvr>
                                    </p:animEffect>
                                  </p:childTnLst>
                                </p:cTn>
                              </p:par>
                              <p:par>
                                <p:cTn id="91" presetID="6" presetClass="emph" presetSubtype="0" autoRev="1" fill="hold" grpId="1" nodeType="withEffect">
                                  <p:stCondLst>
                                    <p:cond delay="150"/>
                                  </p:stCondLst>
                                  <p:childTnLst>
                                    <p:animScale>
                                      <p:cBhvr>
                                        <p:cTn id="92" dur="100" fill="hold"/>
                                        <p:tgtEl>
                                          <p:spTgt spid="30"/>
                                        </p:tgtEl>
                                      </p:cBhvr>
                                      <p:by x="130000" y="130000"/>
                                    </p:animScale>
                                  </p:childTnLst>
                                </p:cTn>
                              </p:par>
                            </p:childTnLst>
                          </p:cTn>
                        </p:par>
                        <p:par>
                          <p:cTn id="93" fill="hold">
                            <p:stCondLst>
                              <p:cond delay="8000"/>
                            </p:stCondLst>
                            <p:childTnLst>
                              <p:par>
                                <p:cTn id="94" presetID="10" presetClass="entr" presetSubtype="0" fill="hold" grpId="0" nodeType="after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22" grpId="0" animBg="1"/>
      <p:bldP spid="22" grpId="1" animBg="1"/>
      <p:bldP spid="23" grpId="0"/>
      <p:bldP spid="24" grpId="0" animBg="1"/>
      <p:bldP spid="24" grpId="1" animBg="1"/>
      <p:bldP spid="25" grpId="0"/>
      <p:bldP spid="26" grpId="0" animBg="1"/>
      <p:bldP spid="26" grpId="1" animBg="1"/>
      <p:bldP spid="27" grpId="0"/>
      <p:bldP spid="28" grpId="0" animBg="1"/>
      <p:bldP spid="28" grpId="1" animBg="1"/>
      <p:bldP spid="29" grpId="0"/>
      <p:bldP spid="30" grpId="0" animBg="1"/>
      <p:bldP spid="30" grpId="1"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Box 1"/>
          <p:cNvSpPr txBox="1"/>
          <p:nvPr/>
        </p:nvSpPr>
        <p:spPr>
          <a:xfrm>
            <a:off x="2684325" y="411510"/>
            <a:ext cx="3775350" cy="684803"/>
          </a:xfrm>
          <a:prstGeom prst="rect">
            <a:avLst/>
          </a:prstGeom>
          <a:noFill/>
        </p:spPr>
        <p:txBody>
          <a:bodyPr wrap="square" lIns="68580" tIns="34290" rIns="68580" bIns="34290" rtlCol="0">
            <a:spAutoFit/>
          </a:bodyPr>
          <a:lstStyle>
            <a:defPPr>
              <a:defRPr lang="zh-CN"/>
            </a:defPPr>
            <a:lvl1pPr>
              <a:defRPr sz="4000" b="1">
                <a:gradFill flip="none" rotWithShape="1">
                  <a:gsLst>
                    <a:gs pos="39000">
                      <a:srgbClr val="FFFCB3"/>
                    </a:gs>
                    <a:gs pos="100000">
                      <a:srgbClr val="E2BD65"/>
                    </a:gs>
                    <a:gs pos="75000">
                      <a:srgbClr val="FEA41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lvl="0" algn="ctr">
              <a:defRPr/>
            </a:pPr>
            <a:r>
              <a:rPr lang="zh-CN" altLang="en-US"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点击输入主标题</a:t>
            </a:r>
          </a:p>
        </p:txBody>
      </p:sp>
      <p:sp>
        <p:nvSpPr>
          <p:cNvPr id="3" name="Freeform 5"/>
          <p:cNvSpPr/>
          <p:nvPr/>
        </p:nvSpPr>
        <p:spPr bwMode="auto">
          <a:xfrm rot="16200000">
            <a:off x="2382385" y="1428041"/>
            <a:ext cx="1731282" cy="153442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tx1">
              <a:lumMod val="50000"/>
              <a:lumOff val="50000"/>
            </a:schemeClr>
          </a:solidFill>
          <a:ln w="1905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solidFill>
                <a:schemeClr val="tx1">
                  <a:lumMod val="75000"/>
                  <a:lumOff val="25000"/>
                </a:schemeClr>
              </a:solidFill>
              <a:cs typeface="+mn-ea"/>
              <a:sym typeface="+mn-lt"/>
            </a:endParaRPr>
          </a:p>
        </p:txBody>
      </p:sp>
      <p:sp>
        <p:nvSpPr>
          <p:cNvPr id="4" name="Freeform 5"/>
          <p:cNvSpPr/>
          <p:nvPr/>
        </p:nvSpPr>
        <p:spPr bwMode="auto">
          <a:xfrm rot="16200000">
            <a:off x="5030334" y="1428041"/>
            <a:ext cx="1731282" cy="153442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tx1">
              <a:lumMod val="50000"/>
              <a:lumOff val="50000"/>
            </a:schemeClr>
          </a:solidFill>
          <a:ln w="1905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solidFill>
                <a:schemeClr val="tx1">
                  <a:lumMod val="75000"/>
                  <a:lumOff val="25000"/>
                </a:schemeClr>
              </a:solidFill>
              <a:cs typeface="+mn-ea"/>
              <a:sym typeface="+mn-lt"/>
            </a:endParaRPr>
          </a:p>
        </p:txBody>
      </p:sp>
      <p:sp>
        <p:nvSpPr>
          <p:cNvPr id="5" name="Freeform 5"/>
          <p:cNvSpPr/>
          <p:nvPr/>
        </p:nvSpPr>
        <p:spPr bwMode="auto">
          <a:xfrm rot="16200000">
            <a:off x="1029100" y="1414416"/>
            <a:ext cx="1736687" cy="154976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FFC000"/>
          </a:solidFill>
          <a:ln w="19050">
            <a:noFill/>
            <a:prstDash val="solid"/>
          </a:ln>
          <a:effectLst>
            <a:outerShdw blurRad="609600" dist="304800" dir="2700000" algn="tl" rotWithShape="0">
              <a:schemeClr val="accent1">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solidFill>
                <a:schemeClr val="tx1">
                  <a:lumMod val="75000"/>
                  <a:lumOff val="25000"/>
                </a:schemeClr>
              </a:solidFill>
              <a:cs typeface="+mn-ea"/>
              <a:sym typeface="+mn-lt"/>
            </a:endParaRPr>
          </a:p>
        </p:txBody>
      </p:sp>
      <p:sp>
        <p:nvSpPr>
          <p:cNvPr id="6" name="Freeform 5"/>
          <p:cNvSpPr/>
          <p:nvPr/>
        </p:nvSpPr>
        <p:spPr bwMode="auto">
          <a:xfrm rot="16200000">
            <a:off x="3732538" y="1420370"/>
            <a:ext cx="1748595" cy="154976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FFC000"/>
          </a:solidFill>
          <a:ln w="19050">
            <a:noFill/>
            <a:prstDash val="solid"/>
          </a:ln>
          <a:effectLst>
            <a:outerShdw blurRad="609600" dist="304800" dir="2700000" algn="tl" rotWithShape="0">
              <a:schemeClr val="accent1">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solidFill>
                <a:schemeClr val="tx1">
                  <a:lumMod val="75000"/>
                  <a:lumOff val="25000"/>
                </a:schemeClr>
              </a:solidFill>
              <a:cs typeface="+mn-ea"/>
              <a:sym typeface="+mn-lt"/>
            </a:endParaRPr>
          </a:p>
        </p:txBody>
      </p:sp>
      <p:sp>
        <p:nvSpPr>
          <p:cNvPr id="7" name="Freeform 5"/>
          <p:cNvSpPr/>
          <p:nvPr/>
        </p:nvSpPr>
        <p:spPr bwMode="auto">
          <a:xfrm rot="16200000">
            <a:off x="6345652" y="1420370"/>
            <a:ext cx="1748595" cy="154976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FFC000"/>
          </a:solidFill>
          <a:ln w="19050">
            <a:noFill/>
            <a:prstDash val="solid"/>
          </a:ln>
          <a:effectLst>
            <a:outerShdw blurRad="609600" dist="304800" dir="2700000" algn="tl" rotWithShape="0">
              <a:schemeClr val="accent1">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solidFill>
                <a:schemeClr val="tx1">
                  <a:lumMod val="75000"/>
                  <a:lumOff val="25000"/>
                </a:schemeClr>
              </a:solidFill>
              <a:cs typeface="+mn-ea"/>
              <a:sym typeface="+mn-lt"/>
            </a:endParaRPr>
          </a:p>
        </p:txBody>
      </p:sp>
      <p:grpSp>
        <p:nvGrpSpPr>
          <p:cNvPr id="8" name="组合 7"/>
          <p:cNvGrpSpPr/>
          <p:nvPr/>
        </p:nvGrpSpPr>
        <p:grpSpPr>
          <a:xfrm>
            <a:off x="3113110" y="2022612"/>
            <a:ext cx="271463" cy="345281"/>
            <a:chOff x="4040188" y="3198813"/>
            <a:chExt cx="361950" cy="460375"/>
          </a:xfrm>
          <a:effectLst/>
        </p:grpSpPr>
        <p:sp>
          <p:nvSpPr>
            <p:cNvPr id="9" name="Freeform 5"/>
            <p:cNvSpPr/>
            <p:nvPr/>
          </p:nvSpPr>
          <p:spPr bwMode="auto">
            <a:xfrm>
              <a:off x="4086226" y="3321050"/>
              <a:ext cx="269875" cy="338138"/>
            </a:xfrm>
            <a:custGeom>
              <a:avLst/>
              <a:gdLst>
                <a:gd name="T0" fmla="*/ 170 w 170"/>
                <a:gd name="T1" fmla="*/ 0 h 213"/>
                <a:gd name="T2" fmla="*/ 170 w 170"/>
                <a:gd name="T3" fmla="*/ 213 h 213"/>
                <a:gd name="T4" fmla="*/ 0 w 170"/>
                <a:gd name="T5" fmla="*/ 213 h 213"/>
                <a:gd name="T6" fmla="*/ 0 w 170"/>
                <a:gd name="T7" fmla="*/ 0 h 213"/>
              </a:gdLst>
              <a:ahLst/>
              <a:cxnLst>
                <a:cxn ang="0">
                  <a:pos x="T0" y="T1"/>
                </a:cxn>
                <a:cxn ang="0">
                  <a:pos x="T2" y="T3"/>
                </a:cxn>
                <a:cxn ang="0">
                  <a:pos x="T4" y="T5"/>
                </a:cxn>
                <a:cxn ang="0">
                  <a:pos x="T6" y="T7"/>
                </a:cxn>
              </a:cxnLst>
              <a:rect l="0" t="0" r="r" b="b"/>
              <a:pathLst>
                <a:path w="170" h="213">
                  <a:moveTo>
                    <a:pt x="170" y="0"/>
                  </a:moveTo>
                  <a:lnTo>
                    <a:pt x="170" y="213"/>
                  </a:lnTo>
                  <a:lnTo>
                    <a:pt x="0" y="213"/>
                  </a:lnTo>
                  <a:lnTo>
                    <a:pt x="0" y="0"/>
                  </a:lnTo>
                </a:path>
              </a:pathLst>
            </a:custGeom>
            <a:noFill/>
            <a:ln w="28575"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10" name="Line 6"/>
            <p:cNvSpPr>
              <a:spLocks noChangeShapeType="1"/>
            </p:cNvSpPr>
            <p:nvPr/>
          </p:nvSpPr>
          <p:spPr bwMode="auto">
            <a:xfrm>
              <a:off x="4040188" y="3275013"/>
              <a:ext cx="361950" cy="0"/>
            </a:xfrm>
            <a:prstGeom prst="line">
              <a:avLst/>
            </a:prstGeom>
            <a:noFill/>
            <a:ln w="28575" cap="flat">
              <a:solidFill>
                <a:schemeClr val="tx1">
                  <a:lumMod val="75000"/>
                  <a:lumOff val="2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11" name="Rectangle 7"/>
            <p:cNvSpPr>
              <a:spLocks noChangeArrowheads="1"/>
            </p:cNvSpPr>
            <p:nvPr/>
          </p:nvSpPr>
          <p:spPr bwMode="auto">
            <a:xfrm>
              <a:off x="4160838" y="3198813"/>
              <a:ext cx="120650" cy="76200"/>
            </a:xfrm>
            <a:prstGeom prst="rect">
              <a:avLst/>
            </a:prstGeom>
            <a:noFill/>
            <a:ln w="28575"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12" name="Line 8"/>
            <p:cNvSpPr>
              <a:spLocks noChangeShapeType="1"/>
            </p:cNvSpPr>
            <p:nvPr/>
          </p:nvSpPr>
          <p:spPr bwMode="auto">
            <a:xfrm>
              <a:off x="4176713" y="3367088"/>
              <a:ext cx="0" cy="215900"/>
            </a:xfrm>
            <a:prstGeom prst="line">
              <a:avLst/>
            </a:prstGeom>
            <a:noFill/>
            <a:ln w="28575" cap="flat">
              <a:solidFill>
                <a:schemeClr val="tx1">
                  <a:lumMod val="75000"/>
                  <a:lumOff val="2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13" name="Line 9"/>
            <p:cNvSpPr>
              <a:spLocks noChangeShapeType="1"/>
            </p:cNvSpPr>
            <p:nvPr/>
          </p:nvSpPr>
          <p:spPr bwMode="auto">
            <a:xfrm>
              <a:off x="4267201" y="3367088"/>
              <a:ext cx="0" cy="215900"/>
            </a:xfrm>
            <a:prstGeom prst="line">
              <a:avLst/>
            </a:prstGeom>
            <a:noFill/>
            <a:ln w="28575" cap="flat">
              <a:solidFill>
                <a:schemeClr val="tx1">
                  <a:lumMod val="75000"/>
                  <a:lumOff val="2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grpSp>
      <p:grpSp>
        <p:nvGrpSpPr>
          <p:cNvPr id="14" name="组合 13"/>
          <p:cNvGrpSpPr/>
          <p:nvPr/>
        </p:nvGrpSpPr>
        <p:grpSpPr>
          <a:xfrm>
            <a:off x="5719388" y="1999990"/>
            <a:ext cx="361950" cy="310753"/>
            <a:chOff x="5213351" y="3214688"/>
            <a:chExt cx="482600" cy="414337"/>
          </a:xfrm>
          <a:effectLst/>
        </p:grpSpPr>
        <p:sp>
          <p:nvSpPr>
            <p:cNvPr id="15" name="Freeform 10"/>
            <p:cNvSpPr/>
            <p:nvPr/>
          </p:nvSpPr>
          <p:spPr bwMode="auto">
            <a:xfrm>
              <a:off x="5229226" y="3413125"/>
              <a:ext cx="450850" cy="215900"/>
            </a:xfrm>
            <a:custGeom>
              <a:avLst/>
              <a:gdLst>
                <a:gd name="T0" fmla="*/ 284 w 284"/>
                <a:gd name="T1" fmla="*/ 0 h 136"/>
                <a:gd name="T2" fmla="*/ 265 w 284"/>
                <a:gd name="T3" fmla="*/ 136 h 136"/>
                <a:gd name="T4" fmla="*/ 19 w 284"/>
                <a:gd name="T5" fmla="*/ 136 h 136"/>
                <a:gd name="T6" fmla="*/ 0 w 284"/>
                <a:gd name="T7" fmla="*/ 0 h 136"/>
              </a:gdLst>
              <a:ahLst/>
              <a:cxnLst>
                <a:cxn ang="0">
                  <a:pos x="T0" y="T1"/>
                </a:cxn>
                <a:cxn ang="0">
                  <a:pos x="T2" y="T3"/>
                </a:cxn>
                <a:cxn ang="0">
                  <a:pos x="T4" y="T5"/>
                </a:cxn>
                <a:cxn ang="0">
                  <a:pos x="T6" y="T7"/>
                </a:cxn>
              </a:cxnLst>
              <a:rect l="0" t="0" r="r" b="b"/>
              <a:pathLst>
                <a:path w="284" h="136">
                  <a:moveTo>
                    <a:pt x="284" y="0"/>
                  </a:moveTo>
                  <a:lnTo>
                    <a:pt x="265" y="136"/>
                  </a:lnTo>
                  <a:lnTo>
                    <a:pt x="19" y="136"/>
                  </a:lnTo>
                  <a:lnTo>
                    <a:pt x="0" y="0"/>
                  </a:lnTo>
                </a:path>
              </a:pathLst>
            </a:custGeom>
            <a:noFill/>
            <a:ln w="28575"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16" name="Freeform 11"/>
            <p:cNvSpPr/>
            <p:nvPr/>
          </p:nvSpPr>
          <p:spPr bwMode="auto">
            <a:xfrm>
              <a:off x="5213351" y="3367088"/>
              <a:ext cx="482600" cy="0"/>
            </a:xfrm>
            <a:custGeom>
              <a:avLst/>
              <a:gdLst>
                <a:gd name="T0" fmla="*/ 0 w 304"/>
                <a:gd name="T1" fmla="*/ 152 w 304"/>
                <a:gd name="T2" fmla="*/ 304 w 304"/>
              </a:gdLst>
              <a:ahLst/>
              <a:cxnLst>
                <a:cxn ang="0">
                  <a:pos x="T0" y="0"/>
                </a:cxn>
                <a:cxn ang="0">
                  <a:pos x="T1" y="0"/>
                </a:cxn>
                <a:cxn ang="0">
                  <a:pos x="T2" y="0"/>
                </a:cxn>
              </a:cxnLst>
              <a:rect l="0" t="0" r="r" b="b"/>
              <a:pathLst>
                <a:path w="304">
                  <a:moveTo>
                    <a:pt x="0" y="0"/>
                  </a:moveTo>
                  <a:lnTo>
                    <a:pt x="152" y="0"/>
                  </a:lnTo>
                  <a:lnTo>
                    <a:pt x="304" y="0"/>
                  </a:lnTo>
                </a:path>
              </a:pathLst>
            </a:custGeom>
            <a:noFill/>
            <a:ln w="28575"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17" name="Line 12"/>
            <p:cNvSpPr>
              <a:spLocks noChangeShapeType="1"/>
            </p:cNvSpPr>
            <p:nvPr/>
          </p:nvSpPr>
          <p:spPr bwMode="auto">
            <a:xfrm>
              <a:off x="5394326" y="3459163"/>
              <a:ext cx="15875" cy="92075"/>
            </a:xfrm>
            <a:prstGeom prst="line">
              <a:avLst/>
            </a:prstGeom>
            <a:noFill/>
            <a:ln w="28575" cap="flat">
              <a:solidFill>
                <a:schemeClr val="tx1">
                  <a:lumMod val="75000"/>
                  <a:lumOff val="2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18" name="Line 13"/>
            <p:cNvSpPr>
              <a:spLocks noChangeShapeType="1"/>
            </p:cNvSpPr>
            <p:nvPr/>
          </p:nvSpPr>
          <p:spPr bwMode="auto">
            <a:xfrm flipH="1">
              <a:off x="5499101" y="3459163"/>
              <a:ext cx="15875" cy="92075"/>
            </a:xfrm>
            <a:prstGeom prst="line">
              <a:avLst/>
            </a:prstGeom>
            <a:noFill/>
            <a:ln w="28575" cap="flat">
              <a:solidFill>
                <a:schemeClr val="tx1">
                  <a:lumMod val="75000"/>
                  <a:lumOff val="2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19" name="Line 14"/>
            <p:cNvSpPr>
              <a:spLocks noChangeShapeType="1"/>
            </p:cNvSpPr>
            <p:nvPr/>
          </p:nvSpPr>
          <p:spPr bwMode="auto">
            <a:xfrm flipH="1">
              <a:off x="5454651" y="3214688"/>
              <a:ext cx="104775" cy="152400"/>
            </a:xfrm>
            <a:prstGeom prst="line">
              <a:avLst/>
            </a:prstGeom>
            <a:noFill/>
            <a:ln w="28575" cap="flat">
              <a:solidFill>
                <a:schemeClr val="tx1">
                  <a:lumMod val="75000"/>
                  <a:lumOff val="2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grpSp>
      <p:grpSp>
        <p:nvGrpSpPr>
          <p:cNvPr id="20" name="组合 19"/>
          <p:cNvGrpSpPr/>
          <p:nvPr/>
        </p:nvGrpSpPr>
        <p:grpSpPr>
          <a:xfrm>
            <a:off x="1061694" y="2016300"/>
            <a:ext cx="1724715" cy="818214"/>
            <a:chOff x="1464698" y="3483456"/>
            <a:chExt cx="2299620" cy="1090951"/>
          </a:xfrm>
        </p:grpSpPr>
        <p:sp>
          <p:nvSpPr>
            <p:cNvPr id="21" name="文本框 20"/>
            <p:cNvSpPr txBox="1"/>
            <p:nvPr/>
          </p:nvSpPr>
          <p:spPr bwMode="auto">
            <a:xfrm>
              <a:off x="1616809" y="3731100"/>
              <a:ext cx="1995400" cy="843307"/>
            </a:xfrm>
            <a:prstGeom prst="rect">
              <a:avLst/>
            </a:prstGeom>
            <a:noFill/>
          </p:spPr>
          <p:txBody>
            <a:bodyPr wrap="square">
              <a:spAutoFit/>
            </a:bodyPr>
            <a:lstStyle/>
            <a:p>
              <a:pPr algn="ctr">
                <a:lnSpc>
                  <a:spcPct val="130000"/>
                </a:lnSpc>
                <a:defRPr/>
              </a:pPr>
              <a:r>
                <a:rPr lang="zh-CN" altLang="en-US" sz="900" dirty="0">
                  <a:solidFill>
                    <a:schemeClr val="tx1">
                      <a:lumMod val="75000"/>
                      <a:lumOff val="25000"/>
                    </a:schemeClr>
                  </a:solidFill>
                  <a:cs typeface="+mn-ea"/>
                  <a:sym typeface="+mn-lt"/>
                </a:rPr>
                <a:t>为客户提供有效服务，是我们工作的方向和价值评价的标尺。</a:t>
              </a:r>
            </a:p>
          </p:txBody>
        </p:sp>
        <p:sp>
          <p:nvSpPr>
            <p:cNvPr id="22" name="文本框 21"/>
            <p:cNvSpPr txBox="1"/>
            <p:nvPr/>
          </p:nvSpPr>
          <p:spPr bwMode="auto">
            <a:xfrm>
              <a:off x="1464698" y="3483456"/>
              <a:ext cx="2299620" cy="369332"/>
            </a:xfrm>
            <a:prstGeom prst="rect">
              <a:avLst/>
            </a:prstGeom>
            <a:noFill/>
          </p:spPr>
          <p:txBody>
            <a:bodyPr wrap="square">
              <a:spAutoFit/>
            </a:bodyPr>
            <a:lstStyle/>
            <a:p>
              <a:pPr algn="ctr">
                <a:defRPr/>
              </a:pPr>
              <a:r>
                <a:rPr lang="zh-CN" altLang="en-US" sz="1200" spc="75" dirty="0">
                  <a:solidFill>
                    <a:schemeClr val="tx1">
                      <a:lumMod val="75000"/>
                      <a:lumOff val="25000"/>
                    </a:schemeClr>
                  </a:solidFill>
                  <a:cs typeface="+mn-ea"/>
                  <a:sym typeface="+mn-lt"/>
                </a:rPr>
                <a:t>在此添加标题</a:t>
              </a:r>
            </a:p>
          </p:txBody>
        </p:sp>
      </p:grpSp>
      <p:grpSp>
        <p:nvGrpSpPr>
          <p:cNvPr id="23" name="组合 22"/>
          <p:cNvGrpSpPr/>
          <p:nvPr/>
        </p:nvGrpSpPr>
        <p:grpSpPr>
          <a:xfrm>
            <a:off x="3713792" y="2016300"/>
            <a:ext cx="1724715" cy="818214"/>
            <a:chOff x="1464698" y="3483456"/>
            <a:chExt cx="2299620" cy="1090951"/>
          </a:xfrm>
        </p:grpSpPr>
        <p:sp>
          <p:nvSpPr>
            <p:cNvPr id="24" name="文本框 23"/>
            <p:cNvSpPr txBox="1"/>
            <p:nvPr/>
          </p:nvSpPr>
          <p:spPr bwMode="auto">
            <a:xfrm>
              <a:off x="1616809" y="3731100"/>
              <a:ext cx="1995400" cy="843307"/>
            </a:xfrm>
            <a:prstGeom prst="rect">
              <a:avLst/>
            </a:prstGeom>
            <a:noFill/>
          </p:spPr>
          <p:txBody>
            <a:bodyPr wrap="square">
              <a:spAutoFit/>
            </a:bodyPr>
            <a:lstStyle/>
            <a:p>
              <a:pPr algn="ctr">
                <a:lnSpc>
                  <a:spcPct val="130000"/>
                </a:lnSpc>
                <a:defRPr/>
              </a:pPr>
              <a:r>
                <a:rPr lang="zh-CN" altLang="en-US" sz="900" dirty="0">
                  <a:solidFill>
                    <a:schemeClr val="tx1">
                      <a:lumMod val="75000"/>
                      <a:lumOff val="25000"/>
                    </a:schemeClr>
                  </a:solidFill>
                  <a:cs typeface="+mn-ea"/>
                  <a:sym typeface="+mn-lt"/>
                </a:rPr>
                <a:t>为客户提供有效服务，是我们工作的方向和价值评价的标尺。</a:t>
              </a:r>
            </a:p>
          </p:txBody>
        </p:sp>
        <p:sp>
          <p:nvSpPr>
            <p:cNvPr id="25" name="文本框 24"/>
            <p:cNvSpPr txBox="1"/>
            <p:nvPr/>
          </p:nvSpPr>
          <p:spPr bwMode="auto">
            <a:xfrm>
              <a:off x="1464698" y="3483456"/>
              <a:ext cx="2299620" cy="369332"/>
            </a:xfrm>
            <a:prstGeom prst="rect">
              <a:avLst/>
            </a:prstGeom>
            <a:noFill/>
          </p:spPr>
          <p:txBody>
            <a:bodyPr wrap="square">
              <a:spAutoFit/>
            </a:bodyPr>
            <a:lstStyle/>
            <a:p>
              <a:pPr algn="ctr">
                <a:defRPr/>
              </a:pPr>
              <a:r>
                <a:rPr lang="zh-CN" altLang="en-US" sz="1200" spc="75" dirty="0">
                  <a:solidFill>
                    <a:schemeClr val="tx1">
                      <a:lumMod val="75000"/>
                      <a:lumOff val="25000"/>
                    </a:schemeClr>
                  </a:solidFill>
                  <a:cs typeface="+mn-ea"/>
                  <a:sym typeface="+mn-lt"/>
                </a:rPr>
                <a:t>在此添加标题</a:t>
              </a:r>
            </a:p>
          </p:txBody>
        </p:sp>
      </p:grpSp>
      <p:grpSp>
        <p:nvGrpSpPr>
          <p:cNvPr id="26" name="组合 25"/>
          <p:cNvGrpSpPr/>
          <p:nvPr/>
        </p:nvGrpSpPr>
        <p:grpSpPr>
          <a:xfrm>
            <a:off x="6357592" y="2016300"/>
            <a:ext cx="1724715" cy="818214"/>
            <a:chOff x="1464698" y="3483456"/>
            <a:chExt cx="2299620" cy="1090951"/>
          </a:xfrm>
        </p:grpSpPr>
        <p:sp>
          <p:nvSpPr>
            <p:cNvPr id="27" name="文本框 26"/>
            <p:cNvSpPr txBox="1"/>
            <p:nvPr/>
          </p:nvSpPr>
          <p:spPr bwMode="auto">
            <a:xfrm>
              <a:off x="1616809" y="3731100"/>
              <a:ext cx="1995400" cy="843307"/>
            </a:xfrm>
            <a:prstGeom prst="rect">
              <a:avLst/>
            </a:prstGeom>
            <a:noFill/>
          </p:spPr>
          <p:txBody>
            <a:bodyPr wrap="square">
              <a:spAutoFit/>
            </a:bodyPr>
            <a:lstStyle/>
            <a:p>
              <a:pPr algn="ctr">
                <a:lnSpc>
                  <a:spcPct val="130000"/>
                </a:lnSpc>
                <a:defRPr/>
              </a:pPr>
              <a:r>
                <a:rPr lang="zh-CN" altLang="en-US" sz="900" dirty="0">
                  <a:solidFill>
                    <a:schemeClr val="tx1">
                      <a:lumMod val="75000"/>
                      <a:lumOff val="25000"/>
                    </a:schemeClr>
                  </a:solidFill>
                  <a:cs typeface="+mn-ea"/>
                  <a:sym typeface="+mn-lt"/>
                </a:rPr>
                <a:t>为客户提供有效服务，是我们工作的方向和价值评价的标尺。</a:t>
              </a:r>
            </a:p>
          </p:txBody>
        </p:sp>
        <p:sp>
          <p:nvSpPr>
            <p:cNvPr id="28" name="文本框 27"/>
            <p:cNvSpPr txBox="1"/>
            <p:nvPr/>
          </p:nvSpPr>
          <p:spPr bwMode="auto">
            <a:xfrm>
              <a:off x="1464698" y="3483456"/>
              <a:ext cx="2299620" cy="369332"/>
            </a:xfrm>
            <a:prstGeom prst="rect">
              <a:avLst/>
            </a:prstGeom>
            <a:noFill/>
          </p:spPr>
          <p:txBody>
            <a:bodyPr wrap="square">
              <a:spAutoFit/>
            </a:bodyPr>
            <a:lstStyle/>
            <a:p>
              <a:pPr algn="ctr">
                <a:defRPr/>
              </a:pPr>
              <a:r>
                <a:rPr lang="zh-CN" altLang="en-US" sz="1200" spc="75" dirty="0">
                  <a:solidFill>
                    <a:schemeClr val="tx1">
                      <a:lumMod val="75000"/>
                      <a:lumOff val="25000"/>
                    </a:schemeClr>
                  </a:solidFill>
                  <a:cs typeface="+mn-ea"/>
                  <a:sym typeface="+mn-lt"/>
                </a:rPr>
                <a:t>在此添加标题</a:t>
              </a:r>
            </a:p>
          </p:txBody>
        </p:sp>
      </p:grpSp>
      <p:sp>
        <p:nvSpPr>
          <p:cNvPr id="29" name="文本框 28"/>
          <p:cNvSpPr txBox="1"/>
          <p:nvPr/>
        </p:nvSpPr>
        <p:spPr>
          <a:xfrm>
            <a:off x="1551681" y="1591666"/>
            <a:ext cx="744738" cy="438581"/>
          </a:xfrm>
          <a:prstGeom prst="rect">
            <a:avLst/>
          </a:prstGeom>
          <a:noFill/>
        </p:spPr>
        <p:txBody>
          <a:bodyPr wrap="square" lIns="68580" tIns="34290" rIns="68580" bIns="34290" rtlCol="0">
            <a:spAutoFit/>
          </a:bodyPr>
          <a:lstStyle/>
          <a:p>
            <a:pPr algn="ctr"/>
            <a:r>
              <a:rPr lang="en-US" altLang="zh-CN" sz="2400" dirty="0">
                <a:solidFill>
                  <a:schemeClr val="tx1">
                    <a:lumMod val="75000"/>
                    <a:lumOff val="25000"/>
                  </a:schemeClr>
                </a:solidFill>
                <a:cs typeface="+mn-ea"/>
                <a:sym typeface="+mn-lt"/>
              </a:rPr>
              <a:t>01</a:t>
            </a:r>
            <a:endParaRPr lang="zh-CN" altLang="en-US" sz="2400" dirty="0">
              <a:solidFill>
                <a:schemeClr val="tx1">
                  <a:lumMod val="75000"/>
                  <a:lumOff val="25000"/>
                </a:schemeClr>
              </a:solidFill>
              <a:cs typeface="+mn-ea"/>
              <a:sym typeface="+mn-lt"/>
            </a:endParaRPr>
          </a:p>
        </p:txBody>
      </p:sp>
      <p:sp>
        <p:nvSpPr>
          <p:cNvPr id="30" name="文本框 29"/>
          <p:cNvSpPr txBox="1"/>
          <p:nvPr/>
        </p:nvSpPr>
        <p:spPr>
          <a:xfrm>
            <a:off x="4205126" y="1591666"/>
            <a:ext cx="744738" cy="438581"/>
          </a:xfrm>
          <a:prstGeom prst="rect">
            <a:avLst/>
          </a:prstGeom>
          <a:noFill/>
        </p:spPr>
        <p:txBody>
          <a:bodyPr wrap="square" lIns="68580" tIns="34290" rIns="68580" bIns="34290" rtlCol="0">
            <a:spAutoFit/>
          </a:bodyPr>
          <a:lstStyle/>
          <a:p>
            <a:pPr algn="ctr"/>
            <a:r>
              <a:rPr lang="en-US" altLang="zh-CN" sz="2400" dirty="0">
                <a:solidFill>
                  <a:schemeClr val="tx1">
                    <a:lumMod val="75000"/>
                    <a:lumOff val="25000"/>
                  </a:schemeClr>
                </a:solidFill>
                <a:cs typeface="+mn-ea"/>
                <a:sym typeface="+mn-lt"/>
              </a:rPr>
              <a:t>02</a:t>
            </a:r>
            <a:endParaRPr lang="zh-CN" altLang="en-US" sz="2400" dirty="0">
              <a:solidFill>
                <a:schemeClr val="tx1">
                  <a:lumMod val="75000"/>
                  <a:lumOff val="25000"/>
                </a:schemeClr>
              </a:solidFill>
              <a:cs typeface="+mn-ea"/>
              <a:sym typeface="+mn-lt"/>
            </a:endParaRPr>
          </a:p>
        </p:txBody>
      </p:sp>
      <p:sp>
        <p:nvSpPr>
          <p:cNvPr id="31" name="文本框 30"/>
          <p:cNvSpPr txBox="1"/>
          <p:nvPr/>
        </p:nvSpPr>
        <p:spPr>
          <a:xfrm>
            <a:off x="6844296" y="1591666"/>
            <a:ext cx="744738" cy="438581"/>
          </a:xfrm>
          <a:prstGeom prst="rect">
            <a:avLst/>
          </a:prstGeom>
          <a:noFill/>
        </p:spPr>
        <p:txBody>
          <a:bodyPr wrap="square" lIns="68580" tIns="34290" rIns="68580" bIns="34290" rtlCol="0">
            <a:spAutoFit/>
          </a:bodyPr>
          <a:lstStyle/>
          <a:p>
            <a:pPr algn="ctr"/>
            <a:r>
              <a:rPr lang="en-US" altLang="zh-CN" sz="2400" dirty="0">
                <a:solidFill>
                  <a:schemeClr val="tx1">
                    <a:lumMod val="75000"/>
                    <a:lumOff val="25000"/>
                  </a:schemeClr>
                </a:solidFill>
                <a:cs typeface="+mn-ea"/>
                <a:sym typeface="+mn-lt"/>
              </a:rPr>
              <a:t>03</a:t>
            </a:r>
            <a:endParaRPr lang="zh-CN" altLang="en-US" sz="2400" dirty="0">
              <a:solidFill>
                <a:schemeClr val="tx1">
                  <a:lumMod val="75000"/>
                  <a:lumOff val="25000"/>
                </a:schemeClr>
              </a:solidFill>
              <a:cs typeface="+mn-ea"/>
              <a:sym typeface="+mn-lt"/>
            </a:endParaRPr>
          </a:p>
        </p:txBody>
      </p:sp>
      <p:grpSp>
        <p:nvGrpSpPr>
          <p:cNvPr id="32" name="组合 31"/>
          <p:cNvGrpSpPr/>
          <p:nvPr/>
        </p:nvGrpSpPr>
        <p:grpSpPr>
          <a:xfrm>
            <a:off x="968570" y="3388081"/>
            <a:ext cx="7206860" cy="489231"/>
            <a:chOff x="1702990" y="5445125"/>
            <a:chExt cx="8786022" cy="652308"/>
          </a:xfrm>
        </p:grpSpPr>
        <p:cxnSp>
          <p:nvCxnSpPr>
            <p:cNvPr id="33" name="直接连接符 32"/>
            <p:cNvCxnSpPr/>
            <p:nvPr/>
          </p:nvCxnSpPr>
          <p:spPr>
            <a:xfrm>
              <a:off x="1839176" y="5445125"/>
              <a:ext cx="8513649" cy="0"/>
            </a:xfrm>
            <a:prstGeom prst="line">
              <a:avLst/>
            </a:prstGeom>
            <a:ln w="12700">
              <a:solidFill>
                <a:srgbClr val="FFD85B"/>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1702990" y="5531124"/>
              <a:ext cx="8786022" cy="566309"/>
            </a:xfrm>
            <a:prstGeom prst="rect">
              <a:avLst/>
            </a:prstGeom>
            <a:noFill/>
          </p:spPr>
          <p:txBody>
            <a:bodyPr wrap="square" rtlCol="0">
              <a:spAutoFit/>
            </a:bodyPr>
            <a:lstStyle>
              <a:defPPr>
                <a:defRPr lang="zh-CN"/>
              </a:defPPr>
              <a:lvl1pPr algn="ctr">
                <a:lnSpc>
                  <a:spcPct val="120000"/>
                </a:lnSpc>
                <a:defRPr sz="1400" spc="100">
                  <a:solidFill>
                    <a:prstClr val="black">
                      <a:lumMod val="50000"/>
                      <a:lumOff val="50000"/>
                    </a:prstClr>
                  </a:solidFill>
                  <a:latin typeface="方正正纤黑简体" panose="02000000000000000000" pitchFamily="2" charset="-122"/>
                  <a:ea typeface="方正正纤黑简体" panose="02000000000000000000" pitchFamily="2" charset="-122"/>
                </a:defRPr>
              </a:lvl1pPr>
            </a:lstStyle>
            <a:p>
              <a:r>
                <a:rPr lang="zh-CN" altLang="en-US" sz="900" dirty="0">
                  <a:solidFill>
                    <a:srgbClr val="FFD85B"/>
                  </a:solidFill>
                  <a:cs typeface="+mn-ea"/>
                  <a:sym typeface="+mn-lt"/>
                </a:rPr>
                <a:t>为客户提供有效服务，是我们工作的方向和价值评价的标尺，成就客户就是成就我们自己。为客户提供有效服务，是我们工作的方向和价值评价的标尺，成就客户就是成就我们自己。</a:t>
              </a:r>
              <a:endParaRPr lang="zh-CN" altLang="en-US" sz="900" dirty="0">
                <a:solidFill>
                  <a:srgbClr val="FFD85B"/>
                </a:solidFill>
                <a:latin typeface="+mn-lt"/>
                <a:ea typeface="+mn-ea"/>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randombar(horizontal)">
                                          <p:cBhvr>
                                            <p:cTn id="7" dur="500"/>
                                            <p:tgtEl>
                                              <p:spTgt spid="98"/>
                                            </p:tgtEl>
                                          </p:cBhvr>
                                        </p:animEffect>
                                      </p:childTnLst>
                                    </p:cTn>
                                  </p:par>
                                </p:childTnLst>
                              </p:cTn>
                            </p:par>
                            <p:par>
                              <p:cTn id="8" fill="hold">
                                <p:stCondLst>
                                  <p:cond delay="500"/>
                                </p:stCondLst>
                                <p:childTnLst>
                                  <p:par>
                                    <p:cTn id="9" presetID="2" presetClass="entr" presetSubtype="4" accel="60000" fill="hold" grpId="0" nodeType="afterEffect" p14:presetBounceEnd="4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40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accel="60000" fill="hold" grpId="0" nodeType="withEffect" p14:presetBounceEnd="40000">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14:bounceEnd="40000">
                                          <p:cBhvr additive="base">
                                            <p:cTn id="15"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accel="60000" fill="hold" grpId="0" nodeType="withEffect" p14:presetBounceEnd="40000">
                                      <p:stCondLst>
                                        <p:cond delay="400"/>
                                      </p:st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45"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ppt_w</p:attrName>
                                            </p:attrNameLst>
                                          </p:cBhvr>
                                          <p:tavLst>
                                            <p:tav tm="0" fmla="#ppt_w*sin(2.5*pi*$)">
                                              <p:val>
                                                <p:fltVal val="0"/>
                                              </p:val>
                                            </p:tav>
                                            <p:tav tm="100000">
                                              <p:val>
                                                <p:fltVal val="1"/>
                                              </p:val>
                                            </p:tav>
                                          </p:tavLst>
                                        </p:anim>
                                        <p:anim calcmode="lin" valueType="num">
                                          <p:cBhvr>
                                            <p:cTn id="26" dur="500" fill="hold"/>
                                            <p:tgtEl>
                                              <p:spTgt spid="3"/>
                                            </p:tgtEl>
                                            <p:attrNameLst>
                                              <p:attrName>ppt_h</p:attrName>
                                            </p:attrNameLst>
                                          </p:cBhvr>
                                          <p:tavLst>
                                            <p:tav tm="0">
                                              <p:val>
                                                <p:strVal val="#ppt_h"/>
                                              </p:val>
                                            </p:tav>
                                            <p:tav tm="100000">
                                              <p:val>
                                                <p:strVal val="#ppt_h"/>
                                              </p:val>
                                            </p:tav>
                                          </p:tavLst>
                                        </p:anim>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1500"/>
                                </p:stCondLst>
                                <p:childTnLst>
                                  <p:par>
                                    <p:cTn id="33" presetID="45"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anim calcmode="lin" valueType="num">
                                          <p:cBhvr>
                                            <p:cTn id="36" dur="500" fill="hold"/>
                                            <p:tgtEl>
                                              <p:spTgt spid="4"/>
                                            </p:tgtEl>
                                            <p:attrNameLst>
                                              <p:attrName>ppt_w</p:attrName>
                                            </p:attrNameLst>
                                          </p:cBhvr>
                                          <p:tavLst>
                                            <p:tav tm="0" fmla="#ppt_w*sin(2.5*pi*$)">
                                              <p:val>
                                                <p:fltVal val="0"/>
                                              </p:val>
                                            </p:tav>
                                            <p:tav tm="100000">
                                              <p:val>
                                                <p:fltVal val="1"/>
                                              </p:val>
                                            </p:tav>
                                          </p:tavLst>
                                        </p:anim>
                                        <p:anim calcmode="lin" valueType="num">
                                          <p:cBhvr>
                                            <p:cTn id="37" dur="500" fill="hold"/>
                                            <p:tgtEl>
                                              <p:spTgt spid="4"/>
                                            </p:tgtEl>
                                            <p:attrNameLst>
                                              <p:attrName>ppt_h</p:attrName>
                                            </p:attrNameLst>
                                          </p:cBhvr>
                                          <p:tavLst>
                                            <p:tav tm="0">
                                              <p:val>
                                                <p:strVal val="#ppt_h"/>
                                              </p:val>
                                            </p:tav>
                                            <p:tav tm="100000">
                                              <p:val>
                                                <p:strVal val="#ppt_h"/>
                                              </p:val>
                                            </p:tav>
                                          </p:tavLst>
                                        </p:anim>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par>
                              <p:cTn id="43" fill="hold">
                                <p:stCondLst>
                                  <p:cond delay="2000"/>
                                </p:stCondLst>
                                <p:childTnLst>
                                  <p:par>
                                    <p:cTn id="44" presetID="53" presetClass="entr" presetSubtype="16" fill="hold" grpId="0" nodeType="afterEffect">
                                      <p:stCondLst>
                                        <p:cond delay="0"/>
                                      </p:stCondLst>
                                      <p:iterate type="lt">
                                        <p:tmPct val="10000"/>
                                      </p:iterate>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Effect transition="in" filter="fade">
                                          <p:cBhvr>
                                            <p:cTn id="48" dur="500"/>
                                            <p:tgtEl>
                                              <p:spTgt spid="29"/>
                                            </p:tgtEl>
                                          </p:cBhvr>
                                        </p:animEffect>
                                      </p:childTnLst>
                                    </p:cTn>
                                  </p:par>
                                </p:childTnLst>
                              </p:cTn>
                            </p:par>
                            <p:par>
                              <p:cTn id="49" fill="hold">
                                <p:stCondLst>
                                  <p:cond delay="2949"/>
                                </p:stCondLst>
                                <p:childTnLst>
                                  <p:par>
                                    <p:cTn id="50" presetID="16" presetClass="entr" presetSubtype="37"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outVertical)">
                                          <p:cBhvr>
                                            <p:cTn id="52" dur="500"/>
                                            <p:tgtEl>
                                              <p:spTgt spid="20"/>
                                            </p:tgtEl>
                                          </p:cBhvr>
                                        </p:animEffect>
                                      </p:childTnLst>
                                    </p:cTn>
                                  </p:par>
                                </p:childTnLst>
                              </p:cTn>
                            </p:par>
                            <p:par>
                              <p:cTn id="53" fill="hold">
                                <p:stCondLst>
                                  <p:cond delay="3449"/>
                                </p:stCondLst>
                                <p:childTnLst>
                                  <p:par>
                                    <p:cTn id="54" presetID="53" presetClass="entr" presetSubtype="16" fill="hold" grpId="0" nodeType="afterEffect">
                                      <p:stCondLst>
                                        <p:cond delay="0"/>
                                      </p:stCondLst>
                                      <p:iterate type="lt">
                                        <p:tmPct val="10000"/>
                                      </p:iterate>
                                      <p:childTnLst>
                                        <p:set>
                                          <p:cBhvr>
                                            <p:cTn id="55" dur="1" fill="hold">
                                              <p:stCondLst>
                                                <p:cond delay="0"/>
                                              </p:stCondLst>
                                            </p:cTn>
                                            <p:tgtEl>
                                              <p:spTgt spid="30"/>
                                            </p:tgtEl>
                                            <p:attrNameLst>
                                              <p:attrName>style.visibility</p:attrName>
                                            </p:attrNameLst>
                                          </p:cBhvr>
                                          <p:to>
                                            <p:strVal val="visible"/>
                                          </p:to>
                                        </p:set>
                                        <p:anim calcmode="lin" valueType="num">
                                          <p:cBhvr>
                                            <p:cTn id="56" dur="500" fill="hold"/>
                                            <p:tgtEl>
                                              <p:spTgt spid="30"/>
                                            </p:tgtEl>
                                            <p:attrNameLst>
                                              <p:attrName>ppt_w</p:attrName>
                                            </p:attrNameLst>
                                          </p:cBhvr>
                                          <p:tavLst>
                                            <p:tav tm="0">
                                              <p:val>
                                                <p:fltVal val="0"/>
                                              </p:val>
                                            </p:tav>
                                            <p:tav tm="100000">
                                              <p:val>
                                                <p:strVal val="#ppt_w"/>
                                              </p:val>
                                            </p:tav>
                                          </p:tavLst>
                                        </p:anim>
                                        <p:anim calcmode="lin" valueType="num">
                                          <p:cBhvr>
                                            <p:cTn id="57" dur="500" fill="hold"/>
                                            <p:tgtEl>
                                              <p:spTgt spid="30"/>
                                            </p:tgtEl>
                                            <p:attrNameLst>
                                              <p:attrName>ppt_h</p:attrName>
                                            </p:attrNameLst>
                                          </p:cBhvr>
                                          <p:tavLst>
                                            <p:tav tm="0">
                                              <p:val>
                                                <p:fltVal val="0"/>
                                              </p:val>
                                            </p:tav>
                                            <p:tav tm="100000">
                                              <p:val>
                                                <p:strVal val="#ppt_h"/>
                                              </p:val>
                                            </p:tav>
                                          </p:tavLst>
                                        </p:anim>
                                        <p:animEffect transition="in" filter="fade">
                                          <p:cBhvr>
                                            <p:cTn id="58" dur="500"/>
                                            <p:tgtEl>
                                              <p:spTgt spid="30"/>
                                            </p:tgtEl>
                                          </p:cBhvr>
                                        </p:animEffect>
                                      </p:childTnLst>
                                    </p:cTn>
                                  </p:par>
                                </p:childTnLst>
                              </p:cTn>
                            </p:par>
                            <p:par>
                              <p:cTn id="59" fill="hold">
                                <p:stCondLst>
                                  <p:cond delay="4000"/>
                                </p:stCondLst>
                                <p:childTnLst>
                                  <p:par>
                                    <p:cTn id="60" presetID="16" presetClass="entr" presetSubtype="37"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outVertical)">
                                          <p:cBhvr>
                                            <p:cTn id="62" dur="500"/>
                                            <p:tgtEl>
                                              <p:spTgt spid="23"/>
                                            </p:tgtEl>
                                          </p:cBhvr>
                                        </p:animEffect>
                                      </p:childTnLst>
                                    </p:cTn>
                                  </p:par>
                                </p:childTnLst>
                              </p:cTn>
                            </p:par>
                            <p:par>
                              <p:cTn id="63" fill="hold">
                                <p:stCondLst>
                                  <p:cond delay="4500"/>
                                </p:stCondLst>
                                <p:childTnLst>
                                  <p:par>
                                    <p:cTn id="64" presetID="53" presetClass="entr" presetSubtype="16" fill="hold" grpId="0" nodeType="afterEffect">
                                      <p:stCondLst>
                                        <p:cond delay="0"/>
                                      </p:stCondLst>
                                      <p:iterate type="lt">
                                        <p:tmPct val="10000"/>
                                      </p:iterate>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animEffect transition="in" filter="fade">
                                          <p:cBhvr>
                                            <p:cTn id="68" dur="500"/>
                                            <p:tgtEl>
                                              <p:spTgt spid="31"/>
                                            </p:tgtEl>
                                          </p:cBhvr>
                                        </p:animEffect>
                                      </p:childTnLst>
                                    </p:cTn>
                                  </p:par>
                                </p:childTnLst>
                              </p:cTn>
                            </p:par>
                            <p:par>
                              <p:cTn id="69" fill="hold">
                                <p:stCondLst>
                                  <p:cond delay="5049"/>
                                </p:stCondLst>
                                <p:childTnLst>
                                  <p:par>
                                    <p:cTn id="70" presetID="16" presetClass="entr" presetSubtype="37" fill="hold" nodeType="after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outVertical)">
                                          <p:cBhvr>
                                            <p:cTn id="72" dur="500"/>
                                            <p:tgtEl>
                                              <p:spTgt spid="26"/>
                                            </p:tgtEl>
                                          </p:cBhvr>
                                        </p:animEffect>
                                      </p:childTnLst>
                                    </p:cTn>
                                  </p:par>
                                </p:childTnLst>
                              </p:cTn>
                            </p:par>
                            <p:par>
                              <p:cTn id="73" fill="hold">
                                <p:stCondLst>
                                  <p:cond delay="5549"/>
                                </p:stCondLst>
                                <p:childTnLst>
                                  <p:par>
                                    <p:cTn id="74" presetID="16" presetClass="entr" presetSubtype="37" fill="hold" nodeType="after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outVertical)">
                                          <p:cBhvr>
                                            <p:cTn id="7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3" grpId="0" animBg="1"/>
          <p:bldP spid="4" grpId="0" animBg="1"/>
          <p:bldP spid="5" grpId="0" animBg="1"/>
          <p:bldP spid="6" grpId="0" animBg="1"/>
          <p:bldP spid="7" grpId="0" animBg="1"/>
          <p:bldP spid="29" grpId="0"/>
          <p:bldP spid="30"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randombar(horizontal)">
                                          <p:cBhvr>
                                            <p:cTn id="7" dur="500"/>
                                            <p:tgtEl>
                                              <p:spTgt spid="98"/>
                                            </p:tgtEl>
                                          </p:cBhvr>
                                        </p:animEffect>
                                      </p:childTnLst>
                                    </p:cTn>
                                  </p:par>
                                </p:childTnLst>
                              </p:cTn>
                            </p:par>
                            <p:par>
                              <p:cTn id="8" fill="hold">
                                <p:stCondLst>
                                  <p:cond delay="500"/>
                                </p:stCondLst>
                                <p:childTnLst>
                                  <p:par>
                                    <p:cTn id="9" presetID="2" presetClass="entr" presetSubtype="4" accel="6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accel="60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accel="60000" fill="hold" grpId="0" nodeType="withEffect">
                                      <p:stCondLst>
                                        <p:cond delay="4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45"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ppt_w</p:attrName>
                                            </p:attrNameLst>
                                          </p:cBhvr>
                                          <p:tavLst>
                                            <p:tav tm="0" fmla="#ppt_w*sin(2.5*pi*$)">
                                              <p:val>
                                                <p:fltVal val="0"/>
                                              </p:val>
                                            </p:tav>
                                            <p:tav tm="100000">
                                              <p:val>
                                                <p:fltVal val="1"/>
                                              </p:val>
                                            </p:tav>
                                          </p:tavLst>
                                        </p:anim>
                                        <p:anim calcmode="lin" valueType="num">
                                          <p:cBhvr>
                                            <p:cTn id="26" dur="500" fill="hold"/>
                                            <p:tgtEl>
                                              <p:spTgt spid="3"/>
                                            </p:tgtEl>
                                            <p:attrNameLst>
                                              <p:attrName>ppt_h</p:attrName>
                                            </p:attrNameLst>
                                          </p:cBhvr>
                                          <p:tavLst>
                                            <p:tav tm="0">
                                              <p:val>
                                                <p:strVal val="#ppt_h"/>
                                              </p:val>
                                            </p:tav>
                                            <p:tav tm="100000">
                                              <p:val>
                                                <p:strVal val="#ppt_h"/>
                                              </p:val>
                                            </p:tav>
                                          </p:tavLst>
                                        </p:anim>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1500"/>
                                </p:stCondLst>
                                <p:childTnLst>
                                  <p:par>
                                    <p:cTn id="33" presetID="45"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anim calcmode="lin" valueType="num">
                                          <p:cBhvr>
                                            <p:cTn id="36" dur="500" fill="hold"/>
                                            <p:tgtEl>
                                              <p:spTgt spid="4"/>
                                            </p:tgtEl>
                                            <p:attrNameLst>
                                              <p:attrName>ppt_w</p:attrName>
                                            </p:attrNameLst>
                                          </p:cBhvr>
                                          <p:tavLst>
                                            <p:tav tm="0" fmla="#ppt_w*sin(2.5*pi*$)">
                                              <p:val>
                                                <p:fltVal val="0"/>
                                              </p:val>
                                            </p:tav>
                                            <p:tav tm="100000">
                                              <p:val>
                                                <p:fltVal val="1"/>
                                              </p:val>
                                            </p:tav>
                                          </p:tavLst>
                                        </p:anim>
                                        <p:anim calcmode="lin" valueType="num">
                                          <p:cBhvr>
                                            <p:cTn id="37" dur="500" fill="hold"/>
                                            <p:tgtEl>
                                              <p:spTgt spid="4"/>
                                            </p:tgtEl>
                                            <p:attrNameLst>
                                              <p:attrName>ppt_h</p:attrName>
                                            </p:attrNameLst>
                                          </p:cBhvr>
                                          <p:tavLst>
                                            <p:tav tm="0">
                                              <p:val>
                                                <p:strVal val="#ppt_h"/>
                                              </p:val>
                                            </p:tav>
                                            <p:tav tm="100000">
                                              <p:val>
                                                <p:strVal val="#ppt_h"/>
                                              </p:val>
                                            </p:tav>
                                          </p:tavLst>
                                        </p:anim>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par>
                              <p:cTn id="43" fill="hold">
                                <p:stCondLst>
                                  <p:cond delay="2000"/>
                                </p:stCondLst>
                                <p:childTnLst>
                                  <p:par>
                                    <p:cTn id="44" presetID="53" presetClass="entr" presetSubtype="16" fill="hold" grpId="0" nodeType="afterEffect">
                                      <p:stCondLst>
                                        <p:cond delay="0"/>
                                      </p:stCondLst>
                                      <p:iterate type="lt">
                                        <p:tmPct val="10000"/>
                                      </p:iterate>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Effect transition="in" filter="fade">
                                          <p:cBhvr>
                                            <p:cTn id="48" dur="500"/>
                                            <p:tgtEl>
                                              <p:spTgt spid="29"/>
                                            </p:tgtEl>
                                          </p:cBhvr>
                                        </p:animEffect>
                                      </p:childTnLst>
                                    </p:cTn>
                                  </p:par>
                                </p:childTnLst>
                              </p:cTn>
                            </p:par>
                            <p:par>
                              <p:cTn id="49" fill="hold">
                                <p:stCondLst>
                                  <p:cond delay="2949"/>
                                </p:stCondLst>
                                <p:childTnLst>
                                  <p:par>
                                    <p:cTn id="50" presetID="16" presetClass="entr" presetSubtype="37"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outVertical)">
                                          <p:cBhvr>
                                            <p:cTn id="52" dur="500"/>
                                            <p:tgtEl>
                                              <p:spTgt spid="20"/>
                                            </p:tgtEl>
                                          </p:cBhvr>
                                        </p:animEffect>
                                      </p:childTnLst>
                                    </p:cTn>
                                  </p:par>
                                </p:childTnLst>
                              </p:cTn>
                            </p:par>
                            <p:par>
                              <p:cTn id="53" fill="hold">
                                <p:stCondLst>
                                  <p:cond delay="3449"/>
                                </p:stCondLst>
                                <p:childTnLst>
                                  <p:par>
                                    <p:cTn id="54" presetID="53" presetClass="entr" presetSubtype="16" fill="hold" grpId="0" nodeType="afterEffect">
                                      <p:stCondLst>
                                        <p:cond delay="0"/>
                                      </p:stCondLst>
                                      <p:iterate type="lt">
                                        <p:tmPct val="10000"/>
                                      </p:iterate>
                                      <p:childTnLst>
                                        <p:set>
                                          <p:cBhvr>
                                            <p:cTn id="55" dur="1" fill="hold">
                                              <p:stCondLst>
                                                <p:cond delay="0"/>
                                              </p:stCondLst>
                                            </p:cTn>
                                            <p:tgtEl>
                                              <p:spTgt spid="30"/>
                                            </p:tgtEl>
                                            <p:attrNameLst>
                                              <p:attrName>style.visibility</p:attrName>
                                            </p:attrNameLst>
                                          </p:cBhvr>
                                          <p:to>
                                            <p:strVal val="visible"/>
                                          </p:to>
                                        </p:set>
                                        <p:anim calcmode="lin" valueType="num">
                                          <p:cBhvr>
                                            <p:cTn id="56" dur="500" fill="hold"/>
                                            <p:tgtEl>
                                              <p:spTgt spid="30"/>
                                            </p:tgtEl>
                                            <p:attrNameLst>
                                              <p:attrName>ppt_w</p:attrName>
                                            </p:attrNameLst>
                                          </p:cBhvr>
                                          <p:tavLst>
                                            <p:tav tm="0">
                                              <p:val>
                                                <p:fltVal val="0"/>
                                              </p:val>
                                            </p:tav>
                                            <p:tav tm="100000">
                                              <p:val>
                                                <p:strVal val="#ppt_w"/>
                                              </p:val>
                                            </p:tav>
                                          </p:tavLst>
                                        </p:anim>
                                        <p:anim calcmode="lin" valueType="num">
                                          <p:cBhvr>
                                            <p:cTn id="57" dur="500" fill="hold"/>
                                            <p:tgtEl>
                                              <p:spTgt spid="30"/>
                                            </p:tgtEl>
                                            <p:attrNameLst>
                                              <p:attrName>ppt_h</p:attrName>
                                            </p:attrNameLst>
                                          </p:cBhvr>
                                          <p:tavLst>
                                            <p:tav tm="0">
                                              <p:val>
                                                <p:fltVal val="0"/>
                                              </p:val>
                                            </p:tav>
                                            <p:tav tm="100000">
                                              <p:val>
                                                <p:strVal val="#ppt_h"/>
                                              </p:val>
                                            </p:tav>
                                          </p:tavLst>
                                        </p:anim>
                                        <p:animEffect transition="in" filter="fade">
                                          <p:cBhvr>
                                            <p:cTn id="58" dur="500"/>
                                            <p:tgtEl>
                                              <p:spTgt spid="30"/>
                                            </p:tgtEl>
                                          </p:cBhvr>
                                        </p:animEffect>
                                      </p:childTnLst>
                                    </p:cTn>
                                  </p:par>
                                </p:childTnLst>
                              </p:cTn>
                            </p:par>
                            <p:par>
                              <p:cTn id="59" fill="hold">
                                <p:stCondLst>
                                  <p:cond delay="4000"/>
                                </p:stCondLst>
                                <p:childTnLst>
                                  <p:par>
                                    <p:cTn id="60" presetID="16" presetClass="entr" presetSubtype="37"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outVertical)">
                                          <p:cBhvr>
                                            <p:cTn id="62" dur="500"/>
                                            <p:tgtEl>
                                              <p:spTgt spid="23"/>
                                            </p:tgtEl>
                                          </p:cBhvr>
                                        </p:animEffect>
                                      </p:childTnLst>
                                    </p:cTn>
                                  </p:par>
                                </p:childTnLst>
                              </p:cTn>
                            </p:par>
                            <p:par>
                              <p:cTn id="63" fill="hold">
                                <p:stCondLst>
                                  <p:cond delay="4500"/>
                                </p:stCondLst>
                                <p:childTnLst>
                                  <p:par>
                                    <p:cTn id="64" presetID="53" presetClass="entr" presetSubtype="16" fill="hold" grpId="0" nodeType="afterEffect">
                                      <p:stCondLst>
                                        <p:cond delay="0"/>
                                      </p:stCondLst>
                                      <p:iterate type="lt">
                                        <p:tmPct val="10000"/>
                                      </p:iterate>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animEffect transition="in" filter="fade">
                                          <p:cBhvr>
                                            <p:cTn id="68" dur="500"/>
                                            <p:tgtEl>
                                              <p:spTgt spid="31"/>
                                            </p:tgtEl>
                                          </p:cBhvr>
                                        </p:animEffect>
                                      </p:childTnLst>
                                    </p:cTn>
                                  </p:par>
                                </p:childTnLst>
                              </p:cTn>
                            </p:par>
                            <p:par>
                              <p:cTn id="69" fill="hold">
                                <p:stCondLst>
                                  <p:cond delay="5049"/>
                                </p:stCondLst>
                                <p:childTnLst>
                                  <p:par>
                                    <p:cTn id="70" presetID="16" presetClass="entr" presetSubtype="37" fill="hold" nodeType="after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outVertical)">
                                          <p:cBhvr>
                                            <p:cTn id="72" dur="500"/>
                                            <p:tgtEl>
                                              <p:spTgt spid="26"/>
                                            </p:tgtEl>
                                          </p:cBhvr>
                                        </p:animEffect>
                                      </p:childTnLst>
                                    </p:cTn>
                                  </p:par>
                                </p:childTnLst>
                              </p:cTn>
                            </p:par>
                            <p:par>
                              <p:cTn id="73" fill="hold">
                                <p:stCondLst>
                                  <p:cond delay="5549"/>
                                </p:stCondLst>
                                <p:childTnLst>
                                  <p:par>
                                    <p:cTn id="74" presetID="16" presetClass="entr" presetSubtype="37" fill="hold" nodeType="after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outVertical)">
                                          <p:cBhvr>
                                            <p:cTn id="7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3" grpId="0" animBg="1"/>
          <p:bldP spid="4" grpId="0" animBg="1"/>
          <p:bldP spid="5" grpId="0" animBg="1"/>
          <p:bldP spid="6" grpId="0" animBg="1"/>
          <p:bldP spid="7" grpId="0" animBg="1"/>
          <p:bldP spid="29" grpId="0"/>
          <p:bldP spid="30" grpId="0"/>
          <p:bldP spid="3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Box 1"/>
          <p:cNvSpPr txBox="1"/>
          <p:nvPr/>
        </p:nvSpPr>
        <p:spPr>
          <a:xfrm>
            <a:off x="2684325" y="411510"/>
            <a:ext cx="3775350" cy="684803"/>
          </a:xfrm>
          <a:prstGeom prst="rect">
            <a:avLst/>
          </a:prstGeom>
          <a:noFill/>
        </p:spPr>
        <p:txBody>
          <a:bodyPr wrap="square" lIns="68580" tIns="34290" rIns="68580" bIns="34290" rtlCol="0">
            <a:spAutoFit/>
          </a:bodyPr>
          <a:lstStyle>
            <a:defPPr>
              <a:defRPr lang="zh-CN"/>
            </a:defPPr>
            <a:lvl1pPr>
              <a:defRPr sz="4000" b="1">
                <a:gradFill flip="none" rotWithShape="1">
                  <a:gsLst>
                    <a:gs pos="39000">
                      <a:srgbClr val="FFFCB3"/>
                    </a:gs>
                    <a:gs pos="100000">
                      <a:srgbClr val="E2BD65"/>
                    </a:gs>
                    <a:gs pos="75000">
                      <a:srgbClr val="FEA41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lvl="0" algn="ctr">
              <a:defRPr/>
            </a:pPr>
            <a:r>
              <a:rPr lang="zh-CN" altLang="en-US"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点击输入主标题</a:t>
            </a:r>
          </a:p>
        </p:txBody>
      </p:sp>
      <p:cxnSp>
        <p:nvCxnSpPr>
          <p:cNvPr id="3" name="Straight Connector 7"/>
          <p:cNvCxnSpPr>
            <a:stCxn id="5" idx="6"/>
            <a:endCxn id="8" idx="2"/>
          </p:cNvCxnSpPr>
          <p:nvPr/>
        </p:nvCxnSpPr>
        <p:spPr>
          <a:xfrm>
            <a:off x="996909" y="3741825"/>
            <a:ext cx="7160522" cy="0"/>
          </a:xfrm>
          <a:prstGeom prst="line">
            <a:avLst/>
          </a:prstGeom>
          <a:ln w="12700" cap="flat">
            <a:solidFill>
              <a:schemeClr val="tx1">
                <a:lumMod val="85000"/>
                <a:lumOff val="15000"/>
              </a:schemeClr>
            </a:solidFill>
            <a:prstDash val="sysDash"/>
            <a:round/>
          </a:ln>
        </p:spPr>
        <p:style>
          <a:lnRef idx="1">
            <a:schemeClr val="accent1"/>
          </a:lnRef>
          <a:fillRef idx="0">
            <a:schemeClr val="accent1"/>
          </a:fillRef>
          <a:effectRef idx="0">
            <a:schemeClr val="accent1"/>
          </a:effectRef>
          <a:fontRef idx="minor">
            <a:schemeClr val="tx1"/>
          </a:fontRef>
        </p:style>
      </p:cxnSp>
      <p:grpSp>
        <p:nvGrpSpPr>
          <p:cNvPr id="4" name="Group 69"/>
          <p:cNvGrpSpPr/>
          <p:nvPr/>
        </p:nvGrpSpPr>
        <p:grpSpPr>
          <a:xfrm>
            <a:off x="300274" y="3393382"/>
            <a:ext cx="696635" cy="696887"/>
            <a:chOff x="255774" y="3805440"/>
            <a:chExt cx="696726" cy="696726"/>
          </a:xfrm>
        </p:grpSpPr>
        <p:sp>
          <p:nvSpPr>
            <p:cNvPr id="5" name="Oval 9"/>
            <p:cNvSpPr/>
            <p:nvPr/>
          </p:nvSpPr>
          <p:spPr>
            <a:xfrm>
              <a:off x="255774" y="3805440"/>
              <a:ext cx="696726" cy="69672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D85B"/>
                </a:solidFill>
                <a:latin typeface="微软雅黑" panose="020B0503020204020204" pitchFamily="34" charset="-122"/>
                <a:ea typeface="微软雅黑" panose="020B0503020204020204" pitchFamily="34" charset="-122"/>
              </a:endParaRPr>
            </a:p>
          </p:txBody>
        </p:sp>
        <p:sp>
          <p:nvSpPr>
            <p:cNvPr id="6" name="Isosceles Triangle 40"/>
            <p:cNvSpPr/>
            <p:nvPr/>
          </p:nvSpPr>
          <p:spPr>
            <a:xfrm rot="5400000">
              <a:off x="493716" y="4019782"/>
              <a:ext cx="279448" cy="24090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D85B"/>
                </a:solidFill>
                <a:latin typeface="微软雅黑" panose="020B0503020204020204" pitchFamily="34" charset="-122"/>
                <a:ea typeface="微软雅黑" panose="020B0503020204020204" pitchFamily="34" charset="-122"/>
              </a:endParaRPr>
            </a:p>
          </p:txBody>
        </p:sp>
      </p:grpSp>
      <p:grpSp>
        <p:nvGrpSpPr>
          <p:cNvPr id="7" name="Group 70"/>
          <p:cNvGrpSpPr/>
          <p:nvPr/>
        </p:nvGrpSpPr>
        <p:grpSpPr>
          <a:xfrm>
            <a:off x="8157431" y="3393382"/>
            <a:ext cx="696635" cy="696887"/>
            <a:chOff x="8113954" y="3805440"/>
            <a:chExt cx="696726" cy="696726"/>
          </a:xfrm>
        </p:grpSpPr>
        <p:sp>
          <p:nvSpPr>
            <p:cNvPr id="8" name="Oval 20"/>
            <p:cNvSpPr/>
            <p:nvPr/>
          </p:nvSpPr>
          <p:spPr>
            <a:xfrm>
              <a:off x="8113954" y="3805440"/>
              <a:ext cx="696726" cy="69672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D85B"/>
                </a:solidFill>
                <a:latin typeface="微软雅黑" panose="020B0503020204020204" pitchFamily="34" charset="-122"/>
                <a:ea typeface="微软雅黑" panose="020B0503020204020204" pitchFamily="34" charset="-122"/>
              </a:endParaRPr>
            </a:p>
          </p:txBody>
        </p:sp>
        <p:sp>
          <p:nvSpPr>
            <p:cNvPr id="9" name="Rectangle 42"/>
            <p:cNvSpPr/>
            <p:nvPr/>
          </p:nvSpPr>
          <p:spPr>
            <a:xfrm>
              <a:off x="8343257" y="4034743"/>
              <a:ext cx="238120" cy="2381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D85B"/>
                </a:solidFill>
                <a:latin typeface="微软雅黑" panose="020B0503020204020204" pitchFamily="34" charset="-122"/>
                <a:ea typeface="微软雅黑" panose="020B0503020204020204" pitchFamily="34" charset="-122"/>
              </a:endParaRPr>
            </a:p>
          </p:txBody>
        </p:sp>
      </p:grpSp>
      <p:sp>
        <p:nvSpPr>
          <p:cNvPr id="10" name="Rectangle 45"/>
          <p:cNvSpPr/>
          <p:nvPr/>
        </p:nvSpPr>
        <p:spPr>
          <a:xfrm>
            <a:off x="1044503" y="3802859"/>
            <a:ext cx="492438" cy="276998"/>
          </a:xfrm>
          <a:prstGeom prst="rect">
            <a:avLst/>
          </a:prstGeom>
        </p:spPr>
        <p:txBody>
          <a:bodyPr wrap="none" lIns="91438" tIns="45719" rIns="91438" bIns="45719">
            <a:spAutoFit/>
          </a:bodyPr>
          <a:lstStyle/>
          <a:p>
            <a:r>
              <a:rPr lang="zh-CN" altLang="en-US" sz="1200" dirty="0">
                <a:solidFill>
                  <a:srgbClr val="FFD85B"/>
                </a:solidFill>
                <a:latin typeface="微软雅黑" panose="020B0503020204020204" pitchFamily="34" charset="-122"/>
                <a:ea typeface="微软雅黑" panose="020B0503020204020204" pitchFamily="34" charset="-122"/>
                <a:cs typeface="Open Sans" panose="020B0606030504020204" pitchFamily="34" charset="0"/>
              </a:rPr>
              <a:t>开始</a:t>
            </a:r>
            <a:endParaRPr lang="en-US" sz="1200" dirty="0">
              <a:solidFill>
                <a:srgbClr val="FFD85B"/>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1" name="Rectangle 46"/>
          <p:cNvSpPr/>
          <p:nvPr/>
        </p:nvSpPr>
        <p:spPr>
          <a:xfrm>
            <a:off x="7544515" y="3802859"/>
            <a:ext cx="492438" cy="276998"/>
          </a:xfrm>
          <a:prstGeom prst="rect">
            <a:avLst/>
          </a:prstGeom>
        </p:spPr>
        <p:txBody>
          <a:bodyPr wrap="none" lIns="91438" tIns="45719" rIns="91438" bIns="45719">
            <a:spAutoFit/>
          </a:bodyPr>
          <a:lstStyle/>
          <a:p>
            <a:r>
              <a:rPr lang="zh-CN" altLang="en-US" sz="1200" dirty="0">
                <a:solidFill>
                  <a:srgbClr val="FFD85B"/>
                </a:solidFill>
                <a:latin typeface="微软雅黑" panose="020B0503020204020204" pitchFamily="34" charset="-122"/>
                <a:ea typeface="微软雅黑" panose="020B0503020204020204" pitchFamily="34" charset="-122"/>
                <a:cs typeface="Open Sans" panose="020B0606030504020204" pitchFamily="34" charset="0"/>
              </a:rPr>
              <a:t>理念</a:t>
            </a:r>
            <a:endParaRPr lang="en-US" sz="1200" dirty="0">
              <a:solidFill>
                <a:srgbClr val="FFD85B"/>
              </a:solidFill>
              <a:latin typeface="微软雅黑" panose="020B0503020204020204" pitchFamily="34" charset="-122"/>
              <a:ea typeface="微软雅黑" panose="020B0503020204020204" pitchFamily="34" charset="-122"/>
              <a:cs typeface="Open Sans" panose="020B0606030504020204" pitchFamily="34" charset="0"/>
            </a:endParaRPr>
          </a:p>
        </p:txBody>
      </p:sp>
      <p:grpSp>
        <p:nvGrpSpPr>
          <p:cNvPr id="12" name="Group 61"/>
          <p:cNvGrpSpPr/>
          <p:nvPr/>
        </p:nvGrpSpPr>
        <p:grpSpPr>
          <a:xfrm>
            <a:off x="2058485" y="1248380"/>
            <a:ext cx="1271735" cy="2597571"/>
            <a:chOff x="2014215" y="1660936"/>
            <a:chExt cx="1271901" cy="2596970"/>
          </a:xfrm>
        </p:grpSpPr>
        <p:sp>
          <p:nvSpPr>
            <p:cNvPr id="13" name="Oval 12"/>
            <p:cNvSpPr/>
            <p:nvPr/>
          </p:nvSpPr>
          <p:spPr>
            <a:xfrm>
              <a:off x="2111286" y="4049700"/>
              <a:ext cx="208206" cy="20820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D85B"/>
                </a:solidFill>
                <a:latin typeface="微软雅黑" panose="020B0503020204020204" pitchFamily="34" charset="-122"/>
                <a:ea typeface="微软雅黑" panose="020B0503020204020204" pitchFamily="34" charset="-122"/>
              </a:endParaRPr>
            </a:p>
          </p:txBody>
        </p:sp>
        <p:grpSp>
          <p:nvGrpSpPr>
            <p:cNvPr id="14" name="Group 66"/>
            <p:cNvGrpSpPr/>
            <p:nvPr/>
          </p:nvGrpSpPr>
          <p:grpSpPr>
            <a:xfrm>
              <a:off x="2285984" y="2214560"/>
              <a:ext cx="1000132" cy="1537446"/>
              <a:chOff x="2285984" y="2214560"/>
              <a:chExt cx="1000132" cy="1537446"/>
            </a:xfrm>
          </p:grpSpPr>
          <p:sp>
            <p:nvSpPr>
              <p:cNvPr id="19" name="Rectangle 43"/>
              <p:cNvSpPr/>
              <p:nvPr/>
            </p:nvSpPr>
            <p:spPr>
              <a:xfrm>
                <a:off x="2285984" y="2428874"/>
                <a:ext cx="1000132" cy="1323132"/>
              </a:xfrm>
              <a:prstGeom prst="rect">
                <a:avLst/>
              </a:prstGeom>
            </p:spPr>
            <p:txBody>
              <a:bodyPr wrap="square">
                <a:spAutoFit/>
              </a:bodyPr>
              <a:lstStyle/>
              <a:p>
                <a:r>
                  <a:rPr lang="zh-CN" altLang="en-US"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此处添加详细文本描述，建议与标题相关并符合整体语言风格，语言描述尽量简洁生动。尽量将每页幻灯片的字数控制在</a:t>
                </a:r>
                <a:r>
                  <a:rPr lang="en-US" altLang="zh-CN"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rPr>
                  <a:t>200</a:t>
                </a:r>
                <a:r>
                  <a:rPr lang="zh-CN" altLang="en-US"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rPr>
                  <a:t>字以内，据统计每页幻灯片的最好控制在</a:t>
                </a:r>
                <a:r>
                  <a:rPr lang="en-US" altLang="zh-CN"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rPr>
                  <a:t>5</a:t>
                </a:r>
                <a:r>
                  <a:rPr lang="zh-CN" altLang="en-US"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rPr>
                  <a:t>分钟之内。</a:t>
                </a:r>
                <a:endParaRPr lang="ms-MY"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0" name="Rectangle 44"/>
              <p:cNvSpPr/>
              <p:nvPr/>
            </p:nvSpPr>
            <p:spPr>
              <a:xfrm>
                <a:off x="2285984" y="2214560"/>
                <a:ext cx="697718" cy="246164"/>
              </a:xfrm>
              <a:prstGeom prst="rect">
                <a:avLst/>
              </a:prstGeom>
            </p:spPr>
            <p:txBody>
              <a:bodyPr wrap="none">
                <a:spAutoFit/>
              </a:bodyPr>
              <a:lstStyle/>
              <a:p>
                <a:r>
                  <a:rPr lang="zh-CN" altLang="en-US" sz="1000" b="1" dirty="0">
                    <a:solidFill>
                      <a:srgbClr val="FFD85B"/>
                    </a:solidFill>
                    <a:latin typeface="微软雅黑" panose="020B0503020204020204" pitchFamily="34" charset="-122"/>
                    <a:ea typeface="微软雅黑" panose="020B0503020204020204" pitchFamily="34" charset="-122"/>
                    <a:cs typeface="Open Sans" panose="020B0606030504020204" pitchFamily="34" charset="0"/>
                  </a:rPr>
                  <a:t>添加标题</a:t>
                </a:r>
                <a:endParaRPr lang="en-US" sz="1000" b="1" dirty="0">
                  <a:solidFill>
                    <a:srgbClr val="FFD85B"/>
                  </a:solidFill>
                  <a:latin typeface="微软雅黑" panose="020B0503020204020204" pitchFamily="34" charset="-122"/>
                  <a:ea typeface="微软雅黑" panose="020B0503020204020204" pitchFamily="34" charset="-122"/>
                  <a:cs typeface="Open Sans" panose="020B0606030504020204" pitchFamily="34" charset="0"/>
                </a:endParaRPr>
              </a:p>
            </p:txBody>
          </p:sp>
        </p:grpSp>
        <p:cxnSp>
          <p:nvCxnSpPr>
            <p:cNvPr id="15" name="Straight Connector 26"/>
            <p:cNvCxnSpPr/>
            <p:nvPr/>
          </p:nvCxnSpPr>
          <p:spPr>
            <a:xfrm rot="16200000" flipH="1">
              <a:off x="1337273" y="3163270"/>
              <a:ext cx="1763355" cy="880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6" name="Group 59"/>
            <p:cNvGrpSpPr/>
            <p:nvPr/>
          </p:nvGrpSpPr>
          <p:grpSpPr>
            <a:xfrm>
              <a:off x="2014215" y="1660936"/>
              <a:ext cx="418280" cy="418280"/>
              <a:chOff x="2014215" y="1660936"/>
              <a:chExt cx="418280" cy="418280"/>
            </a:xfrm>
          </p:grpSpPr>
          <p:sp>
            <p:nvSpPr>
              <p:cNvPr id="17" name="Teardrop 25"/>
              <p:cNvSpPr/>
              <p:nvPr/>
            </p:nvSpPr>
            <p:spPr>
              <a:xfrm rot="8100000">
                <a:off x="2014215" y="1660936"/>
                <a:ext cx="418280" cy="418280"/>
              </a:xfrm>
              <a:prstGeom prst="teardrop">
                <a:avLst>
                  <a:gd name="adj" fmla="val 13161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D85B"/>
                  </a:solidFill>
                  <a:latin typeface="微软雅黑" panose="020B0503020204020204" pitchFamily="34" charset="-122"/>
                  <a:ea typeface="微软雅黑" panose="020B0503020204020204" pitchFamily="34" charset="-122"/>
                </a:endParaRPr>
              </a:p>
            </p:txBody>
          </p:sp>
          <p:sp>
            <p:nvSpPr>
              <p:cNvPr id="18" name="Freeform 63"/>
              <p:cNvSpPr>
                <a:spLocks noEditPoints="1"/>
              </p:cNvSpPr>
              <p:nvPr/>
            </p:nvSpPr>
            <p:spPr bwMode="auto">
              <a:xfrm>
                <a:off x="2115407" y="1762183"/>
                <a:ext cx="199914" cy="171356"/>
              </a:xfrm>
              <a:custGeom>
                <a:avLst/>
                <a:gdLst/>
                <a:ahLst/>
                <a:cxnLst>
                  <a:cxn ang="0">
                    <a:pos x="15" y="2"/>
                  </a:cxn>
                  <a:cxn ang="0">
                    <a:pos x="0" y="4"/>
                  </a:cxn>
                  <a:cxn ang="0">
                    <a:pos x="0" y="62"/>
                  </a:cxn>
                  <a:cxn ang="0">
                    <a:pos x="9" y="71"/>
                  </a:cxn>
                  <a:cxn ang="0">
                    <a:pos x="53" y="45"/>
                  </a:cxn>
                  <a:cxn ang="0">
                    <a:pos x="58" y="31"/>
                  </a:cxn>
                  <a:cxn ang="0">
                    <a:pos x="307" y="11"/>
                  </a:cxn>
                  <a:cxn ang="0">
                    <a:pos x="95" y="11"/>
                  </a:cxn>
                  <a:cxn ang="0">
                    <a:pos x="85" y="27"/>
                  </a:cxn>
                  <a:cxn ang="0">
                    <a:pos x="85" y="51"/>
                  </a:cxn>
                  <a:cxn ang="0">
                    <a:pos x="102" y="62"/>
                  </a:cxn>
                  <a:cxn ang="0">
                    <a:pos x="314" y="60"/>
                  </a:cxn>
                  <a:cxn ang="0">
                    <a:pos x="323" y="43"/>
                  </a:cxn>
                  <a:cxn ang="0">
                    <a:pos x="323" y="20"/>
                  </a:cxn>
                  <a:cxn ang="0">
                    <a:pos x="307" y="11"/>
                  </a:cxn>
                  <a:cxn ang="0">
                    <a:pos x="53" y="147"/>
                  </a:cxn>
                  <a:cxn ang="0">
                    <a:pos x="60" y="138"/>
                  </a:cxn>
                  <a:cxn ang="0">
                    <a:pos x="15" y="112"/>
                  </a:cxn>
                  <a:cxn ang="0">
                    <a:pos x="4" y="111"/>
                  </a:cxn>
                  <a:cxn ang="0">
                    <a:pos x="0" y="163"/>
                  </a:cxn>
                  <a:cxn ang="0">
                    <a:pos x="4" y="172"/>
                  </a:cxn>
                  <a:cxn ang="0">
                    <a:pos x="15" y="172"/>
                  </a:cxn>
                  <a:cxn ang="0">
                    <a:pos x="102" y="112"/>
                  </a:cxn>
                  <a:cxn ang="0">
                    <a:pos x="85" y="123"/>
                  </a:cxn>
                  <a:cxn ang="0">
                    <a:pos x="85" y="147"/>
                  </a:cxn>
                  <a:cxn ang="0">
                    <a:pos x="95" y="163"/>
                  </a:cxn>
                  <a:cxn ang="0">
                    <a:pos x="307" y="163"/>
                  </a:cxn>
                  <a:cxn ang="0">
                    <a:pos x="323" y="154"/>
                  </a:cxn>
                  <a:cxn ang="0">
                    <a:pos x="323" y="129"/>
                  </a:cxn>
                  <a:cxn ang="0">
                    <a:pos x="314" y="114"/>
                  </a:cxn>
                  <a:cxn ang="0">
                    <a:pos x="53" y="232"/>
                  </a:cxn>
                  <a:cxn ang="0">
                    <a:pos x="9" y="205"/>
                  </a:cxn>
                  <a:cxn ang="0">
                    <a:pos x="0" y="214"/>
                  </a:cxn>
                  <a:cxn ang="0">
                    <a:pos x="0" y="272"/>
                  </a:cxn>
                  <a:cxn ang="0">
                    <a:pos x="15" y="274"/>
                  </a:cxn>
                  <a:cxn ang="0">
                    <a:pos x="58" y="245"/>
                  </a:cxn>
                  <a:cxn ang="0">
                    <a:pos x="53" y="232"/>
                  </a:cxn>
                  <a:cxn ang="0">
                    <a:pos x="102" y="214"/>
                  </a:cxn>
                  <a:cxn ang="0">
                    <a:pos x="91" y="219"/>
                  </a:cxn>
                  <a:cxn ang="0">
                    <a:pos x="85" y="248"/>
                  </a:cxn>
                  <a:cxn ang="0">
                    <a:pos x="91" y="261"/>
                  </a:cxn>
                  <a:cxn ang="0">
                    <a:pos x="307" y="266"/>
                  </a:cxn>
                  <a:cxn ang="0">
                    <a:pos x="319" y="261"/>
                  </a:cxn>
                  <a:cxn ang="0">
                    <a:pos x="323" y="232"/>
                  </a:cxn>
                  <a:cxn ang="0">
                    <a:pos x="319" y="219"/>
                  </a:cxn>
                  <a:cxn ang="0">
                    <a:pos x="307" y="214"/>
                  </a:cxn>
                </a:cxnLst>
                <a:rect l="0" t="0" r="r" b="b"/>
                <a:pathLst>
                  <a:path w="323" h="275">
                    <a:moveTo>
                      <a:pt x="53" y="27"/>
                    </a:moveTo>
                    <a:lnTo>
                      <a:pt x="15" y="2"/>
                    </a:lnTo>
                    <a:lnTo>
                      <a:pt x="15" y="2"/>
                    </a:lnTo>
                    <a:lnTo>
                      <a:pt x="9" y="0"/>
                    </a:lnTo>
                    <a:lnTo>
                      <a:pt x="4" y="0"/>
                    </a:lnTo>
                    <a:lnTo>
                      <a:pt x="0" y="4"/>
                    </a:lnTo>
                    <a:lnTo>
                      <a:pt x="0" y="11"/>
                    </a:lnTo>
                    <a:lnTo>
                      <a:pt x="0" y="62"/>
                    </a:lnTo>
                    <a:lnTo>
                      <a:pt x="0" y="62"/>
                    </a:lnTo>
                    <a:lnTo>
                      <a:pt x="0" y="67"/>
                    </a:lnTo>
                    <a:lnTo>
                      <a:pt x="4" y="71"/>
                    </a:lnTo>
                    <a:lnTo>
                      <a:pt x="9" y="71"/>
                    </a:lnTo>
                    <a:lnTo>
                      <a:pt x="15" y="69"/>
                    </a:lnTo>
                    <a:lnTo>
                      <a:pt x="53" y="45"/>
                    </a:lnTo>
                    <a:lnTo>
                      <a:pt x="53" y="45"/>
                    </a:lnTo>
                    <a:lnTo>
                      <a:pt x="58" y="40"/>
                    </a:lnTo>
                    <a:lnTo>
                      <a:pt x="60" y="36"/>
                    </a:lnTo>
                    <a:lnTo>
                      <a:pt x="58" y="31"/>
                    </a:lnTo>
                    <a:lnTo>
                      <a:pt x="53" y="27"/>
                    </a:lnTo>
                    <a:lnTo>
                      <a:pt x="53" y="27"/>
                    </a:lnTo>
                    <a:close/>
                    <a:moveTo>
                      <a:pt x="307" y="11"/>
                    </a:moveTo>
                    <a:lnTo>
                      <a:pt x="102" y="11"/>
                    </a:lnTo>
                    <a:lnTo>
                      <a:pt x="102" y="11"/>
                    </a:lnTo>
                    <a:lnTo>
                      <a:pt x="95" y="11"/>
                    </a:lnTo>
                    <a:lnTo>
                      <a:pt x="91" y="14"/>
                    </a:lnTo>
                    <a:lnTo>
                      <a:pt x="85" y="20"/>
                    </a:lnTo>
                    <a:lnTo>
                      <a:pt x="85" y="27"/>
                    </a:lnTo>
                    <a:lnTo>
                      <a:pt x="85" y="43"/>
                    </a:lnTo>
                    <a:lnTo>
                      <a:pt x="85" y="43"/>
                    </a:lnTo>
                    <a:lnTo>
                      <a:pt x="85" y="51"/>
                    </a:lnTo>
                    <a:lnTo>
                      <a:pt x="91" y="56"/>
                    </a:lnTo>
                    <a:lnTo>
                      <a:pt x="95" y="60"/>
                    </a:lnTo>
                    <a:lnTo>
                      <a:pt x="102" y="62"/>
                    </a:lnTo>
                    <a:lnTo>
                      <a:pt x="307" y="62"/>
                    </a:lnTo>
                    <a:lnTo>
                      <a:pt x="307" y="62"/>
                    </a:lnTo>
                    <a:lnTo>
                      <a:pt x="314" y="60"/>
                    </a:lnTo>
                    <a:lnTo>
                      <a:pt x="319" y="56"/>
                    </a:lnTo>
                    <a:lnTo>
                      <a:pt x="323" y="51"/>
                    </a:lnTo>
                    <a:lnTo>
                      <a:pt x="323" y="43"/>
                    </a:lnTo>
                    <a:lnTo>
                      <a:pt x="323" y="27"/>
                    </a:lnTo>
                    <a:lnTo>
                      <a:pt x="323" y="27"/>
                    </a:lnTo>
                    <a:lnTo>
                      <a:pt x="323" y="20"/>
                    </a:lnTo>
                    <a:lnTo>
                      <a:pt x="319" y="14"/>
                    </a:lnTo>
                    <a:lnTo>
                      <a:pt x="314" y="11"/>
                    </a:lnTo>
                    <a:lnTo>
                      <a:pt x="307" y="11"/>
                    </a:lnTo>
                    <a:lnTo>
                      <a:pt x="307" y="11"/>
                    </a:lnTo>
                    <a:close/>
                    <a:moveTo>
                      <a:pt x="15" y="172"/>
                    </a:moveTo>
                    <a:lnTo>
                      <a:pt x="53" y="147"/>
                    </a:lnTo>
                    <a:lnTo>
                      <a:pt x="53" y="147"/>
                    </a:lnTo>
                    <a:lnTo>
                      <a:pt x="58" y="143"/>
                    </a:lnTo>
                    <a:lnTo>
                      <a:pt x="60" y="138"/>
                    </a:lnTo>
                    <a:lnTo>
                      <a:pt x="58" y="134"/>
                    </a:lnTo>
                    <a:lnTo>
                      <a:pt x="53" y="130"/>
                    </a:lnTo>
                    <a:lnTo>
                      <a:pt x="15" y="112"/>
                    </a:lnTo>
                    <a:lnTo>
                      <a:pt x="15" y="112"/>
                    </a:lnTo>
                    <a:lnTo>
                      <a:pt x="9" y="111"/>
                    </a:lnTo>
                    <a:lnTo>
                      <a:pt x="4" y="111"/>
                    </a:lnTo>
                    <a:lnTo>
                      <a:pt x="0" y="114"/>
                    </a:lnTo>
                    <a:lnTo>
                      <a:pt x="0" y="121"/>
                    </a:lnTo>
                    <a:lnTo>
                      <a:pt x="0" y="163"/>
                    </a:lnTo>
                    <a:lnTo>
                      <a:pt x="0" y="163"/>
                    </a:lnTo>
                    <a:lnTo>
                      <a:pt x="0" y="170"/>
                    </a:lnTo>
                    <a:lnTo>
                      <a:pt x="4" y="172"/>
                    </a:lnTo>
                    <a:lnTo>
                      <a:pt x="9" y="174"/>
                    </a:lnTo>
                    <a:lnTo>
                      <a:pt x="15" y="172"/>
                    </a:lnTo>
                    <a:lnTo>
                      <a:pt x="15" y="172"/>
                    </a:lnTo>
                    <a:close/>
                    <a:moveTo>
                      <a:pt x="307" y="112"/>
                    </a:moveTo>
                    <a:lnTo>
                      <a:pt x="102" y="112"/>
                    </a:lnTo>
                    <a:lnTo>
                      <a:pt x="102" y="112"/>
                    </a:lnTo>
                    <a:lnTo>
                      <a:pt x="95" y="114"/>
                    </a:lnTo>
                    <a:lnTo>
                      <a:pt x="91" y="118"/>
                    </a:lnTo>
                    <a:lnTo>
                      <a:pt x="85" y="123"/>
                    </a:lnTo>
                    <a:lnTo>
                      <a:pt x="85" y="129"/>
                    </a:lnTo>
                    <a:lnTo>
                      <a:pt x="85" y="147"/>
                    </a:lnTo>
                    <a:lnTo>
                      <a:pt x="85" y="147"/>
                    </a:lnTo>
                    <a:lnTo>
                      <a:pt x="85" y="154"/>
                    </a:lnTo>
                    <a:lnTo>
                      <a:pt x="91" y="159"/>
                    </a:lnTo>
                    <a:lnTo>
                      <a:pt x="95" y="163"/>
                    </a:lnTo>
                    <a:lnTo>
                      <a:pt x="102" y="163"/>
                    </a:lnTo>
                    <a:lnTo>
                      <a:pt x="307" y="163"/>
                    </a:lnTo>
                    <a:lnTo>
                      <a:pt x="307" y="163"/>
                    </a:lnTo>
                    <a:lnTo>
                      <a:pt x="314" y="163"/>
                    </a:lnTo>
                    <a:lnTo>
                      <a:pt x="319" y="159"/>
                    </a:lnTo>
                    <a:lnTo>
                      <a:pt x="323" y="154"/>
                    </a:lnTo>
                    <a:lnTo>
                      <a:pt x="323" y="147"/>
                    </a:lnTo>
                    <a:lnTo>
                      <a:pt x="323" y="129"/>
                    </a:lnTo>
                    <a:lnTo>
                      <a:pt x="323" y="129"/>
                    </a:lnTo>
                    <a:lnTo>
                      <a:pt x="323" y="123"/>
                    </a:lnTo>
                    <a:lnTo>
                      <a:pt x="319" y="118"/>
                    </a:lnTo>
                    <a:lnTo>
                      <a:pt x="314" y="114"/>
                    </a:lnTo>
                    <a:lnTo>
                      <a:pt x="307" y="112"/>
                    </a:lnTo>
                    <a:lnTo>
                      <a:pt x="307" y="112"/>
                    </a:lnTo>
                    <a:close/>
                    <a:moveTo>
                      <a:pt x="53" y="232"/>
                    </a:moveTo>
                    <a:lnTo>
                      <a:pt x="15" y="207"/>
                    </a:lnTo>
                    <a:lnTo>
                      <a:pt x="15" y="207"/>
                    </a:lnTo>
                    <a:lnTo>
                      <a:pt x="9" y="205"/>
                    </a:lnTo>
                    <a:lnTo>
                      <a:pt x="4" y="205"/>
                    </a:lnTo>
                    <a:lnTo>
                      <a:pt x="0" y="208"/>
                    </a:lnTo>
                    <a:lnTo>
                      <a:pt x="0" y="214"/>
                    </a:lnTo>
                    <a:lnTo>
                      <a:pt x="0" y="266"/>
                    </a:lnTo>
                    <a:lnTo>
                      <a:pt x="0" y="266"/>
                    </a:lnTo>
                    <a:lnTo>
                      <a:pt x="0" y="272"/>
                    </a:lnTo>
                    <a:lnTo>
                      <a:pt x="4" y="275"/>
                    </a:lnTo>
                    <a:lnTo>
                      <a:pt x="9" y="275"/>
                    </a:lnTo>
                    <a:lnTo>
                      <a:pt x="15" y="274"/>
                    </a:lnTo>
                    <a:lnTo>
                      <a:pt x="53" y="250"/>
                    </a:lnTo>
                    <a:lnTo>
                      <a:pt x="53" y="250"/>
                    </a:lnTo>
                    <a:lnTo>
                      <a:pt x="58" y="245"/>
                    </a:lnTo>
                    <a:lnTo>
                      <a:pt x="60" y="241"/>
                    </a:lnTo>
                    <a:lnTo>
                      <a:pt x="58" y="236"/>
                    </a:lnTo>
                    <a:lnTo>
                      <a:pt x="53" y="232"/>
                    </a:lnTo>
                    <a:lnTo>
                      <a:pt x="53" y="232"/>
                    </a:lnTo>
                    <a:close/>
                    <a:moveTo>
                      <a:pt x="307" y="214"/>
                    </a:moveTo>
                    <a:lnTo>
                      <a:pt x="102" y="214"/>
                    </a:lnTo>
                    <a:lnTo>
                      <a:pt x="102" y="214"/>
                    </a:lnTo>
                    <a:lnTo>
                      <a:pt x="95" y="216"/>
                    </a:lnTo>
                    <a:lnTo>
                      <a:pt x="91" y="219"/>
                    </a:lnTo>
                    <a:lnTo>
                      <a:pt x="85" y="225"/>
                    </a:lnTo>
                    <a:lnTo>
                      <a:pt x="85" y="232"/>
                    </a:lnTo>
                    <a:lnTo>
                      <a:pt x="85" y="248"/>
                    </a:lnTo>
                    <a:lnTo>
                      <a:pt x="85" y="248"/>
                    </a:lnTo>
                    <a:lnTo>
                      <a:pt x="85" y="256"/>
                    </a:lnTo>
                    <a:lnTo>
                      <a:pt x="91" y="261"/>
                    </a:lnTo>
                    <a:lnTo>
                      <a:pt x="95" y="265"/>
                    </a:lnTo>
                    <a:lnTo>
                      <a:pt x="102" y="266"/>
                    </a:lnTo>
                    <a:lnTo>
                      <a:pt x="307" y="266"/>
                    </a:lnTo>
                    <a:lnTo>
                      <a:pt x="307" y="266"/>
                    </a:lnTo>
                    <a:lnTo>
                      <a:pt x="314" y="265"/>
                    </a:lnTo>
                    <a:lnTo>
                      <a:pt x="319" y="261"/>
                    </a:lnTo>
                    <a:lnTo>
                      <a:pt x="323" y="256"/>
                    </a:lnTo>
                    <a:lnTo>
                      <a:pt x="323" y="248"/>
                    </a:lnTo>
                    <a:lnTo>
                      <a:pt x="323" y="232"/>
                    </a:lnTo>
                    <a:lnTo>
                      <a:pt x="323" y="232"/>
                    </a:lnTo>
                    <a:lnTo>
                      <a:pt x="323" y="225"/>
                    </a:lnTo>
                    <a:lnTo>
                      <a:pt x="319" y="219"/>
                    </a:lnTo>
                    <a:lnTo>
                      <a:pt x="314" y="216"/>
                    </a:lnTo>
                    <a:lnTo>
                      <a:pt x="307" y="214"/>
                    </a:lnTo>
                    <a:lnTo>
                      <a:pt x="307" y="214"/>
                    </a:lnTo>
                    <a:close/>
                  </a:path>
                </a:pathLst>
              </a:custGeom>
              <a:solidFill>
                <a:schemeClr val="tx1">
                  <a:lumMod val="75000"/>
                  <a:lumOff val="25000"/>
                </a:schemeClr>
              </a:solidFill>
              <a:ln w="9525">
                <a:noFill/>
                <a:round/>
              </a:ln>
            </p:spPr>
            <p:txBody>
              <a:bodyPr vert="horz" wrap="square" lIns="121920" tIns="60960" rIns="121920" bIns="60960" numCol="1" anchor="t" anchorCtr="0" compatLnSpc="1"/>
              <a:lstStyle/>
              <a:p>
                <a:endParaRPr lang="en-US" sz="2400">
                  <a:solidFill>
                    <a:srgbClr val="FFD85B"/>
                  </a:solidFill>
                  <a:latin typeface="微软雅黑" panose="020B0503020204020204" pitchFamily="34" charset="-122"/>
                  <a:ea typeface="微软雅黑" panose="020B0503020204020204" pitchFamily="34" charset="-122"/>
                </a:endParaRPr>
              </a:p>
            </p:txBody>
          </p:sp>
        </p:grpSp>
      </p:grpSp>
      <p:grpSp>
        <p:nvGrpSpPr>
          <p:cNvPr id="21" name="Group 72"/>
          <p:cNvGrpSpPr/>
          <p:nvPr/>
        </p:nvGrpSpPr>
        <p:grpSpPr>
          <a:xfrm>
            <a:off x="5121618" y="1225051"/>
            <a:ext cx="1351464" cy="2620901"/>
            <a:chOff x="5077748" y="1637612"/>
            <a:chExt cx="1351640" cy="2620294"/>
          </a:xfrm>
        </p:grpSpPr>
        <p:sp>
          <p:nvSpPr>
            <p:cNvPr id="22" name="Oval 16"/>
            <p:cNvSpPr/>
            <p:nvPr/>
          </p:nvSpPr>
          <p:spPr>
            <a:xfrm>
              <a:off x="5183120" y="4049700"/>
              <a:ext cx="208206" cy="20820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D85B"/>
                </a:solidFill>
                <a:latin typeface="微软雅黑" panose="020B0503020204020204" pitchFamily="34" charset="-122"/>
                <a:ea typeface="微软雅黑" panose="020B0503020204020204" pitchFamily="34" charset="-122"/>
              </a:endParaRPr>
            </a:p>
          </p:txBody>
        </p:sp>
        <p:cxnSp>
          <p:nvCxnSpPr>
            <p:cNvPr id="23" name="Straight Connector 38"/>
            <p:cNvCxnSpPr/>
            <p:nvPr/>
          </p:nvCxnSpPr>
          <p:spPr>
            <a:xfrm rot="16200000" flipH="1">
              <a:off x="4409107" y="3163270"/>
              <a:ext cx="1763355" cy="880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4" name="Group 67"/>
            <p:cNvGrpSpPr/>
            <p:nvPr/>
          </p:nvGrpSpPr>
          <p:grpSpPr>
            <a:xfrm>
              <a:off x="5429256" y="2214560"/>
              <a:ext cx="1000132" cy="1537446"/>
              <a:chOff x="5429256" y="2214560"/>
              <a:chExt cx="1000132" cy="1537446"/>
            </a:xfrm>
          </p:grpSpPr>
          <p:sp>
            <p:nvSpPr>
              <p:cNvPr id="28" name="Rectangle 49"/>
              <p:cNvSpPr/>
              <p:nvPr/>
            </p:nvSpPr>
            <p:spPr>
              <a:xfrm>
                <a:off x="5429256" y="2428874"/>
                <a:ext cx="1000132" cy="1323132"/>
              </a:xfrm>
              <a:prstGeom prst="rect">
                <a:avLst/>
              </a:prstGeom>
            </p:spPr>
            <p:txBody>
              <a:bodyPr wrap="square">
                <a:spAutoFit/>
              </a:bodyPr>
              <a:lstStyle/>
              <a:p>
                <a:r>
                  <a:rPr lang="zh-CN" altLang="en-US"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此处添加详细文本描述，建议与标题相关并符合整体语言风格，语言描述尽量简洁生动。尽量将每页幻灯片的字数控制在</a:t>
                </a:r>
                <a:r>
                  <a:rPr lang="en-US" altLang="zh-CN"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rPr>
                  <a:t>200</a:t>
                </a:r>
                <a:r>
                  <a:rPr lang="zh-CN" altLang="en-US"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rPr>
                  <a:t>字以内，据统计每页幻灯片的最好控制在</a:t>
                </a:r>
                <a:r>
                  <a:rPr lang="en-US" altLang="zh-CN"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rPr>
                  <a:t>5</a:t>
                </a:r>
                <a:r>
                  <a:rPr lang="zh-CN" altLang="en-US"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rPr>
                  <a:t>分钟之内。</a:t>
                </a:r>
                <a:endParaRPr lang="ms-MY" altLang="zh-CN"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9" name="Rectangle 50"/>
              <p:cNvSpPr/>
              <p:nvPr/>
            </p:nvSpPr>
            <p:spPr>
              <a:xfrm>
                <a:off x="5429256" y="2214560"/>
                <a:ext cx="697718" cy="246164"/>
              </a:xfrm>
              <a:prstGeom prst="rect">
                <a:avLst/>
              </a:prstGeom>
            </p:spPr>
            <p:txBody>
              <a:bodyPr wrap="none">
                <a:spAutoFit/>
              </a:bodyPr>
              <a:lstStyle/>
              <a:p>
                <a:r>
                  <a:rPr lang="zh-CN" altLang="en-US" sz="1000" b="1" dirty="0">
                    <a:solidFill>
                      <a:srgbClr val="FFD85B"/>
                    </a:solidFill>
                    <a:latin typeface="微软雅黑" panose="020B0503020204020204" pitchFamily="34" charset="-122"/>
                    <a:ea typeface="微软雅黑" panose="020B0503020204020204" pitchFamily="34" charset="-122"/>
                    <a:cs typeface="Open Sans" panose="020B0606030504020204" pitchFamily="34" charset="0"/>
                  </a:rPr>
                  <a:t>添加标题</a:t>
                </a:r>
                <a:endParaRPr lang="en-US" sz="1000" b="1" dirty="0">
                  <a:solidFill>
                    <a:srgbClr val="FFD85B"/>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25" name="Group 63"/>
            <p:cNvGrpSpPr/>
            <p:nvPr/>
          </p:nvGrpSpPr>
          <p:grpSpPr>
            <a:xfrm>
              <a:off x="5077748" y="1637612"/>
              <a:ext cx="418280" cy="418280"/>
              <a:chOff x="5077748" y="1637612"/>
              <a:chExt cx="418280" cy="418280"/>
            </a:xfrm>
          </p:grpSpPr>
          <p:sp>
            <p:nvSpPr>
              <p:cNvPr id="26" name="Teardrop 37"/>
              <p:cNvSpPr/>
              <p:nvPr/>
            </p:nvSpPr>
            <p:spPr>
              <a:xfrm rot="8100000">
                <a:off x="5077748" y="1637612"/>
                <a:ext cx="418280" cy="418280"/>
              </a:xfrm>
              <a:prstGeom prst="teardrop">
                <a:avLst>
                  <a:gd name="adj" fmla="val 13161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D85B"/>
                  </a:solidFill>
                  <a:latin typeface="微软雅黑" panose="020B0503020204020204" pitchFamily="34" charset="-122"/>
                  <a:ea typeface="微软雅黑" panose="020B0503020204020204" pitchFamily="34" charset="-122"/>
                </a:endParaRPr>
              </a:p>
            </p:txBody>
          </p:sp>
          <p:sp>
            <p:nvSpPr>
              <p:cNvPr id="27" name="Freeform 100"/>
              <p:cNvSpPr/>
              <p:nvPr/>
            </p:nvSpPr>
            <p:spPr bwMode="auto">
              <a:xfrm>
                <a:off x="5169641" y="1770740"/>
                <a:ext cx="176324" cy="198674"/>
              </a:xfrm>
              <a:custGeom>
                <a:avLst/>
                <a:gdLst/>
                <a:ahLst/>
                <a:cxnLst>
                  <a:cxn ang="0">
                    <a:pos x="230" y="212"/>
                  </a:cxn>
                  <a:cxn ang="0">
                    <a:pos x="212" y="216"/>
                  </a:cxn>
                  <a:cxn ang="0">
                    <a:pos x="197" y="223"/>
                  </a:cxn>
                  <a:cxn ang="0">
                    <a:pos x="105" y="169"/>
                  </a:cxn>
                  <a:cxn ang="0">
                    <a:pos x="105" y="160"/>
                  </a:cxn>
                  <a:cxn ang="0">
                    <a:pos x="197" y="96"/>
                  </a:cxn>
                  <a:cxn ang="0">
                    <a:pos x="204" y="100"/>
                  </a:cxn>
                  <a:cxn ang="0">
                    <a:pos x="221" y="105"/>
                  </a:cxn>
                  <a:cxn ang="0">
                    <a:pos x="230" y="107"/>
                  </a:cxn>
                  <a:cxn ang="0">
                    <a:pos x="250" y="102"/>
                  </a:cxn>
                  <a:cxn ang="0">
                    <a:pos x="266" y="91"/>
                  </a:cxn>
                  <a:cxn ang="0">
                    <a:pos x="277" y="75"/>
                  </a:cxn>
                  <a:cxn ang="0">
                    <a:pos x="282" y="53"/>
                  </a:cxn>
                  <a:cxn ang="0">
                    <a:pos x="281" y="44"/>
                  </a:cxn>
                  <a:cxn ang="0">
                    <a:pos x="273" y="24"/>
                  </a:cxn>
                  <a:cxn ang="0">
                    <a:pos x="259" y="9"/>
                  </a:cxn>
                  <a:cxn ang="0">
                    <a:pos x="239" y="2"/>
                  </a:cxn>
                  <a:cxn ang="0">
                    <a:pos x="230" y="0"/>
                  </a:cxn>
                  <a:cxn ang="0">
                    <a:pos x="208" y="4"/>
                  </a:cxn>
                  <a:cxn ang="0">
                    <a:pos x="192" y="17"/>
                  </a:cxn>
                  <a:cxn ang="0">
                    <a:pos x="181" y="33"/>
                  </a:cxn>
                  <a:cxn ang="0">
                    <a:pos x="175" y="53"/>
                  </a:cxn>
                  <a:cxn ang="0">
                    <a:pos x="177" y="62"/>
                  </a:cxn>
                  <a:cxn ang="0">
                    <a:pos x="85" y="118"/>
                  </a:cxn>
                  <a:cxn ang="0">
                    <a:pos x="68" y="109"/>
                  </a:cxn>
                  <a:cxn ang="0">
                    <a:pos x="52" y="107"/>
                  </a:cxn>
                  <a:cxn ang="0">
                    <a:pos x="41" y="107"/>
                  </a:cxn>
                  <a:cxn ang="0">
                    <a:pos x="23" y="116"/>
                  </a:cxn>
                  <a:cxn ang="0">
                    <a:pos x="9" y="131"/>
                  </a:cxn>
                  <a:cxn ang="0">
                    <a:pos x="0" y="149"/>
                  </a:cxn>
                  <a:cxn ang="0">
                    <a:pos x="0" y="160"/>
                  </a:cxn>
                  <a:cxn ang="0">
                    <a:pos x="3" y="180"/>
                  </a:cxn>
                  <a:cxn ang="0">
                    <a:pos x="14" y="198"/>
                  </a:cxn>
                  <a:cxn ang="0">
                    <a:pos x="30" y="209"/>
                  </a:cxn>
                  <a:cxn ang="0">
                    <a:pos x="52" y="212"/>
                  </a:cxn>
                  <a:cxn ang="0">
                    <a:pos x="61" y="212"/>
                  </a:cxn>
                  <a:cxn ang="0">
                    <a:pos x="78" y="207"/>
                  </a:cxn>
                  <a:cxn ang="0">
                    <a:pos x="177" y="258"/>
                  </a:cxn>
                  <a:cxn ang="0">
                    <a:pos x="175" y="267"/>
                  </a:cxn>
                  <a:cxn ang="0">
                    <a:pos x="177" y="278"/>
                  </a:cxn>
                  <a:cxn ang="0">
                    <a:pos x="184" y="296"/>
                  </a:cxn>
                  <a:cxn ang="0">
                    <a:pos x="199" y="310"/>
                  </a:cxn>
                  <a:cxn ang="0">
                    <a:pos x="219" y="318"/>
                  </a:cxn>
                  <a:cxn ang="0">
                    <a:pos x="230" y="319"/>
                  </a:cxn>
                  <a:cxn ang="0">
                    <a:pos x="250" y="316"/>
                  </a:cxn>
                  <a:cxn ang="0">
                    <a:pos x="266" y="303"/>
                  </a:cxn>
                  <a:cxn ang="0">
                    <a:pos x="277" y="287"/>
                  </a:cxn>
                  <a:cxn ang="0">
                    <a:pos x="282" y="267"/>
                  </a:cxn>
                  <a:cxn ang="0">
                    <a:pos x="281" y="256"/>
                  </a:cxn>
                  <a:cxn ang="0">
                    <a:pos x="273" y="236"/>
                  </a:cxn>
                  <a:cxn ang="0">
                    <a:pos x="259" y="221"/>
                  </a:cxn>
                  <a:cxn ang="0">
                    <a:pos x="239" y="214"/>
                  </a:cxn>
                  <a:cxn ang="0">
                    <a:pos x="230" y="212"/>
                  </a:cxn>
                </a:cxnLst>
                <a:rect l="0" t="0" r="r" b="b"/>
                <a:pathLst>
                  <a:path w="282" h="319">
                    <a:moveTo>
                      <a:pt x="230" y="212"/>
                    </a:moveTo>
                    <a:lnTo>
                      <a:pt x="230" y="212"/>
                    </a:lnTo>
                    <a:lnTo>
                      <a:pt x="221" y="214"/>
                    </a:lnTo>
                    <a:lnTo>
                      <a:pt x="212" y="216"/>
                    </a:lnTo>
                    <a:lnTo>
                      <a:pt x="204" y="220"/>
                    </a:lnTo>
                    <a:lnTo>
                      <a:pt x="197" y="223"/>
                    </a:lnTo>
                    <a:lnTo>
                      <a:pt x="105" y="169"/>
                    </a:lnTo>
                    <a:lnTo>
                      <a:pt x="105" y="169"/>
                    </a:lnTo>
                    <a:lnTo>
                      <a:pt x="105" y="160"/>
                    </a:lnTo>
                    <a:lnTo>
                      <a:pt x="105" y="160"/>
                    </a:lnTo>
                    <a:lnTo>
                      <a:pt x="105" y="151"/>
                    </a:lnTo>
                    <a:lnTo>
                      <a:pt x="197" y="96"/>
                    </a:lnTo>
                    <a:lnTo>
                      <a:pt x="197" y="96"/>
                    </a:lnTo>
                    <a:lnTo>
                      <a:pt x="204" y="100"/>
                    </a:lnTo>
                    <a:lnTo>
                      <a:pt x="212" y="104"/>
                    </a:lnTo>
                    <a:lnTo>
                      <a:pt x="221" y="105"/>
                    </a:lnTo>
                    <a:lnTo>
                      <a:pt x="230" y="107"/>
                    </a:lnTo>
                    <a:lnTo>
                      <a:pt x="230" y="107"/>
                    </a:lnTo>
                    <a:lnTo>
                      <a:pt x="239" y="105"/>
                    </a:lnTo>
                    <a:lnTo>
                      <a:pt x="250" y="102"/>
                    </a:lnTo>
                    <a:lnTo>
                      <a:pt x="259" y="98"/>
                    </a:lnTo>
                    <a:lnTo>
                      <a:pt x="266" y="91"/>
                    </a:lnTo>
                    <a:lnTo>
                      <a:pt x="273" y="84"/>
                    </a:lnTo>
                    <a:lnTo>
                      <a:pt x="277" y="75"/>
                    </a:lnTo>
                    <a:lnTo>
                      <a:pt x="281" y="64"/>
                    </a:lnTo>
                    <a:lnTo>
                      <a:pt x="282" y="53"/>
                    </a:lnTo>
                    <a:lnTo>
                      <a:pt x="282" y="53"/>
                    </a:lnTo>
                    <a:lnTo>
                      <a:pt x="281" y="44"/>
                    </a:lnTo>
                    <a:lnTo>
                      <a:pt x="277" y="33"/>
                    </a:lnTo>
                    <a:lnTo>
                      <a:pt x="273" y="24"/>
                    </a:lnTo>
                    <a:lnTo>
                      <a:pt x="266" y="17"/>
                    </a:lnTo>
                    <a:lnTo>
                      <a:pt x="259" y="9"/>
                    </a:lnTo>
                    <a:lnTo>
                      <a:pt x="250" y="4"/>
                    </a:lnTo>
                    <a:lnTo>
                      <a:pt x="239" y="2"/>
                    </a:lnTo>
                    <a:lnTo>
                      <a:pt x="230" y="0"/>
                    </a:lnTo>
                    <a:lnTo>
                      <a:pt x="230" y="0"/>
                    </a:lnTo>
                    <a:lnTo>
                      <a:pt x="219" y="2"/>
                    </a:lnTo>
                    <a:lnTo>
                      <a:pt x="208" y="4"/>
                    </a:lnTo>
                    <a:lnTo>
                      <a:pt x="199" y="9"/>
                    </a:lnTo>
                    <a:lnTo>
                      <a:pt x="192" y="17"/>
                    </a:lnTo>
                    <a:lnTo>
                      <a:pt x="184" y="24"/>
                    </a:lnTo>
                    <a:lnTo>
                      <a:pt x="181" y="33"/>
                    </a:lnTo>
                    <a:lnTo>
                      <a:pt x="177" y="44"/>
                    </a:lnTo>
                    <a:lnTo>
                      <a:pt x="175" y="53"/>
                    </a:lnTo>
                    <a:lnTo>
                      <a:pt x="175" y="53"/>
                    </a:lnTo>
                    <a:lnTo>
                      <a:pt x="177" y="62"/>
                    </a:lnTo>
                    <a:lnTo>
                      <a:pt x="85" y="118"/>
                    </a:lnTo>
                    <a:lnTo>
                      <a:pt x="85" y="118"/>
                    </a:lnTo>
                    <a:lnTo>
                      <a:pt x="78" y="113"/>
                    </a:lnTo>
                    <a:lnTo>
                      <a:pt x="68" y="109"/>
                    </a:lnTo>
                    <a:lnTo>
                      <a:pt x="61" y="107"/>
                    </a:lnTo>
                    <a:lnTo>
                      <a:pt x="52" y="107"/>
                    </a:lnTo>
                    <a:lnTo>
                      <a:pt x="52" y="107"/>
                    </a:lnTo>
                    <a:lnTo>
                      <a:pt x="41" y="107"/>
                    </a:lnTo>
                    <a:lnTo>
                      <a:pt x="30" y="111"/>
                    </a:lnTo>
                    <a:lnTo>
                      <a:pt x="23" y="116"/>
                    </a:lnTo>
                    <a:lnTo>
                      <a:pt x="14" y="122"/>
                    </a:lnTo>
                    <a:lnTo>
                      <a:pt x="9" y="131"/>
                    </a:lnTo>
                    <a:lnTo>
                      <a:pt x="3" y="140"/>
                    </a:lnTo>
                    <a:lnTo>
                      <a:pt x="0" y="149"/>
                    </a:lnTo>
                    <a:lnTo>
                      <a:pt x="0" y="160"/>
                    </a:lnTo>
                    <a:lnTo>
                      <a:pt x="0" y="160"/>
                    </a:lnTo>
                    <a:lnTo>
                      <a:pt x="0" y="171"/>
                    </a:lnTo>
                    <a:lnTo>
                      <a:pt x="3" y="180"/>
                    </a:lnTo>
                    <a:lnTo>
                      <a:pt x="9" y="189"/>
                    </a:lnTo>
                    <a:lnTo>
                      <a:pt x="14" y="198"/>
                    </a:lnTo>
                    <a:lnTo>
                      <a:pt x="23" y="203"/>
                    </a:lnTo>
                    <a:lnTo>
                      <a:pt x="30" y="209"/>
                    </a:lnTo>
                    <a:lnTo>
                      <a:pt x="41" y="212"/>
                    </a:lnTo>
                    <a:lnTo>
                      <a:pt x="52" y="212"/>
                    </a:lnTo>
                    <a:lnTo>
                      <a:pt x="52" y="212"/>
                    </a:lnTo>
                    <a:lnTo>
                      <a:pt x="61" y="212"/>
                    </a:lnTo>
                    <a:lnTo>
                      <a:pt x="68" y="211"/>
                    </a:lnTo>
                    <a:lnTo>
                      <a:pt x="78" y="207"/>
                    </a:lnTo>
                    <a:lnTo>
                      <a:pt x="85" y="202"/>
                    </a:lnTo>
                    <a:lnTo>
                      <a:pt x="177" y="258"/>
                    </a:lnTo>
                    <a:lnTo>
                      <a:pt x="177" y="258"/>
                    </a:lnTo>
                    <a:lnTo>
                      <a:pt x="175" y="267"/>
                    </a:lnTo>
                    <a:lnTo>
                      <a:pt x="175" y="267"/>
                    </a:lnTo>
                    <a:lnTo>
                      <a:pt x="177" y="278"/>
                    </a:lnTo>
                    <a:lnTo>
                      <a:pt x="181" y="287"/>
                    </a:lnTo>
                    <a:lnTo>
                      <a:pt x="184" y="296"/>
                    </a:lnTo>
                    <a:lnTo>
                      <a:pt x="192" y="303"/>
                    </a:lnTo>
                    <a:lnTo>
                      <a:pt x="199" y="310"/>
                    </a:lnTo>
                    <a:lnTo>
                      <a:pt x="208" y="316"/>
                    </a:lnTo>
                    <a:lnTo>
                      <a:pt x="219" y="318"/>
                    </a:lnTo>
                    <a:lnTo>
                      <a:pt x="230" y="319"/>
                    </a:lnTo>
                    <a:lnTo>
                      <a:pt x="230" y="319"/>
                    </a:lnTo>
                    <a:lnTo>
                      <a:pt x="239" y="318"/>
                    </a:lnTo>
                    <a:lnTo>
                      <a:pt x="250" y="316"/>
                    </a:lnTo>
                    <a:lnTo>
                      <a:pt x="259" y="310"/>
                    </a:lnTo>
                    <a:lnTo>
                      <a:pt x="266" y="303"/>
                    </a:lnTo>
                    <a:lnTo>
                      <a:pt x="273" y="296"/>
                    </a:lnTo>
                    <a:lnTo>
                      <a:pt x="277" y="287"/>
                    </a:lnTo>
                    <a:lnTo>
                      <a:pt x="281" y="278"/>
                    </a:lnTo>
                    <a:lnTo>
                      <a:pt x="282" y="267"/>
                    </a:lnTo>
                    <a:lnTo>
                      <a:pt x="282" y="267"/>
                    </a:lnTo>
                    <a:lnTo>
                      <a:pt x="281" y="256"/>
                    </a:lnTo>
                    <a:lnTo>
                      <a:pt x="277" y="245"/>
                    </a:lnTo>
                    <a:lnTo>
                      <a:pt x="273" y="236"/>
                    </a:lnTo>
                    <a:lnTo>
                      <a:pt x="266" y="229"/>
                    </a:lnTo>
                    <a:lnTo>
                      <a:pt x="259" y="221"/>
                    </a:lnTo>
                    <a:lnTo>
                      <a:pt x="250" y="218"/>
                    </a:lnTo>
                    <a:lnTo>
                      <a:pt x="239" y="214"/>
                    </a:lnTo>
                    <a:lnTo>
                      <a:pt x="230" y="212"/>
                    </a:lnTo>
                    <a:lnTo>
                      <a:pt x="230" y="212"/>
                    </a:lnTo>
                    <a:close/>
                  </a:path>
                </a:pathLst>
              </a:custGeom>
              <a:solidFill>
                <a:schemeClr val="tx1">
                  <a:lumMod val="65000"/>
                  <a:lumOff val="35000"/>
                </a:schemeClr>
              </a:solidFill>
              <a:ln w="9525">
                <a:noFill/>
                <a:round/>
              </a:ln>
            </p:spPr>
            <p:txBody>
              <a:bodyPr vert="horz" wrap="square" lIns="121920" tIns="60960" rIns="121920" bIns="60960" numCol="1" anchor="t" anchorCtr="0" compatLnSpc="1"/>
              <a:lstStyle/>
              <a:p>
                <a:endParaRPr lang="en-US" sz="2400">
                  <a:solidFill>
                    <a:srgbClr val="FFD85B"/>
                  </a:solidFill>
                  <a:latin typeface="微软雅黑" panose="020B0503020204020204" pitchFamily="34" charset="-122"/>
                  <a:ea typeface="微软雅黑" panose="020B0503020204020204" pitchFamily="34" charset="-122"/>
                </a:endParaRPr>
              </a:p>
            </p:txBody>
          </p:sp>
        </p:grpSp>
      </p:grpSp>
      <p:grpSp>
        <p:nvGrpSpPr>
          <p:cNvPr id="30" name="Group 71"/>
          <p:cNvGrpSpPr/>
          <p:nvPr/>
        </p:nvGrpSpPr>
        <p:grpSpPr>
          <a:xfrm>
            <a:off x="3550887" y="2031690"/>
            <a:ext cx="1279337" cy="1814261"/>
            <a:chOff x="3506811" y="2444065"/>
            <a:chExt cx="1279503" cy="1813841"/>
          </a:xfrm>
        </p:grpSpPr>
        <p:sp>
          <p:nvSpPr>
            <p:cNvPr id="31" name="Oval 14"/>
            <p:cNvSpPr/>
            <p:nvPr/>
          </p:nvSpPr>
          <p:spPr>
            <a:xfrm>
              <a:off x="3611484" y="4049700"/>
              <a:ext cx="208206" cy="20820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D85B"/>
                </a:solidFill>
                <a:latin typeface="微软雅黑" panose="020B0503020204020204" pitchFamily="34" charset="-122"/>
                <a:ea typeface="微软雅黑" panose="020B0503020204020204" pitchFamily="34" charset="-122"/>
              </a:endParaRPr>
            </a:p>
          </p:txBody>
        </p:sp>
        <p:cxnSp>
          <p:nvCxnSpPr>
            <p:cNvPr id="32" name="Straight Connector 34"/>
            <p:cNvCxnSpPr/>
            <p:nvPr/>
          </p:nvCxnSpPr>
          <p:spPr>
            <a:xfrm rot="5400000">
              <a:off x="3251191" y="3584212"/>
              <a:ext cx="928694" cy="158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33" name="Group 65"/>
            <p:cNvGrpSpPr/>
            <p:nvPr/>
          </p:nvGrpSpPr>
          <p:grpSpPr>
            <a:xfrm>
              <a:off x="3786182" y="3000378"/>
              <a:ext cx="1000132" cy="922036"/>
              <a:chOff x="3786182" y="3000378"/>
              <a:chExt cx="1000132" cy="922036"/>
            </a:xfrm>
          </p:grpSpPr>
          <p:sp>
            <p:nvSpPr>
              <p:cNvPr id="37" name="Rectangle 47"/>
              <p:cNvSpPr/>
              <p:nvPr/>
            </p:nvSpPr>
            <p:spPr>
              <a:xfrm>
                <a:off x="3786182" y="3214692"/>
                <a:ext cx="1000132" cy="707722"/>
              </a:xfrm>
              <a:prstGeom prst="rect">
                <a:avLst/>
              </a:prstGeom>
            </p:spPr>
            <p:txBody>
              <a:bodyPr wrap="square">
                <a:spAutoFit/>
              </a:bodyPr>
              <a:lstStyle/>
              <a:p>
                <a:r>
                  <a:rPr lang="zh-CN" altLang="en-US"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此处添加详细文本描述，建议与标题相关并符合整体语言风格，语言描述尽量简洁生动。</a:t>
                </a:r>
                <a:endParaRPr lang="ms-MY"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38" name="Rectangle 48"/>
              <p:cNvSpPr/>
              <p:nvPr/>
            </p:nvSpPr>
            <p:spPr>
              <a:xfrm>
                <a:off x="3786182" y="3000378"/>
                <a:ext cx="697718" cy="246164"/>
              </a:xfrm>
              <a:prstGeom prst="rect">
                <a:avLst/>
              </a:prstGeom>
            </p:spPr>
            <p:txBody>
              <a:bodyPr wrap="none">
                <a:spAutoFit/>
              </a:bodyPr>
              <a:lstStyle/>
              <a:p>
                <a:r>
                  <a:rPr lang="zh-CN" altLang="en-US" sz="1000" b="1" dirty="0">
                    <a:solidFill>
                      <a:srgbClr val="FFD85B"/>
                    </a:solidFill>
                    <a:latin typeface="微软雅黑" panose="020B0503020204020204" pitchFamily="34" charset="-122"/>
                    <a:ea typeface="微软雅黑" panose="020B0503020204020204" pitchFamily="34" charset="-122"/>
                    <a:cs typeface="Open Sans" panose="020B0606030504020204" pitchFamily="34" charset="0"/>
                  </a:rPr>
                  <a:t>添加标题</a:t>
                </a:r>
                <a:endParaRPr lang="en-US" sz="1000" b="1" dirty="0">
                  <a:solidFill>
                    <a:srgbClr val="FFD85B"/>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34" name="Group 62"/>
            <p:cNvGrpSpPr/>
            <p:nvPr/>
          </p:nvGrpSpPr>
          <p:grpSpPr>
            <a:xfrm>
              <a:off x="3506811" y="2444065"/>
              <a:ext cx="418280" cy="418280"/>
              <a:chOff x="3506811" y="2444065"/>
              <a:chExt cx="418280" cy="418280"/>
            </a:xfrm>
          </p:grpSpPr>
          <p:sp>
            <p:nvSpPr>
              <p:cNvPr id="35" name="Teardrop 33"/>
              <p:cNvSpPr/>
              <p:nvPr/>
            </p:nvSpPr>
            <p:spPr>
              <a:xfrm rot="8100000">
                <a:off x="3506811" y="2444065"/>
                <a:ext cx="418280" cy="418280"/>
              </a:xfrm>
              <a:prstGeom prst="teardrop">
                <a:avLst>
                  <a:gd name="adj" fmla="val 13161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D85B"/>
                  </a:solidFill>
                  <a:latin typeface="微软雅黑" panose="020B0503020204020204" pitchFamily="34" charset="-122"/>
                  <a:ea typeface="微软雅黑" panose="020B0503020204020204" pitchFamily="34" charset="-122"/>
                </a:endParaRPr>
              </a:p>
            </p:txBody>
          </p:sp>
          <p:sp>
            <p:nvSpPr>
              <p:cNvPr id="36" name="Freeform 103"/>
              <p:cNvSpPr/>
              <p:nvPr/>
            </p:nvSpPr>
            <p:spPr bwMode="auto">
              <a:xfrm>
                <a:off x="3628143" y="2604458"/>
                <a:ext cx="187500" cy="166390"/>
              </a:xfrm>
              <a:custGeom>
                <a:avLst/>
                <a:gdLst/>
                <a:ahLst/>
                <a:cxnLst>
                  <a:cxn ang="0">
                    <a:pos x="300" y="79"/>
                  </a:cxn>
                  <a:cxn ang="0">
                    <a:pos x="220" y="1"/>
                  </a:cxn>
                  <a:cxn ang="0">
                    <a:pos x="220" y="1"/>
                  </a:cxn>
                  <a:cxn ang="0">
                    <a:pos x="218" y="0"/>
                  </a:cxn>
                  <a:cxn ang="0">
                    <a:pos x="218" y="0"/>
                  </a:cxn>
                  <a:cxn ang="0">
                    <a:pos x="216" y="3"/>
                  </a:cxn>
                  <a:cxn ang="0">
                    <a:pos x="216" y="47"/>
                  </a:cxn>
                  <a:cxn ang="0">
                    <a:pos x="216" y="47"/>
                  </a:cxn>
                  <a:cxn ang="0">
                    <a:pos x="200" y="49"/>
                  </a:cxn>
                  <a:cxn ang="0">
                    <a:pos x="185" y="50"/>
                  </a:cxn>
                  <a:cxn ang="0">
                    <a:pos x="155" y="56"/>
                  </a:cxn>
                  <a:cxn ang="0">
                    <a:pos x="127" y="67"/>
                  </a:cxn>
                  <a:cxn ang="0">
                    <a:pos x="102" y="81"/>
                  </a:cxn>
                  <a:cxn ang="0">
                    <a:pos x="102" y="81"/>
                  </a:cxn>
                  <a:cxn ang="0">
                    <a:pos x="87" y="90"/>
                  </a:cxn>
                  <a:cxn ang="0">
                    <a:pos x="75" y="101"/>
                  </a:cxn>
                  <a:cxn ang="0">
                    <a:pos x="62" y="114"/>
                  </a:cxn>
                  <a:cxn ang="0">
                    <a:pos x="49" y="127"/>
                  </a:cxn>
                  <a:cxn ang="0">
                    <a:pos x="49" y="127"/>
                  </a:cxn>
                  <a:cxn ang="0">
                    <a:pos x="39" y="141"/>
                  </a:cxn>
                  <a:cxn ang="0">
                    <a:pos x="29" y="157"/>
                  </a:cxn>
                  <a:cxn ang="0">
                    <a:pos x="20" y="172"/>
                  </a:cxn>
                  <a:cxn ang="0">
                    <a:pos x="15" y="190"/>
                  </a:cxn>
                  <a:cxn ang="0">
                    <a:pos x="10" y="206"/>
                  </a:cxn>
                  <a:cxn ang="0">
                    <a:pos x="4" y="224"/>
                  </a:cxn>
                  <a:cxn ang="0">
                    <a:pos x="2" y="244"/>
                  </a:cxn>
                  <a:cxn ang="0">
                    <a:pos x="0" y="263"/>
                  </a:cxn>
                  <a:cxn ang="0">
                    <a:pos x="0" y="263"/>
                  </a:cxn>
                  <a:cxn ang="0">
                    <a:pos x="2" y="266"/>
                  </a:cxn>
                  <a:cxn ang="0">
                    <a:pos x="4" y="266"/>
                  </a:cxn>
                  <a:cxn ang="0">
                    <a:pos x="64" y="266"/>
                  </a:cxn>
                  <a:cxn ang="0">
                    <a:pos x="64" y="266"/>
                  </a:cxn>
                  <a:cxn ang="0">
                    <a:pos x="66" y="266"/>
                  </a:cxn>
                  <a:cxn ang="0">
                    <a:pos x="66" y="266"/>
                  </a:cxn>
                  <a:cxn ang="0">
                    <a:pos x="66" y="263"/>
                  </a:cxn>
                  <a:cxn ang="0">
                    <a:pos x="66" y="263"/>
                  </a:cxn>
                  <a:cxn ang="0">
                    <a:pos x="68" y="250"/>
                  </a:cxn>
                  <a:cxn ang="0">
                    <a:pos x="69" y="237"/>
                  </a:cxn>
                  <a:cxn ang="0">
                    <a:pos x="71" y="223"/>
                  </a:cxn>
                  <a:cxn ang="0">
                    <a:pos x="77" y="212"/>
                  </a:cxn>
                  <a:cxn ang="0">
                    <a:pos x="80" y="199"/>
                  </a:cxn>
                  <a:cxn ang="0">
                    <a:pos x="87" y="188"/>
                  </a:cxn>
                  <a:cxn ang="0">
                    <a:pos x="102" y="166"/>
                  </a:cxn>
                  <a:cxn ang="0">
                    <a:pos x="102" y="166"/>
                  </a:cxn>
                  <a:cxn ang="0">
                    <a:pos x="113" y="154"/>
                  </a:cxn>
                  <a:cxn ang="0">
                    <a:pos x="126" y="145"/>
                  </a:cxn>
                  <a:cxn ang="0">
                    <a:pos x="138" y="134"/>
                  </a:cxn>
                  <a:cxn ang="0">
                    <a:pos x="153" y="127"/>
                  </a:cxn>
                  <a:cxn ang="0">
                    <a:pos x="153" y="127"/>
                  </a:cxn>
                  <a:cxn ang="0">
                    <a:pos x="167" y="121"/>
                  </a:cxn>
                  <a:cxn ang="0">
                    <a:pos x="184" y="116"/>
                  </a:cxn>
                  <a:cxn ang="0">
                    <a:pos x="198" y="114"/>
                  </a:cxn>
                  <a:cxn ang="0">
                    <a:pos x="216" y="112"/>
                  </a:cxn>
                  <a:cxn ang="0">
                    <a:pos x="216" y="161"/>
                  </a:cxn>
                  <a:cxn ang="0">
                    <a:pos x="216" y="161"/>
                  </a:cxn>
                  <a:cxn ang="0">
                    <a:pos x="218" y="165"/>
                  </a:cxn>
                  <a:cxn ang="0">
                    <a:pos x="218" y="165"/>
                  </a:cxn>
                  <a:cxn ang="0">
                    <a:pos x="220" y="165"/>
                  </a:cxn>
                  <a:cxn ang="0">
                    <a:pos x="300" y="85"/>
                  </a:cxn>
                  <a:cxn ang="0">
                    <a:pos x="300" y="85"/>
                  </a:cxn>
                  <a:cxn ang="0">
                    <a:pos x="301" y="83"/>
                  </a:cxn>
                  <a:cxn ang="0">
                    <a:pos x="300" y="79"/>
                  </a:cxn>
                  <a:cxn ang="0">
                    <a:pos x="300" y="79"/>
                  </a:cxn>
                </a:cxnLst>
                <a:rect l="0" t="0" r="r" b="b"/>
                <a:pathLst>
                  <a:path w="301" h="266">
                    <a:moveTo>
                      <a:pt x="300" y="79"/>
                    </a:moveTo>
                    <a:lnTo>
                      <a:pt x="220" y="1"/>
                    </a:lnTo>
                    <a:lnTo>
                      <a:pt x="220" y="1"/>
                    </a:lnTo>
                    <a:lnTo>
                      <a:pt x="218" y="0"/>
                    </a:lnTo>
                    <a:lnTo>
                      <a:pt x="218" y="0"/>
                    </a:lnTo>
                    <a:lnTo>
                      <a:pt x="216" y="3"/>
                    </a:lnTo>
                    <a:lnTo>
                      <a:pt x="216" y="47"/>
                    </a:lnTo>
                    <a:lnTo>
                      <a:pt x="216" y="47"/>
                    </a:lnTo>
                    <a:lnTo>
                      <a:pt x="200" y="49"/>
                    </a:lnTo>
                    <a:lnTo>
                      <a:pt x="185" y="50"/>
                    </a:lnTo>
                    <a:lnTo>
                      <a:pt x="155" y="56"/>
                    </a:lnTo>
                    <a:lnTo>
                      <a:pt x="127" y="67"/>
                    </a:lnTo>
                    <a:lnTo>
                      <a:pt x="102" y="81"/>
                    </a:lnTo>
                    <a:lnTo>
                      <a:pt x="102" y="81"/>
                    </a:lnTo>
                    <a:lnTo>
                      <a:pt x="87" y="90"/>
                    </a:lnTo>
                    <a:lnTo>
                      <a:pt x="75" y="101"/>
                    </a:lnTo>
                    <a:lnTo>
                      <a:pt x="62" y="114"/>
                    </a:lnTo>
                    <a:lnTo>
                      <a:pt x="49" y="127"/>
                    </a:lnTo>
                    <a:lnTo>
                      <a:pt x="49" y="127"/>
                    </a:lnTo>
                    <a:lnTo>
                      <a:pt x="39" y="141"/>
                    </a:lnTo>
                    <a:lnTo>
                      <a:pt x="29" y="157"/>
                    </a:lnTo>
                    <a:lnTo>
                      <a:pt x="20" y="172"/>
                    </a:lnTo>
                    <a:lnTo>
                      <a:pt x="15" y="190"/>
                    </a:lnTo>
                    <a:lnTo>
                      <a:pt x="10" y="206"/>
                    </a:lnTo>
                    <a:lnTo>
                      <a:pt x="4" y="224"/>
                    </a:lnTo>
                    <a:lnTo>
                      <a:pt x="2" y="244"/>
                    </a:lnTo>
                    <a:lnTo>
                      <a:pt x="0" y="263"/>
                    </a:lnTo>
                    <a:lnTo>
                      <a:pt x="0" y="263"/>
                    </a:lnTo>
                    <a:lnTo>
                      <a:pt x="2" y="266"/>
                    </a:lnTo>
                    <a:lnTo>
                      <a:pt x="4" y="266"/>
                    </a:lnTo>
                    <a:lnTo>
                      <a:pt x="64" y="266"/>
                    </a:lnTo>
                    <a:lnTo>
                      <a:pt x="64" y="266"/>
                    </a:lnTo>
                    <a:lnTo>
                      <a:pt x="66" y="266"/>
                    </a:lnTo>
                    <a:lnTo>
                      <a:pt x="66" y="266"/>
                    </a:lnTo>
                    <a:lnTo>
                      <a:pt x="66" y="263"/>
                    </a:lnTo>
                    <a:lnTo>
                      <a:pt x="66" y="263"/>
                    </a:lnTo>
                    <a:lnTo>
                      <a:pt x="68" y="250"/>
                    </a:lnTo>
                    <a:lnTo>
                      <a:pt x="69" y="237"/>
                    </a:lnTo>
                    <a:lnTo>
                      <a:pt x="71" y="223"/>
                    </a:lnTo>
                    <a:lnTo>
                      <a:pt x="77" y="212"/>
                    </a:lnTo>
                    <a:lnTo>
                      <a:pt x="80" y="199"/>
                    </a:lnTo>
                    <a:lnTo>
                      <a:pt x="87" y="188"/>
                    </a:lnTo>
                    <a:lnTo>
                      <a:pt x="102" y="166"/>
                    </a:lnTo>
                    <a:lnTo>
                      <a:pt x="102" y="166"/>
                    </a:lnTo>
                    <a:lnTo>
                      <a:pt x="113" y="154"/>
                    </a:lnTo>
                    <a:lnTo>
                      <a:pt x="126" y="145"/>
                    </a:lnTo>
                    <a:lnTo>
                      <a:pt x="138" y="134"/>
                    </a:lnTo>
                    <a:lnTo>
                      <a:pt x="153" y="127"/>
                    </a:lnTo>
                    <a:lnTo>
                      <a:pt x="153" y="127"/>
                    </a:lnTo>
                    <a:lnTo>
                      <a:pt x="167" y="121"/>
                    </a:lnTo>
                    <a:lnTo>
                      <a:pt x="184" y="116"/>
                    </a:lnTo>
                    <a:lnTo>
                      <a:pt x="198" y="114"/>
                    </a:lnTo>
                    <a:lnTo>
                      <a:pt x="216" y="112"/>
                    </a:lnTo>
                    <a:lnTo>
                      <a:pt x="216" y="161"/>
                    </a:lnTo>
                    <a:lnTo>
                      <a:pt x="216" y="161"/>
                    </a:lnTo>
                    <a:lnTo>
                      <a:pt x="218" y="165"/>
                    </a:lnTo>
                    <a:lnTo>
                      <a:pt x="218" y="165"/>
                    </a:lnTo>
                    <a:lnTo>
                      <a:pt x="220" y="165"/>
                    </a:lnTo>
                    <a:lnTo>
                      <a:pt x="300" y="85"/>
                    </a:lnTo>
                    <a:lnTo>
                      <a:pt x="300" y="85"/>
                    </a:lnTo>
                    <a:lnTo>
                      <a:pt x="301" y="83"/>
                    </a:lnTo>
                    <a:lnTo>
                      <a:pt x="300" y="79"/>
                    </a:lnTo>
                    <a:lnTo>
                      <a:pt x="300" y="79"/>
                    </a:lnTo>
                    <a:close/>
                  </a:path>
                </a:pathLst>
              </a:custGeom>
              <a:solidFill>
                <a:schemeClr val="tx1">
                  <a:lumMod val="65000"/>
                  <a:lumOff val="35000"/>
                </a:schemeClr>
              </a:solidFill>
              <a:ln w="9525">
                <a:noFill/>
                <a:round/>
              </a:ln>
            </p:spPr>
            <p:txBody>
              <a:bodyPr vert="horz" wrap="square" lIns="121920" tIns="60960" rIns="121920" bIns="60960" numCol="1" anchor="t" anchorCtr="0" compatLnSpc="1"/>
              <a:lstStyle/>
              <a:p>
                <a:endParaRPr lang="en-US" sz="2400">
                  <a:solidFill>
                    <a:srgbClr val="FFD85B"/>
                  </a:solidFill>
                  <a:latin typeface="微软雅黑" panose="020B0503020204020204" pitchFamily="34" charset="-122"/>
                  <a:ea typeface="微软雅黑" panose="020B0503020204020204" pitchFamily="34" charset="-122"/>
                </a:endParaRPr>
              </a:p>
            </p:txBody>
          </p:sp>
        </p:grpSp>
      </p:grpSp>
      <p:grpSp>
        <p:nvGrpSpPr>
          <p:cNvPr id="39" name="Group 73"/>
          <p:cNvGrpSpPr/>
          <p:nvPr/>
        </p:nvGrpSpPr>
        <p:grpSpPr>
          <a:xfrm>
            <a:off x="6693750" y="2031690"/>
            <a:ext cx="1279337" cy="1814261"/>
            <a:chOff x="6650083" y="2444065"/>
            <a:chExt cx="1279503" cy="1813841"/>
          </a:xfrm>
        </p:grpSpPr>
        <p:sp>
          <p:nvSpPr>
            <p:cNvPr id="40" name="Oval 18"/>
            <p:cNvSpPr/>
            <p:nvPr/>
          </p:nvSpPr>
          <p:spPr>
            <a:xfrm>
              <a:off x="6754756" y="4049700"/>
              <a:ext cx="208206" cy="20820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D85B"/>
                </a:solidFill>
                <a:latin typeface="微软雅黑" panose="020B0503020204020204" pitchFamily="34" charset="-122"/>
                <a:ea typeface="微软雅黑" panose="020B0503020204020204" pitchFamily="34" charset="-122"/>
              </a:endParaRPr>
            </a:p>
          </p:txBody>
        </p:sp>
        <p:cxnSp>
          <p:nvCxnSpPr>
            <p:cNvPr id="41" name="Straight Connector 24"/>
            <p:cNvCxnSpPr/>
            <p:nvPr/>
          </p:nvCxnSpPr>
          <p:spPr>
            <a:xfrm rot="5400000">
              <a:off x="6394463" y="3584212"/>
              <a:ext cx="928694" cy="158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42" name="Group 68"/>
            <p:cNvGrpSpPr/>
            <p:nvPr/>
          </p:nvGrpSpPr>
          <p:grpSpPr>
            <a:xfrm>
              <a:off x="6929454" y="3000378"/>
              <a:ext cx="1000132" cy="922036"/>
              <a:chOff x="6929454" y="3000378"/>
              <a:chExt cx="1000132" cy="922036"/>
            </a:xfrm>
          </p:grpSpPr>
          <p:sp>
            <p:nvSpPr>
              <p:cNvPr id="48" name="Rectangle 51"/>
              <p:cNvSpPr/>
              <p:nvPr/>
            </p:nvSpPr>
            <p:spPr>
              <a:xfrm>
                <a:off x="6929454" y="3214692"/>
                <a:ext cx="1000132" cy="707722"/>
              </a:xfrm>
              <a:prstGeom prst="rect">
                <a:avLst/>
              </a:prstGeom>
            </p:spPr>
            <p:txBody>
              <a:bodyPr wrap="square">
                <a:spAutoFit/>
              </a:bodyPr>
              <a:lstStyle/>
              <a:p>
                <a:r>
                  <a:rPr lang="zh-CN" altLang="en-US"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rPr>
                  <a:t>此处添加详细文本描述，建议与标题相关并符合整体语言风格，语言描述尽量简洁生动。</a:t>
                </a:r>
                <a:endParaRPr lang="ms-MY" sz="800" dirty="0">
                  <a:solidFill>
                    <a:srgbClr val="FFD85B"/>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49" name="Rectangle 52"/>
              <p:cNvSpPr/>
              <p:nvPr/>
            </p:nvSpPr>
            <p:spPr>
              <a:xfrm>
                <a:off x="6929454" y="3000378"/>
                <a:ext cx="697718" cy="246164"/>
              </a:xfrm>
              <a:prstGeom prst="rect">
                <a:avLst/>
              </a:prstGeom>
            </p:spPr>
            <p:txBody>
              <a:bodyPr wrap="none">
                <a:spAutoFit/>
              </a:bodyPr>
              <a:lstStyle/>
              <a:p>
                <a:r>
                  <a:rPr lang="zh-CN" altLang="en-US" sz="1000" b="1" dirty="0">
                    <a:solidFill>
                      <a:srgbClr val="FFD85B"/>
                    </a:solidFill>
                    <a:latin typeface="微软雅黑" panose="020B0503020204020204" pitchFamily="34" charset="-122"/>
                    <a:ea typeface="微软雅黑" panose="020B0503020204020204" pitchFamily="34" charset="-122"/>
                    <a:cs typeface="Open Sans" panose="020B0606030504020204" pitchFamily="34" charset="0"/>
                  </a:rPr>
                  <a:t>添加标题</a:t>
                </a:r>
                <a:endParaRPr lang="en-US" sz="1000" b="1" dirty="0">
                  <a:solidFill>
                    <a:srgbClr val="FFD85B"/>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3" name="Group 64"/>
            <p:cNvGrpSpPr/>
            <p:nvPr/>
          </p:nvGrpSpPr>
          <p:grpSpPr>
            <a:xfrm>
              <a:off x="6650083" y="2444065"/>
              <a:ext cx="418280" cy="418280"/>
              <a:chOff x="6650083" y="2444065"/>
              <a:chExt cx="418280" cy="418280"/>
            </a:xfrm>
          </p:grpSpPr>
          <p:sp>
            <p:nvSpPr>
              <p:cNvPr id="44" name="Teardrop 21"/>
              <p:cNvSpPr/>
              <p:nvPr/>
            </p:nvSpPr>
            <p:spPr>
              <a:xfrm rot="8100000">
                <a:off x="6650083" y="2444065"/>
                <a:ext cx="418280" cy="418280"/>
              </a:xfrm>
              <a:prstGeom prst="teardrop">
                <a:avLst>
                  <a:gd name="adj" fmla="val 13161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D85B"/>
                  </a:solidFill>
                  <a:latin typeface="微软雅黑" panose="020B0503020204020204" pitchFamily="34" charset="-122"/>
                  <a:ea typeface="微软雅黑" panose="020B0503020204020204" pitchFamily="34" charset="-122"/>
                </a:endParaRPr>
              </a:p>
            </p:txBody>
          </p:sp>
          <p:grpSp>
            <p:nvGrpSpPr>
              <p:cNvPr id="45" name="Group 58"/>
              <p:cNvGrpSpPr/>
              <p:nvPr/>
            </p:nvGrpSpPr>
            <p:grpSpPr>
              <a:xfrm>
                <a:off x="6760454" y="2563811"/>
                <a:ext cx="188740" cy="250826"/>
                <a:chOff x="8429652" y="3143254"/>
                <a:chExt cx="241300" cy="320675"/>
              </a:xfrm>
              <a:solidFill>
                <a:schemeClr val="bg1"/>
              </a:solidFill>
            </p:grpSpPr>
            <p:sp>
              <p:nvSpPr>
                <p:cNvPr id="46" name="Freeform 108"/>
                <p:cNvSpPr>
                  <a:spLocks noEditPoints="1"/>
                </p:cNvSpPr>
                <p:nvPr/>
              </p:nvSpPr>
              <p:spPr bwMode="auto">
                <a:xfrm>
                  <a:off x="8429652" y="3143254"/>
                  <a:ext cx="241300" cy="320675"/>
                </a:xfrm>
                <a:custGeom>
                  <a:avLst/>
                  <a:gdLst/>
                  <a:ahLst/>
                  <a:cxnLst>
                    <a:cxn ang="0">
                      <a:pos x="136" y="2"/>
                    </a:cxn>
                    <a:cxn ang="0">
                      <a:pos x="92" y="13"/>
                    </a:cxn>
                    <a:cxn ang="0">
                      <a:pos x="56" y="35"/>
                    </a:cxn>
                    <a:cxn ang="0">
                      <a:pos x="25" y="67"/>
                    </a:cxn>
                    <a:cxn ang="0">
                      <a:pos x="7" y="107"/>
                    </a:cxn>
                    <a:cxn ang="0">
                      <a:pos x="0" y="153"/>
                    </a:cxn>
                    <a:cxn ang="0">
                      <a:pos x="5" y="187"/>
                    </a:cxn>
                    <a:cxn ang="0">
                      <a:pos x="25" y="236"/>
                    </a:cxn>
                    <a:cxn ang="0">
                      <a:pos x="63" y="274"/>
                    </a:cxn>
                    <a:cxn ang="0">
                      <a:pos x="69" y="278"/>
                    </a:cxn>
                    <a:cxn ang="0">
                      <a:pos x="76" y="301"/>
                    </a:cxn>
                    <a:cxn ang="0">
                      <a:pos x="76" y="354"/>
                    </a:cxn>
                    <a:cxn ang="0">
                      <a:pos x="83" y="372"/>
                    </a:cxn>
                    <a:cxn ang="0">
                      <a:pos x="140" y="401"/>
                    </a:cxn>
                    <a:cxn ang="0">
                      <a:pos x="150" y="405"/>
                    </a:cxn>
                    <a:cxn ang="0">
                      <a:pos x="214" y="376"/>
                    </a:cxn>
                    <a:cxn ang="0">
                      <a:pos x="225" y="367"/>
                    </a:cxn>
                    <a:cxn ang="0">
                      <a:pos x="228" y="303"/>
                    </a:cxn>
                    <a:cxn ang="0">
                      <a:pos x="230" y="289"/>
                    </a:cxn>
                    <a:cxn ang="0">
                      <a:pos x="243" y="270"/>
                    </a:cxn>
                    <a:cxn ang="0">
                      <a:pos x="261" y="256"/>
                    </a:cxn>
                    <a:cxn ang="0">
                      <a:pos x="288" y="216"/>
                    </a:cxn>
                    <a:cxn ang="0">
                      <a:pos x="301" y="169"/>
                    </a:cxn>
                    <a:cxn ang="0">
                      <a:pos x="301" y="136"/>
                    </a:cxn>
                    <a:cxn ang="0">
                      <a:pos x="290" y="93"/>
                    </a:cxn>
                    <a:cxn ang="0">
                      <a:pos x="268" y="57"/>
                    </a:cxn>
                    <a:cxn ang="0">
                      <a:pos x="236" y="28"/>
                    </a:cxn>
                    <a:cxn ang="0">
                      <a:pos x="196" y="8"/>
                    </a:cxn>
                    <a:cxn ang="0">
                      <a:pos x="150" y="0"/>
                    </a:cxn>
                    <a:cxn ang="0">
                      <a:pos x="100" y="354"/>
                    </a:cxn>
                    <a:cxn ang="0">
                      <a:pos x="203" y="303"/>
                    </a:cxn>
                    <a:cxn ang="0">
                      <a:pos x="100" y="303"/>
                    </a:cxn>
                    <a:cxn ang="0">
                      <a:pos x="203" y="303"/>
                    </a:cxn>
                    <a:cxn ang="0">
                      <a:pos x="230" y="249"/>
                    </a:cxn>
                    <a:cxn ang="0">
                      <a:pos x="210" y="270"/>
                    </a:cxn>
                    <a:cxn ang="0">
                      <a:pos x="96" y="278"/>
                    </a:cxn>
                    <a:cxn ang="0">
                      <a:pos x="85" y="260"/>
                    </a:cxn>
                    <a:cxn ang="0">
                      <a:pos x="67" y="245"/>
                    </a:cxn>
                    <a:cxn ang="0">
                      <a:pos x="40" y="211"/>
                    </a:cxn>
                    <a:cxn ang="0">
                      <a:pos x="27" y="167"/>
                    </a:cxn>
                    <a:cxn ang="0">
                      <a:pos x="25" y="140"/>
                    </a:cxn>
                    <a:cxn ang="0">
                      <a:pos x="36" y="104"/>
                    </a:cxn>
                    <a:cxn ang="0">
                      <a:pos x="54" y="71"/>
                    </a:cxn>
                    <a:cxn ang="0">
                      <a:pos x="82" y="47"/>
                    </a:cxn>
                    <a:cxn ang="0">
                      <a:pos x="114" y="31"/>
                    </a:cxn>
                    <a:cxn ang="0">
                      <a:pos x="150" y="26"/>
                    </a:cxn>
                    <a:cxn ang="0">
                      <a:pos x="176" y="29"/>
                    </a:cxn>
                    <a:cxn ang="0">
                      <a:pos x="212" y="42"/>
                    </a:cxn>
                    <a:cxn ang="0">
                      <a:pos x="239" y="64"/>
                    </a:cxn>
                    <a:cxn ang="0">
                      <a:pos x="261" y="93"/>
                    </a:cxn>
                    <a:cxn ang="0">
                      <a:pos x="274" y="127"/>
                    </a:cxn>
                    <a:cxn ang="0">
                      <a:pos x="277" y="153"/>
                    </a:cxn>
                    <a:cxn ang="0">
                      <a:pos x="270" y="192"/>
                    </a:cxn>
                    <a:cxn ang="0">
                      <a:pos x="250" y="229"/>
                    </a:cxn>
                    <a:cxn ang="0">
                      <a:pos x="232" y="249"/>
                    </a:cxn>
                  </a:cxnLst>
                  <a:rect l="0" t="0" r="r" b="b"/>
                  <a:pathLst>
                    <a:path w="303" h="405">
                      <a:moveTo>
                        <a:pt x="150" y="0"/>
                      </a:moveTo>
                      <a:lnTo>
                        <a:pt x="150" y="0"/>
                      </a:lnTo>
                      <a:lnTo>
                        <a:pt x="136" y="2"/>
                      </a:lnTo>
                      <a:lnTo>
                        <a:pt x="121" y="4"/>
                      </a:lnTo>
                      <a:lnTo>
                        <a:pt x="107" y="8"/>
                      </a:lnTo>
                      <a:lnTo>
                        <a:pt x="92" y="13"/>
                      </a:lnTo>
                      <a:lnTo>
                        <a:pt x="80" y="18"/>
                      </a:lnTo>
                      <a:lnTo>
                        <a:pt x="67" y="28"/>
                      </a:lnTo>
                      <a:lnTo>
                        <a:pt x="56" y="35"/>
                      </a:lnTo>
                      <a:lnTo>
                        <a:pt x="45" y="46"/>
                      </a:lnTo>
                      <a:lnTo>
                        <a:pt x="34" y="57"/>
                      </a:lnTo>
                      <a:lnTo>
                        <a:pt x="25" y="67"/>
                      </a:lnTo>
                      <a:lnTo>
                        <a:pt x="18" y="80"/>
                      </a:lnTo>
                      <a:lnTo>
                        <a:pt x="13" y="93"/>
                      </a:lnTo>
                      <a:lnTo>
                        <a:pt x="7" y="107"/>
                      </a:lnTo>
                      <a:lnTo>
                        <a:pt x="4" y="122"/>
                      </a:lnTo>
                      <a:lnTo>
                        <a:pt x="2" y="136"/>
                      </a:lnTo>
                      <a:lnTo>
                        <a:pt x="0" y="153"/>
                      </a:lnTo>
                      <a:lnTo>
                        <a:pt x="0" y="153"/>
                      </a:lnTo>
                      <a:lnTo>
                        <a:pt x="2" y="171"/>
                      </a:lnTo>
                      <a:lnTo>
                        <a:pt x="5" y="187"/>
                      </a:lnTo>
                      <a:lnTo>
                        <a:pt x="9" y="205"/>
                      </a:lnTo>
                      <a:lnTo>
                        <a:pt x="16" y="221"/>
                      </a:lnTo>
                      <a:lnTo>
                        <a:pt x="25" y="236"/>
                      </a:lnTo>
                      <a:lnTo>
                        <a:pt x="36" y="251"/>
                      </a:lnTo>
                      <a:lnTo>
                        <a:pt x="49" y="263"/>
                      </a:lnTo>
                      <a:lnTo>
                        <a:pt x="63" y="274"/>
                      </a:lnTo>
                      <a:lnTo>
                        <a:pt x="65" y="276"/>
                      </a:lnTo>
                      <a:lnTo>
                        <a:pt x="65" y="276"/>
                      </a:lnTo>
                      <a:lnTo>
                        <a:pt x="69" y="278"/>
                      </a:lnTo>
                      <a:lnTo>
                        <a:pt x="71" y="281"/>
                      </a:lnTo>
                      <a:lnTo>
                        <a:pt x="74" y="290"/>
                      </a:lnTo>
                      <a:lnTo>
                        <a:pt x="76" y="301"/>
                      </a:lnTo>
                      <a:lnTo>
                        <a:pt x="76" y="303"/>
                      </a:lnTo>
                      <a:lnTo>
                        <a:pt x="76" y="354"/>
                      </a:lnTo>
                      <a:lnTo>
                        <a:pt x="76" y="354"/>
                      </a:lnTo>
                      <a:lnTo>
                        <a:pt x="76" y="359"/>
                      </a:lnTo>
                      <a:lnTo>
                        <a:pt x="80" y="367"/>
                      </a:lnTo>
                      <a:lnTo>
                        <a:pt x="83" y="372"/>
                      </a:lnTo>
                      <a:lnTo>
                        <a:pt x="89" y="376"/>
                      </a:lnTo>
                      <a:lnTo>
                        <a:pt x="140" y="401"/>
                      </a:lnTo>
                      <a:lnTo>
                        <a:pt x="140" y="401"/>
                      </a:lnTo>
                      <a:lnTo>
                        <a:pt x="145" y="403"/>
                      </a:lnTo>
                      <a:lnTo>
                        <a:pt x="150" y="405"/>
                      </a:lnTo>
                      <a:lnTo>
                        <a:pt x="150" y="405"/>
                      </a:lnTo>
                      <a:lnTo>
                        <a:pt x="158" y="403"/>
                      </a:lnTo>
                      <a:lnTo>
                        <a:pt x="163" y="401"/>
                      </a:lnTo>
                      <a:lnTo>
                        <a:pt x="214" y="376"/>
                      </a:lnTo>
                      <a:lnTo>
                        <a:pt x="214" y="376"/>
                      </a:lnTo>
                      <a:lnTo>
                        <a:pt x="219" y="372"/>
                      </a:lnTo>
                      <a:lnTo>
                        <a:pt x="225" y="367"/>
                      </a:lnTo>
                      <a:lnTo>
                        <a:pt x="227" y="359"/>
                      </a:lnTo>
                      <a:lnTo>
                        <a:pt x="228" y="354"/>
                      </a:lnTo>
                      <a:lnTo>
                        <a:pt x="228" y="303"/>
                      </a:lnTo>
                      <a:lnTo>
                        <a:pt x="228" y="303"/>
                      </a:lnTo>
                      <a:lnTo>
                        <a:pt x="228" y="296"/>
                      </a:lnTo>
                      <a:lnTo>
                        <a:pt x="230" y="289"/>
                      </a:lnTo>
                      <a:lnTo>
                        <a:pt x="236" y="278"/>
                      </a:lnTo>
                      <a:lnTo>
                        <a:pt x="241" y="272"/>
                      </a:lnTo>
                      <a:lnTo>
                        <a:pt x="243" y="270"/>
                      </a:lnTo>
                      <a:lnTo>
                        <a:pt x="248" y="267"/>
                      </a:lnTo>
                      <a:lnTo>
                        <a:pt x="248" y="267"/>
                      </a:lnTo>
                      <a:lnTo>
                        <a:pt x="261" y="256"/>
                      </a:lnTo>
                      <a:lnTo>
                        <a:pt x="272" y="243"/>
                      </a:lnTo>
                      <a:lnTo>
                        <a:pt x="281" y="231"/>
                      </a:lnTo>
                      <a:lnTo>
                        <a:pt x="288" y="216"/>
                      </a:lnTo>
                      <a:lnTo>
                        <a:pt x="294" y="200"/>
                      </a:lnTo>
                      <a:lnTo>
                        <a:pt x="299" y="185"/>
                      </a:lnTo>
                      <a:lnTo>
                        <a:pt x="301" y="169"/>
                      </a:lnTo>
                      <a:lnTo>
                        <a:pt x="303" y="153"/>
                      </a:lnTo>
                      <a:lnTo>
                        <a:pt x="303" y="153"/>
                      </a:lnTo>
                      <a:lnTo>
                        <a:pt x="301" y="136"/>
                      </a:lnTo>
                      <a:lnTo>
                        <a:pt x="299" y="122"/>
                      </a:lnTo>
                      <a:lnTo>
                        <a:pt x="295" y="107"/>
                      </a:lnTo>
                      <a:lnTo>
                        <a:pt x="290" y="93"/>
                      </a:lnTo>
                      <a:lnTo>
                        <a:pt x="285" y="80"/>
                      </a:lnTo>
                      <a:lnTo>
                        <a:pt x="275" y="67"/>
                      </a:lnTo>
                      <a:lnTo>
                        <a:pt x="268" y="57"/>
                      </a:lnTo>
                      <a:lnTo>
                        <a:pt x="257" y="46"/>
                      </a:lnTo>
                      <a:lnTo>
                        <a:pt x="246" y="35"/>
                      </a:lnTo>
                      <a:lnTo>
                        <a:pt x="236" y="28"/>
                      </a:lnTo>
                      <a:lnTo>
                        <a:pt x="223" y="18"/>
                      </a:lnTo>
                      <a:lnTo>
                        <a:pt x="210" y="13"/>
                      </a:lnTo>
                      <a:lnTo>
                        <a:pt x="196" y="8"/>
                      </a:lnTo>
                      <a:lnTo>
                        <a:pt x="181" y="4"/>
                      </a:lnTo>
                      <a:lnTo>
                        <a:pt x="167" y="2"/>
                      </a:lnTo>
                      <a:lnTo>
                        <a:pt x="150" y="0"/>
                      </a:lnTo>
                      <a:lnTo>
                        <a:pt x="150" y="0"/>
                      </a:lnTo>
                      <a:close/>
                      <a:moveTo>
                        <a:pt x="150" y="379"/>
                      </a:moveTo>
                      <a:lnTo>
                        <a:pt x="100" y="354"/>
                      </a:lnTo>
                      <a:lnTo>
                        <a:pt x="203" y="354"/>
                      </a:lnTo>
                      <a:lnTo>
                        <a:pt x="150" y="379"/>
                      </a:lnTo>
                      <a:close/>
                      <a:moveTo>
                        <a:pt x="203" y="303"/>
                      </a:moveTo>
                      <a:lnTo>
                        <a:pt x="203" y="328"/>
                      </a:lnTo>
                      <a:lnTo>
                        <a:pt x="100" y="328"/>
                      </a:lnTo>
                      <a:lnTo>
                        <a:pt x="100" y="303"/>
                      </a:lnTo>
                      <a:lnTo>
                        <a:pt x="100" y="303"/>
                      </a:lnTo>
                      <a:lnTo>
                        <a:pt x="203" y="303"/>
                      </a:lnTo>
                      <a:lnTo>
                        <a:pt x="203" y="303"/>
                      </a:lnTo>
                      <a:close/>
                      <a:moveTo>
                        <a:pt x="232" y="249"/>
                      </a:moveTo>
                      <a:lnTo>
                        <a:pt x="232" y="249"/>
                      </a:lnTo>
                      <a:lnTo>
                        <a:pt x="230" y="249"/>
                      </a:lnTo>
                      <a:lnTo>
                        <a:pt x="223" y="254"/>
                      </a:lnTo>
                      <a:lnTo>
                        <a:pt x="214" y="263"/>
                      </a:lnTo>
                      <a:lnTo>
                        <a:pt x="210" y="270"/>
                      </a:lnTo>
                      <a:lnTo>
                        <a:pt x="207" y="278"/>
                      </a:lnTo>
                      <a:lnTo>
                        <a:pt x="96" y="278"/>
                      </a:lnTo>
                      <a:lnTo>
                        <a:pt x="96" y="278"/>
                      </a:lnTo>
                      <a:lnTo>
                        <a:pt x="94" y="270"/>
                      </a:lnTo>
                      <a:lnTo>
                        <a:pt x="91" y="265"/>
                      </a:lnTo>
                      <a:lnTo>
                        <a:pt x="85" y="260"/>
                      </a:lnTo>
                      <a:lnTo>
                        <a:pt x="78" y="254"/>
                      </a:lnTo>
                      <a:lnTo>
                        <a:pt x="78" y="254"/>
                      </a:lnTo>
                      <a:lnTo>
                        <a:pt x="67" y="245"/>
                      </a:lnTo>
                      <a:lnTo>
                        <a:pt x="56" y="234"/>
                      </a:lnTo>
                      <a:lnTo>
                        <a:pt x="47" y="223"/>
                      </a:lnTo>
                      <a:lnTo>
                        <a:pt x="40" y="211"/>
                      </a:lnTo>
                      <a:lnTo>
                        <a:pt x="34" y="196"/>
                      </a:lnTo>
                      <a:lnTo>
                        <a:pt x="29" y="182"/>
                      </a:lnTo>
                      <a:lnTo>
                        <a:pt x="27" y="167"/>
                      </a:lnTo>
                      <a:lnTo>
                        <a:pt x="25" y="153"/>
                      </a:lnTo>
                      <a:lnTo>
                        <a:pt x="25" y="153"/>
                      </a:lnTo>
                      <a:lnTo>
                        <a:pt x="25" y="140"/>
                      </a:lnTo>
                      <a:lnTo>
                        <a:pt x="27" y="127"/>
                      </a:lnTo>
                      <a:lnTo>
                        <a:pt x="31" y="115"/>
                      </a:lnTo>
                      <a:lnTo>
                        <a:pt x="36" y="104"/>
                      </a:lnTo>
                      <a:lnTo>
                        <a:pt x="40" y="93"/>
                      </a:lnTo>
                      <a:lnTo>
                        <a:pt x="47" y="82"/>
                      </a:lnTo>
                      <a:lnTo>
                        <a:pt x="54" y="71"/>
                      </a:lnTo>
                      <a:lnTo>
                        <a:pt x="62" y="64"/>
                      </a:lnTo>
                      <a:lnTo>
                        <a:pt x="71" y="55"/>
                      </a:lnTo>
                      <a:lnTo>
                        <a:pt x="82" y="47"/>
                      </a:lnTo>
                      <a:lnTo>
                        <a:pt x="91" y="42"/>
                      </a:lnTo>
                      <a:lnTo>
                        <a:pt x="101" y="37"/>
                      </a:lnTo>
                      <a:lnTo>
                        <a:pt x="114" y="31"/>
                      </a:lnTo>
                      <a:lnTo>
                        <a:pt x="125" y="29"/>
                      </a:lnTo>
                      <a:lnTo>
                        <a:pt x="138" y="28"/>
                      </a:lnTo>
                      <a:lnTo>
                        <a:pt x="150" y="26"/>
                      </a:lnTo>
                      <a:lnTo>
                        <a:pt x="150" y="26"/>
                      </a:lnTo>
                      <a:lnTo>
                        <a:pt x="165" y="28"/>
                      </a:lnTo>
                      <a:lnTo>
                        <a:pt x="176" y="29"/>
                      </a:lnTo>
                      <a:lnTo>
                        <a:pt x="188" y="31"/>
                      </a:lnTo>
                      <a:lnTo>
                        <a:pt x="199" y="37"/>
                      </a:lnTo>
                      <a:lnTo>
                        <a:pt x="212" y="42"/>
                      </a:lnTo>
                      <a:lnTo>
                        <a:pt x="221" y="47"/>
                      </a:lnTo>
                      <a:lnTo>
                        <a:pt x="232" y="55"/>
                      </a:lnTo>
                      <a:lnTo>
                        <a:pt x="239" y="64"/>
                      </a:lnTo>
                      <a:lnTo>
                        <a:pt x="248" y="71"/>
                      </a:lnTo>
                      <a:lnTo>
                        <a:pt x="256" y="82"/>
                      </a:lnTo>
                      <a:lnTo>
                        <a:pt x="261" y="93"/>
                      </a:lnTo>
                      <a:lnTo>
                        <a:pt x="266" y="104"/>
                      </a:lnTo>
                      <a:lnTo>
                        <a:pt x="272" y="115"/>
                      </a:lnTo>
                      <a:lnTo>
                        <a:pt x="274" y="127"/>
                      </a:lnTo>
                      <a:lnTo>
                        <a:pt x="275" y="140"/>
                      </a:lnTo>
                      <a:lnTo>
                        <a:pt x="277" y="153"/>
                      </a:lnTo>
                      <a:lnTo>
                        <a:pt x="277" y="153"/>
                      </a:lnTo>
                      <a:lnTo>
                        <a:pt x="275" y="165"/>
                      </a:lnTo>
                      <a:lnTo>
                        <a:pt x="274" y="180"/>
                      </a:lnTo>
                      <a:lnTo>
                        <a:pt x="270" y="192"/>
                      </a:lnTo>
                      <a:lnTo>
                        <a:pt x="265" y="205"/>
                      </a:lnTo>
                      <a:lnTo>
                        <a:pt x="259" y="218"/>
                      </a:lnTo>
                      <a:lnTo>
                        <a:pt x="250" y="229"/>
                      </a:lnTo>
                      <a:lnTo>
                        <a:pt x="243" y="240"/>
                      </a:lnTo>
                      <a:lnTo>
                        <a:pt x="232" y="249"/>
                      </a:lnTo>
                      <a:lnTo>
                        <a:pt x="232" y="249"/>
                      </a:lnTo>
                      <a:close/>
                    </a:path>
                  </a:pathLst>
                </a:custGeom>
                <a:solidFill>
                  <a:schemeClr val="tx1">
                    <a:lumMod val="65000"/>
                    <a:lumOff val="35000"/>
                  </a:schemeClr>
                </a:solidFill>
                <a:ln w="9525">
                  <a:noFill/>
                  <a:round/>
                </a:ln>
              </p:spPr>
              <p:txBody>
                <a:bodyPr vert="horz" wrap="square" lIns="121920" tIns="60960" rIns="121920" bIns="60960" numCol="1" anchor="t" anchorCtr="0" compatLnSpc="1"/>
                <a:lstStyle/>
                <a:p>
                  <a:endParaRPr lang="en-US" sz="2400">
                    <a:solidFill>
                      <a:srgbClr val="FFD85B"/>
                    </a:solidFill>
                    <a:latin typeface="微软雅黑" panose="020B0503020204020204" pitchFamily="34" charset="-122"/>
                    <a:ea typeface="微软雅黑" panose="020B0503020204020204" pitchFamily="34" charset="-122"/>
                  </a:endParaRPr>
                </a:p>
              </p:txBody>
            </p:sp>
            <p:sp>
              <p:nvSpPr>
                <p:cNvPr id="47" name="Freeform 109"/>
                <p:cNvSpPr/>
                <p:nvPr/>
              </p:nvSpPr>
              <p:spPr bwMode="auto">
                <a:xfrm>
                  <a:off x="8550302" y="3184529"/>
                  <a:ext cx="79375" cy="79375"/>
                </a:xfrm>
                <a:custGeom>
                  <a:avLst/>
                  <a:gdLst/>
                  <a:ahLst/>
                  <a:cxnLst>
                    <a:cxn ang="0">
                      <a:pos x="13" y="0"/>
                    </a:cxn>
                    <a:cxn ang="0">
                      <a:pos x="13" y="0"/>
                    </a:cxn>
                    <a:cxn ang="0">
                      <a:pos x="9" y="2"/>
                    </a:cxn>
                    <a:cxn ang="0">
                      <a:pos x="4" y="4"/>
                    </a:cxn>
                    <a:cxn ang="0">
                      <a:pos x="2" y="7"/>
                    </a:cxn>
                    <a:cxn ang="0">
                      <a:pos x="0" y="13"/>
                    </a:cxn>
                    <a:cxn ang="0">
                      <a:pos x="0" y="13"/>
                    </a:cxn>
                    <a:cxn ang="0">
                      <a:pos x="2" y="18"/>
                    </a:cxn>
                    <a:cxn ang="0">
                      <a:pos x="4" y="22"/>
                    </a:cxn>
                    <a:cxn ang="0">
                      <a:pos x="9" y="24"/>
                    </a:cxn>
                    <a:cxn ang="0">
                      <a:pos x="13" y="25"/>
                    </a:cxn>
                    <a:cxn ang="0">
                      <a:pos x="13" y="25"/>
                    </a:cxn>
                    <a:cxn ang="0">
                      <a:pos x="24" y="27"/>
                    </a:cxn>
                    <a:cxn ang="0">
                      <a:pos x="35" y="31"/>
                    </a:cxn>
                    <a:cxn ang="0">
                      <a:pos x="46" y="36"/>
                    </a:cxn>
                    <a:cxn ang="0">
                      <a:pos x="57" y="44"/>
                    </a:cxn>
                    <a:cxn ang="0">
                      <a:pos x="64" y="53"/>
                    </a:cxn>
                    <a:cxn ang="0">
                      <a:pos x="71" y="64"/>
                    </a:cxn>
                    <a:cxn ang="0">
                      <a:pos x="75" y="76"/>
                    </a:cxn>
                    <a:cxn ang="0">
                      <a:pos x="77" y="89"/>
                    </a:cxn>
                    <a:cxn ang="0">
                      <a:pos x="77" y="89"/>
                    </a:cxn>
                    <a:cxn ang="0">
                      <a:pos x="78" y="94"/>
                    </a:cxn>
                    <a:cxn ang="0">
                      <a:pos x="80" y="98"/>
                    </a:cxn>
                    <a:cxn ang="0">
                      <a:pos x="84" y="102"/>
                    </a:cxn>
                    <a:cxn ang="0">
                      <a:pos x="89" y="102"/>
                    </a:cxn>
                    <a:cxn ang="0">
                      <a:pos x="89" y="102"/>
                    </a:cxn>
                    <a:cxn ang="0">
                      <a:pos x="95" y="102"/>
                    </a:cxn>
                    <a:cxn ang="0">
                      <a:pos x="98" y="98"/>
                    </a:cxn>
                    <a:cxn ang="0">
                      <a:pos x="100" y="94"/>
                    </a:cxn>
                    <a:cxn ang="0">
                      <a:pos x="102" y="89"/>
                    </a:cxn>
                    <a:cxn ang="0">
                      <a:pos x="102" y="89"/>
                    </a:cxn>
                    <a:cxn ang="0">
                      <a:pos x="100" y="69"/>
                    </a:cxn>
                    <a:cxn ang="0">
                      <a:pos x="95" y="51"/>
                    </a:cxn>
                    <a:cxn ang="0">
                      <a:pos x="86" y="36"/>
                    </a:cxn>
                    <a:cxn ang="0">
                      <a:pos x="75" y="24"/>
                    </a:cxn>
                    <a:cxn ang="0">
                      <a:pos x="60" y="13"/>
                    </a:cxn>
                    <a:cxn ang="0">
                      <a:pos x="46" y="6"/>
                    </a:cxn>
                    <a:cxn ang="0">
                      <a:pos x="29" y="2"/>
                    </a:cxn>
                    <a:cxn ang="0">
                      <a:pos x="13" y="0"/>
                    </a:cxn>
                    <a:cxn ang="0">
                      <a:pos x="13" y="0"/>
                    </a:cxn>
                  </a:cxnLst>
                  <a:rect l="0" t="0" r="r" b="b"/>
                  <a:pathLst>
                    <a:path w="102" h="102">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solidFill>
                  <a:schemeClr val="tx1">
                    <a:lumMod val="65000"/>
                    <a:lumOff val="35000"/>
                  </a:schemeClr>
                </a:solidFill>
                <a:ln w="9525">
                  <a:noFill/>
                  <a:round/>
                </a:ln>
              </p:spPr>
              <p:txBody>
                <a:bodyPr vert="horz" wrap="square" lIns="121920" tIns="60960" rIns="121920" bIns="60960" numCol="1" anchor="t" anchorCtr="0" compatLnSpc="1"/>
                <a:lstStyle/>
                <a:p>
                  <a:endParaRPr lang="en-US" sz="2400">
                    <a:solidFill>
                      <a:srgbClr val="FFD85B"/>
                    </a:solidFill>
                    <a:latin typeface="微软雅黑" panose="020B0503020204020204" pitchFamily="34" charset="-122"/>
                    <a:ea typeface="微软雅黑" panose="020B0503020204020204" pitchFamily="34" charset="-122"/>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randombar(horizontal)">
                                      <p:cBhvr>
                                        <p:cTn id="7" dur="500"/>
                                        <p:tgtEl>
                                          <p:spTgt spid="98"/>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Left)">
                                      <p:cBhvr>
                                        <p:cTn id="11" dur="500"/>
                                        <p:tgtEl>
                                          <p:spTgt spid="4"/>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lide(fromLeft)">
                                      <p:cBhvr>
                                        <p:cTn id="14" dur="500"/>
                                        <p:tgtEl>
                                          <p:spTgt spid="10"/>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lide(fromLeft)">
                                      <p:cBhvr>
                                        <p:cTn id="18" dur="500"/>
                                        <p:tgtEl>
                                          <p:spTgt spid="3"/>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lide(fromBottom)">
                                      <p:cBhvr>
                                        <p:cTn id="22" dur="500"/>
                                        <p:tgtEl>
                                          <p:spTgt spid="12"/>
                                        </p:tgtEl>
                                      </p:cBhvr>
                                    </p:animEffect>
                                  </p:childTnLst>
                                </p:cTn>
                              </p:par>
                            </p:childTnLst>
                          </p:cTn>
                        </p:par>
                        <p:par>
                          <p:cTn id="23" fill="hold">
                            <p:stCondLst>
                              <p:cond delay="2000"/>
                            </p:stCondLst>
                            <p:childTnLst>
                              <p:par>
                                <p:cTn id="24" presetID="1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slide(fromBottom)">
                                      <p:cBhvr>
                                        <p:cTn id="26" dur="500"/>
                                        <p:tgtEl>
                                          <p:spTgt spid="30"/>
                                        </p:tgtEl>
                                      </p:cBhvr>
                                    </p:animEffect>
                                  </p:childTnLst>
                                </p:cTn>
                              </p:par>
                            </p:childTnLst>
                          </p:cTn>
                        </p:par>
                        <p:par>
                          <p:cTn id="27" fill="hold">
                            <p:stCondLst>
                              <p:cond delay="2500"/>
                            </p:stCondLst>
                            <p:childTnLst>
                              <p:par>
                                <p:cTn id="28" presetID="1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slide(fromBottom)">
                                      <p:cBhvr>
                                        <p:cTn id="30" dur="500"/>
                                        <p:tgtEl>
                                          <p:spTgt spid="21"/>
                                        </p:tgtEl>
                                      </p:cBhvr>
                                    </p:animEffect>
                                  </p:childTnLst>
                                </p:cTn>
                              </p:par>
                            </p:childTnLst>
                          </p:cTn>
                        </p:par>
                        <p:par>
                          <p:cTn id="31" fill="hold">
                            <p:stCondLst>
                              <p:cond delay="3000"/>
                            </p:stCondLst>
                            <p:childTnLst>
                              <p:par>
                                <p:cTn id="32" presetID="12" presetClass="entr" presetSubtype="4"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slide(fromBottom)">
                                      <p:cBhvr>
                                        <p:cTn id="34" dur="500"/>
                                        <p:tgtEl>
                                          <p:spTgt spid="39"/>
                                        </p:tgtEl>
                                      </p:cBhvr>
                                    </p:animEffect>
                                  </p:childTnLst>
                                </p:cTn>
                              </p:par>
                            </p:childTnLst>
                          </p:cTn>
                        </p:par>
                        <p:par>
                          <p:cTn id="35" fill="hold">
                            <p:stCondLst>
                              <p:cond delay="3500"/>
                            </p:stCondLst>
                            <p:childTnLst>
                              <p:par>
                                <p:cTn id="36" presetID="12" presetClass="entr" presetSubtype="8"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slide(fromLeft)">
                                      <p:cBhvr>
                                        <p:cTn id="38" dur="500"/>
                                        <p:tgtEl>
                                          <p:spTgt spid="7"/>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slide(from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Box 1"/>
          <p:cNvSpPr txBox="1"/>
          <p:nvPr/>
        </p:nvSpPr>
        <p:spPr>
          <a:xfrm>
            <a:off x="2684325" y="411510"/>
            <a:ext cx="3775350" cy="684803"/>
          </a:xfrm>
          <a:prstGeom prst="rect">
            <a:avLst/>
          </a:prstGeom>
          <a:noFill/>
        </p:spPr>
        <p:txBody>
          <a:bodyPr wrap="square" lIns="68580" tIns="34290" rIns="68580" bIns="34290" rtlCol="0">
            <a:spAutoFit/>
          </a:bodyPr>
          <a:lstStyle>
            <a:defPPr>
              <a:defRPr lang="zh-CN"/>
            </a:defPPr>
            <a:lvl1pPr>
              <a:defRPr sz="4000" b="1">
                <a:gradFill flip="none" rotWithShape="1">
                  <a:gsLst>
                    <a:gs pos="39000">
                      <a:srgbClr val="FFFCB3"/>
                    </a:gs>
                    <a:gs pos="100000">
                      <a:srgbClr val="E2BD65"/>
                    </a:gs>
                    <a:gs pos="75000">
                      <a:srgbClr val="FEA41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lvl="0" algn="ctr">
              <a:defRPr/>
            </a:pPr>
            <a:r>
              <a:rPr lang="zh-CN" altLang="en-US"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点击输入主标题</a:t>
            </a:r>
          </a:p>
        </p:txBody>
      </p:sp>
      <p:sp>
        <p:nvSpPr>
          <p:cNvPr id="3" name="椭圆 2"/>
          <p:cNvSpPr/>
          <p:nvPr/>
        </p:nvSpPr>
        <p:spPr>
          <a:xfrm>
            <a:off x="1502246" y="916443"/>
            <a:ext cx="2201263" cy="2201260"/>
          </a:xfrm>
          <a:prstGeom prst="ellipse">
            <a:avLst/>
          </a:prstGeom>
          <a:solidFill>
            <a:srgbClr val="FFC000"/>
          </a:solidFill>
          <a:ln w="12700" cap="flat" cmpd="sng" algn="ctr">
            <a:noFill/>
            <a:prstDash val="solid"/>
            <a:miter lim="800000"/>
          </a:ln>
          <a:effectLst/>
        </p:spPr>
        <p:txBody>
          <a:bodyPr lIns="68580" tIns="34290" rIns="68580" bIns="34290" rtlCol="0" anchor="ctr"/>
          <a:lstStyle/>
          <a:p>
            <a:pPr algn="ctr">
              <a:defRPr/>
            </a:pPr>
            <a:endParaRPr lang="zh-CN" altLang="en-US" kern="0">
              <a:solidFill>
                <a:srgbClr val="FFD85B"/>
              </a:solidFill>
              <a:cs typeface="+mn-ea"/>
              <a:sym typeface="+mn-lt"/>
            </a:endParaRPr>
          </a:p>
        </p:txBody>
      </p:sp>
      <p:sp>
        <p:nvSpPr>
          <p:cNvPr id="4" name="文本框 3"/>
          <p:cNvSpPr txBox="1"/>
          <p:nvPr/>
        </p:nvSpPr>
        <p:spPr bwMode="auto">
          <a:xfrm flipH="1">
            <a:off x="4085718" y="1208406"/>
            <a:ext cx="3710506" cy="549381"/>
          </a:xfrm>
          <a:prstGeom prst="rect">
            <a:avLst/>
          </a:prstGeom>
          <a:noFill/>
        </p:spPr>
        <p:txBody>
          <a:bodyPr wrap="square" lIns="68580" tIns="34290" rIns="68580" bIns="34290">
            <a:spAutoFit/>
          </a:bodyPr>
          <a:lstStyle>
            <a:defPPr>
              <a:defRPr lang="zh-CN"/>
            </a:defPPr>
            <a:lvl1pPr>
              <a:lnSpc>
                <a:spcPct val="130000"/>
              </a:lnSpc>
              <a:defRPr sz="1200">
                <a:solidFill>
                  <a:schemeClr val="bg1">
                    <a:lumMod val="50000"/>
                  </a:schemeClr>
                </a:solidFill>
                <a:latin typeface="方正正纤黑简体" panose="02000000000000000000" pitchFamily="2" charset="-122"/>
                <a:ea typeface="方正正纤黑简体" panose="02000000000000000000" pitchFamily="2" charset="-122"/>
              </a:defRPr>
            </a:lvl1pPr>
          </a:lstStyle>
          <a:p>
            <a:pPr marL="214630" indent="-214630">
              <a:buFont typeface="Wingdings" panose="05000000000000000000" pitchFamily="2" charset="2"/>
              <a:buChar char="l"/>
            </a:pPr>
            <a:r>
              <a:rPr lang="zh-CN" altLang="en-US" dirty="0">
                <a:solidFill>
                  <a:srgbClr val="FFD85B"/>
                </a:solidFill>
                <a:cs typeface="+mn-ea"/>
                <a:sym typeface="+mn-lt"/>
              </a:rPr>
              <a:t>为客户提供有效服务，是我们工作的方向和价值评价的标尺，成就客户就是成就我们自己。</a:t>
            </a:r>
            <a:endParaRPr lang="zh-CN" altLang="en-US" dirty="0">
              <a:solidFill>
                <a:srgbClr val="FFD85B"/>
              </a:solidFill>
              <a:latin typeface="+mn-lt"/>
              <a:ea typeface="+mn-ea"/>
              <a:cs typeface="+mn-ea"/>
              <a:sym typeface="+mn-lt"/>
            </a:endParaRPr>
          </a:p>
        </p:txBody>
      </p:sp>
      <p:sp>
        <p:nvSpPr>
          <p:cNvPr id="5" name="文本框 4"/>
          <p:cNvSpPr txBox="1"/>
          <p:nvPr/>
        </p:nvSpPr>
        <p:spPr bwMode="auto">
          <a:xfrm flipH="1">
            <a:off x="4085718" y="1675656"/>
            <a:ext cx="3710506" cy="549381"/>
          </a:xfrm>
          <a:prstGeom prst="rect">
            <a:avLst/>
          </a:prstGeom>
          <a:noFill/>
        </p:spPr>
        <p:txBody>
          <a:bodyPr wrap="square" lIns="68580" tIns="34290" rIns="68580" bIns="34290">
            <a:spAutoFit/>
          </a:bodyPr>
          <a:lstStyle>
            <a:defPPr>
              <a:defRPr lang="zh-CN"/>
            </a:defPPr>
            <a:lvl1pPr>
              <a:lnSpc>
                <a:spcPct val="130000"/>
              </a:lnSpc>
              <a:defRPr sz="1200">
                <a:solidFill>
                  <a:schemeClr val="bg1">
                    <a:lumMod val="50000"/>
                  </a:schemeClr>
                </a:solidFill>
                <a:latin typeface="方正正纤黑简体" panose="02000000000000000000" pitchFamily="2" charset="-122"/>
                <a:ea typeface="方正正纤黑简体" panose="02000000000000000000" pitchFamily="2" charset="-122"/>
              </a:defRPr>
            </a:lvl1pPr>
          </a:lstStyle>
          <a:p>
            <a:pPr marL="214630" indent="-214630">
              <a:buFont typeface="Wingdings" panose="05000000000000000000" pitchFamily="2" charset="2"/>
              <a:buChar char="l"/>
            </a:pPr>
            <a:r>
              <a:rPr lang="zh-CN" altLang="en-US" dirty="0">
                <a:solidFill>
                  <a:srgbClr val="FFD85B"/>
                </a:solidFill>
                <a:cs typeface="+mn-ea"/>
                <a:sym typeface="+mn-lt"/>
              </a:rPr>
              <a:t>为客户提供有效服务，是我们工作的方向和价值评价的标尺，成就客户就是成就我们自己。</a:t>
            </a:r>
            <a:endParaRPr lang="zh-CN" altLang="en-US" dirty="0">
              <a:solidFill>
                <a:srgbClr val="FFD85B"/>
              </a:solidFill>
              <a:latin typeface="+mn-lt"/>
              <a:ea typeface="+mn-ea"/>
              <a:cs typeface="+mn-ea"/>
              <a:sym typeface="+mn-lt"/>
            </a:endParaRPr>
          </a:p>
        </p:txBody>
      </p:sp>
      <p:sp>
        <p:nvSpPr>
          <p:cNvPr id="6" name="文本框 5"/>
          <p:cNvSpPr txBox="1"/>
          <p:nvPr/>
        </p:nvSpPr>
        <p:spPr bwMode="auto">
          <a:xfrm flipH="1">
            <a:off x="4085718" y="2142906"/>
            <a:ext cx="3710506" cy="549381"/>
          </a:xfrm>
          <a:prstGeom prst="rect">
            <a:avLst/>
          </a:prstGeom>
          <a:noFill/>
        </p:spPr>
        <p:txBody>
          <a:bodyPr wrap="square" lIns="68580" tIns="34290" rIns="68580" bIns="34290">
            <a:spAutoFit/>
          </a:bodyPr>
          <a:lstStyle>
            <a:defPPr>
              <a:defRPr lang="zh-CN"/>
            </a:defPPr>
            <a:lvl1pPr>
              <a:lnSpc>
                <a:spcPct val="130000"/>
              </a:lnSpc>
              <a:defRPr sz="1200">
                <a:solidFill>
                  <a:schemeClr val="bg1">
                    <a:lumMod val="50000"/>
                  </a:schemeClr>
                </a:solidFill>
                <a:latin typeface="方正正纤黑简体" panose="02000000000000000000" pitchFamily="2" charset="-122"/>
                <a:ea typeface="方正正纤黑简体" panose="02000000000000000000" pitchFamily="2" charset="-122"/>
              </a:defRPr>
            </a:lvl1pPr>
          </a:lstStyle>
          <a:p>
            <a:pPr marL="214630" indent="-214630">
              <a:buFont typeface="Wingdings" panose="05000000000000000000" pitchFamily="2" charset="2"/>
              <a:buChar char="l"/>
            </a:pPr>
            <a:r>
              <a:rPr lang="zh-CN" altLang="en-US" dirty="0">
                <a:solidFill>
                  <a:srgbClr val="FFD85B"/>
                </a:solidFill>
                <a:cs typeface="+mn-ea"/>
                <a:sym typeface="+mn-lt"/>
              </a:rPr>
              <a:t>为客户提供有效服务，是我们工作的方向和价值评价的标尺，成就客户就是成就我们自己。</a:t>
            </a:r>
            <a:endParaRPr lang="zh-CN" altLang="en-US" dirty="0">
              <a:solidFill>
                <a:srgbClr val="FFD85B"/>
              </a:solidFill>
              <a:latin typeface="+mn-lt"/>
              <a:ea typeface="+mn-ea"/>
              <a:cs typeface="+mn-ea"/>
              <a:sym typeface="+mn-lt"/>
            </a:endParaRPr>
          </a:p>
        </p:txBody>
      </p:sp>
      <p:sp>
        <p:nvSpPr>
          <p:cNvPr id="7" name="文本框 6"/>
          <p:cNvSpPr txBox="1"/>
          <p:nvPr/>
        </p:nvSpPr>
        <p:spPr bwMode="auto">
          <a:xfrm flipH="1">
            <a:off x="4085718" y="2610156"/>
            <a:ext cx="3710506" cy="549381"/>
          </a:xfrm>
          <a:prstGeom prst="rect">
            <a:avLst/>
          </a:prstGeom>
          <a:noFill/>
        </p:spPr>
        <p:txBody>
          <a:bodyPr wrap="square" lIns="68580" tIns="34290" rIns="68580" bIns="34290">
            <a:spAutoFit/>
          </a:bodyPr>
          <a:lstStyle>
            <a:defPPr>
              <a:defRPr lang="zh-CN"/>
            </a:defPPr>
            <a:lvl1pPr>
              <a:lnSpc>
                <a:spcPct val="130000"/>
              </a:lnSpc>
              <a:defRPr sz="1200">
                <a:solidFill>
                  <a:schemeClr val="bg1">
                    <a:lumMod val="50000"/>
                  </a:schemeClr>
                </a:solidFill>
                <a:latin typeface="方正正纤黑简体" panose="02000000000000000000" pitchFamily="2" charset="-122"/>
                <a:ea typeface="方正正纤黑简体" panose="02000000000000000000" pitchFamily="2" charset="-122"/>
              </a:defRPr>
            </a:lvl1pPr>
          </a:lstStyle>
          <a:p>
            <a:pPr marL="214630" indent="-214630">
              <a:buFont typeface="Wingdings" panose="05000000000000000000" pitchFamily="2" charset="2"/>
              <a:buChar char="l"/>
            </a:pPr>
            <a:r>
              <a:rPr lang="zh-CN" altLang="en-US" dirty="0">
                <a:solidFill>
                  <a:srgbClr val="FFD85B"/>
                </a:solidFill>
                <a:cs typeface="+mn-ea"/>
                <a:sym typeface="+mn-lt"/>
              </a:rPr>
              <a:t>为客户提供有效服务，是我们工作的方向和价值评价的标尺，成就客户就是成就我们自己。</a:t>
            </a:r>
            <a:endParaRPr lang="zh-CN" altLang="en-US" dirty="0">
              <a:solidFill>
                <a:srgbClr val="FFD85B"/>
              </a:solidFill>
              <a:latin typeface="+mn-lt"/>
              <a:ea typeface="+mn-ea"/>
              <a:cs typeface="+mn-ea"/>
              <a:sym typeface="+mn-lt"/>
            </a:endParaRPr>
          </a:p>
        </p:txBody>
      </p:sp>
      <p:grpSp>
        <p:nvGrpSpPr>
          <p:cNvPr id="8" name="组合 7"/>
          <p:cNvGrpSpPr/>
          <p:nvPr/>
        </p:nvGrpSpPr>
        <p:grpSpPr>
          <a:xfrm>
            <a:off x="1374139" y="3512981"/>
            <a:ext cx="6395723" cy="489231"/>
            <a:chOff x="1702990" y="5445125"/>
            <a:chExt cx="8786022" cy="652308"/>
          </a:xfrm>
        </p:grpSpPr>
        <p:cxnSp>
          <p:nvCxnSpPr>
            <p:cNvPr id="9" name="直接连接符 8"/>
            <p:cNvCxnSpPr/>
            <p:nvPr/>
          </p:nvCxnSpPr>
          <p:spPr>
            <a:xfrm>
              <a:off x="1839176" y="5445125"/>
              <a:ext cx="8513649" cy="0"/>
            </a:xfrm>
            <a:prstGeom prst="line">
              <a:avLst/>
            </a:prstGeom>
            <a:ln w="12700">
              <a:solidFill>
                <a:srgbClr val="FFD85B"/>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702990" y="5531124"/>
              <a:ext cx="8786022" cy="566309"/>
            </a:xfrm>
            <a:prstGeom prst="rect">
              <a:avLst/>
            </a:prstGeom>
            <a:noFill/>
          </p:spPr>
          <p:txBody>
            <a:bodyPr wrap="square" rtlCol="0">
              <a:spAutoFit/>
            </a:bodyPr>
            <a:lstStyle>
              <a:defPPr>
                <a:defRPr lang="zh-CN"/>
              </a:defPPr>
              <a:lvl1pPr algn="ctr">
                <a:lnSpc>
                  <a:spcPct val="120000"/>
                </a:lnSpc>
                <a:defRPr sz="1400" spc="100">
                  <a:solidFill>
                    <a:prstClr val="black">
                      <a:lumMod val="50000"/>
                      <a:lumOff val="50000"/>
                    </a:prstClr>
                  </a:solidFill>
                  <a:latin typeface="方正正纤黑简体" panose="02000000000000000000" pitchFamily="2" charset="-122"/>
                  <a:ea typeface="方正正纤黑简体" panose="02000000000000000000" pitchFamily="2" charset="-122"/>
                </a:defRPr>
              </a:lvl1pPr>
            </a:lstStyle>
            <a:p>
              <a:r>
                <a:rPr lang="zh-CN" altLang="en-US" sz="900" dirty="0">
                  <a:solidFill>
                    <a:srgbClr val="FFD85B"/>
                  </a:solidFill>
                  <a:cs typeface="+mn-ea"/>
                  <a:sym typeface="+mn-lt"/>
                </a:rPr>
                <a:t>为客户提供有效服务，是我们工作的方向和价值评价的标尺，成就客户就是成就我们自己。为客户提供有效服务，是我们工作的方向和价值评价的标尺，成就客户就是成就我们自己。</a:t>
              </a:r>
              <a:endParaRPr lang="zh-CN" altLang="en-US" sz="900" dirty="0">
                <a:solidFill>
                  <a:srgbClr val="FFD85B"/>
                </a:solidFill>
                <a:latin typeface="+mn-lt"/>
                <a:ea typeface="+mn-ea"/>
                <a:cs typeface="+mn-ea"/>
                <a:sym typeface="+mn-lt"/>
              </a:endParaRPr>
            </a:p>
          </p:txBody>
        </p:sp>
      </p:grpSp>
      <p:grpSp>
        <p:nvGrpSpPr>
          <p:cNvPr id="11" name="Group 4"/>
          <p:cNvGrpSpPr>
            <a:grpSpLocks noChangeAspect="1"/>
          </p:cNvGrpSpPr>
          <p:nvPr/>
        </p:nvGrpSpPr>
        <p:grpSpPr bwMode="auto">
          <a:xfrm>
            <a:off x="2250974" y="1377197"/>
            <a:ext cx="760949" cy="855330"/>
            <a:chOff x="2204" y="1895"/>
            <a:chExt cx="258" cy="290"/>
          </a:xfrm>
        </p:grpSpPr>
        <p:sp>
          <p:nvSpPr>
            <p:cNvPr id="12" name="Freeform 5"/>
            <p:cNvSpPr/>
            <p:nvPr/>
          </p:nvSpPr>
          <p:spPr bwMode="auto">
            <a:xfrm>
              <a:off x="2204" y="1963"/>
              <a:ext cx="233" cy="222"/>
            </a:xfrm>
            <a:custGeom>
              <a:avLst/>
              <a:gdLst>
                <a:gd name="T0" fmla="*/ 30 w 96"/>
                <a:gd name="T1" fmla="*/ 0 h 92"/>
                <a:gd name="T2" fmla="*/ 0 w 96"/>
                <a:gd name="T3" fmla="*/ 44 h 92"/>
                <a:gd name="T4" fmla="*/ 48 w 96"/>
                <a:gd name="T5" fmla="*/ 92 h 92"/>
                <a:gd name="T6" fmla="*/ 96 w 96"/>
                <a:gd name="T7" fmla="*/ 48 h 92"/>
              </a:gdLst>
              <a:ahLst/>
              <a:cxnLst>
                <a:cxn ang="0">
                  <a:pos x="T0" y="T1"/>
                </a:cxn>
                <a:cxn ang="0">
                  <a:pos x="T2" y="T3"/>
                </a:cxn>
                <a:cxn ang="0">
                  <a:pos x="T4" y="T5"/>
                </a:cxn>
                <a:cxn ang="0">
                  <a:pos x="T6" y="T7"/>
                </a:cxn>
              </a:cxnLst>
              <a:rect l="0" t="0" r="r" b="b"/>
              <a:pathLst>
                <a:path w="96" h="92">
                  <a:moveTo>
                    <a:pt x="30" y="0"/>
                  </a:moveTo>
                  <a:cubicBezTo>
                    <a:pt x="12" y="7"/>
                    <a:pt x="0" y="24"/>
                    <a:pt x="0" y="44"/>
                  </a:cubicBezTo>
                  <a:cubicBezTo>
                    <a:pt x="0" y="71"/>
                    <a:pt x="21" y="92"/>
                    <a:pt x="48" y="92"/>
                  </a:cubicBezTo>
                  <a:cubicBezTo>
                    <a:pt x="73" y="92"/>
                    <a:pt x="94" y="73"/>
                    <a:pt x="96" y="48"/>
                  </a:cubicBezTo>
                </a:path>
              </a:pathLst>
            </a:custGeom>
            <a:noFill/>
            <a:ln w="28575" cap="flat">
              <a:solidFill>
                <a:srgbClr val="8F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rgbClr val="FFD85B"/>
                </a:solidFill>
                <a:cs typeface="+mn-ea"/>
                <a:sym typeface="+mn-lt"/>
              </a:endParaRPr>
            </a:p>
          </p:txBody>
        </p:sp>
        <p:sp>
          <p:nvSpPr>
            <p:cNvPr id="13" name="Freeform 6"/>
            <p:cNvSpPr/>
            <p:nvPr/>
          </p:nvSpPr>
          <p:spPr bwMode="auto">
            <a:xfrm>
              <a:off x="2364" y="1963"/>
              <a:ext cx="73" cy="97"/>
            </a:xfrm>
            <a:custGeom>
              <a:avLst/>
              <a:gdLst>
                <a:gd name="T0" fmla="*/ 0 w 30"/>
                <a:gd name="T1" fmla="*/ 0 h 40"/>
                <a:gd name="T2" fmla="*/ 30 w 30"/>
                <a:gd name="T3" fmla="*/ 40 h 40"/>
              </a:gdLst>
              <a:ahLst/>
              <a:cxnLst>
                <a:cxn ang="0">
                  <a:pos x="T0" y="T1"/>
                </a:cxn>
                <a:cxn ang="0">
                  <a:pos x="T2" y="T3"/>
                </a:cxn>
              </a:cxnLst>
              <a:rect l="0" t="0" r="r" b="b"/>
              <a:pathLst>
                <a:path w="30" h="40">
                  <a:moveTo>
                    <a:pt x="0" y="0"/>
                  </a:moveTo>
                  <a:cubicBezTo>
                    <a:pt x="17" y="6"/>
                    <a:pt x="28" y="22"/>
                    <a:pt x="30" y="40"/>
                  </a:cubicBezTo>
                </a:path>
              </a:pathLst>
            </a:custGeom>
            <a:noFill/>
            <a:ln w="28575" cap="flat">
              <a:solidFill>
                <a:srgbClr val="8F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rgbClr val="FFD85B"/>
                </a:solidFill>
                <a:cs typeface="+mn-ea"/>
                <a:sym typeface="+mn-lt"/>
              </a:endParaRPr>
            </a:p>
          </p:txBody>
        </p:sp>
        <p:sp>
          <p:nvSpPr>
            <p:cNvPr id="14" name="Freeform 7"/>
            <p:cNvSpPr/>
            <p:nvPr/>
          </p:nvSpPr>
          <p:spPr bwMode="auto">
            <a:xfrm>
              <a:off x="2272" y="1895"/>
              <a:ext cx="97" cy="78"/>
            </a:xfrm>
            <a:custGeom>
              <a:avLst/>
              <a:gdLst>
                <a:gd name="T0" fmla="*/ 29 w 97"/>
                <a:gd name="T1" fmla="*/ 78 h 78"/>
                <a:gd name="T2" fmla="*/ 29 w 97"/>
                <a:gd name="T3" fmla="*/ 39 h 78"/>
                <a:gd name="T4" fmla="*/ 0 w 97"/>
                <a:gd name="T5" fmla="*/ 39 h 78"/>
                <a:gd name="T6" fmla="*/ 0 w 97"/>
                <a:gd name="T7" fmla="*/ 0 h 78"/>
                <a:gd name="T8" fmla="*/ 97 w 97"/>
                <a:gd name="T9" fmla="*/ 0 h 78"/>
                <a:gd name="T10" fmla="*/ 97 w 97"/>
                <a:gd name="T11" fmla="*/ 39 h 78"/>
                <a:gd name="T12" fmla="*/ 68 w 97"/>
                <a:gd name="T13" fmla="*/ 39 h 78"/>
                <a:gd name="T14" fmla="*/ 68 w 97"/>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78">
                  <a:moveTo>
                    <a:pt x="29" y="78"/>
                  </a:moveTo>
                  <a:lnTo>
                    <a:pt x="29" y="39"/>
                  </a:lnTo>
                  <a:lnTo>
                    <a:pt x="0" y="39"/>
                  </a:lnTo>
                  <a:lnTo>
                    <a:pt x="0" y="0"/>
                  </a:lnTo>
                  <a:lnTo>
                    <a:pt x="97" y="0"/>
                  </a:lnTo>
                  <a:lnTo>
                    <a:pt x="97" y="39"/>
                  </a:lnTo>
                  <a:lnTo>
                    <a:pt x="68" y="39"/>
                  </a:lnTo>
                  <a:lnTo>
                    <a:pt x="68" y="78"/>
                  </a:lnTo>
                </a:path>
              </a:pathLst>
            </a:custGeom>
            <a:noFill/>
            <a:ln w="28575" cap="flat">
              <a:solidFill>
                <a:srgbClr val="8F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rgbClr val="FFD85B"/>
                </a:solidFill>
                <a:cs typeface="+mn-ea"/>
                <a:sym typeface="+mn-lt"/>
              </a:endParaRPr>
            </a:p>
          </p:txBody>
        </p:sp>
        <p:sp>
          <p:nvSpPr>
            <p:cNvPr id="15" name="Line 8"/>
            <p:cNvSpPr>
              <a:spLocks noChangeShapeType="1"/>
            </p:cNvSpPr>
            <p:nvPr/>
          </p:nvSpPr>
          <p:spPr bwMode="auto">
            <a:xfrm flipV="1">
              <a:off x="2418" y="1934"/>
              <a:ext cx="29" cy="29"/>
            </a:xfrm>
            <a:prstGeom prst="line">
              <a:avLst/>
            </a:prstGeom>
            <a:noFill/>
            <a:ln w="28575" cap="flat">
              <a:solidFill>
                <a:srgbClr val="8F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rgbClr val="FFD85B"/>
                </a:solidFill>
                <a:cs typeface="+mn-ea"/>
                <a:sym typeface="+mn-lt"/>
              </a:endParaRPr>
            </a:p>
          </p:txBody>
        </p:sp>
        <p:sp>
          <p:nvSpPr>
            <p:cNvPr id="16" name="Line 9"/>
            <p:cNvSpPr>
              <a:spLocks noChangeShapeType="1"/>
            </p:cNvSpPr>
            <p:nvPr/>
          </p:nvSpPr>
          <p:spPr bwMode="auto">
            <a:xfrm flipH="1" flipV="1">
              <a:off x="2432" y="1919"/>
              <a:ext cx="30" cy="29"/>
            </a:xfrm>
            <a:prstGeom prst="line">
              <a:avLst/>
            </a:prstGeom>
            <a:noFill/>
            <a:ln w="28575" cap="flat">
              <a:solidFill>
                <a:srgbClr val="8F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rgbClr val="FFD85B"/>
                </a:solidFill>
                <a:cs typeface="+mn-ea"/>
                <a:sym typeface="+mn-lt"/>
              </a:endParaRPr>
            </a:p>
          </p:txBody>
        </p:sp>
        <p:sp>
          <p:nvSpPr>
            <p:cNvPr id="17" name="Freeform 10"/>
            <p:cNvSpPr/>
            <p:nvPr/>
          </p:nvSpPr>
          <p:spPr bwMode="auto">
            <a:xfrm>
              <a:off x="2320" y="1992"/>
              <a:ext cx="78" cy="77"/>
            </a:xfrm>
            <a:custGeom>
              <a:avLst/>
              <a:gdLst>
                <a:gd name="T0" fmla="*/ 0 w 78"/>
                <a:gd name="T1" fmla="*/ 0 h 77"/>
                <a:gd name="T2" fmla="*/ 0 w 78"/>
                <a:gd name="T3" fmla="*/ 77 h 77"/>
                <a:gd name="T4" fmla="*/ 78 w 78"/>
                <a:gd name="T5" fmla="*/ 77 h 77"/>
              </a:gdLst>
              <a:ahLst/>
              <a:cxnLst>
                <a:cxn ang="0">
                  <a:pos x="T0" y="T1"/>
                </a:cxn>
                <a:cxn ang="0">
                  <a:pos x="T2" y="T3"/>
                </a:cxn>
                <a:cxn ang="0">
                  <a:pos x="T4" y="T5"/>
                </a:cxn>
              </a:cxnLst>
              <a:rect l="0" t="0" r="r" b="b"/>
              <a:pathLst>
                <a:path w="78" h="77">
                  <a:moveTo>
                    <a:pt x="0" y="0"/>
                  </a:moveTo>
                  <a:lnTo>
                    <a:pt x="0" y="77"/>
                  </a:lnTo>
                  <a:lnTo>
                    <a:pt x="78" y="77"/>
                  </a:lnTo>
                </a:path>
              </a:pathLst>
            </a:custGeom>
            <a:noFill/>
            <a:ln w="28575" cap="flat">
              <a:solidFill>
                <a:srgbClr val="8F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rgbClr val="FFD85B"/>
                </a:solidFill>
                <a:cs typeface="+mn-ea"/>
                <a:sym typeface="+mn-lt"/>
              </a:endParaRPr>
            </a:p>
          </p:txBody>
        </p:sp>
      </p:grpSp>
      <p:sp>
        <p:nvSpPr>
          <p:cNvPr id="18" name="文本框 17"/>
          <p:cNvSpPr txBox="1"/>
          <p:nvPr/>
        </p:nvSpPr>
        <p:spPr>
          <a:xfrm>
            <a:off x="1928604" y="2344101"/>
            <a:ext cx="1329003" cy="238527"/>
          </a:xfrm>
          <a:prstGeom prst="rect">
            <a:avLst/>
          </a:prstGeom>
          <a:noFill/>
        </p:spPr>
        <p:txBody>
          <a:bodyPr wrap="square" lIns="68580" tIns="34290" rIns="68580" bIns="34290" rtlCol="0">
            <a:spAutoFit/>
          </a:bodyPr>
          <a:lstStyle/>
          <a:p>
            <a:pPr algn="dist"/>
            <a:r>
              <a:rPr lang="en-US" altLang="zh-CN" sz="1100" dirty="0">
                <a:solidFill>
                  <a:srgbClr val="8F0000"/>
                </a:solidFill>
                <a:cs typeface="+mn-ea"/>
                <a:sym typeface="+mn-lt"/>
              </a:rPr>
              <a:t>Add the title here</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randombar(horizontal)">
                                      <p:cBhvr>
                                        <p:cTn id="7" dur="500"/>
                                        <p:tgtEl>
                                          <p:spTgt spid="9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ppt_w</p:attrName>
                                        </p:attrNameLst>
                                      </p:cBhvr>
                                      <p:tavLst>
                                        <p:tav tm="0" fmla="#ppt_w*sin(2.5*pi*$)">
                                          <p:val>
                                            <p:fltVal val="0"/>
                                          </p:val>
                                        </p:tav>
                                        <p:tav tm="100000">
                                          <p:val>
                                            <p:fltVal val="1"/>
                                          </p:val>
                                        </p:tav>
                                      </p:tavLst>
                                    </p:anim>
                                    <p:anim calcmode="lin" valueType="num">
                                      <p:cBhvr>
                                        <p:cTn id="19" dur="500" fill="hold"/>
                                        <p:tgtEl>
                                          <p:spTgt spid="11"/>
                                        </p:tgtEl>
                                        <p:attrNameLst>
                                          <p:attrName>ppt_h</p:attrName>
                                        </p:attrNameLst>
                                      </p:cBhvr>
                                      <p:tavLst>
                                        <p:tav tm="0">
                                          <p:val>
                                            <p:strVal val="#ppt_h"/>
                                          </p:val>
                                        </p:tav>
                                        <p:tav tm="100000">
                                          <p:val>
                                            <p:strVal val="#ppt_h"/>
                                          </p:val>
                                        </p:tav>
                                      </p:tavLst>
                                    </p:anim>
                                  </p:childTnLst>
                                </p:cTn>
                              </p:par>
                              <p:par>
                                <p:cTn id="20" presetID="53" presetClass="entr" presetSubtype="16" fill="hold" grpId="0" nodeType="withEffect">
                                  <p:stCondLst>
                                    <p:cond delay="0"/>
                                  </p:stCondLst>
                                  <p:iterate type="lt">
                                    <p:tmPct val="5000"/>
                                  </p:iterate>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par>
                          <p:cTn id="25" fill="hold">
                            <p:stCondLst>
                              <p:cond delay="1924"/>
                            </p:stCondLst>
                            <p:childTnLst>
                              <p:par>
                                <p:cTn id="26" presetID="53" presetClass="entr" presetSubtype="16" fill="hold" grpId="0" nodeType="afterEffect">
                                  <p:stCondLst>
                                    <p:cond delay="0"/>
                                  </p:stCondLst>
                                  <p:iterate type="lt">
                                    <p:tmPct val="5000"/>
                                  </p:iterate>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par>
                          <p:cTn id="31" fill="hold">
                            <p:stCondLst>
                              <p:cond delay="3400"/>
                            </p:stCondLst>
                            <p:childTnLst>
                              <p:par>
                                <p:cTn id="32" presetID="53" presetClass="entr" presetSubtype="16" fill="hold" grpId="0" nodeType="afterEffect">
                                  <p:stCondLst>
                                    <p:cond delay="0"/>
                                  </p:stCondLst>
                                  <p:iterate type="lt">
                                    <p:tmPct val="5000"/>
                                  </p:iterate>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par>
                          <p:cTn id="37" fill="hold">
                            <p:stCondLst>
                              <p:cond delay="4875"/>
                            </p:stCondLst>
                            <p:childTnLst>
                              <p:par>
                                <p:cTn id="38" presetID="53" presetClass="entr" presetSubtype="16" fill="hold" grpId="0" nodeType="afterEffect">
                                  <p:stCondLst>
                                    <p:cond delay="0"/>
                                  </p:stCondLst>
                                  <p:iterate type="lt">
                                    <p:tmPct val="5000"/>
                                  </p:iterate>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6350"/>
                            </p:stCondLst>
                            <p:childTnLst>
                              <p:par>
                                <p:cTn id="44" presetID="53" presetClass="entr" presetSubtype="16" fill="hold" grpId="0" nodeType="afterEffect">
                                  <p:stCondLst>
                                    <p:cond delay="0"/>
                                  </p:stCondLst>
                                  <p:iterate type="lt">
                                    <p:tmPct val="5000"/>
                                  </p:iterate>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par>
                          <p:cTn id="49" fill="hold">
                            <p:stCondLst>
                              <p:cond delay="7825"/>
                            </p:stCondLst>
                            <p:childTnLst>
                              <p:par>
                                <p:cTn id="50" presetID="16" presetClass="entr" presetSubtype="37"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outVertical)">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3" grpId="0" animBg="1"/>
      <p:bldP spid="4" grpId="0"/>
      <p:bldP spid="5" grpId="0"/>
      <p:bldP spid="6" grpId="0"/>
      <p:bldP spid="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stretch>
            <a:fillRect/>
          </a:stretch>
        </p:blipFill>
        <p:spPr>
          <a:xfrm>
            <a:off x="1559161" y="68868"/>
            <a:ext cx="5913695" cy="5371517"/>
          </a:xfrm>
          <a:prstGeom prst="rect">
            <a:avLst/>
          </a:prstGeom>
        </p:spPr>
      </p:pic>
      <p:sp>
        <p:nvSpPr>
          <p:cNvPr id="13" name="标题 1"/>
          <p:cNvSpPr txBox="1"/>
          <p:nvPr/>
        </p:nvSpPr>
        <p:spPr>
          <a:xfrm>
            <a:off x="2577036" y="1753728"/>
            <a:ext cx="3877948" cy="828553"/>
          </a:xfrm>
          <a:prstGeom prst="rect">
            <a:avLst/>
          </a:prstGeom>
        </p:spPr>
        <p:txBody>
          <a:bodyPr lIns="91332" tIns="45666" rIns="91332" bIns="45666">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Corbel" panose="020B0503020204020204" pitchFamily="34" charset="0"/>
              </a:defRPr>
            </a:lvl2pPr>
            <a:lvl3pPr algn="l" rtl="0" eaLnBrk="0" fontAlgn="base" hangingPunct="0">
              <a:spcBef>
                <a:spcPct val="0"/>
              </a:spcBef>
              <a:spcAft>
                <a:spcPct val="0"/>
              </a:spcAft>
              <a:defRPr sz="4000">
                <a:solidFill>
                  <a:schemeClr val="tx2"/>
                </a:solidFill>
                <a:latin typeface="Corbel" panose="020B0503020204020204" pitchFamily="34" charset="0"/>
              </a:defRPr>
            </a:lvl3pPr>
            <a:lvl4pPr algn="l" rtl="0" eaLnBrk="0" fontAlgn="base" hangingPunct="0">
              <a:spcBef>
                <a:spcPct val="0"/>
              </a:spcBef>
              <a:spcAft>
                <a:spcPct val="0"/>
              </a:spcAft>
              <a:defRPr sz="4000">
                <a:solidFill>
                  <a:schemeClr val="tx2"/>
                </a:solidFill>
                <a:latin typeface="Corbel" panose="020B0503020204020204" pitchFamily="34" charset="0"/>
              </a:defRPr>
            </a:lvl4pPr>
            <a:lvl5pPr algn="l" rtl="0" eaLnBrk="0" fontAlgn="base" hangingPunct="0">
              <a:spcBef>
                <a:spcPct val="0"/>
              </a:spcBef>
              <a:spcAft>
                <a:spcPct val="0"/>
              </a:spcAft>
              <a:defRPr sz="4000">
                <a:solidFill>
                  <a:schemeClr val="tx2"/>
                </a:solidFill>
                <a:latin typeface="Corbel" panose="020B0503020204020204" pitchFamily="34" charset="0"/>
              </a:defRPr>
            </a:lvl5pPr>
            <a:lvl6pPr marL="457200" algn="l" rtl="0" eaLnBrk="0" fontAlgn="base" hangingPunct="0">
              <a:spcBef>
                <a:spcPct val="0"/>
              </a:spcBef>
              <a:spcAft>
                <a:spcPct val="0"/>
              </a:spcAft>
              <a:defRPr sz="4000">
                <a:solidFill>
                  <a:schemeClr val="tx2"/>
                </a:solidFill>
                <a:latin typeface="Corbel" panose="020B0503020204020204" pitchFamily="34" charset="0"/>
              </a:defRPr>
            </a:lvl6pPr>
            <a:lvl7pPr marL="914400" algn="l" rtl="0" eaLnBrk="0" fontAlgn="base" hangingPunct="0">
              <a:spcBef>
                <a:spcPct val="0"/>
              </a:spcBef>
              <a:spcAft>
                <a:spcPct val="0"/>
              </a:spcAft>
              <a:defRPr sz="4000">
                <a:solidFill>
                  <a:schemeClr val="tx2"/>
                </a:solidFill>
                <a:latin typeface="Corbel" panose="020B0503020204020204" pitchFamily="34" charset="0"/>
              </a:defRPr>
            </a:lvl7pPr>
            <a:lvl8pPr marL="1371600" algn="l" rtl="0" eaLnBrk="0" fontAlgn="base" hangingPunct="0">
              <a:spcBef>
                <a:spcPct val="0"/>
              </a:spcBef>
              <a:spcAft>
                <a:spcPct val="0"/>
              </a:spcAft>
              <a:defRPr sz="4000">
                <a:solidFill>
                  <a:schemeClr val="tx2"/>
                </a:solidFill>
                <a:latin typeface="Corbel" panose="020B0503020204020204" pitchFamily="34" charset="0"/>
              </a:defRPr>
            </a:lvl8pPr>
            <a:lvl9pPr marL="1828800" algn="l" rtl="0" eaLnBrk="0" fontAlgn="base" hangingPunct="0">
              <a:spcBef>
                <a:spcPct val="0"/>
              </a:spcBef>
              <a:spcAft>
                <a:spcPct val="0"/>
              </a:spcAft>
              <a:defRPr sz="4000">
                <a:solidFill>
                  <a:schemeClr val="tx2"/>
                </a:solidFill>
                <a:latin typeface="Corbel" panose="020B0503020204020204" pitchFamily="34" charset="0"/>
              </a:defRPr>
            </a:lvl9pPr>
          </a:lstStyle>
          <a:p>
            <a:pPr algn="ctr"/>
            <a:r>
              <a:rPr kumimoji="1" lang="zh-CN" altLang="en-US" sz="4100" b="1" dirty="0">
                <a:solidFill>
                  <a:srgbClr val="FF0000"/>
                </a:solidFill>
                <a:effectLst>
                  <a:innerShdw blurRad="63500" dist="50800" dir="13500000">
                    <a:prstClr val="black">
                      <a:alpha val="50000"/>
                    </a:prstClr>
                  </a:innerShdw>
                </a:effectLst>
                <a:latin typeface="造字工房俊雅（非商用）常规体" pitchFamily="50" charset="-122"/>
                <a:ea typeface="造字工房俊雅（非商用）常规体" pitchFamily="50" charset="-122"/>
                <a:cs typeface="Hei"/>
              </a:rPr>
              <a:t>第叁项</a:t>
            </a:r>
          </a:p>
        </p:txBody>
      </p:sp>
      <p:sp>
        <p:nvSpPr>
          <p:cNvPr id="15" name="TextBox 14"/>
          <p:cNvSpPr txBox="1"/>
          <p:nvPr/>
        </p:nvSpPr>
        <p:spPr>
          <a:xfrm>
            <a:off x="3275856" y="2408377"/>
            <a:ext cx="2480307" cy="700192"/>
          </a:xfrm>
          <a:prstGeom prst="rect">
            <a:avLst/>
          </a:prstGeom>
          <a:noFill/>
        </p:spPr>
        <p:txBody>
          <a:bodyPr wrap="square" lIns="68580" tIns="34290" rIns="68580" bIns="34290" rtlCol="0">
            <a:spAutoFit/>
          </a:bodyPr>
          <a:lstStyle/>
          <a:p>
            <a:pPr algn="ctr"/>
            <a:r>
              <a:rPr lang="zh-CN" altLang="en-US" sz="4100" b="1" dirty="0">
                <a:solidFill>
                  <a:srgbClr val="FF0000"/>
                </a:solidFill>
                <a:effectLst>
                  <a:innerShdw blurRad="63500" dist="50800" dir="13500000">
                    <a:prstClr val="black">
                      <a:alpha val="50000"/>
                    </a:prstClr>
                  </a:innerShdw>
                </a:effectLst>
                <a:latin typeface="造字工房俊雅（非商用）常规体" pitchFamily="50" charset="-122"/>
                <a:ea typeface="造字工房俊雅（非商用）常规体" pitchFamily="50" charset="-122"/>
              </a:rPr>
              <a:t>颁奖典礼</a:t>
            </a:r>
          </a:p>
        </p:txBody>
      </p:sp>
      <p:pic>
        <p:nvPicPr>
          <p:cNvPr id="18" name="图片 17"/>
          <p:cNvPicPr>
            <a:picLocks noChangeAspect="1"/>
          </p:cNvPicPr>
          <p:nvPr/>
        </p:nvPicPr>
        <p:blipFill>
          <a:blip r:embed="rId4" cstate="screen"/>
          <a:stretch>
            <a:fillRect/>
          </a:stretch>
        </p:blipFill>
        <p:spPr>
          <a:xfrm>
            <a:off x="0" y="3381840"/>
            <a:ext cx="5431074" cy="1777141"/>
          </a:xfrm>
          <a:prstGeom prst="rect">
            <a:avLst/>
          </a:prstGeom>
        </p:spPr>
      </p:pic>
      <p:pic>
        <p:nvPicPr>
          <p:cNvPr id="19" name="图片 18"/>
          <p:cNvPicPr>
            <a:picLocks noChangeAspect="1"/>
          </p:cNvPicPr>
          <p:nvPr/>
        </p:nvPicPr>
        <p:blipFill>
          <a:blip r:embed="rId4" cstate="screen"/>
          <a:stretch>
            <a:fillRect/>
          </a:stretch>
        </p:blipFill>
        <p:spPr>
          <a:xfrm flipH="1">
            <a:off x="3769144" y="3381840"/>
            <a:ext cx="5431074" cy="1777141"/>
          </a:xfrm>
          <a:prstGeom prst="rect">
            <a:avLst/>
          </a:prstGeom>
        </p:spPr>
      </p:pic>
      <p:pic>
        <p:nvPicPr>
          <p:cNvPr id="2" name="图片 1" descr="58ef0ed616b62"/>
          <p:cNvPicPr>
            <a:picLocks noChangeAspect="1"/>
          </p:cNvPicPr>
          <p:nvPr/>
        </p:nvPicPr>
        <p:blipFill>
          <a:blip r:embed="rId5" cstate="screen"/>
          <a:stretch>
            <a:fillRect/>
          </a:stretch>
        </p:blipFill>
        <p:spPr>
          <a:xfrm>
            <a:off x="5439727" y="1497807"/>
            <a:ext cx="2927033" cy="3788569"/>
          </a:xfrm>
          <a:prstGeom prst="rect">
            <a:avLst/>
          </a:prstGeom>
        </p:spPr>
      </p:pic>
      <p:pic>
        <p:nvPicPr>
          <p:cNvPr id="3" name="图片 2" descr="58ef0ed616b62"/>
          <p:cNvPicPr>
            <a:picLocks noChangeAspect="1"/>
          </p:cNvPicPr>
          <p:nvPr/>
        </p:nvPicPr>
        <p:blipFill>
          <a:blip r:embed="rId6" cstate="screen"/>
          <a:stretch>
            <a:fillRect/>
          </a:stretch>
        </p:blipFill>
        <p:spPr>
          <a:xfrm flipH="1">
            <a:off x="731520" y="1725454"/>
            <a:ext cx="2870359" cy="37152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3" presetClass="entr" presetSubtype="32"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250" fill="hold"/>
                                        <p:tgtEl>
                                          <p:spTgt spid="13"/>
                                        </p:tgtEl>
                                        <p:attrNameLst>
                                          <p:attrName>ppt_w</p:attrName>
                                        </p:attrNameLst>
                                      </p:cBhvr>
                                      <p:tavLst>
                                        <p:tav tm="0">
                                          <p:val>
                                            <p:strVal val="4*#ppt_w"/>
                                          </p:val>
                                        </p:tav>
                                        <p:tav tm="100000">
                                          <p:val>
                                            <p:strVal val="#ppt_w"/>
                                          </p:val>
                                        </p:tav>
                                      </p:tavLst>
                                    </p:anim>
                                    <p:anim calcmode="lin" valueType="num">
                                      <p:cBhvr>
                                        <p:cTn id="24" dur="250" fill="hold"/>
                                        <p:tgtEl>
                                          <p:spTgt spid="13"/>
                                        </p:tgtEl>
                                        <p:attrNameLst>
                                          <p:attrName>ppt_h</p:attrName>
                                        </p:attrNameLst>
                                      </p:cBhvr>
                                      <p:tavLst>
                                        <p:tav tm="0">
                                          <p:val>
                                            <p:strVal val="4*#ppt_h"/>
                                          </p:val>
                                        </p:tav>
                                        <p:tav tm="100000">
                                          <p:val>
                                            <p:strVal val="#ppt_h"/>
                                          </p:val>
                                        </p:tav>
                                      </p:tavLst>
                                    </p:anim>
                                  </p:childTnLst>
                                </p:cTn>
                              </p:par>
                            </p:childTnLst>
                          </p:cTn>
                        </p:par>
                        <p:par>
                          <p:cTn id="25" fill="hold">
                            <p:stCondLst>
                              <p:cond delay="2500"/>
                            </p:stCondLst>
                            <p:childTnLst>
                              <p:par>
                                <p:cTn id="26" presetID="23" presetClass="entr" presetSubtype="32"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250" fill="hold"/>
                                        <p:tgtEl>
                                          <p:spTgt spid="15"/>
                                        </p:tgtEl>
                                        <p:attrNameLst>
                                          <p:attrName>ppt_w</p:attrName>
                                        </p:attrNameLst>
                                      </p:cBhvr>
                                      <p:tavLst>
                                        <p:tav tm="0">
                                          <p:val>
                                            <p:strVal val="4*#ppt_w"/>
                                          </p:val>
                                        </p:tav>
                                        <p:tav tm="100000">
                                          <p:val>
                                            <p:strVal val="#ppt_w"/>
                                          </p:val>
                                        </p:tav>
                                      </p:tavLst>
                                    </p:anim>
                                    <p:anim calcmode="lin" valueType="num">
                                      <p:cBhvr>
                                        <p:cTn id="29" dur="250" fill="hold"/>
                                        <p:tgtEl>
                                          <p:spTgt spid="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a:blip r:embed="rId3"/>
          <a:stretch>
            <a:fillRect/>
          </a:stretch>
        </p:blipFill>
        <p:spPr>
          <a:xfrm>
            <a:off x="0" y="-13222"/>
            <a:ext cx="9144000" cy="5138928"/>
          </a:xfrm>
          <a:prstGeom prst="rect">
            <a:avLst/>
          </a:prstGeom>
        </p:spPr>
      </p:pic>
      <p:pic>
        <p:nvPicPr>
          <p:cNvPr id="10" name="图片 9"/>
          <p:cNvPicPr>
            <a:picLocks noChangeAspect="1"/>
          </p:cNvPicPr>
          <p:nvPr/>
        </p:nvPicPr>
        <p:blipFill>
          <a:blip r:embed="rId4" cstate="screen"/>
          <a:stretch>
            <a:fillRect/>
          </a:stretch>
        </p:blipFill>
        <p:spPr>
          <a:xfrm flipH="1">
            <a:off x="6186836" y="2268461"/>
            <a:ext cx="1511713" cy="2226757"/>
          </a:xfrm>
          <a:prstGeom prst="rect">
            <a:avLst/>
          </a:prstGeom>
        </p:spPr>
      </p:pic>
      <p:pic>
        <p:nvPicPr>
          <p:cNvPr id="11" name="图片 10"/>
          <p:cNvPicPr>
            <a:picLocks noChangeAspect="1"/>
          </p:cNvPicPr>
          <p:nvPr/>
        </p:nvPicPr>
        <p:blipFill>
          <a:blip r:embed="rId4" cstate="screen"/>
          <a:stretch>
            <a:fillRect/>
          </a:stretch>
        </p:blipFill>
        <p:spPr>
          <a:xfrm>
            <a:off x="1289490" y="2268461"/>
            <a:ext cx="1511713" cy="2226757"/>
          </a:xfrm>
          <a:prstGeom prst="rect">
            <a:avLst/>
          </a:prstGeom>
        </p:spPr>
      </p:pic>
      <p:pic>
        <p:nvPicPr>
          <p:cNvPr id="17" name="图片 16"/>
          <p:cNvPicPr>
            <a:picLocks noChangeAspect="1"/>
          </p:cNvPicPr>
          <p:nvPr/>
        </p:nvPicPr>
        <p:blipFill>
          <a:blip r:embed="rId5" cstate="screen"/>
          <a:stretch>
            <a:fillRect/>
          </a:stretch>
        </p:blipFill>
        <p:spPr>
          <a:xfrm flipH="1">
            <a:off x="-164828" y="1291417"/>
            <a:ext cx="2132229" cy="1488231"/>
          </a:xfrm>
          <a:prstGeom prst="rect">
            <a:avLst/>
          </a:prstGeom>
        </p:spPr>
      </p:pic>
      <p:pic>
        <p:nvPicPr>
          <p:cNvPr id="47" name="图片 46"/>
          <p:cNvPicPr>
            <a:picLocks noChangeAspect="1"/>
          </p:cNvPicPr>
          <p:nvPr/>
        </p:nvPicPr>
        <p:blipFill>
          <a:blip r:embed="rId6"/>
          <a:stretch>
            <a:fillRect/>
          </a:stretch>
        </p:blipFill>
        <p:spPr>
          <a:xfrm>
            <a:off x="0" y="2943190"/>
            <a:ext cx="9144001" cy="2208224"/>
          </a:xfrm>
          <a:prstGeom prst="rect">
            <a:avLst/>
          </a:prstGeom>
        </p:spPr>
      </p:pic>
      <p:pic>
        <p:nvPicPr>
          <p:cNvPr id="48" name="图片 47"/>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contrast="20000"/>
                    </a14:imgEffect>
                    <a14:imgEffect>
                      <a14:colorTemperature colorTemp="11200"/>
                    </a14:imgEffect>
                  </a14:imgLayer>
                </a14:imgProps>
              </a:ext>
            </a:extLst>
          </a:blip>
          <a:stretch>
            <a:fillRect/>
          </a:stretch>
        </p:blipFill>
        <p:spPr>
          <a:xfrm>
            <a:off x="4961137" y="3667443"/>
            <a:ext cx="1808549" cy="880373"/>
          </a:xfrm>
          <a:prstGeom prst="rect">
            <a:avLst/>
          </a:prstGeom>
        </p:spPr>
      </p:pic>
      <p:pic>
        <p:nvPicPr>
          <p:cNvPr id="49" name="图片 48"/>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20000" contrast="20000"/>
                    </a14:imgEffect>
                    <a14:imgEffect>
                      <a14:colorTemperature colorTemp="11200"/>
                    </a14:imgEffect>
                  </a14:imgLayer>
                </a14:imgProps>
              </a:ext>
            </a:extLst>
          </a:blip>
          <a:stretch>
            <a:fillRect/>
          </a:stretch>
        </p:blipFill>
        <p:spPr>
          <a:xfrm>
            <a:off x="2742846" y="3891502"/>
            <a:ext cx="889819" cy="433150"/>
          </a:xfrm>
          <a:prstGeom prst="rect">
            <a:avLst/>
          </a:prstGeom>
        </p:spPr>
      </p:pic>
      <p:sp>
        <p:nvSpPr>
          <p:cNvPr id="2" name="文本框 1"/>
          <p:cNvSpPr txBox="1"/>
          <p:nvPr/>
        </p:nvSpPr>
        <p:spPr>
          <a:xfrm>
            <a:off x="2601072" y="1657412"/>
            <a:ext cx="4017868" cy="1731243"/>
          </a:xfrm>
          <a:prstGeom prst="rect">
            <a:avLst/>
          </a:prstGeom>
          <a:noFill/>
        </p:spPr>
        <p:txBody>
          <a:bodyPr wrap="square" lIns="68580" tIns="34290" rIns="68580" bIns="34290" rtlCol="0">
            <a:spAutoFit/>
          </a:bodyPr>
          <a:lstStyle/>
          <a:p>
            <a:pPr algn="just"/>
            <a:r>
              <a:rPr lang="zh-CN" altLang="en-US" sz="900" dirty="0">
                <a:solidFill>
                  <a:srgbClr val="FFD85B"/>
                </a:solidFill>
                <a:effectLst>
                  <a:outerShdw blurRad="38100" dist="38100" dir="2700000" algn="tl">
                    <a:srgbClr val="000000">
                      <a:alpha val="43137"/>
                    </a:srgbClr>
                  </a:outerShdw>
                </a:effectLst>
                <a:latin typeface="造字工房俊雅（非商用）常规体" pitchFamily="50" charset="-122"/>
                <a:ea typeface="造字工房俊雅（非商用）常规体" pitchFamily="50" charset="-122"/>
              </a:rPr>
              <a:t>       </a:t>
            </a:r>
            <a:r>
              <a:rPr lang="zh-CN" altLang="en-US"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成绩的取得少不了每位员工的辛苦努力，值此佳节来临之际我们为将为企业部分先进部门、先进员工进行颁奖，希望获奖者继续努力，其他人员奋勇向前！</a:t>
            </a:r>
          </a:p>
        </p:txBody>
      </p:sp>
      <p:grpSp>
        <p:nvGrpSpPr>
          <p:cNvPr id="12" name="组合 11"/>
          <p:cNvGrpSpPr/>
          <p:nvPr/>
        </p:nvGrpSpPr>
        <p:grpSpPr>
          <a:xfrm>
            <a:off x="2824326" y="868531"/>
            <a:ext cx="3557588" cy="641398"/>
            <a:chOff x="3538718" y="2196293"/>
            <a:chExt cx="4371211" cy="788088"/>
          </a:xfrm>
        </p:grpSpPr>
        <p:pic>
          <p:nvPicPr>
            <p:cNvPr id="13" name="图片 12"/>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20000" contrast="40000"/>
                      </a14:imgEffect>
                    </a14:imgLayer>
                  </a14:imgProps>
                </a:ext>
              </a:extLst>
            </a:blip>
            <a:stretch>
              <a:fillRect/>
            </a:stretch>
          </p:blipFill>
          <p:spPr>
            <a:xfrm>
              <a:off x="3538718" y="2196293"/>
              <a:ext cx="4371211" cy="670618"/>
            </a:xfrm>
            <a:prstGeom prst="rect">
              <a:avLst/>
            </a:prstGeom>
          </p:spPr>
        </p:pic>
        <p:sp>
          <p:nvSpPr>
            <p:cNvPr id="14" name="TextBox 19"/>
            <p:cNvSpPr txBox="1"/>
            <p:nvPr/>
          </p:nvSpPr>
          <p:spPr>
            <a:xfrm>
              <a:off x="3968819" y="2209167"/>
              <a:ext cx="3677786" cy="775214"/>
            </a:xfrm>
            <a:prstGeom prst="rect">
              <a:avLst/>
            </a:prstGeom>
            <a:noFill/>
          </p:spPr>
          <p:txBody>
            <a:bodyPr wrap="square" lIns="121899" tIns="60949" rIns="121899" bIns="60949"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2800" b="1" i="0" u="none" strike="noStrike" kern="0" cap="none" spc="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微软雅黑" panose="020B0503020204020204" pitchFamily="34" charset="-122"/>
                  <a:ea typeface="微软雅黑" panose="020B0503020204020204" pitchFamily="34" charset="-122"/>
                </a:defRPr>
              </a:lvl1pPr>
              <a:lvl2pPr marL="609600" defTabSz="1218565">
                <a:defRPr sz="2400"/>
              </a:lvl2pPr>
              <a:lvl3pPr marL="1219200" defTabSz="1218565">
                <a:defRPr sz="2400"/>
              </a:lvl3pPr>
              <a:lvl4pPr marL="1828800" defTabSz="1218565">
                <a:defRPr sz="2400"/>
              </a:lvl4pPr>
              <a:lvl5pPr marL="2438400" defTabSz="1218565">
                <a:defRPr sz="2400"/>
              </a:lvl5pPr>
              <a:lvl6pPr marL="3048000" defTabSz="1218565">
                <a:defRPr sz="2400"/>
              </a:lvl6pPr>
              <a:lvl7pPr marL="3657600" defTabSz="1218565">
                <a:defRPr sz="2400"/>
              </a:lvl7pPr>
              <a:lvl8pPr marL="4267200" defTabSz="1218565">
                <a:defRPr sz="2400"/>
              </a:lvl8pPr>
              <a:lvl9pPr marL="4876800" defTabSz="1218565">
                <a:defRPr sz="2400"/>
              </a:lvl9pPr>
            </a:lstStyle>
            <a:p>
              <a:r>
                <a:rPr lang="zh-CN" altLang="en-US" sz="3300" spc="450" dirty="0">
                  <a:latin typeface="造字工房俊雅（非商用）常规体" pitchFamily="50" charset="-122"/>
                  <a:ea typeface="造字工房俊雅（非商用）常规体" pitchFamily="50" charset="-122"/>
                </a:rPr>
                <a:t>颁奖开场语</a:t>
              </a:r>
            </a:p>
          </p:txBody>
        </p:sp>
      </p:gr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4199"/>
                            </p:stCondLst>
                            <p:childTnLst>
                              <p:par>
                                <p:cTn id="14" presetID="42"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screen"/>
          <a:stretch>
            <a:fillRect/>
          </a:stretch>
        </p:blipFill>
        <p:spPr bwMode="auto">
          <a:xfrm>
            <a:off x="3093205" y="-187436"/>
            <a:ext cx="3159308" cy="5067538"/>
          </a:xfrm>
          <a:prstGeom prst="rect">
            <a:avLst/>
          </a:prstGeom>
          <a:noFill/>
          <a:effectLst/>
        </p:spPr>
      </p:pic>
      <p:grpSp>
        <p:nvGrpSpPr>
          <p:cNvPr id="3" name="Group 550"/>
          <p:cNvGrpSpPr/>
          <p:nvPr/>
        </p:nvGrpSpPr>
        <p:grpSpPr bwMode="auto">
          <a:xfrm>
            <a:off x="6065050" y="2971571"/>
            <a:ext cx="3798392" cy="3795420"/>
            <a:chOff x="295" y="3475"/>
            <a:chExt cx="1407" cy="1407"/>
          </a:xfrm>
        </p:grpSpPr>
        <p:sp>
          <p:nvSpPr>
            <p:cNvPr id="4"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a:latin typeface="+mn-lt"/>
                <a:ea typeface="+mn-ea"/>
              </a:endParaRPr>
            </a:p>
          </p:txBody>
        </p:sp>
        <p:grpSp>
          <p:nvGrpSpPr>
            <p:cNvPr id="5" name="Group 552"/>
            <p:cNvGrpSpPr/>
            <p:nvPr/>
          </p:nvGrpSpPr>
          <p:grpSpPr bwMode="auto">
            <a:xfrm>
              <a:off x="476" y="3657"/>
              <a:ext cx="1050" cy="1050"/>
              <a:chOff x="-6056" y="-2208"/>
              <a:chExt cx="2208" cy="2208"/>
            </a:xfrm>
          </p:grpSpPr>
          <p:sp>
            <p:nvSpPr>
              <p:cNvPr id="6"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w="9525">
                <a:noFill/>
                <a:round/>
              </a:ln>
            </p:spPr>
            <p:txBody>
              <a:bodyPr wrap="none" anchor="ctr"/>
              <a:lstStyle/>
              <a:p>
                <a:endParaRPr lang="zh-CN" altLang="en-US">
                  <a:latin typeface="Calibri" panose="020F0502020204030204" charset="0"/>
                </a:endParaRPr>
              </a:p>
            </p:txBody>
          </p:sp>
          <p:grpSp>
            <p:nvGrpSpPr>
              <p:cNvPr id="7" name="Group 554"/>
              <p:cNvGrpSpPr/>
              <p:nvPr/>
            </p:nvGrpSpPr>
            <p:grpSpPr bwMode="auto">
              <a:xfrm>
                <a:off x="-6056" y="-2208"/>
                <a:ext cx="2208" cy="2208"/>
                <a:chOff x="-4060" y="-879"/>
                <a:chExt cx="2208" cy="2208"/>
              </a:xfrm>
            </p:grpSpPr>
            <p:grpSp>
              <p:nvGrpSpPr>
                <p:cNvPr id="8" name="Group 555"/>
                <p:cNvGrpSpPr/>
                <p:nvPr/>
              </p:nvGrpSpPr>
              <p:grpSpPr bwMode="auto">
                <a:xfrm>
                  <a:off x="-4060" y="-879"/>
                  <a:ext cx="2208" cy="2208"/>
                  <a:chOff x="-3924" y="-788"/>
                  <a:chExt cx="2208" cy="2208"/>
                </a:xfrm>
              </p:grpSpPr>
              <p:grpSp>
                <p:nvGrpSpPr>
                  <p:cNvPr id="24" name="Group 556"/>
                  <p:cNvGrpSpPr>
                    <a:grpSpLocks noChangeAspect="1"/>
                  </p:cNvGrpSpPr>
                  <p:nvPr/>
                </p:nvGrpSpPr>
                <p:grpSpPr bwMode="auto">
                  <a:xfrm>
                    <a:off x="-3924" y="-788"/>
                    <a:ext cx="2208" cy="2202"/>
                    <a:chOff x="168" y="696"/>
                    <a:chExt cx="1429" cy="1429"/>
                  </a:xfrm>
                </p:grpSpPr>
                <p:grpSp>
                  <p:nvGrpSpPr>
                    <p:cNvPr id="32" name="Group 557"/>
                    <p:cNvGrpSpPr>
                      <a:grpSpLocks noChangeAspect="1"/>
                    </p:cNvGrpSpPr>
                    <p:nvPr/>
                  </p:nvGrpSpPr>
                  <p:grpSpPr bwMode="auto">
                    <a:xfrm>
                      <a:off x="854" y="696"/>
                      <a:ext cx="56" cy="1429"/>
                      <a:chOff x="845" y="696"/>
                      <a:chExt cx="56" cy="1429"/>
                    </a:xfrm>
                  </p:grpSpPr>
                  <p:sp>
                    <p:nvSpPr>
                      <p:cNvPr id="36"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37"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nvGrpSpPr>
                    <p:cNvPr id="33" name="Group 560"/>
                    <p:cNvGrpSpPr>
                      <a:grpSpLocks noChangeAspect="1"/>
                    </p:cNvGrpSpPr>
                    <p:nvPr/>
                  </p:nvGrpSpPr>
                  <p:grpSpPr bwMode="auto">
                    <a:xfrm rot="5400000">
                      <a:off x="855" y="696"/>
                      <a:ext cx="56" cy="1429"/>
                      <a:chOff x="845" y="696"/>
                      <a:chExt cx="56" cy="1429"/>
                    </a:xfrm>
                  </p:grpSpPr>
                  <p:sp>
                    <p:nvSpPr>
                      <p:cNvPr id="34"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35"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grpSp>
                <p:nvGrpSpPr>
                  <p:cNvPr id="25" name="Group 563"/>
                  <p:cNvGrpSpPr>
                    <a:grpSpLocks noChangeAspect="1"/>
                  </p:cNvGrpSpPr>
                  <p:nvPr/>
                </p:nvGrpSpPr>
                <p:grpSpPr bwMode="auto">
                  <a:xfrm rot="2700000">
                    <a:off x="-3927" y="-785"/>
                    <a:ext cx="2208" cy="2202"/>
                    <a:chOff x="168" y="696"/>
                    <a:chExt cx="1429" cy="1429"/>
                  </a:xfrm>
                </p:grpSpPr>
                <p:grpSp>
                  <p:nvGrpSpPr>
                    <p:cNvPr id="26" name="Group 564"/>
                    <p:cNvGrpSpPr>
                      <a:grpSpLocks noChangeAspect="1"/>
                    </p:cNvGrpSpPr>
                    <p:nvPr/>
                  </p:nvGrpSpPr>
                  <p:grpSpPr bwMode="auto">
                    <a:xfrm>
                      <a:off x="854" y="696"/>
                      <a:ext cx="56" cy="1429"/>
                      <a:chOff x="845" y="696"/>
                      <a:chExt cx="56" cy="1429"/>
                    </a:xfrm>
                  </p:grpSpPr>
                  <p:sp>
                    <p:nvSpPr>
                      <p:cNvPr id="30"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31"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nvGrpSpPr>
                    <p:cNvPr id="27" name="Group 567"/>
                    <p:cNvGrpSpPr>
                      <a:grpSpLocks noChangeAspect="1"/>
                    </p:cNvGrpSpPr>
                    <p:nvPr/>
                  </p:nvGrpSpPr>
                  <p:grpSpPr bwMode="auto">
                    <a:xfrm rot="5400000">
                      <a:off x="855" y="696"/>
                      <a:ext cx="56" cy="1429"/>
                      <a:chOff x="845" y="696"/>
                      <a:chExt cx="56" cy="1429"/>
                    </a:xfrm>
                  </p:grpSpPr>
                  <p:sp>
                    <p:nvSpPr>
                      <p:cNvPr id="28"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9"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grpSp>
            <p:grpSp>
              <p:nvGrpSpPr>
                <p:cNvPr id="9" name="Group 570"/>
                <p:cNvGrpSpPr/>
                <p:nvPr/>
              </p:nvGrpSpPr>
              <p:grpSpPr bwMode="auto">
                <a:xfrm rot="1320000">
                  <a:off x="-3742" y="-520"/>
                  <a:ext cx="1546" cy="1546"/>
                  <a:chOff x="-3924" y="-788"/>
                  <a:chExt cx="2208" cy="2208"/>
                </a:xfrm>
              </p:grpSpPr>
              <p:grpSp>
                <p:nvGrpSpPr>
                  <p:cNvPr id="10" name="Group 571"/>
                  <p:cNvGrpSpPr>
                    <a:grpSpLocks noChangeAspect="1"/>
                  </p:cNvGrpSpPr>
                  <p:nvPr/>
                </p:nvGrpSpPr>
                <p:grpSpPr bwMode="auto">
                  <a:xfrm>
                    <a:off x="-3924" y="-788"/>
                    <a:ext cx="2208" cy="2202"/>
                    <a:chOff x="168" y="696"/>
                    <a:chExt cx="1429" cy="1429"/>
                  </a:xfrm>
                </p:grpSpPr>
                <p:grpSp>
                  <p:nvGrpSpPr>
                    <p:cNvPr id="18" name="Group 572"/>
                    <p:cNvGrpSpPr>
                      <a:grpSpLocks noChangeAspect="1"/>
                    </p:cNvGrpSpPr>
                    <p:nvPr/>
                  </p:nvGrpSpPr>
                  <p:grpSpPr bwMode="auto">
                    <a:xfrm>
                      <a:off x="854" y="696"/>
                      <a:ext cx="56" cy="1429"/>
                      <a:chOff x="845" y="696"/>
                      <a:chExt cx="56" cy="1429"/>
                    </a:xfrm>
                  </p:grpSpPr>
                  <p:sp>
                    <p:nvSpPr>
                      <p:cNvPr id="22"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3"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nvGrpSpPr>
                    <p:cNvPr id="19" name="Group 575"/>
                    <p:cNvGrpSpPr>
                      <a:grpSpLocks noChangeAspect="1"/>
                    </p:cNvGrpSpPr>
                    <p:nvPr/>
                  </p:nvGrpSpPr>
                  <p:grpSpPr bwMode="auto">
                    <a:xfrm rot="5400000">
                      <a:off x="855" y="696"/>
                      <a:ext cx="56" cy="1429"/>
                      <a:chOff x="845" y="696"/>
                      <a:chExt cx="56" cy="1429"/>
                    </a:xfrm>
                  </p:grpSpPr>
                  <p:sp>
                    <p:nvSpPr>
                      <p:cNvPr id="20"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1"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grpSp>
                <p:nvGrpSpPr>
                  <p:cNvPr id="11" name="Group 578"/>
                  <p:cNvGrpSpPr>
                    <a:grpSpLocks noChangeAspect="1"/>
                  </p:cNvGrpSpPr>
                  <p:nvPr/>
                </p:nvGrpSpPr>
                <p:grpSpPr bwMode="auto">
                  <a:xfrm rot="2700000">
                    <a:off x="-3927" y="-785"/>
                    <a:ext cx="2208" cy="2202"/>
                    <a:chOff x="168" y="696"/>
                    <a:chExt cx="1429" cy="1429"/>
                  </a:xfrm>
                </p:grpSpPr>
                <p:grpSp>
                  <p:nvGrpSpPr>
                    <p:cNvPr id="12" name="Group 579"/>
                    <p:cNvGrpSpPr>
                      <a:grpSpLocks noChangeAspect="1"/>
                    </p:cNvGrpSpPr>
                    <p:nvPr/>
                  </p:nvGrpSpPr>
                  <p:grpSpPr bwMode="auto">
                    <a:xfrm>
                      <a:off x="854" y="696"/>
                      <a:ext cx="56" cy="1429"/>
                      <a:chOff x="845" y="696"/>
                      <a:chExt cx="56" cy="1429"/>
                    </a:xfrm>
                  </p:grpSpPr>
                  <p:sp>
                    <p:nvSpPr>
                      <p:cNvPr id="16"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17"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nvGrpSpPr>
                    <p:cNvPr id="13" name="Group 582"/>
                    <p:cNvGrpSpPr>
                      <a:grpSpLocks noChangeAspect="1"/>
                    </p:cNvGrpSpPr>
                    <p:nvPr/>
                  </p:nvGrpSpPr>
                  <p:grpSpPr bwMode="auto">
                    <a:xfrm rot="5400000">
                      <a:off x="855" y="696"/>
                      <a:ext cx="56" cy="1429"/>
                      <a:chOff x="845" y="696"/>
                      <a:chExt cx="56" cy="1429"/>
                    </a:xfrm>
                  </p:grpSpPr>
                  <p:sp>
                    <p:nvSpPr>
                      <p:cNvPr id="14"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15"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grpSp>
          </p:grpSp>
        </p:grpSp>
      </p:grpSp>
      <p:sp>
        <p:nvSpPr>
          <p:cNvPr id="38" name="椭圆 37"/>
          <p:cNvSpPr/>
          <p:nvPr/>
        </p:nvSpPr>
        <p:spPr>
          <a:xfrm rot="5400000">
            <a:off x="-615106" y="2423163"/>
            <a:ext cx="1142912" cy="1138090"/>
          </a:xfrm>
          <a:prstGeom prst="ellipse">
            <a:avLst/>
          </a:prstGeom>
          <a:gradFill>
            <a:gsLst>
              <a:gs pos="0">
                <a:srgbClr val="8FB2FF">
                  <a:alpha val="39000"/>
                </a:srgbClr>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39" name="椭圆 38"/>
          <p:cNvSpPr/>
          <p:nvPr/>
        </p:nvSpPr>
        <p:spPr>
          <a:xfrm rot="2270211">
            <a:off x="-1833324" y="4516090"/>
            <a:ext cx="155555" cy="411131"/>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zh-CN" altLang="en-US"/>
          </a:p>
        </p:txBody>
      </p:sp>
      <p:sp>
        <p:nvSpPr>
          <p:cNvPr id="40" name="椭圆 39"/>
          <p:cNvSpPr/>
          <p:nvPr/>
        </p:nvSpPr>
        <p:spPr>
          <a:xfrm rot="4680544">
            <a:off x="-1490472" y="3663678"/>
            <a:ext cx="147626" cy="388887"/>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zh-CN" altLang="en-US"/>
          </a:p>
        </p:txBody>
      </p:sp>
      <p:sp>
        <p:nvSpPr>
          <p:cNvPr id="41" name="椭圆 40"/>
          <p:cNvSpPr/>
          <p:nvPr/>
        </p:nvSpPr>
        <p:spPr>
          <a:xfrm rot="2084213" flipH="1">
            <a:off x="-2282528" y="3971619"/>
            <a:ext cx="84126" cy="22223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zh-CN" altLang="en-US"/>
          </a:p>
        </p:txBody>
      </p:sp>
      <p:grpSp>
        <p:nvGrpSpPr>
          <p:cNvPr id="42" name="Group 550"/>
          <p:cNvGrpSpPr/>
          <p:nvPr/>
        </p:nvGrpSpPr>
        <p:grpSpPr bwMode="auto">
          <a:xfrm>
            <a:off x="2255545" y="3489056"/>
            <a:ext cx="1817450" cy="1815960"/>
            <a:chOff x="295" y="3475"/>
            <a:chExt cx="1407" cy="1407"/>
          </a:xfrm>
        </p:grpSpPr>
        <p:sp>
          <p:nvSpPr>
            <p:cNvPr id="43"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2400">
                <a:solidFill>
                  <a:srgbClr val="FFD85B"/>
                </a:solidFill>
                <a:latin typeface="造字工房俊雅（非商用）常规体" pitchFamily="50" charset="-122"/>
                <a:ea typeface="造字工房俊雅（非商用）常规体" pitchFamily="50" charset="-122"/>
              </a:endParaRPr>
            </a:p>
          </p:txBody>
        </p:sp>
        <p:grpSp>
          <p:nvGrpSpPr>
            <p:cNvPr id="44" name="Group 552"/>
            <p:cNvGrpSpPr/>
            <p:nvPr/>
          </p:nvGrpSpPr>
          <p:grpSpPr bwMode="auto">
            <a:xfrm>
              <a:off x="476" y="3657"/>
              <a:ext cx="1050" cy="1050"/>
              <a:chOff x="-6056" y="-2208"/>
              <a:chExt cx="2208" cy="2208"/>
            </a:xfrm>
          </p:grpSpPr>
          <p:sp>
            <p:nvSpPr>
              <p:cNvPr id="45"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w="9525">
                <a:noFill/>
                <a:round/>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nvGrpSpPr>
              <p:cNvPr id="46" name="Group 554"/>
              <p:cNvGrpSpPr/>
              <p:nvPr/>
            </p:nvGrpSpPr>
            <p:grpSpPr bwMode="auto">
              <a:xfrm>
                <a:off x="-6056" y="-2208"/>
                <a:ext cx="2208" cy="2208"/>
                <a:chOff x="-4060" y="-879"/>
                <a:chExt cx="2208" cy="2208"/>
              </a:xfrm>
            </p:grpSpPr>
            <p:grpSp>
              <p:nvGrpSpPr>
                <p:cNvPr id="47" name="Group 555"/>
                <p:cNvGrpSpPr/>
                <p:nvPr/>
              </p:nvGrpSpPr>
              <p:grpSpPr bwMode="auto">
                <a:xfrm>
                  <a:off x="-4060" y="-879"/>
                  <a:ext cx="2208" cy="2208"/>
                  <a:chOff x="-3924" y="-788"/>
                  <a:chExt cx="2208" cy="2208"/>
                </a:xfrm>
              </p:grpSpPr>
              <p:grpSp>
                <p:nvGrpSpPr>
                  <p:cNvPr id="63" name="Group 556"/>
                  <p:cNvGrpSpPr>
                    <a:grpSpLocks noChangeAspect="1"/>
                  </p:cNvGrpSpPr>
                  <p:nvPr/>
                </p:nvGrpSpPr>
                <p:grpSpPr bwMode="auto">
                  <a:xfrm>
                    <a:off x="-3924" y="-788"/>
                    <a:ext cx="2208" cy="2202"/>
                    <a:chOff x="168" y="696"/>
                    <a:chExt cx="1429" cy="1429"/>
                  </a:xfrm>
                </p:grpSpPr>
                <p:grpSp>
                  <p:nvGrpSpPr>
                    <p:cNvPr id="71" name="Group 557"/>
                    <p:cNvGrpSpPr>
                      <a:grpSpLocks noChangeAspect="1"/>
                    </p:cNvGrpSpPr>
                    <p:nvPr/>
                  </p:nvGrpSpPr>
                  <p:grpSpPr bwMode="auto">
                    <a:xfrm>
                      <a:off x="854" y="696"/>
                      <a:ext cx="56" cy="1429"/>
                      <a:chOff x="845" y="696"/>
                      <a:chExt cx="56" cy="1429"/>
                    </a:xfrm>
                  </p:grpSpPr>
                  <p:sp>
                    <p:nvSpPr>
                      <p:cNvPr id="75"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76"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72" name="Group 560"/>
                    <p:cNvGrpSpPr>
                      <a:grpSpLocks noChangeAspect="1"/>
                    </p:cNvGrpSpPr>
                    <p:nvPr/>
                  </p:nvGrpSpPr>
                  <p:grpSpPr bwMode="auto">
                    <a:xfrm rot="5400000">
                      <a:off x="855" y="696"/>
                      <a:ext cx="56" cy="1429"/>
                      <a:chOff x="845" y="696"/>
                      <a:chExt cx="56" cy="1429"/>
                    </a:xfrm>
                  </p:grpSpPr>
                  <p:sp>
                    <p:nvSpPr>
                      <p:cNvPr id="73"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74"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nvGrpSpPr>
                  <p:cNvPr id="64" name="Group 563"/>
                  <p:cNvGrpSpPr>
                    <a:grpSpLocks noChangeAspect="1"/>
                  </p:cNvGrpSpPr>
                  <p:nvPr/>
                </p:nvGrpSpPr>
                <p:grpSpPr bwMode="auto">
                  <a:xfrm rot="2700000">
                    <a:off x="-3927" y="-785"/>
                    <a:ext cx="2208" cy="2202"/>
                    <a:chOff x="168" y="696"/>
                    <a:chExt cx="1429" cy="1429"/>
                  </a:xfrm>
                </p:grpSpPr>
                <p:grpSp>
                  <p:nvGrpSpPr>
                    <p:cNvPr id="65" name="Group 564"/>
                    <p:cNvGrpSpPr>
                      <a:grpSpLocks noChangeAspect="1"/>
                    </p:cNvGrpSpPr>
                    <p:nvPr/>
                  </p:nvGrpSpPr>
                  <p:grpSpPr bwMode="auto">
                    <a:xfrm>
                      <a:off x="854" y="696"/>
                      <a:ext cx="56" cy="1429"/>
                      <a:chOff x="845" y="696"/>
                      <a:chExt cx="56" cy="1429"/>
                    </a:xfrm>
                  </p:grpSpPr>
                  <p:sp>
                    <p:nvSpPr>
                      <p:cNvPr id="69"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70"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66" name="Group 567"/>
                    <p:cNvGrpSpPr>
                      <a:grpSpLocks noChangeAspect="1"/>
                    </p:cNvGrpSpPr>
                    <p:nvPr/>
                  </p:nvGrpSpPr>
                  <p:grpSpPr bwMode="auto">
                    <a:xfrm rot="5400000">
                      <a:off x="855" y="696"/>
                      <a:ext cx="56" cy="1429"/>
                      <a:chOff x="845" y="696"/>
                      <a:chExt cx="56" cy="1429"/>
                    </a:xfrm>
                  </p:grpSpPr>
                  <p:sp>
                    <p:nvSpPr>
                      <p:cNvPr id="67"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68"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grpSp>
              <p:nvGrpSpPr>
                <p:cNvPr id="48" name="Group 570"/>
                <p:cNvGrpSpPr/>
                <p:nvPr/>
              </p:nvGrpSpPr>
              <p:grpSpPr bwMode="auto">
                <a:xfrm rot="1320000">
                  <a:off x="-3742" y="-520"/>
                  <a:ext cx="1546" cy="1546"/>
                  <a:chOff x="-3924" y="-788"/>
                  <a:chExt cx="2208" cy="2208"/>
                </a:xfrm>
              </p:grpSpPr>
              <p:grpSp>
                <p:nvGrpSpPr>
                  <p:cNvPr id="49" name="Group 571"/>
                  <p:cNvGrpSpPr>
                    <a:grpSpLocks noChangeAspect="1"/>
                  </p:cNvGrpSpPr>
                  <p:nvPr/>
                </p:nvGrpSpPr>
                <p:grpSpPr bwMode="auto">
                  <a:xfrm>
                    <a:off x="-3924" y="-788"/>
                    <a:ext cx="2208" cy="2202"/>
                    <a:chOff x="168" y="696"/>
                    <a:chExt cx="1429" cy="1429"/>
                  </a:xfrm>
                </p:grpSpPr>
                <p:grpSp>
                  <p:nvGrpSpPr>
                    <p:cNvPr id="57" name="Group 572"/>
                    <p:cNvGrpSpPr>
                      <a:grpSpLocks noChangeAspect="1"/>
                    </p:cNvGrpSpPr>
                    <p:nvPr/>
                  </p:nvGrpSpPr>
                  <p:grpSpPr bwMode="auto">
                    <a:xfrm>
                      <a:off x="854" y="696"/>
                      <a:ext cx="56" cy="1429"/>
                      <a:chOff x="845" y="696"/>
                      <a:chExt cx="56" cy="1429"/>
                    </a:xfrm>
                  </p:grpSpPr>
                  <p:sp>
                    <p:nvSpPr>
                      <p:cNvPr id="61"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62"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58" name="Group 575"/>
                    <p:cNvGrpSpPr>
                      <a:grpSpLocks noChangeAspect="1"/>
                    </p:cNvGrpSpPr>
                    <p:nvPr/>
                  </p:nvGrpSpPr>
                  <p:grpSpPr bwMode="auto">
                    <a:xfrm rot="5400000">
                      <a:off x="855" y="696"/>
                      <a:ext cx="56" cy="1429"/>
                      <a:chOff x="845" y="696"/>
                      <a:chExt cx="56" cy="1429"/>
                    </a:xfrm>
                  </p:grpSpPr>
                  <p:sp>
                    <p:nvSpPr>
                      <p:cNvPr id="59"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60"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nvGrpSpPr>
                  <p:cNvPr id="50" name="Group 578"/>
                  <p:cNvGrpSpPr>
                    <a:grpSpLocks noChangeAspect="1"/>
                  </p:cNvGrpSpPr>
                  <p:nvPr/>
                </p:nvGrpSpPr>
                <p:grpSpPr bwMode="auto">
                  <a:xfrm rot="2700000">
                    <a:off x="-3927" y="-785"/>
                    <a:ext cx="2208" cy="2202"/>
                    <a:chOff x="168" y="696"/>
                    <a:chExt cx="1429" cy="1429"/>
                  </a:xfrm>
                </p:grpSpPr>
                <p:grpSp>
                  <p:nvGrpSpPr>
                    <p:cNvPr id="51" name="Group 579"/>
                    <p:cNvGrpSpPr>
                      <a:grpSpLocks noChangeAspect="1"/>
                    </p:cNvGrpSpPr>
                    <p:nvPr/>
                  </p:nvGrpSpPr>
                  <p:grpSpPr bwMode="auto">
                    <a:xfrm>
                      <a:off x="854" y="696"/>
                      <a:ext cx="56" cy="1429"/>
                      <a:chOff x="845" y="696"/>
                      <a:chExt cx="56" cy="1429"/>
                    </a:xfrm>
                  </p:grpSpPr>
                  <p:sp>
                    <p:nvSpPr>
                      <p:cNvPr id="55"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56"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52" name="Group 582"/>
                    <p:cNvGrpSpPr>
                      <a:grpSpLocks noChangeAspect="1"/>
                    </p:cNvGrpSpPr>
                    <p:nvPr/>
                  </p:nvGrpSpPr>
                  <p:grpSpPr bwMode="auto">
                    <a:xfrm rot="5400000">
                      <a:off x="855" y="696"/>
                      <a:ext cx="56" cy="1429"/>
                      <a:chOff x="845" y="696"/>
                      <a:chExt cx="56" cy="1429"/>
                    </a:xfrm>
                  </p:grpSpPr>
                  <p:sp>
                    <p:nvSpPr>
                      <p:cNvPr id="53"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54"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grpSp>
        </p:grpSp>
      </p:grpSp>
      <p:grpSp>
        <p:nvGrpSpPr>
          <p:cNvPr id="77" name="Group 550"/>
          <p:cNvGrpSpPr/>
          <p:nvPr/>
        </p:nvGrpSpPr>
        <p:grpSpPr bwMode="auto">
          <a:xfrm>
            <a:off x="5820606" y="1631825"/>
            <a:ext cx="1536500" cy="1534994"/>
            <a:chOff x="295" y="3475"/>
            <a:chExt cx="1407" cy="1407"/>
          </a:xfrm>
        </p:grpSpPr>
        <p:sp>
          <p:nvSpPr>
            <p:cNvPr id="78"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2400">
                <a:solidFill>
                  <a:srgbClr val="FFD85B"/>
                </a:solidFill>
                <a:latin typeface="造字工房俊雅（非商用）常规体" pitchFamily="50" charset="-122"/>
                <a:ea typeface="造字工房俊雅（非商用）常规体" pitchFamily="50" charset="-122"/>
              </a:endParaRPr>
            </a:p>
          </p:txBody>
        </p:sp>
        <p:grpSp>
          <p:nvGrpSpPr>
            <p:cNvPr id="79" name="Group 552"/>
            <p:cNvGrpSpPr/>
            <p:nvPr/>
          </p:nvGrpSpPr>
          <p:grpSpPr bwMode="auto">
            <a:xfrm>
              <a:off x="476" y="3657"/>
              <a:ext cx="1050" cy="1050"/>
              <a:chOff x="-6056" y="-2208"/>
              <a:chExt cx="2208" cy="2208"/>
            </a:xfrm>
          </p:grpSpPr>
          <p:sp>
            <p:nvSpPr>
              <p:cNvPr id="80"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w="9525">
                <a:noFill/>
                <a:round/>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nvGrpSpPr>
              <p:cNvPr id="81" name="Group 554"/>
              <p:cNvGrpSpPr/>
              <p:nvPr/>
            </p:nvGrpSpPr>
            <p:grpSpPr bwMode="auto">
              <a:xfrm>
                <a:off x="-6056" y="-2208"/>
                <a:ext cx="2208" cy="2208"/>
                <a:chOff x="-4060" y="-879"/>
                <a:chExt cx="2208" cy="2208"/>
              </a:xfrm>
            </p:grpSpPr>
            <p:grpSp>
              <p:nvGrpSpPr>
                <p:cNvPr id="82" name="Group 555"/>
                <p:cNvGrpSpPr/>
                <p:nvPr/>
              </p:nvGrpSpPr>
              <p:grpSpPr bwMode="auto">
                <a:xfrm>
                  <a:off x="-4060" y="-879"/>
                  <a:ext cx="2208" cy="2208"/>
                  <a:chOff x="-3924" y="-788"/>
                  <a:chExt cx="2208" cy="2208"/>
                </a:xfrm>
              </p:grpSpPr>
              <p:grpSp>
                <p:nvGrpSpPr>
                  <p:cNvPr id="98" name="Group 556"/>
                  <p:cNvGrpSpPr>
                    <a:grpSpLocks noChangeAspect="1"/>
                  </p:cNvGrpSpPr>
                  <p:nvPr/>
                </p:nvGrpSpPr>
                <p:grpSpPr bwMode="auto">
                  <a:xfrm>
                    <a:off x="-3924" y="-788"/>
                    <a:ext cx="2208" cy="2202"/>
                    <a:chOff x="168" y="696"/>
                    <a:chExt cx="1429" cy="1429"/>
                  </a:xfrm>
                </p:grpSpPr>
                <p:grpSp>
                  <p:nvGrpSpPr>
                    <p:cNvPr id="106" name="Group 557"/>
                    <p:cNvGrpSpPr>
                      <a:grpSpLocks noChangeAspect="1"/>
                    </p:cNvGrpSpPr>
                    <p:nvPr/>
                  </p:nvGrpSpPr>
                  <p:grpSpPr bwMode="auto">
                    <a:xfrm>
                      <a:off x="854" y="696"/>
                      <a:ext cx="56" cy="1429"/>
                      <a:chOff x="845" y="696"/>
                      <a:chExt cx="56" cy="1429"/>
                    </a:xfrm>
                  </p:grpSpPr>
                  <p:sp>
                    <p:nvSpPr>
                      <p:cNvPr id="110"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11"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107" name="Group 560"/>
                    <p:cNvGrpSpPr>
                      <a:grpSpLocks noChangeAspect="1"/>
                    </p:cNvGrpSpPr>
                    <p:nvPr/>
                  </p:nvGrpSpPr>
                  <p:grpSpPr bwMode="auto">
                    <a:xfrm rot="5400000">
                      <a:off x="855" y="696"/>
                      <a:ext cx="56" cy="1429"/>
                      <a:chOff x="845" y="696"/>
                      <a:chExt cx="56" cy="1429"/>
                    </a:xfrm>
                  </p:grpSpPr>
                  <p:sp>
                    <p:nvSpPr>
                      <p:cNvPr id="108"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09"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nvGrpSpPr>
                  <p:cNvPr id="99" name="Group 563"/>
                  <p:cNvGrpSpPr>
                    <a:grpSpLocks noChangeAspect="1"/>
                  </p:cNvGrpSpPr>
                  <p:nvPr/>
                </p:nvGrpSpPr>
                <p:grpSpPr bwMode="auto">
                  <a:xfrm rot="2700000">
                    <a:off x="-3927" y="-785"/>
                    <a:ext cx="2208" cy="2202"/>
                    <a:chOff x="168" y="696"/>
                    <a:chExt cx="1429" cy="1429"/>
                  </a:xfrm>
                </p:grpSpPr>
                <p:grpSp>
                  <p:nvGrpSpPr>
                    <p:cNvPr id="100" name="Group 564"/>
                    <p:cNvGrpSpPr>
                      <a:grpSpLocks noChangeAspect="1"/>
                    </p:cNvGrpSpPr>
                    <p:nvPr/>
                  </p:nvGrpSpPr>
                  <p:grpSpPr bwMode="auto">
                    <a:xfrm>
                      <a:off x="854" y="696"/>
                      <a:ext cx="56" cy="1429"/>
                      <a:chOff x="845" y="696"/>
                      <a:chExt cx="56" cy="1429"/>
                    </a:xfrm>
                  </p:grpSpPr>
                  <p:sp>
                    <p:nvSpPr>
                      <p:cNvPr id="104"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05"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101" name="Group 567"/>
                    <p:cNvGrpSpPr>
                      <a:grpSpLocks noChangeAspect="1"/>
                    </p:cNvGrpSpPr>
                    <p:nvPr/>
                  </p:nvGrpSpPr>
                  <p:grpSpPr bwMode="auto">
                    <a:xfrm rot="5400000">
                      <a:off x="855" y="696"/>
                      <a:ext cx="56" cy="1429"/>
                      <a:chOff x="845" y="696"/>
                      <a:chExt cx="56" cy="1429"/>
                    </a:xfrm>
                  </p:grpSpPr>
                  <p:sp>
                    <p:nvSpPr>
                      <p:cNvPr id="102"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03"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grpSp>
              <p:nvGrpSpPr>
                <p:cNvPr id="83" name="Group 570"/>
                <p:cNvGrpSpPr/>
                <p:nvPr/>
              </p:nvGrpSpPr>
              <p:grpSpPr bwMode="auto">
                <a:xfrm rot="1320000">
                  <a:off x="-3742" y="-520"/>
                  <a:ext cx="1546" cy="1546"/>
                  <a:chOff x="-3924" y="-788"/>
                  <a:chExt cx="2208" cy="2208"/>
                </a:xfrm>
              </p:grpSpPr>
              <p:grpSp>
                <p:nvGrpSpPr>
                  <p:cNvPr id="84" name="Group 571"/>
                  <p:cNvGrpSpPr>
                    <a:grpSpLocks noChangeAspect="1"/>
                  </p:cNvGrpSpPr>
                  <p:nvPr/>
                </p:nvGrpSpPr>
                <p:grpSpPr bwMode="auto">
                  <a:xfrm>
                    <a:off x="-3924" y="-788"/>
                    <a:ext cx="2208" cy="2202"/>
                    <a:chOff x="168" y="696"/>
                    <a:chExt cx="1429" cy="1429"/>
                  </a:xfrm>
                </p:grpSpPr>
                <p:grpSp>
                  <p:nvGrpSpPr>
                    <p:cNvPr id="92" name="Group 572"/>
                    <p:cNvGrpSpPr>
                      <a:grpSpLocks noChangeAspect="1"/>
                    </p:cNvGrpSpPr>
                    <p:nvPr/>
                  </p:nvGrpSpPr>
                  <p:grpSpPr bwMode="auto">
                    <a:xfrm>
                      <a:off x="854" y="696"/>
                      <a:ext cx="56" cy="1429"/>
                      <a:chOff x="845" y="696"/>
                      <a:chExt cx="56" cy="1429"/>
                    </a:xfrm>
                  </p:grpSpPr>
                  <p:sp>
                    <p:nvSpPr>
                      <p:cNvPr id="96"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97"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93" name="Group 575"/>
                    <p:cNvGrpSpPr>
                      <a:grpSpLocks noChangeAspect="1"/>
                    </p:cNvGrpSpPr>
                    <p:nvPr/>
                  </p:nvGrpSpPr>
                  <p:grpSpPr bwMode="auto">
                    <a:xfrm rot="5400000">
                      <a:off x="855" y="696"/>
                      <a:ext cx="56" cy="1429"/>
                      <a:chOff x="845" y="696"/>
                      <a:chExt cx="56" cy="1429"/>
                    </a:xfrm>
                  </p:grpSpPr>
                  <p:sp>
                    <p:nvSpPr>
                      <p:cNvPr id="94"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95"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nvGrpSpPr>
                  <p:cNvPr id="85" name="Group 578"/>
                  <p:cNvGrpSpPr>
                    <a:grpSpLocks noChangeAspect="1"/>
                  </p:cNvGrpSpPr>
                  <p:nvPr/>
                </p:nvGrpSpPr>
                <p:grpSpPr bwMode="auto">
                  <a:xfrm rot="2700000">
                    <a:off x="-3927" y="-785"/>
                    <a:ext cx="2208" cy="2202"/>
                    <a:chOff x="168" y="696"/>
                    <a:chExt cx="1429" cy="1429"/>
                  </a:xfrm>
                </p:grpSpPr>
                <p:grpSp>
                  <p:nvGrpSpPr>
                    <p:cNvPr id="86" name="Group 579"/>
                    <p:cNvGrpSpPr>
                      <a:grpSpLocks noChangeAspect="1"/>
                    </p:cNvGrpSpPr>
                    <p:nvPr/>
                  </p:nvGrpSpPr>
                  <p:grpSpPr bwMode="auto">
                    <a:xfrm>
                      <a:off x="854" y="696"/>
                      <a:ext cx="56" cy="1429"/>
                      <a:chOff x="845" y="696"/>
                      <a:chExt cx="56" cy="1429"/>
                    </a:xfrm>
                  </p:grpSpPr>
                  <p:sp>
                    <p:nvSpPr>
                      <p:cNvPr id="90"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91"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87" name="Group 582"/>
                    <p:cNvGrpSpPr>
                      <a:grpSpLocks noChangeAspect="1"/>
                    </p:cNvGrpSpPr>
                    <p:nvPr/>
                  </p:nvGrpSpPr>
                  <p:grpSpPr bwMode="auto">
                    <a:xfrm rot="5400000">
                      <a:off x="855" y="696"/>
                      <a:ext cx="56" cy="1429"/>
                      <a:chOff x="845" y="696"/>
                      <a:chExt cx="56" cy="1429"/>
                    </a:xfrm>
                  </p:grpSpPr>
                  <p:sp>
                    <p:nvSpPr>
                      <p:cNvPr id="88"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89"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grpSp>
        </p:grpSp>
      </p:grpSp>
      <p:grpSp>
        <p:nvGrpSpPr>
          <p:cNvPr id="112" name="Group 550"/>
          <p:cNvGrpSpPr/>
          <p:nvPr/>
        </p:nvGrpSpPr>
        <p:grpSpPr bwMode="auto">
          <a:xfrm>
            <a:off x="1965070" y="1214346"/>
            <a:ext cx="1126979" cy="1127038"/>
            <a:chOff x="295" y="3475"/>
            <a:chExt cx="1407" cy="1407"/>
          </a:xfrm>
        </p:grpSpPr>
        <p:sp>
          <p:nvSpPr>
            <p:cNvPr id="113"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2400">
                <a:solidFill>
                  <a:srgbClr val="FFD85B"/>
                </a:solidFill>
                <a:latin typeface="造字工房俊雅（非商用）常规体" pitchFamily="50" charset="-122"/>
                <a:ea typeface="造字工房俊雅（非商用）常规体" pitchFamily="50" charset="-122"/>
              </a:endParaRPr>
            </a:p>
          </p:txBody>
        </p:sp>
        <p:grpSp>
          <p:nvGrpSpPr>
            <p:cNvPr id="114" name="Group 552"/>
            <p:cNvGrpSpPr/>
            <p:nvPr/>
          </p:nvGrpSpPr>
          <p:grpSpPr bwMode="auto">
            <a:xfrm>
              <a:off x="476" y="3657"/>
              <a:ext cx="1050" cy="1050"/>
              <a:chOff x="-6056" y="-2208"/>
              <a:chExt cx="2208" cy="2208"/>
            </a:xfrm>
          </p:grpSpPr>
          <p:sp>
            <p:nvSpPr>
              <p:cNvPr id="115"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w="9525">
                <a:noFill/>
                <a:round/>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nvGrpSpPr>
              <p:cNvPr id="116" name="Group 554"/>
              <p:cNvGrpSpPr/>
              <p:nvPr/>
            </p:nvGrpSpPr>
            <p:grpSpPr bwMode="auto">
              <a:xfrm>
                <a:off x="-6056" y="-2208"/>
                <a:ext cx="2208" cy="2208"/>
                <a:chOff x="-4060" y="-879"/>
                <a:chExt cx="2208" cy="2208"/>
              </a:xfrm>
            </p:grpSpPr>
            <p:grpSp>
              <p:nvGrpSpPr>
                <p:cNvPr id="117" name="Group 555"/>
                <p:cNvGrpSpPr/>
                <p:nvPr/>
              </p:nvGrpSpPr>
              <p:grpSpPr bwMode="auto">
                <a:xfrm>
                  <a:off x="-4060" y="-879"/>
                  <a:ext cx="2208" cy="2208"/>
                  <a:chOff x="-3924" y="-788"/>
                  <a:chExt cx="2208" cy="2208"/>
                </a:xfrm>
              </p:grpSpPr>
              <p:grpSp>
                <p:nvGrpSpPr>
                  <p:cNvPr id="133" name="Group 556"/>
                  <p:cNvGrpSpPr>
                    <a:grpSpLocks noChangeAspect="1"/>
                  </p:cNvGrpSpPr>
                  <p:nvPr/>
                </p:nvGrpSpPr>
                <p:grpSpPr bwMode="auto">
                  <a:xfrm>
                    <a:off x="-3924" y="-788"/>
                    <a:ext cx="2208" cy="2202"/>
                    <a:chOff x="168" y="696"/>
                    <a:chExt cx="1429" cy="1429"/>
                  </a:xfrm>
                </p:grpSpPr>
                <p:grpSp>
                  <p:nvGrpSpPr>
                    <p:cNvPr id="141" name="Group 557"/>
                    <p:cNvGrpSpPr>
                      <a:grpSpLocks noChangeAspect="1"/>
                    </p:cNvGrpSpPr>
                    <p:nvPr/>
                  </p:nvGrpSpPr>
                  <p:grpSpPr bwMode="auto">
                    <a:xfrm>
                      <a:off x="854" y="696"/>
                      <a:ext cx="56" cy="1429"/>
                      <a:chOff x="845" y="696"/>
                      <a:chExt cx="56" cy="1429"/>
                    </a:xfrm>
                  </p:grpSpPr>
                  <p:sp>
                    <p:nvSpPr>
                      <p:cNvPr id="145"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46"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142" name="Group 560"/>
                    <p:cNvGrpSpPr>
                      <a:grpSpLocks noChangeAspect="1"/>
                    </p:cNvGrpSpPr>
                    <p:nvPr/>
                  </p:nvGrpSpPr>
                  <p:grpSpPr bwMode="auto">
                    <a:xfrm rot="5400000">
                      <a:off x="855" y="696"/>
                      <a:ext cx="56" cy="1429"/>
                      <a:chOff x="845" y="696"/>
                      <a:chExt cx="56" cy="1429"/>
                    </a:xfrm>
                  </p:grpSpPr>
                  <p:sp>
                    <p:nvSpPr>
                      <p:cNvPr id="143"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44"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nvGrpSpPr>
                  <p:cNvPr id="134" name="Group 563"/>
                  <p:cNvGrpSpPr>
                    <a:grpSpLocks noChangeAspect="1"/>
                  </p:cNvGrpSpPr>
                  <p:nvPr/>
                </p:nvGrpSpPr>
                <p:grpSpPr bwMode="auto">
                  <a:xfrm rot="2700000">
                    <a:off x="-3927" y="-785"/>
                    <a:ext cx="2208" cy="2202"/>
                    <a:chOff x="168" y="696"/>
                    <a:chExt cx="1429" cy="1429"/>
                  </a:xfrm>
                </p:grpSpPr>
                <p:grpSp>
                  <p:nvGrpSpPr>
                    <p:cNvPr id="135" name="Group 564"/>
                    <p:cNvGrpSpPr>
                      <a:grpSpLocks noChangeAspect="1"/>
                    </p:cNvGrpSpPr>
                    <p:nvPr/>
                  </p:nvGrpSpPr>
                  <p:grpSpPr bwMode="auto">
                    <a:xfrm>
                      <a:off x="854" y="696"/>
                      <a:ext cx="56" cy="1429"/>
                      <a:chOff x="845" y="696"/>
                      <a:chExt cx="56" cy="1429"/>
                    </a:xfrm>
                  </p:grpSpPr>
                  <p:sp>
                    <p:nvSpPr>
                      <p:cNvPr id="139"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40"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136" name="Group 567"/>
                    <p:cNvGrpSpPr>
                      <a:grpSpLocks noChangeAspect="1"/>
                    </p:cNvGrpSpPr>
                    <p:nvPr/>
                  </p:nvGrpSpPr>
                  <p:grpSpPr bwMode="auto">
                    <a:xfrm rot="5400000">
                      <a:off x="855" y="696"/>
                      <a:ext cx="56" cy="1429"/>
                      <a:chOff x="845" y="696"/>
                      <a:chExt cx="56" cy="1429"/>
                    </a:xfrm>
                  </p:grpSpPr>
                  <p:sp>
                    <p:nvSpPr>
                      <p:cNvPr id="137"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38"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grpSp>
              <p:nvGrpSpPr>
                <p:cNvPr id="118" name="Group 570"/>
                <p:cNvGrpSpPr/>
                <p:nvPr/>
              </p:nvGrpSpPr>
              <p:grpSpPr bwMode="auto">
                <a:xfrm rot="1320000">
                  <a:off x="-3742" y="-520"/>
                  <a:ext cx="1546" cy="1546"/>
                  <a:chOff x="-3924" y="-788"/>
                  <a:chExt cx="2208" cy="2208"/>
                </a:xfrm>
              </p:grpSpPr>
              <p:grpSp>
                <p:nvGrpSpPr>
                  <p:cNvPr id="119" name="Group 571"/>
                  <p:cNvGrpSpPr>
                    <a:grpSpLocks noChangeAspect="1"/>
                  </p:cNvGrpSpPr>
                  <p:nvPr/>
                </p:nvGrpSpPr>
                <p:grpSpPr bwMode="auto">
                  <a:xfrm>
                    <a:off x="-3924" y="-788"/>
                    <a:ext cx="2208" cy="2202"/>
                    <a:chOff x="168" y="696"/>
                    <a:chExt cx="1429" cy="1429"/>
                  </a:xfrm>
                </p:grpSpPr>
                <p:grpSp>
                  <p:nvGrpSpPr>
                    <p:cNvPr id="127" name="Group 572"/>
                    <p:cNvGrpSpPr>
                      <a:grpSpLocks noChangeAspect="1"/>
                    </p:cNvGrpSpPr>
                    <p:nvPr/>
                  </p:nvGrpSpPr>
                  <p:grpSpPr bwMode="auto">
                    <a:xfrm>
                      <a:off x="854" y="696"/>
                      <a:ext cx="56" cy="1429"/>
                      <a:chOff x="845" y="696"/>
                      <a:chExt cx="56" cy="1429"/>
                    </a:xfrm>
                  </p:grpSpPr>
                  <p:sp>
                    <p:nvSpPr>
                      <p:cNvPr id="131"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32"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128" name="Group 575"/>
                    <p:cNvGrpSpPr>
                      <a:grpSpLocks noChangeAspect="1"/>
                    </p:cNvGrpSpPr>
                    <p:nvPr/>
                  </p:nvGrpSpPr>
                  <p:grpSpPr bwMode="auto">
                    <a:xfrm rot="5400000">
                      <a:off x="855" y="696"/>
                      <a:ext cx="56" cy="1429"/>
                      <a:chOff x="845" y="696"/>
                      <a:chExt cx="56" cy="1429"/>
                    </a:xfrm>
                  </p:grpSpPr>
                  <p:sp>
                    <p:nvSpPr>
                      <p:cNvPr id="129"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30"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nvGrpSpPr>
                  <p:cNvPr id="120" name="Group 578"/>
                  <p:cNvGrpSpPr>
                    <a:grpSpLocks noChangeAspect="1"/>
                  </p:cNvGrpSpPr>
                  <p:nvPr/>
                </p:nvGrpSpPr>
                <p:grpSpPr bwMode="auto">
                  <a:xfrm rot="2700000">
                    <a:off x="-3927" y="-785"/>
                    <a:ext cx="2208" cy="2202"/>
                    <a:chOff x="168" y="696"/>
                    <a:chExt cx="1429" cy="1429"/>
                  </a:xfrm>
                </p:grpSpPr>
                <p:grpSp>
                  <p:nvGrpSpPr>
                    <p:cNvPr id="121" name="Group 579"/>
                    <p:cNvGrpSpPr>
                      <a:grpSpLocks noChangeAspect="1"/>
                    </p:cNvGrpSpPr>
                    <p:nvPr/>
                  </p:nvGrpSpPr>
                  <p:grpSpPr bwMode="auto">
                    <a:xfrm>
                      <a:off x="854" y="696"/>
                      <a:ext cx="56" cy="1429"/>
                      <a:chOff x="845" y="696"/>
                      <a:chExt cx="56" cy="1429"/>
                    </a:xfrm>
                  </p:grpSpPr>
                  <p:sp>
                    <p:nvSpPr>
                      <p:cNvPr id="125"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26"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122" name="Group 582"/>
                    <p:cNvGrpSpPr>
                      <a:grpSpLocks noChangeAspect="1"/>
                    </p:cNvGrpSpPr>
                    <p:nvPr/>
                  </p:nvGrpSpPr>
                  <p:grpSpPr bwMode="auto">
                    <a:xfrm rot="5400000">
                      <a:off x="855" y="696"/>
                      <a:ext cx="56" cy="1429"/>
                      <a:chOff x="845" y="696"/>
                      <a:chExt cx="56" cy="1429"/>
                    </a:xfrm>
                  </p:grpSpPr>
                  <p:sp>
                    <p:nvSpPr>
                      <p:cNvPr id="123"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24"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grpSp>
        </p:grpSp>
      </p:grpSp>
      <p:pic>
        <p:nvPicPr>
          <p:cNvPr id="147"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bwMode="auto">
          <a:xfrm>
            <a:off x="3134296" y="1777444"/>
            <a:ext cx="4950785" cy="2307048"/>
          </a:xfrm>
          <a:prstGeom prst="rect">
            <a:avLst/>
          </a:prstGeom>
          <a:noFill/>
          <a:ln w="9525">
            <a:noFill/>
            <a:miter lim="800000"/>
            <a:headEnd/>
            <a:tailEnd/>
          </a:ln>
        </p:spPr>
      </p:pic>
      <p:grpSp>
        <p:nvGrpSpPr>
          <p:cNvPr id="148" name="Group 550"/>
          <p:cNvGrpSpPr/>
          <p:nvPr/>
        </p:nvGrpSpPr>
        <p:grpSpPr bwMode="auto">
          <a:xfrm>
            <a:off x="5446005" y="60320"/>
            <a:ext cx="1817450" cy="1815960"/>
            <a:chOff x="295" y="3475"/>
            <a:chExt cx="1407" cy="1407"/>
          </a:xfrm>
        </p:grpSpPr>
        <p:sp>
          <p:nvSpPr>
            <p:cNvPr id="149"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2400">
                <a:solidFill>
                  <a:srgbClr val="FFD85B"/>
                </a:solidFill>
                <a:latin typeface="造字工房俊雅（非商用）常规体" pitchFamily="50" charset="-122"/>
                <a:ea typeface="造字工房俊雅（非商用）常规体" pitchFamily="50" charset="-122"/>
              </a:endParaRPr>
            </a:p>
          </p:txBody>
        </p:sp>
        <p:grpSp>
          <p:nvGrpSpPr>
            <p:cNvPr id="150" name="Group 552"/>
            <p:cNvGrpSpPr/>
            <p:nvPr/>
          </p:nvGrpSpPr>
          <p:grpSpPr bwMode="auto">
            <a:xfrm>
              <a:off x="476" y="3657"/>
              <a:ext cx="1050" cy="1050"/>
              <a:chOff x="-6056" y="-2208"/>
              <a:chExt cx="2208" cy="2208"/>
            </a:xfrm>
          </p:grpSpPr>
          <p:sp>
            <p:nvSpPr>
              <p:cNvPr id="151"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w="9525">
                <a:noFill/>
                <a:round/>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nvGrpSpPr>
              <p:cNvPr id="152" name="Group 554"/>
              <p:cNvGrpSpPr/>
              <p:nvPr/>
            </p:nvGrpSpPr>
            <p:grpSpPr bwMode="auto">
              <a:xfrm>
                <a:off x="-6056" y="-2208"/>
                <a:ext cx="2208" cy="2208"/>
                <a:chOff x="-4060" y="-879"/>
                <a:chExt cx="2208" cy="2208"/>
              </a:xfrm>
            </p:grpSpPr>
            <p:grpSp>
              <p:nvGrpSpPr>
                <p:cNvPr id="153" name="Group 555"/>
                <p:cNvGrpSpPr/>
                <p:nvPr/>
              </p:nvGrpSpPr>
              <p:grpSpPr bwMode="auto">
                <a:xfrm>
                  <a:off x="-4060" y="-879"/>
                  <a:ext cx="2208" cy="2208"/>
                  <a:chOff x="-3924" y="-788"/>
                  <a:chExt cx="2208" cy="2208"/>
                </a:xfrm>
              </p:grpSpPr>
              <p:grpSp>
                <p:nvGrpSpPr>
                  <p:cNvPr id="169" name="Group 556"/>
                  <p:cNvGrpSpPr>
                    <a:grpSpLocks noChangeAspect="1"/>
                  </p:cNvGrpSpPr>
                  <p:nvPr/>
                </p:nvGrpSpPr>
                <p:grpSpPr bwMode="auto">
                  <a:xfrm>
                    <a:off x="-3924" y="-788"/>
                    <a:ext cx="2208" cy="2202"/>
                    <a:chOff x="168" y="696"/>
                    <a:chExt cx="1429" cy="1429"/>
                  </a:xfrm>
                </p:grpSpPr>
                <p:grpSp>
                  <p:nvGrpSpPr>
                    <p:cNvPr id="177" name="Group 557"/>
                    <p:cNvGrpSpPr>
                      <a:grpSpLocks noChangeAspect="1"/>
                    </p:cNvGrpSpPr>
                    <p:nvPr/>
                  </p:nvGrpSpPr>
                  <p:grpSpPr bwMode="auto">
                    <a:xfrm>
                      <a:off x="854" y="696"/>
                      <a:ext cx="56" cy="1429"/>
                      <a:chOff x="845" y="696"/>
                      <a:chExt cx="56" cy="1429"/>
                    </a:xfrm>
                  </p:grpSpPr>
                  <p:sp>
                    <p:nvSpPr>
                      <p:cNvPr id="181"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82"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178" name="Group 560"/>
                    <p:cNvGrpSpPr>
                      <a:grpSpLocks noChangeAspect="1"/>
                    </p:cNvGrpSpPr>
                    <p:nvPr/>
                  </p:nvGrpSpPr>
                  <p:grpSpPr bwMode="auto">
                    <a:xfrm rot="5400000">
                      <a:off x="855" y="696"/>
                      <a:ext cx="56" cy="1429"/>
                      <a:chOff x="845" y="696"/>
                      <a:chExt cx="56" cy="1429"/>
                    </a:xfrm>
                  </p:grpSpPr>
                  <p:sp>
                    <p:nvSpPr>
                      <p:cNvPr id="179"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80"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nvGrpSpPr>
                  <p:cNvPr id="170" name="Group 563"/>
                  <p:cNvGrpSpPr>
                    <a:grpSpLocks noChangeAspect="1"/>
                  </p:cNvGrpSpPr>
                  <p:nvPr/>
                </p:nvGrpSpPr>
                <p:grpSpPr bwMode="auto">
                  <a:xfrm rot="2700000">
                    <a:off x="-3927" y="-785"/>
                    <a:ext cx="2208" cy="2202"/>
                    <a:chOff x="168" y="696"/>
                    <a:chExt cx="1429" cy="1429"/>
                  </a:xfrm>
                </p:grpSpPr>
                <p:grpSp>
                  <p:nvGrpSpPr>
                    <p:cNvPr id="171" name="Group 564"/>
                    <p:cNvGrpSpPr>
                      <a:grpSpLocks noChangeAspect="1"/>
                    </p:cNvGrpSpPr>
                    <p:nvPr/>
                  </p:nvGrpSpPr>
                  <p:grpSpPr bwMode="auto">
                    <a:xfrm>
                      <a:off x="854" y="696"/>
                      <a:ext cx="56" cy="1429"/>
                      <a:chOff x="845" y="696"/>
                      <a:chExt cx="56" cy="1429"/>
                    </a:xfrm>
                  </p:grpSpPr>
                  <p:sp>
                    <p:nvSpPr>
                      <p:cNvPr id="175"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76"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172" name="Group 567"/>
                    <p:cNvGrpSpPr>
                      <a:grpSpLocks noChangeAspect="1"/>
                    </p:cNvGrpSpPr>
                    <p:nvPr/>
                  </p:nvGrpSpPr>
                  <p:grpSpPr bwMode="auto">
                    <a:xfrm rot="5400000">
                      <a:off x="855" y="696"/>
                      <a:ext cx="56" cy="1429"/>
                      <a:chOff x="845" y="696"/>
                      <a:chExt cx="56" cy="1429"/>
                    </a:xfrm>
                  </p:grpSpPr>
                  <p:sp>
                    <p:nvSpPr>
                      <p:cNvPr id="173"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74"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grpSp>
              <p:nvGrpSpPr>
                <p:cNvPr id="154" name="Group 570"/>
                <p:cNvGrpSpPr/>
                <p:nvPr/>
              </p:nvGrpSpPr>
              <p:grpSpPr bwMode="auto">
                <a:xfrm rot="1320000">
                  <a:off x="-3742" y="-520"/>
                  <a:ext cx="1546" cy="1546"/>
                  <a:chOff x="-3924" y="-788"/>
                  <a:chExt cx="2208" cy="2208"/>
                </a:xfrm>
              </p:grpSpPr>
              <p:grpSp>
                <p:nvGrpSpPr>
                  <p:cNvPr id="155" name="Group 571"/>
                  <p:cNvGrpSpPr>
                    <a:grpSpLocks noChangeAspect="1"/>
                  </p:cNvGrpSpPr>
                  <p:nvPr/>
                </p:nvGrpSpPr>
                <p:grpSpPr bwMode="auto">
                  <a:xfrm>
                    <a:off x="-3924" y="-788"/>
                    <a:ext cx="2208" cy="2202"/>
                    <a:chOff x="168" y="696"/>
                    <a:chExt cx="1429" cy="1429"/>
                  </a:xfrm>
                </p:grpSpPr>
                <p:grpSp>
                  <p:nvGrpSpPr>
                    <p:cNvPr id="163" name="Group 572"/>
                    <p:cNvGrpSpPr>
                      <a:grpSpLocks noChangeAspect="1"/>
                    </p:cNvGrpSpPr>
                    <p:nvPr/>
                  </p:nvGrpSpPr>
                  <p:grpSpPr bwMode="auto">
                    <a:xfrm>
                      <a:off x="854" y="696"/>
                      <a:ext cx="56" cy="1429"/>
                      <a:chOff x="845" y="696"/>
                      <a:chExt cx="56" cy="1429"/>
                    </a:xfrm>
                  </p:grpSpPr>
                  <p:sp>
                    <p:nvSpPr>
                      <p:cNvPr id="167"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68"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164" name="Group 575"/>
                    <p:cNvGrpSpPr>
                      <a:grpSpLocks noChangeAspect="1"/>
                    </p:cNvGrpSpPr>
                    <p:nvPr/>
                  </p:nvGrpSpPr>
                  <p:grpSpPr bwMode="auto">
                    <a:xfrm rot="5400000">
                      <a:off x="855" y="696"/>
                      <a:ext cx="56" cy="1429"/>
                      <a:chOff x="845" y="696"/>
                      <a:chExt cx="56" cy="1429"/>
                    </a:xfrm>
                  </p:grpSpPr>
                  <p:sp>
                    <p:nvSpPr>
                      <p:cNvPr id="165"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66"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nvGrpSpPr>
                  <p:cNvPr id="156" name="Group 578"/>
                  <p:cNvGrpSpPr>
                    <a:grpSpLocks noChangeAspect="1"/>
                  </p:cNvGrpSpPr>
                  <p:nvPr/>
                </p:nvGrpSpPr>
                <p:grpSpPr bwMode="auto">
                  <a:xfrm rot="2700000">
                    <a:off x="-3927" y="-785"/>
                    <a:ext cx="2208" cy="2202"/>
                    <a:chOff x="168" y="696"/>
                    <a:chExt cx="1429" cy="1429"/>
                  </a:xfrm>
                </p:grpSpPr>
                <p:grpSp>
                  <p:nvGrpSpPr>
                    <p:cNvPr id="157" name="Group 579"/>
                    <p:cNvGrpSpPr>
                      <a:grpSpLocks noChangeAspect="1"/>
                    </p:cNvGrpSpPr>
                    <p:nvPr/>
                  </p:nvGrpSpPr>
                  <p:grpSpPr bwMode="auto">
                    <a:xfrm>
                      <a:off x="854" y="696"/>
                      <a:ext cx="56" cy="1429"/>
                      <a:chOff x="845" y="696"/>
                      <a:chExt cx="56" cy="1429"/>
                    </a:xfrm>
                  </p:grpSpPr>
                  <p:sp>
                    <p:nvSpPr>
                      <p:cNvPr id="161"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62"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158" name="Group 582"/>
                    <p:cNvGrpSpPr>
                      <a:grpSpLocks noChangeAspect="1"/>
                    </p:cNvGrpSpPr>
                    <p:nvPr/>
                  </p:nvGrpSpPr>
                  <p:grpSpPr bwMode="auto">
                    <a:xfrm rot="5400000">
                      <a:off x="855" y="696"/>
                      <a:ext cx="56" cy="1429"/>
                      <a:chOff x="845" y="696"/>
                      <a:chExt cx="56" cy="1429"/>
                    </a:xfrm>
                  </p:grpSpPr>
                  <p:sp>
                    <p:nvSpPr>
                      <p:cNvPr id="159"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160"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grpSp>
        </p:grpSp>
      </p:grpSp>
      <p:grpSp>
        <p:nvGrpSpPr>
          <p:cNvPr id="183" name="Group 550"/>
          <p:cNvGrpSpPr/>
          <p:nvPr/>
        </p:nvGrpSpPr>
        <p:grpSpPr bwMode="auto">
          <a:xfrm>
            <a:off x="2342845" y="-436528"/>
            <a:ext cx="1817452" cy="1815961"/>
            <a:chOff x="295" y="3475"/>
            <a:chExt cx="1407" cy="1407"/>
          </a:xfrm>
        </p:grpSpPr>
        <p:sp>
          <p:nvSpPr>
            <p:cNvPr id="184"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a:latin typeface="+mn-lt"/>
                <a:ea typeface="+mn-ea"/>
              </a:endParaRPr>
            </a:p>
          </p:txBody>
        </p:sp>
        <p:grpSp>
          <p:nvGrpSpPr>
            <p:cNvPr id="185" name="Group 552"/>
            <p:cNvGrpSpPr/>
            <p:nvPr/>
          </p:nvGrpSpPr>
          <p:grpSpPr bwMode="auto">
            <a:xfrm>
              <a:off x="476" y="3657"/>
              <a:ext cx="1050" cy="1050"/>
              <a:chOff x="-6056" y="-2208"/>
              <a:chExt cx="2208" cy="2208"/>
            </a:xfrm>
          </p:grpSpPr>
          <p:sp>
            <p:nvSpPr>
              <p:cNvPr id="186"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w="9525">
                <a:noFill/>
                <a:round/>
              </a:ln>
            </p:spPr>
            <p:txBody>
              <a:bodyPr wrap="none" anchor="ctr"/>
              <a:lstStyle/>
              <a:p>
                <a:endParaRPr lang="zh-CN" altLang="en-US">
                  <a:latin typeface="Calibri" panose="020F0502020204030204" charset="0"/>
                </a:endParaRPr>
              </a:p>
            </p:txBody>
          </p:sp>
          <p:grpSp>
            <p:nvGrpSpPr>
              <p:cNvPr id="187" name="Group 554"/>
              <p:cNvGrpSpPr/>
              <p:nvPr/>
            </p:nvGrpSpPr>
            <p:grpSpPr bwMode="auto">
              <a:xfrm>
                <a:off x="-6056" y="-2208"/>
                <a:ext cx="2208" cy="2208"/>
                <a:chOff x="-4060" y="-879"/>
                <a:chExt cx="2208" cy="2208"/>
              </a:xfrm>
            </p:grpSpPr>
            <p:grpSp>
              <p:nvGrpSpPr>
                <p:cNvPr id="188" name="Group 555"/>
                <p:cNvGrpSpPr/>
                <p:nvPr/>
              </p:nvGrpSpPr>
              <p:grpSpPr bwMode="auto">
                <a:xfrm>
                  <a:off x="-4060" y="-879"/>
                  <a:ext cx="2208" cy="2208"/>
                  <a:chOff x="-3924" y="-788"/>
                  <a:chExt cx="2208" cy="2208"/>
                </a:xfrm>
              </p:grpSpPr>
              <p:grpSp>
                <p:nvGrpSpPr>
                  <p:cNvPr id="204" name="Group 556"/>
                  <p:cNvGrpSpPr>
                    <a:grpSpLocks noChangeAspect="1"/>
                  </p:cNvGrpSpPr>
                  <p:nvPr/>
                </p:nvGrpSpPr>
                <p:grpSpPr bwMode="auto">
                  <a:xfrm>
                    <a:off x="-3924" y="-788"/>
                    <a:ext cx="2208" cy="2202"/>
                    <a:chOff x="168" y="696"/>
                    <a:chExt cx="1429" cy="1429"/>
                  </a:xfrm>
                </p:grpSpPr>
                <p:grpSp>
                  <p:nvGrpSpPr>
                    <p:cNvPr id="212" name="Group 557"/>
                    <p:cNvGrpSpPr>
                      <a:grpSpLocks noChangeAspect="1"/>
                    </p:cNvGrpSpPr>
                    <p:nvPr/>
                  </p:nvGrpSpPr>
                  <p:grpSpPr bwMode="auto">
                    <a:xfrm>
                      <a:off x="854" y="696"/>
                      <a:ext cx="56" cy="1429"/>
                      <a:chOff x="845" y="696"/>
                      <a:chExt cx="56" cy="1429"/>
                    </a:xfrm>
                  </p:grpSpPr>
                  <p:sp>
                    <p:nvSpPr>
                      <p:cNvPr id="216"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17"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nvGrpSpPr>
                    <p:cNvPr id="213" name="Group 560"/>
                    <p:cNvGrpSpPr>
                      <a:grpSpLocks noChangeAspect="1"/>
                    </p:cNvGrpSpPr>
                    <p:nvPr/>
                  </p:nvGrpSpPr>
                  <p:grpSpPr bwMode="auto">
                    <a:xfrm rot="5400000">
                      <a:off x="855" y="696"/>
                      <a:ext cx="56" cy="1429"/>
                      <a:chOff x="845" y="696"/>
                      <a:chExt cx="56" cy="1429"/>
                    </a:xfrm>
                  </p:grpSpPr>
                  <p:sp>
                    <p:nvSpPr>
                      <p:cNvPr id="214"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15"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grpSp>
                <p:nvGrpSpPr>
                  <p:cNvPr id="205" name="Group 563"/>
                  <p:cNvGrpSpPr>
                    <a:grpSpLocks noChangeAspect="1"/>
                  </p:cNvGrpSpPr>
                  <p:nvPr/>
                </p:nvGrpSpPr>
                <p:grpSpPr bwMode="auto">
                  <a:xfrm rot="2700000">
                    <a:off x="-3927" y="-785"/>
                    <a:ext cx="2208" cy="2202"/>
                    <a:chOff x="168" y="696"/>
                    <a:chExt cx="1429" cy="1429"/>
                  </a:xfrm>
                </p:grpSpPr>
                <p:grpSp>
                  <p:nvGrpSpPr>
                    <p:cNvPr id="206" name="Group 564"/>
                    <p:cNvGrpSpPr>
                      <a:grpSpLocks noChangeAspect="1"/>
                    </p:cNvGrpSpPr>
                    <p:nvPr/>
                  </p:nvGrpSpPr>
                  <p:grpSpPr bwMode="auto">
                    <a:xfrm>
                      <a:off x="854" y="696"/>
                      <a:ext cx="56" cy="1429"/>
                      <a:chOff x="845" y="696"/>
                      <a:chExt cx="56" cy="1429"/>
                    </a:xfrm>
                  </p:grpSpPr>
                  <p:sp>
                    <p:nvSpPr>
                      <p:cNvPr id="210"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11"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nvGrpSpPr>
                    <p:cNvPr id="207" name="Group 567"/>
                    <p:cNvGrpSpPr>
                      <a:grpSpLocks noChangeAspect="1"/>
                    </p:cNvGrpSpPr>
                    <p:nvPr/>
                  </p:nvGrpSpPr>
                  <p:grpSpPr bwMode="auto">
                    <a:xfrm rot="5400000">
                      <a:off x="855" y="696"/>
                      <a:ext cx="56" cy="1429"/>
                      <a:chOff x="845" y="696"/>
                      <a:chExt cx="56" cy="1429"/>
                    </a:xfrm>
                  </p:grpSpPr>
                  <p:sp>
                    <p:nvSpPr>
                      <p:cNvPr id="208"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09"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grpSp>
            <p:grpSp>
              <p:nvGrpSpPr>
                <p:cNvPr id="189" name="Group 570"/>
                <p:cNvGrpSpPr/>
                <p:nvPr/>
              </p:nvGrpSpPr>
              <p:grpSpPr bwMode="auto">
                <a:xfrm rot="1320000">
                  <a:off x="-3742" y="-520"/>
                  <a:ext cx="1546" cy="1546"/>
                  <a:chOff x="-3924" y="-788"/>
                  <a:chExt cx="2208" cy="2208"/>
                </a:xfrm>
              </p:grpSpPr>
              <p:grpSp>
                <p:nvGrpSpPr>
                  <p:cNvPr id="190" name="Group 571"/>
                  <p:cNvGrpSpPr>
                    <a:grpSpLocks noChangeAspect="1"/>
                  </p:cNvGrpSpPr>
                  <p:nvPr/>
                </p:nvGrpSpPr>
                <p:grpSpPr bwMode="auto">
                  <a:xfrm>
                    <a:off x="-3924" y="-788"/>
                    <a:ext cx="2208" cy="2202"/>
                    <a:chOff x="168" y="696"/>
                    <a:chExt cx="1429" cy="1429"/>
                  </a:xfrm>
                </p:grpSpPr>
                <p:grpSp>
                  <p:nvGrpSpPr>
                    <p:cNvPr id="198" name="Group 572"/>
                    <p:cNvGrpSpPr>
                      <a:grpSpLocks noChangeAspect="1"/>
                    </p:cNvGrpSpPr>
                    <p:nvPr/>
                  </p:nvGrpSpPr>
                  <p:grpSpPr bwMode="auto">
                    <a:xfrm>
                      <a:off x="854" y="696"/>
                      <a:ext cx="56" cy="1429"/>
                      <a:chOff x="845" y="696"/>
                      <a:chExt cx="56" cy="1429"/>
                    </a:xfrm>
                  </p:grpSpPr>
                  <p:sp>
                    <p:nvSpPr>
                      <p:cNvPr id="202"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03"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nvGrpSpPr>
                    <p:cNvPr id="199" name="Group 575"/>
                    <p:cNvGrpSpPr>
                      <a:grpSpLocks noChangeAspect="1"/>
                    </p:cNvGrpSpPr>
                    <p:nvPr/>
                  </p:nvGrpSpPr>
                  <p:grpSpPr bwMode="auto">
                    <a:xfrm rot="5400000">
                      <a:off x="855" y="696"/>
                      <a:ext cx="56" cy="1429"/>
                      <a:chOff x="845" y="696"/>
                      <a:chExt cx="56" cy="1429"/>
                    </a:xfrm>
                  </p:grpSpPr>
                  <p:sp>
                    <p:nvSpPr>
                      <p:cNvPr id="200"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01"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grpSp>
                <p:nvGrpSpPr>
                  <p:cNvPr id="191" name="Group 578"/>
                  <p:cNvGrpSpPr>
                    <a:grpSpLocks noChangeAspect="1"/>
                  </p:cNvGrpSpPr>
                  <p:nvPr/>
                </p:nvGrpSpPr>
                <p:grpSpPr bwMode="auto">
                  <a:xfrm rot="2700000">
                    <a:off x="-3927" y="-785"/>
                    <a:ext cx="2208" cy="2202"/>
                    <a:chOff x="168" y="696"/>
                    <a:chExt cx="1429" cy="1429"/>
                  </a:xfrm>
                </p:grpSpPr>
                <p:grpSp>
                  <p:nvGrpSpPr>
                    <p:cNvPr id="192" name="Group 579"/>
                    <p:cNvGrpSpPr>
                      <a:grpSpLocks noChangeAspect="1"/>
                    </p:cNvGrpSpPr>
                    <p:nvPr/>
                  </p:nvGrpSpPr>
                  <p:grpSpPr bwMode="auto">
                    <a:xfrm>
                      <a:off x="854" y="696"/>
                      <a:ext cx="56" cy="1429"/>
                      <a:chOff x="845" y="696"/>
                      <a:chExt cx="56" cy="1429"/>
                    </a:xfrm>
                  </p:grpSpPr>
                  <p:sp>
                    <p:nvSpPr>
                      <p:cNvPr id="196"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197"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nvGrpSpPr>
                    <p:cNvPr id="193" name="Group 582"/>
                    <p:cNvGrpSpPr>
                      <a:grpSpLocks noChangeAspect="1"/>
                    </p:cNvGrpSpPr>
                    <p:nvPr/>
                  </p:nvGrpSpPr>
                  <p:grpSpPr bwMode="auto">
                    <a:xfrm rot="5400000">
                      <a:off x="855" y="696"/>
                      <a:ext cx="56" cy="1429"/>
                      <a:chOff x="845" y="696"/>
                      <a:chExt cx="56" cy="1429"/>
                    </a:xfrm>
                  </p:grpSpPr>
                  <p:sp>
                    <p:nvSpPr>
                      <p:cNvPr id="194"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195"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grpSp>
          </p:grpSp>
        </p:grpSp>
      </p:grpSp>
      <p:grpSp>
        <p:nvGrpSpPr>
          <p:cNvPr id="218" name="Group 550"/>
          <p:cNvGrpSpPr/>
          <p:nvPr/>
        </p:nvGrpSpPr>
        <p:grpSpPr bwMode="auto">
          <a:xfrm>
            <a:off x="7544407" y="1144500"/>
            <a:ext cx="1817450" cy="1817547"/>
            <a:chOff x="295" y="3475"/>
            <a:chExt cx="1407" cy="1407"/>
          </a:xfrm>
        </p:grpSpPr>
        <p:sp>
          <p:nvSpPr>
            <p:cNvPr id="219"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2400">
                <a:solidFill>
                  <a:srgbClr val="FFD85B"/>
                </a:solidFill>
                <a:latin typeface="造字工房俊雅（非商用）常规体" pitchFamily="50" charset="-122"/>
                <a:ea typeface="造字工房俊雅（非商用）常规体" pitchFamily="50" charset="-122"/>
              </a:endParaRPr>
            </a:p>
          </p:txBody>
        </p:sp>
        <p:grpSp>
          <p:nvGrpSpPr>
            <p:cNvPr id="220" name="Group 552"/>
            <p:cNvGrpSpPr/>
            <p:nvPr/>
          </p:nvGrpSpPr>
          <p:grpSpPr bwMode="auto">
            <a:xfrm>
              <a:off x="476" y="3657"/>
              <a:ext cx="1050" cy="1050"/>
              <a:chOff x="-6056" y="-2208"/>
              <a:chExt cx="2208" cy="2208"/>
            </a:xfrm>
          </p:grpSpPr>
          <p:sp>
            <p:nvSpPr>
              <p:cNvPr id="221"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w="9525">
                <a:noFill/>
                <a:round/>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nvGrpSpPr>
              <p:cNvPr id="222" name="Group 554"/>
              <p:cNvGrpSpPr/>
              <p:nvPr/>
            </p:nvGrpSpPr>
            <p:grpSpPr bwMode="auto">
              <a:xfrm>
                <a:off x="-6056" y="-2208"/>
                <a:ext cx="2208" cy="2208"/>
                <a:chOff x="-4060" y="-879"/>
                <a:chExt cx="2208" cy="2208"/>
              </a:xfrm>
            </p:grpSpPr>
            <p:grpSp>
              <p:nvGrpSpPr>
                <p:cNvPr id="223" name="Group 555"/>
                <p:cNvGrpSpPr/>
                <p:nvPr/>
              </p:nvGrpSpPr>
              <p:grpSpPr bwMode="auto">
                <a:xfrm>
                  <a:off x="-4060" y="-879"/>
                  <a:ext cx="2208" cy="2208"/>
                  <a:chOff x="-3924" y="-788"/>
                  <a:chExt cx="2208" cy="2208"/>
                </a:xfrm>
              </p:grpSpPr>
              <p:grpSp>
                <p:nvGrpSpPr>
                  <p:cNvPr id="239" name="Group 556"/>
                  <p:cNvGrpSpPr>
                    <a:grpSpLocks noChangeAspect="1"/>
                  </p:cNvGrpSpPr>
                  <p:nvPr/>
                </p:nvGrpSpPr>
                <p:grpSpPr bwMode="auto">
                  <a:xfrm>
                    <a:off x="-3924" y="-788"/>
                    <a:ext cx="2208" cy="2202"/>
                    <a:chOff x="168" y="696"/>
                    <a:chExt cx="1429" cy="1429"/>
                  </a:xfrm>
                </p:grpSpPr>
                <p:grpSp>
                  <p:nvGrpSpPr>
                    <p:cNvPr id="247" name="Group 557"/>
                    <p:cNvGrpSpPr>
                      <a:grpSpLocks noChangeAspect="1"/>
                    </p:cNvGrpSpPr>
                    <p:nvPr/>
                  </p:nvGrpSpPr>
                  <p:grpSpPr bwMode="auto">
                    <a:xfrm>
                      <a:off x="854" y="696"/>
                      <a:ext cx="56" cy="1429"/>
                      <a:chOff x="845" y="696"/>
                      <a:chExt cx="56" cy="1429"/>
                    </a:xfrm>
                  </p:grpSpPr>
                  <p:sp>
                    <p:nvSpPr>
                      <p:cNvPr id="251"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252"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248" name="Group 560"/>
                    <p:cNvGrpSpPr>
                      <a:grpSpLocks noChangeAspect="1"/>
                    </p:cNvGrpSpPr>
                    <p:nvPr/>
                  </p:nvGrpSpPr>
                  <p:grpSpPr bwMode="auto">
                    <a:xfrm rot="5400000">
                      <a:off x="855" y="696"/>
                      <a:ext cx="56" cy="1429"/>
                      <a:chOff x="845" y="696"/>
                      <a:chExt cx="56" cy="1429"/>
                    </a:xfrm>
                  </p:grpSpPr>
                  <p:sp>
                    <p:nvSpPr>
                      <p:cNvPr id="249"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250"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nvGrpSpPr>
                  <p:cNvPr id="240" name="Group 563"/>
                  <p:cNvGrpSpPr>
                    <a:grpSpLocks noChangeAspect="1"/>
                  </p:cNvGrpSpPr>
                  <p:nvPr/>
                </p:nvGrpSpPr>
                <p:grpSpPr bwMode="auto">
                  <a:xfrm rot="2700000">
                    <a:off x="-3927" y="-785"/>
                    <a:ext cx="2208" cy="2202"/>
                    <a:chOff x="168" y="696"/>
                    <a:chExt cx="1429" cy="1429"/>
                  </a:xfrm>
                </p:grpSpPr>
                <p:grpSp>
                  <p:nvGrpSpPr>
                    <p:cNvPr id="241" name="Group 564"/>
                    <p:cNvGrpSpPr>
                      <a:grpSpLocks noChangeAspect="1"/>
                    </p:cNvGrpSpPr>
                    <p:nvPr/>
                  </p:nvGrpSpPr>
                  <p:grpSpPr bwMode="auto">
                    <a:xfrm>
                      <a:off x="854" y="696"/>
                      <a:ext cx="56" cy="1429"/>
                      <a:chOff x="845" y="696"/>
                      <a:chExt cx="56" cy="1429"/>
                    </a:xfrm>
                  </p:grpSpPr>
                  <p:sp>
                    <p:nvSpPr>
                      <p:cNvPr id="245"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246"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242" name="Group 567"/>
                    <p:cNvGrpSpPr>
                      <a:grpSpLocks noChangeAspect="1"/>
                    </p:cNvGrpSpPr>
                    <p:nvPr/>
                  </p:nvGrpSpPr>
                  <p:grpSpPr bwMode="auto">
                    <a:xfrm rot="5400000">
                      <a:off x="855" y="696"/>
                      <a:ext cx="56" cy="1429"/>
                      <a:chOff x="845" y="696"/>
                      <a:chExt cx="56" cy="1429"/>
                    </a:xfrm>
                  </p:grpSpPr>
                  <p:sp>
                    <p:nvSpPr>
                      <p:cNvPr id="243"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244"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grpSp>
              <p:nvGrpSpPr>
                <p:cNvPr id="224" name="Group 570"/>
                <p:cNvGrpSpPr/>
                <p:nvPr/>
              </p:nvGrpSpPr>
              <p:grpSpPr bwMode="auto">
                <a:xfrm rot="1320000">
                  <a:off x="-3742" y="-520"/>
                  <a:ext cx="1546" cy="1546"/>
                  <a:chOff x="-3924" y="-788"/>
                  <a:chExt cx="2208" cy="2208"/>
                </a:xfrm>
              </p:grpSpPr>
              <p:grpSp>
                <p:nvGrpSpPr>
                  <p:cNvPr id="225" name="Group 571"/>
                  <p:cNvGrpSpPr>
                    <a:grpSpLocks noChangeAspect="1"/>
                  </p:cNvGrpSpPr>
                  <p:nvPr/>
                </p:nvGrpSpPr>
                <p:grpSpPr bwMode="auto">
                  <a:xfrm>
                    <a:off x="-3924" y="-788"/>
                    <a:ext cx="2208" cy="2202"/>
                    <a:chOff x="168" y="696"/>
                    <a:chExt cx="1429" cy="1429"/>
                  </a:xfrm>
                </p:grpSpPr>
                <p:grpSp>
                  <p:nvGrpSpPr>
                    <p:cNvPr id="233" name="Group 572"/>
                    <p:cNvGrpSpPr>
                      <a:grpSpLocks noChangeAspect="1"/>
                    </p:cNvGrpSpPr>
                    <p:nvPr/>
                  </p:nvGrpSpPr>
                  <p:grpSpPr bwMode="auto">
                    <a:xfrm>
                      <a:off x="854" y="696"/>
                      <a:ext cx="56" cy="1429"/>
                      <a:chOff x="845" y="696"/>
                      <a:chExt cx="56" cy="1429"/>
                    </a:xfrm>
                  </p:grpSpPr>
                  <p:sp>
                    <p:nvSpPr>
                      <p:cNvPr id="237"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238"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234" name="Group 575"/>
                    <p:cNvGrpSpPr>
                      <a:grpSpLocks noChangeAspect="1"/>
                    </p:cNvGrpSpPr>
                    <p:nvPr/>
                  </p:nvGrpSpPr>
                  <p:grpSpPr bwMode="auto">
                    <a:xfrm rot="5400000">
                      <a:off x="855" y="696"/>
                      <a:ext cx="56" cy="1429"/>
                      <a:chOff x="845" y="696"/>
                      <a:chExt cx="56" cy="1429"/>
                    </a:xfrm>
                  </p:grpSpPr>
                  <p:sp>
                    <p:nvSpPr>
                      <p:cNvPr id="235"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236"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nvGrpSpPr>
                  <p:cNvPr id="226" name="Group 578"/>
                  <p:cNvGrpSpPr>
                    <a:grpSpLocks noChangeAspect="1"/>
                  </p:cNvGrpSpPr>
                  <p:nvPr/>
                </p:nvGrpSpPr>
                <p:grpSpPr bwMode="auto">
                  <a:xfrm rot="2700000">
                    <a:off x="-3927" y="-785"/>
                    <a:ext cx="2208" cy="2202"/>
                    <a:chOff x="168" y="696"/>
                    <a:chExt cx="1429" cy="1429"/>
                  </a:xfrm>
                </p:grpSpPr>
                <p:grpSp>
                  <p:nvGrpSpPr>
                    <p:cNvPr id="227" name="Group 579"/>
                    <p:cNvGrpSpPr>
                      <a:grpSpLocks noChangeAspect="1"/>
                    </p:cNvGrpSpPr>
                    <p:nvPr/>
                  </p:nvGrpSpPr>
                  <p:grpSpPr bwMode="auto">
                    <a:xfrm>
                      <a:off x="854" y="696"/>
                      <a:ext cx="56" cy="1429"/>
                      <a:chOff x="845" y="696"/>
                      <a:chExt cx="56" cy="1429"/>
                    </a:xfrm>
                  </p:grpSpPr>
                  <p:sp>
                    <p:nvSpPr>
                      <p:cNvPr id="231"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232"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228" name="Group 582"/>
                    <p:cNvGrpSpPr>
                      <a:grpSpLocks noChangeAspect="1"/>
                    </p:cNvGrpSpPr>
                    <p:nvPr/>
                  </p:nvGrpSpPr>
                  <p:grpSpPr bwMode="auto">
                    <a:xfrm rot="5400000">
                      <a:off x="855" y="696"/>
                      <a:ext cx="56" cy="1429"/>
                      <a:chOff x="845" y="696"/>
                      <a:chExt cx="56" cy="1429"/>
                    </a:xfrm>
                  </p:grpSpPr>
                  <p:sp>
                    <p:nvSpPr>
                      <p:cNvPr id="229"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230"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grpSp>
        </p:grpSp>
      </p:grpSp>
      <p:pic>
        <p:nvPicPr>
          <p:cNvPr id="253" name="Picture 3" descr="C:\Users\PC\Desktop\wwe2e.png"/>
          <p:cNvPicPr>
            <a:picLocks noChangeAspect="1" noChangeArrowheads="1"/>
          </p:cNvPicPr>
          <p:nvPr/>
        </p:nvPicPr>
        <p:blipFill>
          <a:blip r:embed="rId6" cstate="screen">
            <a:duotone>
              <a:schemeClr val="accent6">
                <a:shade val="45000"/>
                <a:satMod val="135000"/>
              </a:schemeClr>
              <a:prstClr val="white"/>
            </a:duotone>
          </a:blip>
          <a:srcRect/>
          <a:stretch>
            <a:fillRect/>
          </a:stretch>
        </p:blipFill>
        <p:spPr bwMode="auto">
          <a:xfrm>
            <a:off x="9179318" y="2175152"/>
            <a:ext cx="10866380" cy="617699"/>
          </a:xfrm>
          <a:prstGeom prst="rect">
            <a:avLst/>
          </a:prstGeom>
          <a:noFill/>
        </p:spPr>
      </p:pic>
      <p:pic>
        <p:nvPicPr>
          <p:cNvPr id="254" name="Picture 3" descr="C:\Users\PC\Desktop\wwe2e.png"/>
          <p:cNvPicPr>
            <a:picLocks noChangeAspect="1" noChangeArrowheads="1"/>
          </p:cNvPicPr>
          <p:nvPr/>
        </p:nvPicPr>
        <p:blipFill>
          <a:blip r:embed="rId7" cstate="screen">
            <a:duotone>
              <a:schemeClr val="accent6">
                <a:shade val="45000"/>
                <a:satMod val="135000"/>
              </a:schemeClr>
              <a:prstClr val="white"/>
            </a:duotone>
          </a:blip>
          <a:srcRect/>
          <a:stretch>
            <a:fillRect/>
          </a:stretch>
        </p:blipFill>
        <p:spPr bwMode="auto">
          <a:xfrm>
            <a:off x="-10902887" y="3297612"/>
            <a:ext cx="10866380" cy="505507"/>
          </a:xfrm>
          <a:prstGeom prst="rect">
            <a:avLst/>
          </a:prstGeom>
          <a:noFill/>
        </p:spPr>
      </p:pic>
      <p:grpSp>
        <p:nvGrpSpPr>
          <p:cNvPr id="255" name="Group 7"/>
          <p:cNvGrpSpPr/>
          <p:nvPr/>
        </p:nvGrpSpPr>
        <p:grpSpPr bwMode="auto">
          <a:xfrm>
            <a:off x="-6455149" y="-254774"/>
            <a:ext cx="6734886" cy="6433642"/>
            <a:chOff x="0" y="0"/>
            <a:chExt cx="2208" cy="2208"/>
          </a:xfrm>
        </p:grpSpPr>
        <p:sp>
          <p:nvSpPr>
            <p:cNvPr id="256" name="Oval 8"/>
            <p:cNvSpPr>
              <a:spLocks noChangeArrowheads="1"/>
            </p:cNvSpPr>
            <p:nvPr/>
          </p:nvSpPr>
          <p:spPr bwMode="auto">
            <a:xfrm>
              <a:off x="0" y="76"/>
              <a:ext cx="2132" cy="2132"/>
            </a:xfrm>
            <a:prstGeom prst="ellipse">
              <a:avLst/>
            </a:prstGeom>
            <a:gradFill rotWithShape="1">
              <a:gsLst>
                <a:gs pos="0">
                  <a:schemeClr val="bg1"/>
                </a:gs>
                <a:gs pos="100000">
                  <a:schemeClr val="tx1">
                    <a:alpha val="0"/>
                  </a:schemeClr>
                </a:gs>
              </a:gsLst>
              <a:path path="shape">
                <a:fillToRect l="50000" t="50000" r="50000" b="50000"/>
              </a:path>
            </a:gradFill>
            <a:ln w="9525">
              <a:noFill/>
              <a:round/>
            </a:ln>
          </p:spPr>
          <p:txBody>
            <a:bodyPr wrap="none" anchor="ctr"/>
            <a:lstStyle/>
            <a:p>
              <a:endParaRPr lang="zh-CN" altLang="en-US">
                <a:latin typeface="Calibri" panose="020F0502020204030204" charset="0"/>
              </a:endParaRPr>
            </a:p>
          </p:txBody>
        </p:sp>
        <p:grpSp>
          <p:nvGrpSpPr>
            <p:cNvPr id="257" name="Group 9"/>
            <p:cNvGrpSpPr>
              <a:grpSpLocks noChangeAspect="1"/>
            </p:cNvGrpSpPr>
            <p:nvPr/>
          </p:nvGrpSpPr>
          <p:grpSpPr bwMode="auto">
            <a:xfrm>
              <a:off x="0" y="0"/>
              <a:ext cx="2208" cy="2208"/>
              <a:chOff x="0" y="0"/>
              <a:chExt cx="2208" cy="2208"/>
            </a:xfrm>
          </p:grpSpPr>
          <p:grpSp>
            <p:nvGrpSpPr>
              <p:cNvPr id="258" name="Group 10"/>
              <p:cNvGrpSpPr>
                <a:grpSpLocks noChangeAspect="1"/>
              </p:cNvGrpSpPr>
              <p:nvPr/>
            </p:nvGrpSpPr>
            <p:grpSpPr bwMode="auto">
              <a:xfrm>
                <a:off x="0" y="0"/>
                <a:ext cx="2208" cy="2208"/>
                <a:chOff x="0" y="0"/>
                <a:chExt cx="2208" cy="2208"/>
              </a:xfrm>
            </p:grpSpPr>
            <p:grpSp>
              <p:nvGrpSpPr>
                <p:cNvPr id="274" name="Group 11"/>
                <p:cNvGrpSpPr>
                  <a:grpSpLocks noChangeAspect="1"/>
                </p:cNvGrpSpPr>
                <p:nvPr/>
              </p:nvGrpSpPr>
              <p:grpSpPr bwMode="auto">
                <a:xfrm>
                  <a:off x="0" y="0"/>
                  <a:ext cx="2208" cy="2202"/>
                  <a:chOff x="0" y="0"/>
                  <a:chExt cx="1429" cy="1429"/>
                </a:xfrm>
              </p:grpSpPr>
              <p:grpSp>
                <p:nvGrpSpPr>
                  <p:cNvPr id="282" name="Group 12"/>
                  <p:cNvGrpSpPr>
                    <a:grpSpLocks noChangeAspect="1"/>
                  </p:cNvGrpSpPr>
                  <p:nvPr/>
                </p:nvGrpSpPr>
                <p:grpSpPr bwMode="auto">
                  <a:xfrm>
                    <a:off x="686" y="0"/>
                    <a:ext cx="56" cy="1429"/>
                    <a:chOff x="0" y="0"/>
                    <a:chExt cx="56" cy="1429"/>
                  </a:xfrm>
                </p:grpSpPr>
                <p:sp>
                  <p:nvSpPr>
                    <p:cNvPr id="286" name="AutoShape 13"/>
                    <p:cNvSpPr>
                      <a:spLocks noChangeAspect="1" noChangeArrowheads="1"/>
                    </p:cNvSpPr>
                    <p:nvPr/>
                  </p:nvSpPr>
                  <p:spPr bwMode="auto">
                    <a:xfrm>
                      <a:off x="0" y="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87" name="AutoShape 14"/>
                    <p:cNvSpPr>
                      <a:spLocks noChangeAspect="1" noChangeArrowheads="1"/>
                    </p:cNvSpPr>
                    <p:nvPr/>
                  </p:nvSpPr>
                  <p:spPr bwMode="auto">
                    <a:xfrm flipV="1">
                      <a:off x="0" y="714"/>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nvGrpSpPr>
                  <p:cNvPr id="283" name="Group 15"/>
                  <p:cNvGrpSpPr>
                    <a:grpSpLocks noChangeAspect="1"/>
                  </p:cNvGrpSpPr>
                  <p:nvPr/>
                </p:nvGrpSpPr>
                <p:grpSpPr bwMode="auto">
                  <a:xfrm rot="5400000">
                    <a:off x="687" y="-1"/>
                    <a:ext cx="56" cy="1429"/>
                    <a:chOff x="0" y="0"/>
                    <a:chExt cx="56" cy="1429"/>
                  </a:xfrm>
                </p:grpSpPr>
                <p:sp>
                  <p:nvSpPr>
                    <p:cNvPr id="284" name="AutoShape 16"/>
                    <p:cNvSpPr>
                      <a:spLocks noChangeAspect="1" noChangeArrowheads="1"/>
                    </p:cNvSpPr>
                    <p:nvPr/>
                  </p:nvSpPr>
                  <p:spPr bwMode="auto">
                    <a:xfrm>
                      <a:off x="0" y="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85" name="AutoShape 17"/>
                    <p:cNvSpPr>
                      <a:spLocks noChangeAspect="1" noChangeArrowheads="1"/>
                    </p:cNvSpPr>
                    <p:nvPr/>
                  </p:nvSpPr>
                  <p:spPr bwMode="auto">
                    <a:xfrm flipV="1">
                      <a:off x="0" y="714"/>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grpSp>
              <p:nvGrpSpPr>
                <p:cNvPr id="275" name="Group 18"/>
                <p:cNvGrpSpPr>
                  <a:grpSpLocks noChangeAspect="1"/>
                </p:cNvGrpSpPr>
                <p:nvPr/>
              </p:nvGrpSpPr>
              <p:grpSpPr bwMode="auto">
                <a:xfrm rot="2700000">
                  <a:off x="-3" y="3"/>
                  <a:ext cx="2208" cy="2202"/>
                  <a:chOff x="0" y="0"/>
                  <a:chExt cx="1429" cy="1429"/>
                </a:xfrm>
              </p:grpSpPr>
              <p:grpSp>
                <p:nvGrpSpPr>
                  <p:cNvPr id="276" name="Group 19"/>
                  <p:cNvGrpSpPr>
                    <a:grpSpLocks noChangeAspect="1"/>
                  </p:cNvGrpSpPr>
                  <p:nvPr/>
                </p:nvGrpSpPr>
                <p:grpSpPr bwMode="auto">
                  <a:xfrm>
                    <a:off x="686" y="0"/>
                    <a:ext cx="56" cy="1429"/>
                    <a:chOff x="0" y="0"/>
                    <a:chExt cx="56" cy="1429"/>
                  </a:xfrm>
                </p:grpSpPr>
                <p:sp>
                  <p:nvSpPr>
                    <p:cNvPr id="280" name="AutoShape 20"/>
                    <p:cNvSpPr>
                      <a:spLocks noChangeAspect="1" noChangeArrowheads="1"/>
                    </p:cNvSpPr>
                    <p:nvPr/>
                  </p:nvSpPr>
                  <p:spPr bwMode="auto">
                    <a:xfrm>
                      <a:off x="0" y="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81" name="AutoShape 21"/>
                    <p:cNvSpPr>
                      <a:spLocks noChangeAspect="1" noChangeArrowheads="1"/>
                    </p:cNvSpPr>
                    <p:nvPr/>
                  </p:nvSpPr>
                  <p:spPr bwMode="auto">
                    <a:xfrm flipV="1">
                      <a:off x="0" y="714"/>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nvGrpSpPr>
                  <p:cNvPr id="277" name="Group 22"/>
                  <p:cNvGrpSpPr>
                    <a:grpSpLocks noChangeAspect="1"/>
                  </p:cNvGrpSpPr>
                  <p:nvPr/>
                </p:nvGrpSpPr>
                <p:grpSpPr bwMode="auto">
                  <a:xfrm rot="5400000">
                    <a:off x="687" y="-1"/>
                    <a:ext cx="56" cy="1429"/>
                    <a:chOff x="0" y="0"/>
                    <a:chExt cx="56" cy="1429"/>
                  </a:xfrm>
                </p:grpSpPr>
                <p:sp>
                  <p:nvSpPr>
                    <p:cNvPr id="278" name="AutoShape 23"/>
                    <p:cNvSpPr>
                      <a:spLocks noChangeAspect="1" noChangeArrowheads="1"/>
                    </p:cNvSpPr>
                    <p:nvPr/>
                  </p:nvSpPr>
                  <p:spPr bwMode="auto">
                    <a:xfrm>
                      <a:off x="0" y="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79" name="AutoShape 24"/>
                    <p:cNvSpPr>
                      <a:spLocks noChangeAspect="1" noChangeArrowheads="1"/>
                    </p:cNvSpPr>
                    <p:nvPr/>
                  </p:nvSpPr>
                  <p:spPr bwMode="auto">
                    <a:xfrm flipV="1">
                      <a:off x="0" y="714"/>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grpSp>
          <p:grpSp>
            <p:nvGrpSpPr>
              <p:cNvPr id="259" name="Group 25"/>
              <p:cNvGrpSpPr>
                <a:grpSpLocks noChangeAspect="1"/>
              </p:cNvGrpSpPr>
              <p:nvPr/>
            </p:nvGrpSpPr>
            <p:grpSpPr bwMode="auto">
              <a:xfrm rot="1320000">
                <a:off x="318" y="359"/>
                <a:ext cx="1546" cy="1546"/>
                <a:chOff x="0" y="0"/>
                <a:chExt cx="2208" cy="2208"/>
              </a:xfrm>
            </p:grpSpPr>
            <p:grpSp>
              <p:nvGrpSpPr>
                <p:cNvPr id="260" name="Group 26"/>
                <p:cNvGrpSpPr>
                  <a:grpSpLocks noChangeAspect="1"/>
                </p:cNvGrpSpPr>
                <p:nvPr/>
              </p:nvGrpSpPr>
              <p:grpSpPr bwMode="auto">
                <a:xfrm>
                  <a:off x="0" y="0"/>
                  <a:ext cx="2208" cy="2202"/>
                  <a:chOff x="0" y="0"/>
                  <a:chExt cx="1429" cy="1429"/>
                </a:xfrm>
              </p:grpSpPr>
              <p:grpSp>
                <p:nvGrpSpPr>
                  <p:cNvPr id="268" name="Group 27"/>
                  <p:cNvGrpSpPr>
                    <a:grpSpLocks noChangeAspect="1"/>
                  </p:cNvGrpSpPr>
                  <p:nvPr/>
                </p:nvGrpSpPr>
                <p:grpSpPr bwMode="auto">
                  <a:xfrm>
                    <a:off x="686" y="0"/>
                    <a:ext cx="56" cy="1429"/>
                    <a:chOff x="0" y="0"/>
                    <a:chExt cx="56" cy="1429"/>
                  </a:xfrm>
                </p:grpSpPr>
                <p:sp>
                  <p:nvSpPr>
                    <p:cNvPr id="272" name="AutoShape 28"/>
                    <p:cNvSpPr>
                      <a:spLocks noChangeAspect="1" noChangeArrowheads="1"/>
                    </p:cNvSpPr>
                    <p:nvPr/>
                  </p:nvSpPr>
                  <p:spPr bwMode="auto">
                    <a:xfrm>
                      <a:off x="0" y="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73" name="AutoShape 29"/>
                    <p:cNvSpPr>
                      <a:spLocks noChangeAspect="1" noChangeArrowheads="1"/>
                    </p:cNvSpPr>
                    <p:nvPr/>
                  </p:nvSpPr>
                  <p:spPr bwMode="auto">
                    <a:xfrm flipV="1">
                      <a:off x="0" y="714"/>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nvGrpSpPr>
                  <p:cNvPr id="269" name="Group 30"/>
                  <p:cNvGrpSpPr>
                    <a:grpSpLocks noChangeAspect="1"/>
                  </p:cNvGrpSpPr>
                  <p:nvPr/>
                </p:nvGrpSpPr>
                <p:grpSpPr bwMode="auto">
                  <a:xfrm rot="5400000">
                    <a:off x="687" y="-1"/>
                    <a:ext cx="56" cy="1429"/>
                    <a:chOff x="0" y="0"/>
                    <a:chExt cx="56" cy="1429"/>
                  </a:xfrm>
                </p:grpSpPr>
                <p:sp>
                  <p:nvSpPr>
                    <p:cNvPr id="270" name="AutoShape 31"/>
                    <p:cNvSpPr>
                      <a:spLocks noChangeAspect="1" noChangeArrowheads="1"/>
                    </p:cNvSpPr>
                    <p:nvPr/>
                  </p:nvSpPr>
                  <p:spPr bwMode="auto">
                    <a:xfrm>
                      <a:off x="0" y="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71" name="AutoShape 32"/>
                    <p:cNvSpPr>
                      <a:spLocks noChangeAspect="1" noChangeArrowheads="1"/>
                    </p:cNvSpPr>
                    <p:nvPr/>
                  </p:nvSpPr>
                  <p:spPr bwMode="auto">
                    <a:xfrm flipV="1">
                      <a:off x="0" y="714"/>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grpSp>
              <p:nvGrpSpPr>
                <p:cNvPr id="261" name="Group 33"/>
                <p:cNvGrpSpPr>
                  <a:grpSpLocks noChangeAspect="1"/>
                </p:cNvGrpSpPr>
                <p:nvPr/>
              </p:nvGrpSpPr>
              <p:grpSpPr bwMode="auto">
                <a:xfrm rot="2700000">
                  <a:off x="-3" y="3"/>
                  <a:ext cx="2208" cy="2202"/>
                  <a:chOff x="0" y="0"/>
                  <a:chExt cx="1429" cy="1429"/>
                </a:xfrm>
              </p:grpSpPr>
              <p:grpSp>
                <p:nvGrpSpPr>
                  <p:cNvPr id="262" name="Group 34"/>
                  <p:cNvGrpSpPr>
                    <a:grpSpLocks noChangeAspect="1"/>
                  </p:cNvGrpSpPr>
                  <p:nvPr/>
                </p:nvGrpSpPr>
                <p:grpSpPr bwMode="auto">
                  <a:xfrm>
                    <a:off x="686" y="0"/>
                    <a:ext cx="56" cy="1429"/>
                    <a:chOff x="0" y="0"/>
                    <a:chExt cx="56" cy="1429"/>
                  </a:xfrm>
                </p:grpSpPr>
                <p:sp>
                  <p:nvSpPr>
                    <p:cNvPr id="266" name="AutoShape 35"/>
                    <p:cNvSpPr>
                      <a:spLocks noChangeAspect="1" noChangeArrowheads="1"/>
                    </p:cNvSpPr>
                    <p:nvPr/>
                  </p:nvSpPr>
                  <p:spPr bwMode="auto">
                    <a:xfrm>
                      <a:off x="0" y="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67" name="AutoShape 36"/>
                    <p:cNvSpPr>
                      <a:spLocks noChangeAspect="1" noChangeArrowheads="1"/>
                    </p:cNvSpPr>
                    <p:nvPr/>
                  </p:nvSpPr>
                  <p:spPr bwMode="auto">
                    <a:xfrm flipV="1">
                      <a:off x="0" y="714"/>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nvGrpSpPr>
                  <p:cNvPr id="263" name="Group 37"/>
                  <p:cNvGrpSpPr>
                    <a:grpSpLocks noChangeAspect="1"/>
                  </p:cNvGrpSpPr>
                  <p:nvPr/>
                </p:nvGrpSpPr>
                <p:grpSpPr bwMode="auto">
                  <a:xfrm rot="5400000">
                    <a:off x="687" y="-1"/>
                    <a:ext cx="56" cy="1429"/>
                    <a:chOff x="0" y="0"/>
                    <a:chExt cx="56" cy="1429"/>
                  </a:xfrm>
                </p:grpSpPr>
                <p:sp>
                  <p:nvSpPr>
                    <p:cNvPr id="264" name="AutoShape 38"/>
                    <p:cNvSpPr>
                      <a:spLocks noChangeAspect="1" noChangeArrowheads="1"/>
                    </p:cNvSpPr>
                    <p:nvPr/>
                  </p:nvSpPr>
                  <p:spPr bwMode="auto">
                    <a:xfrm>
                      <a:off x="0" y="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sp>
                  <p:nvSpPr>
                    <p:cNvPr id="265" name="AutoShape 39"/>
                    <p:cNvSpPr>
                      <a:spLocks noChangeAspect="1" noChangeArrowheads="1"/>
                    </p:cNvSpPr>
                    <p:nvPr/>
                  </p:nvSpPr>
                  <p:spPr bwMode="auto">
                    <a:xfrm flipV="1">
                      <a:off x="0" y="714"/>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anose="020F0502020204030204" charset="0"/>
                      </a:endParaRPr>
                    </a:p>
                  </p:txBody>
                </p:sp>
              </p:grpSp>
            </p:grpSp>
          </p:grpSp>
        </p:grpSp>
      </p:grpSp>
      <p:grpSp>
        <p:nvGrpSpPr>
          <p:cNvPr id="288" name="Group 550"/>
          <p:cNvGrpSpPr/>
          <p:nvPr/>
        </p:nvGrpSpPr>
        <p:grpSpPr bwMode="auto">
          <a:xfrm>
            <a:off x="790473" y="949252"/>
            <a:ext cx="1817452" cy="1817548"/>
            <a:chOff x="295" y="3475"/>
            <a:chExt cx="1407" cy="1407"/>
          </a:xfrm>
        </p:grpSpPr>
        <p:sp>
          <p:nvSpPr>
            <p:cNvPr id="289"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2400">
                <a:solidFill>
                  <a:srgbClr val="FFD85B"/>
                </a:solidFill>
                <a:latin typeface="造字工房俊雅（非商用）常规体" pitchFamily="50" charset="-122"/>
                <a:ea typeface="造字工房俊雅（非商用）常规体" pitchFamily="50" charset="-122"/>
              </a:endParaRPr>
            </a:p>
          </p:txBody>
        </p:sp>
        <p:grpSp>
          <p:nvGrpSpPr>
            <p:cNvPr id="290" name="Group 552"/>
            <p:cNvGrpSpPr/>
            <p:nvPr/>
          </p:nvGrpSpPr>
          <p:grpSpPr bwMode="auto">
            <a:xfrm>
              <a:off x="476" y="3657"/>
              <a:ext cx="1050" cy="1050"/>
              <a:chOff x="-6056" y="-2208"/>
              <a:chExt cx="2208" cy="2208"/>
            </a:xfrm>
          </p:grpSpPr>
          <p:sp>
            <p:nvSpPr>
              <p:cNvPr id="291"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w="9525">
                <a:noFill/>
                <a:round/>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nvGrpSpPr>
              <p:cNvPr id="292" name="Group 554"/>
              <p:cNvGrpSpPr/>
              <p:nvPr/>
            </p:nvGrpSpPr>
            <p:grpSpPr bwMode="auto">
              <a:xfrm>
                <a:off x="-6056" y="-2208"/>
                <a:ext cx="2208" cy="2208"/>
                <a:chOff x="-4060" y="-879"/>
                <a:chExt cx="2208" cy="2208"/>
              </a:xfrm>
            </p:grpSpPr>
            <p:grpSp>
              <p:nvGrpSpPr>
                <p:cNvPr id="293" name="Group 555"/>
                <p:cNvGrpSpPr/>
                <p:nvPr/>
              </p:nvGrpSpPr>
              <p:grpSpPr bwMode="auto">
                <a:xfrm>
                  <a:off x="-4060" y="-879"/>
                  <a:ext cx="2208" cy="2208"/>
                  <a:chOff x="-3924" y="-788"/>
                  <a:chExt cx="2208" cy="2208"/>
                </a:xfrm>
              </p:grpSpPr>
              <p:grpSp>
                <p:nvGrpSpPr>
                  <p:cNvPr id="309" name="Group 556"/>
                  <p:cNvGrpSpPr>
                    <a:grpSpLocks noChangeAspect="1"/>
                  </p:cNvGrpSpPr>
                  <p:nvPr/>
                </p:nvGrpSpPr>
                <p:grpSpPr bwMode="auto">
                  <a:xfrm>
                    <a:off x="-3924" y="-788"/>
                    <a:ext cx="2208" cy="2202"/>
                    <a:chOff x="168" y="696"/>
                    <a:chExt cx="1429" cy="1429"/>
                  </a:xfrm>
                </p:grpSpPr>
                <p:grpSp>
                  <p:nvGrpSpPr>
                    <p:cNvPr id="317" name="Group 557"/>
                    <p:cNvGrpSpPr>
                      <a:grpSpLocks noChangeAspect="1"/>
                    </p:cNvGrpSpPr>
                    <p:nvPr/>
                  </p:nvGrpSpPr>
                  <p:grpSpPr bwMode="auto">
                    <a:xfrm>
                      <a:off x="854" y="696"/>
                      <a:ext cx="56" cy="1429"/>
                      <a:chOff x="845" y="696"/>
                      <a:chExt cx="56" cy="1429"/>
                    </a:xfrm>
                  </p:grpSpPr>
                  <p:sp>
                    <p:nvSpPr>
                      <p:cNvPr id="321"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322"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318" name="Group 560"/>
                    <p:cNvGrpSpPr>
                      <a:grpSpLocks noChangeAspect="1"/>
                    </p:cNvGrpSpPr>
                    <p:nvPr/>
                  </p:nvGrpSpPr>
                  <p:grpSpPr bwMode="auto">
                    <a:xfrm rot="5400000">
                      <a:off x="855" y="696"/>
                      <a:ext cx="56" cy="1429"/>
                      <a:chOff x="845" y="696"/>
                      <a:chExt cx="56" cy="1429"/>
                    </a:xfrm>
                  </p:grpSpPr>
                  <p:sp>
                    <p:nvSpPr>
                      <p:cNvPr id="319"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320"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nvGrpSpPr>
                  <p:cNvPr id="310" name="Group 563"/>
                  <p:cNvGrpSpPr>
                    <a:grpSpLocks noChangeAspect="1"/>
                  </p:cNvGrpSpPr>
                  <p:nvPr/>
                </p:nvGrpSpPr>
                <p:grpSpPr bwMode="auto">
                  <a:xfrm rot="2700000">
                    <a:off x="-3927" y="-785"/>
                    <a:ext cx="2208" cy="2202"/>
                    <a:chOff x="168" y="696"/>
                    <a:chExt cx="1429" cy="1429"/>
                  </a:xfrm>
                </p:grpSpPr>
                <p:grpSp>
                  <p:nvGrpSpPr>
                    <p:cNvPr id="311" name="Group 564"/>
                    <p:cNvGrpSpPr>
                      <a:grpSpLocks noChangeAspect="1"/>
                    </p:cNvGrpSpPr>
                    <p:nvPr/>
                  </p:nvGrpSpPr>
                  <p:grpSpPr bwMode="auto">
                    <a:xfrm>
                      <a:off x="854" y="696"/>
                      <a:ext cx="56" cy="1429"/>
                      <a:chOff x="845" y="696"/>
                      <a:chExt cx="56" cy="1429"/>
                    </a:xfrm>
                  </p:grpSpPr>
                  <p:sp>
                    <p:nvSpPr>
                      <p:cNvPr id="315"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316"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312" name="Group 567"/>
                    <p:cNvGrpSpPr>
                      <a:grpSpLocks noChangeAspect="1"/>
                    </p:cNvGrpSpPr>
                    <p:nvPr/>
                  </p:nvGrpSpPr>
                  <p:grpSpPr bwMode="auto">
                    <a:xfrm rot="5400000">
                      <a:off x="855" y="696"/>
                      <a:ext cx="56" cy="1429"/>
                      <a:chOff x="845" y="696"/>
                      <a:chExt cx="56" cy="1429"/>
                    </a:xfrm>
                  </p:grpSpPr>
                  <p:sp>
                    <p:nvSpPr>
                      <p:cNvPr id="313"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314"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grpSp>
              <p:nvGrpSpPr>
                <p:cNvPr id="294" name="Group 570"/>
                <p:cNvGrpSpPr/>
                <p:nvPr/>
              </p:nvGrpSpPr>
              <p:grpSpPr bwMode="auto">
                <a:xfrm rot="1320000">
                  <a:off x="-3742" y="-520"/>
                  <a:ext cx="1546" cy="1546"/>
                  <a:chOff x="-3924" y="-788"/>
                  <a:chExt cx="2208" cy="2208"/>
                </a:xfrm>
              </p:grpSpPr>
              <p:grpSp>
                <p:nvGrpSpPr>
                  <p:cNvPr id="295" name="Group 571"/>
                  <p:cNvGrpSpPr>
                    <a:grpSpLocks noChangeAspect="1"/>
                  </p:cNvGrpSpPr>
                  <p:nvPr/>
                </p:nvGrpSpPr>
                <p:grpSpPr bwMode="auto">
                  <a:xfrm>
                    <a:off x="-3924" y="-788"/>
                    <a:ext cx="2208" cy="2202"/>
                    <a:chOff x="168" y="696"/>
                    <a:chExt cx="1429" cy="1429"/>
                  </a:xfrm>
                </p:grpSpPr>
                <p:grpSp>
                  <p:nvGrpSpPr>
                    <p:cNvPr id="303" name="Group 572"/>
                    <p:cNvGrpSpPr>
                      <a:grpSpLocks noChangeAspect="1"/>
                    </p:cNvGrpSpPr>
                    <p:nvPr/>
                  </p:nvGrpSpPr>
                  <p:grpSpPr bwMode="auto">
                    <a:xfrm>
                      <a:off x="854" y="696"/>
                      <a:ext cx="56" cy="1429"/>
                      <a:chOff x="845" y="696"/>
                      <a:chExt cx="56" cy="1429"/>
                    </a:xfrm>
                  </p:grpSpPr>
                  <p:sp>
                    <p:nvSpPr>
                      <p:cNvPr id="307"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308"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304" name="Group 575"/>
                    <p:cNvGrpSpPr>
                      <a:grpSpLocks noChangeAspect="1"/>
                    </p:cNvGrpSpPr>
                    <p:nvPr/>
                  </p:nvGrpSpPr>
                  <p:grpSpPr bwMode="auto">
                    <a:xfrm rot="5400000">
                      <a:off x="855" y="696"/>
                      <a:ext cx="56" cy="1429"/>
                      <a:chOff x="845" y="696"/>
                      <a:chExt cx="56" cy="1429"/>
                    </a:xfrm>
                  </p:grpSpPr>
                  <p:sp>
                    <p:nvSpPr>
                      <p:cNvPr id="305"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306"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nvGrpSpPr>
                  <p:cNvPr id="296" name="Group 578"/>
                  <p:cNvGrpSpPr>
                    <a:grpSpLocks noChangeAspect="1"/>
                  </p:cNvGrpSpPr>
                  <p:nvPr/>
                </p:nvGrpSpPr>
                <p:grpSpPr bwMode="auto">
                  <a:xfrm rot="2700000">
                    <a:off x="-3927" y="-785"/>
                    <a:ext cx="2208" cy="2202"/>
                    <a:chOff x="168" y="696"/>
                    <a:chExt cx="1429" cy="1429"/>
                  </a:xfrm>
                </p:grpSpPr>
                <p:grpSp>
                  <p:nvGrpSpPr>
                    <p:cNvPr id="297" name="Group 579"/>
                    <p:cNvGrpSpPr>
                      <a:grpSpLocks noChangeAspect="1"/>
                    </p:cNvGrpSpPr>
                    <p:nvPr/>
                  </p:nvGrpSpPr>
                  <p:grpSpPr bwMode="auto">
                    <a:xfrm>
                      <a:off x="854" y="696"/>
                      <a:ext cx="56" cy="1429"/>
                      <a:chOff x="845" y="696"/>
                      <a:chExt cx="56" cy="1429"/>
                    </a:xfrm>
                  </p:grpSpPr>
                  <p:sp>
                    <p:nvSpPr>
                      <p:cNvPr id="301"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302"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nvGrpSpPr>
                    <p:cNvPr id="298" name="Group 582"/>
                    <p:cNvGrpSpPr>
                      <a:grpSpLocks noChangeAspect="1"/>
                    </p:cNvGrpSpPr>
                    <p:nvPr/>
                  </p:nvGrpSpPr>
                  <p:grpSpPr bwMode="auto">
                    <a:xfrm rot="5400000">
                      <a:off x="855" y="696"/>
                      <a:ext cx="56" cy="1429"/>
                      <a:chOff x="845" y="696"/>
                      <a:chExt cx="56" cy="1429"/>
                    </a:xfrm>
                  </p:grpSpPr>
                  <p:sp>
                    <p:nvSpPr>
                      <p:cNvPr id="299"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sp>
                    <p:nvSpPr>
                      <p:cNvPr id="300"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sz="2400">
                          <a:solidFill>
                            <a:srgbClr val="FFD85B"/>
                          </a:solidFill>
                          <a:latin typeface="造字工房俊雅（非商用）常规体" pitchFamily="50" charset="-122"/>
                          <a:ea typeface="造字工房俊雅（非商用）常规体" pitchFamily="50" charset="-122"/>
                        </a:endParaRPr>
                      </a:p>
                    </p:txBody>
                  </p:sp>
                </p:grpSp>
              </p:grpSp>
            </p:grpSp>
          </p:grpSp>
        </p:grpSp>
      </p:grpSp>
      <p:sp>
        <p:nvSpPr>
          <p:cNvPr id="323" name="TextBox 965"/>
          <p:cNvSpPr txBox="1"/>
          <p:nvPr/>
        </p:nvSpPr>
        <p:spPr>
          <a:xfrm>
            <a:off x="788525" y="1491630"/>
            <a:ext cx="2898143" cy="1754310"/>
          </a:xfrm>
          <a:prstGeom prst="rect">
            <a:avLst/>
          </a:prstGeom>
          <a:noFill/>
        </p:spPr>
        <p:txBody>
          <a:bodyPr wrap="square" lIns="91424" tIns="45712" rIns="91424" bIns="45712"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8000" b="1" i="0" u="none" strike="noStrike" kern="0" cap="none" spc="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造字工房俊雅（非商用）常规体" pitchFamily="50" charset="-122"/>
                <a:ea typeface="造字工房俊雅（非商用）常规体" pitchFamily="50" charset="-122"/>
              </a:defRPr>
            </a:lvl1pPr>
          </a:lstStyle>
          <a:p>
            <a:r>
              <a:rPr lang="zh-CN" altLang="en-US" sz="5400" dirty="0"/>
              <a:t>一路</a:t>
            </a:r>
            <a:r>
              <a:rPr lang="zh-CN" altLang="en-US" sz="5400" dirty="0">
                <a:latin typeface="方正粗谭黑简体" panose="02000000000000000000" pitchFamily="2" charset="-122"/>
                <a:ea typeface="方正粗谭黑简体" panose="02000000000000000000" pitchFamily="2" charset="-122"/>
              </a:rPr>
              <a:t>有你</a:t>
            </a:r>
          </a:p>
        </p:txBody>
      </p:sp>
      <p:sp>
        <p:nvSpPr>
          <p:cNvPr id="324" name="TextBox 966"/>
          <p:cNvSpPr txBox="1"/>
          <p:nvPr/>
        </p:nvSpPr>
        <p:spPr>
          <a:xfrm>
            <a:off x="4992102" y="1804797"/>
            <a:ext cx="4120398" cy="1754310"/>
          </a:xfrm>
          <a:prstGeom prst="rect">
            <a:avLst/>
          </a:prstGeom>
          <a:noFill/>
        </p:spPr>
        <p:txBody>
          <a:bodyPr wrap="square" lIns="91424" tIns="45712" rIns="91424" bIns="45712"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6000" b="1" i="0" u="none" strike="noStrike" kern="0" cap="none" spc="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造字工房俊雅（非商用）常规体" pitchFamily="50" charset="-122"/>
                <a:ea typeface="造字工房俊雅（非商用）常规体" pitchFamily="50" charset="-122"/>
              </a:defRPr>
            </a:lvl1pPr>
          </a:lstStyle>
          <a:p>
            <a:r>
              <a:rPr lang="zh-CN" altLang="en-US" sz="5400" dirty="0"/>
              <a:t>感谢</a:t>
            </a:r>
            <a:r>
              <a:rPr lang="zh-CN" altLang="en-US" sz="5400" dirty="0">
                <a:latin typeface="方正粗谭黑简体" panose="02000000000000000000" pitchFamily="2" charset="-122"/>
                <a:ea typeface="方正粗谭黑简体" panose="02000000000000000000" pitchFamily="2" charset="-122"/>
              </a:rPr>
              <a:t>你的付出</a:t>
            </a:r>
          </a:p>
        </p:txBody>
      </p:sp>
      <p:sp>
        <p:nvSpPr>
          <p:cNvPr id="325" name="TextBox 967"/>
          <p:cNvSpPr txBox="1"/>
          <p:nvPr/>
        </p:nvSpPr>
        <p:spPr>
          <a:xfrm>
            <a:off x="2487011" y="2266097"/>
            <a:ext cx="4674017" cy="1631200"/>
          </a:xfrm>
          <a:prstGeom prst="rect">
            <a:avLst/>
          </a:prstGeom>
          <a:noFill/>
        </p:spPr>
        <p:txBody>
          <a:bodyPr wrap="square" lIns="91424" tIns="45712" rIns="91424" bIns="45712"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6000" b="1" i="0" u="none" strike="noStrike" kern="0" cap="none" spc="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造字工房俊雅（非商用）常规体" pitchFamily="50" charset="-122"/>
                <a:ea typeface="造字工房俊雅（非商用）常规体" pitchFamily="50" charset="-122"/>
              </a:defRPr>
            </a:lvl1pPr>
          </a:lstStyle>
          <a:p>
            <a:r>
              <a:rPr lang="zh-CN" altLang="en-US" sz="4100" dirty="0"/>
              <a:t>我们才能</a:t>
            </a:r>
            <a:r>
              <a:rPr lang="zh-CN" altLang="en-US" sz="5000" dirty="0">
                <a:latin typeface="方正粗谭黑简体" panose="02000000000000000000" pitchFamily="2" charset="-122"/>
                <a:ea typeface="方正粗谭黑简体" panose="02000000000000000000" pitchFamily="2" charset="-122"/>
              </a:rPr>
              <a:t>收获成功</a:t>
            </a:r>
          </a:p>
        </p:txBody>
      </p:sp>
      <p:sp>
        <p:nvSpPr>
          <p:cNvPr id="326" name="TextBox 968"/>
          <p:cNvSpPr txBox="1"/>
          <p:nvPr/>
        </p:nvSpPr>
        <p:spPr>
          <a:xfrm>
            <a:off x="369615" y="2985318"/>
            <a:ext cx="4306492" cy="1477311"/>
          </a:xfrm>
          <a:prstGeom prst="rect">
            <a:avLst/>
          </a:prstGeom>
          <a:noFill/>
        </p:spPr>
        <p:txBody>
          <a:bodyPr wrap="square" lIns="91424" tIns="45712" rIns="91424" bIns="45712"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4400" b="1" i="0" u="none" strike="noStrike" kern="0" cap="none" spc="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造字工房俊雅（非商用）常规体" pitchFamily="50" charset="-122"/>
                <a:ea typeface="造字工房俊雅（非商用）常规体" pitchFamily="50" charset="-122"/>
              </a:defRPr>
            </a:lvl1pPr>
          </a:lstStyle>
          <a:p>
            <a:r>
              <a:rPr lang="zh-CN" altLang="en-US" sz="4500" dirty="0"/>
              <a:t>我们得以</a:t>
            </a:r>
            <a:r>
              <a:rPr lang="zh-CN" altLang="en-US" sz="4500" dirty="0">
                <a:latin typeface="方正粗谭黑简体" panose="02000000000000000000" pitchFamily="2" charset="-122"/>
                <a:ea typeface="方正粗谭黑简体" panose="02000000000000000000" pitchFamily="2" charset="-122"/>
              </a:rPr>
              <a:t>携手共进</a:t>
            </a:r>
          </a:p>
        </p:txBody>
      </p:sp>
      <p:sp>
        <p:nvSpPr>
          <p:cNvPr id="327" name="TextBox 969"/>
          <p:cNvSpPr txBox="1"/>
          <p:nvPr/>
        </p:nvSpPr>
        <p:spPr>
          <a:xfrm>
            <a:off x="3502700" y="1238624"/>
            <a:ext cx="4477314" cy="600148"/>
          </a:xfrm>
          <a:prstGeom prst="rect">
            <a:avLst/>
          </a:prstGeom>
          <a:noFill/>
        </p:spPr>
        <p:txBody>
          <a:bodyPr wrap="square" lIns="91424" tIns="45712" rIns="91424" bIns="45712"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4000" b="1" i="0" u="none" strike="noStrike" kern="0" cap="none" spc="60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造字工房俊雅（非商用）常规体" pitchFamily="50" charset="-122"/>
                <a:ea typeface="造字工房俊雅（非商用）常规体" pitchFamily="50" charset="-122"/>
              </a:defRPr>
            </a:lvl1pPr>
          </a:lstStyle>
          <a:p>
            <a:r>
              <a:rPr lang="zh-CN" altLang="en-US" sz="3300" b="0" spc="225" dirty="0">
                <a:latin typeface="方正粗谭黑简体" panose="02000000000000000000" pitchFamily="2" charset="-122"/>
                <a:ea typeface="方正粗谭黑简体" panose="02000000000000000000" pitchFamily="2" charset="-122"/>
              </a:rPr>
              <a:t>年度优秀员工表彰</a:t>
            </a:r>
            <a:endParaRPr lang="en-US" altLang="zh-CN" sz="3300" b="0" spc="225" dirty="0">
              <a:latin typeface="方正粗谭黑简体" panose="02000000000000000000" pitchFamily="2" charset="-122"/>
              <a:ea typeface="方正粗谭黑简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1000"/>
                                        <p:tgtEl>
                                          <p:spTgt spid="323"/>
                                        </p:tgtEl>
                                      </p:cBhvr>
                                    </p:animEffect>
                                  </p:childTnLst>
                                </p:cTn>
                              </p:par>
                              <p:par>
                                <p:cTn id="8" presetID="63" presetClass="path" presetSubtype="0" fill="hold" grpId="1" nodeType="withEffect">
                                  <p:stCondLst>
                                    <p:cond delay="0"/>
                                  </p:stCondLst>
                                  <p:childTnLst>
                                    <p:animMotion origin="layout" path="M -1.45833E-6 3.33333E-6 L 0.43906 3.33333E-6 " pathEditMode="relative" rAng="0" ptsTypes="AA">
                                      <p:cBhvr>
                                        <p:cTn id="9" dur="4500" fill="hold"/>
                                        <p:tgtEl>
                                          <p:spTgt spid="323"/>
                                        </p:tgtEl>
                                        <p:attrNameLst>
                                          <p:attrName>ppt_x</p:attrName>
                                          <p:attrName>ppt_y</p:attrName>
                                        </p:attrNameLst>
                                      </p:cBhvr>
                                      <p:rCtr x="21953" y="0"/>
                                    </p:animMotion>
                                  </p:childTnLst>
                                </p:cTn>
                              </p:par>
                              <p:par>
                                <p:cTn id="10" presetID="10" presetClass="exit" presetSubtype="0" fill="hold" grpId="2" nodeType="withEffect">
                                  <p:stCondLst>
                                    <p:cond delay="2000"/>
                                  </p:stCondLst>
                                  <p:childTnLst>
                                    <p:animEffect transition="out" filter="fade">
                                      <p:cBhvr>
                                        <p:cTn id="11" dur="1250"/>
                                        <p:tgtEl>
                                          <p:spTgt spid="323"/>
                                        </p:tgtEl>
                                      </p:cBhvr>
                                    </p:animEffect>
                                    <p:set>
                                      <p:cBhvr>
                                        <p:cTn id="12" dur="1" fill="hold">
                                          <p:stCondLst>
                                            <p:cond delay="1249"/>
                                          </p:stCondLst>
                                        </p:cTn>
                                        <p:tgtEl>
                                          <p:spTgt spid="323"/>
                                        </p:tgtEl>
                                        <p:attrNameLst>
                                          <p:attrName>style.visibility</p:attrName>
                                        </p:attrNameLst>
                                      </p:cBhvr>
                                      <p:to>
                                        <p:strVal val="hidden"/>
                                      </p:to>
                                    </p:set>
                                  </p:childTnLst>
                                </p:cTn>
                              </p:par>
                              <p:par>
                                <p:cTn id="13" presetID="10" presetClass="entr" presetSubtype="0" fill="hold" grpId="0" nodeType="withEffect">
                                  <p:stCondLst>
                                    <p:cond delay="2000"/>
                                  </p:stCondLst>
                                  <p:childTnLst>
                                    <p:set>
                                      <p:cBhvr>
                                        <p:cTn id="14" dur="1" fill="hold">
                                          <p:stCondLst>
                                            <p:cond delay="0"/>
                                          </p:stCondLst>
                                        </p:cTn>
                                        <p:tgtEl>
                                          <p:spTgt spid="325"/>
                                        </p:tgtEl>
                                        <p:attrNameLst>
                                          <p:attrName>style.visibility</p:attrName>
                                        </p:attrNameLst>
                                      </p:cBhvr>
                                      <p:to>
                                        <p:strVal val="visible"/>
                                      </p:to>
                                    </p:set>
                                    <p:animEffect transition="in" filter="fade">
                                      <p:cBhvr>
                                        <p:cTn id="15" dur="1000"/>
                                        <p:tgtEl>
                                          <p:spTgt spid="325"/>
                                        </p:tgtEl>
                                      </p:cBhvr>
                                    </p:animEffect>
                                  </p:childTnLst>
                                </p:cTn>
                              </p:par>
                              <p:par>
                                <p:cTn id="16" presetID="63" presetClass="path" presetSubtype="0" fill="hold" grpId="1" nodeType="withEffect">
                                  <p:stCondLst>
                                    <p:cond delay="1750"/>
                                  </p:stCondLst>
                                  <p:childTnLst>
                                    <p:animMotion origin="layout" path="M -4.16667E-6 -1.11111E-6 L -0.30898 -1.11111E-6 " pathEditMode="relative" rAng="0" ptsTypes="AA">
                                      <p:cBhvr>
                                        <p:cTn id="17" dur="4500" fill="hold"/>
                                        <p:tgtEl>
                                          <p:spTgt spid="325"/>
                                        </p:tgtEl>
                                        <p:attrNameLst>
                                          <p:attrName>ppt_x</p:attrName>
                                          <p:attrName>ppt_y</p:attrName>
                                        </p:attrNameLst>
                                      </p:cBhvr>
                                      <p:rCtr x="-15456" y="0"/>
                                    </p:animMotion>
                                  </p:childTnLst>
                                </p:cTn>
                              </p:par>
                              <p:par>
                                <p:cTn id="18" presetID="10" presetClass="exit" presetSubtype="0" fill="hold" grpId="2" nodeType="withEffect">
                                  <p:stCondLst>
                                    <p:cond delay="2500"/>
                                  </p:stCondLst>
                                  <p:childTnLst>
                                    <p:animEffect transition="out" filter="fade">
                                      <p:cBhvr>
                                        <p:cTn id="19" dur="2500"/>
                                        <p:tgtEl>
                                          <p:spTgt spid="325"/>
                                        </p:tgtEl>
                                      </p:cBhvr>
                                    </p:animEffect>
                                    <p:set>
                                      <p:cBhvr>
                                        <p:cTn id="20" dur="1" fill="hold">
                                          <p:stCondLst>
                                            <p:cond delay="2499"/>
                                          </p:stCondLst>
                                        </p:cTn>
                                        <p:tgtEl>
                                          <p:spTgt spid="325"/>
                                        </p:tgtEl>
                                        <p:attrNameLst>
                                          <p:attrName>style.visibility</p:attrName>
                                        </p:attrNameLst>
                                      </p:cBhvr>
                                      <p:to>
                                        <p:strVal val="hidden"/>
                                      </p:to>
                                    </p:set>
                                  </p:childTnLst>
                                </p:cTn>
                              </p:par>
                              <p:par>
                                <p:cTn id="21" presetID="10" presetClass="entr" presetSubtype="0" fill="hold" grpId="0" nodeType="withEffect">
                                  <p:stCondLst>
                                    <p:cond delay="4250"/>
                                  </p:stCondLst>
                                  <p:childTnLst>
                                    <p:set>
                                      <p:cBhvr>
                                        <p:cTn id="22" dur="1" fill="hold">
                                          <p:stCondLst>
                                            <p:cond delay="0"/>
                                          </p:stCondLst>
                                        </p:cTn>
                                        <p:tgtEl>
                                          <p:spTgt spid="324"/>
                                        </p:tgtEl>
                                        <p:attrNameLst>
                                          <p:attrName>style.visibility</p:attrName>
                                        </p:attrNameLst>
                                      </p:cBhvr>
                                      <p:to>
                                        <p:strVal val="visible"/>
                                      </p:to>
                                    </p:set>
                                    <p:animEffect transition="in" filter="fade">
                                      <p:cBhvr>
                                        <p:cTn id="23" dur="1000"/>
                                        <p:tgtEl>
                                          <p:spTgt spid="324"/>
                                        </p:tgtEl>
                                      </p:cBhvr>
                                    </p:animEffect>
                                  </p:childTnLst>
                                </p:cTn>
                              </p:par>
                              <p:par>
                                <p:cTn id="24" presetID="63" presetClass="path" presetSubtype="0" fill="hold" grpId="1" nodeType="withEffect">
                                  <p:stCondLst>
                                    <p:cond delay="2500"/>
                                  </p:stCondLst>
                                  <p:childTnLst>
                                    <p:animMotion origin="layout" path="M -3.95833E-6 7.40741E-7 L -0.5026 7.40741E-7 " pathEditMode="relative" rAng="0" ptsTypes="AA">
                                      <p:cBhvr>
                                        <p:cTn id="25" dur="4500" fill="hold"/>
                                        <p:tgtEl>
                                          <p:spTgt spid="324"/>
                                        </p:tgtEl>
                                        <p:attrNameLst>
                                          <p:attrName>ppt_x</p:attrName>
                                          <p:attrName>ppt_y</p:attrName>
                                        </p:attrNameLst>
                                      </p:cBhvr>
                                      <p:rCtr x="-25130" y="0"/>
                                    </p:animMotion>
                                  </p:childTnLst>
                                </p:cTn>
                              </p:par>
                              <p:par>
                                <p:cTn id="26" presetID="10" presetClass="exit" presetSubtype="0" fill="hold" grpId="2" nodeType="withEffect">
                                  <p:stCondLst>
                                    <p:cond delay="4750"/>
                                  </p:stCondLst>
                                  <p:childTnLst>
                                    <p:animEffect transition="out" filter="fade">
                                      <p:cBhvr>
                                        <p:cTn id="27" dur="2250"/>
                                        <p:tgtEl>
                                          <p:spTgt spid="324"/>
                                        </p:tgtEl>
                                      </p:cBhvr>
                                    </p:animEffect>
                                    <p:set>
                                      <p:cBhvr>
                                        <p:cTn id="28" dur="1" fill="hold">
                                          <p:stCondLst>
                                            <p:cond delay="2249"/>
                                          </p:stCondLst>
                                        </p:cTn>
                                        <p:tgtEl>
                                          <p:spTgt spid="324"/>
                                        </p:tgtEl>
                                        <p:attrNameLst>
                                          <p:attrName>style.visibility</p:attrName>
                                        </p:attrNameLst>
                                      </p:cBhvr>
                                      <p:to>
                                        <p:strVal val="hidden"/>
                                      </p:to>
                                    </p:set>
                                  </p:childTnLst>
                                </p:cTn>
                              </p:par>
                              <p:par>
                                <p:cTn id="29" presetID="10" presetClass="entr" presetSubtype="0" fill="hold" grpId="0" nodeType="withEffect">
                                  <p:stCondLst>
                                    <p:cond delay="7000"/>
                                  </p:stCondLst>
                                  <p:childTnLst>
                                    <p:set>
                                      <p:cBhvr>
                                        <p:cTn id="30" dur="1" fill="hold">
                                          <p:stCondLst>
                                            <p:cond delay="0"/>
                                          </p:stCondLst>
                                        </p:cTn>
                                        <p:tgtEl>
                                          <p:spTgt spid="326"/>
                                        </p:tgtEl>
                                        <p:attrNameLst>
                                          <p:attrName>style.visibility</p:attrName>
                                        </p:attrNameLst>
                                      </p:cBhvr>
                                      <p:to>
                                        <p:strVal val="visible"/>
                                      </p:to>
                                    </p:set>
                                    <p:animEffect transition="in" filter="fade">
                                      <p:cBhvr>
                                        <p:cTn id="31" dur="1000"/>
                                        <p:tgtEl>
                                          <p:spTgt spid="326"/>
                                        </p:tgtEl>
                                      </p:cBhvr>
                                    </p:animEffect>
                                  </p:childTnLst>
                                </p:cTn>
                              </p:par>
                              <p:par>
                                <p:cTn id="32" presetID="63" presetClass="path" presetSubtype="0" fill="hold" grpId="1" nodeType="withEffect">
                                  <p:stCondLst>
                                    <p:cond delay="4250"/>
                                  </p:stCondLst>
                                  <p:childTnLst>
                                    <p:animMotion origin="layout" path="M -1.25E-6 -2.59259E-6 L 0.34935 -2.59259E-6 " pathEditMode="relative" rAng="0" ptsTypes="AA">
                                      <p:cBhvr>
                                        <p:cTn id="33" dur="5000" fill="hold"/>
                                        <p:tgtEl>
                                          <p:spTgt spid="326"/>
                                        </p:tgtEl>
                                        <p:attrNameLst>
                                          <p:attrName>ppt_x</p:attrName>
                                          <p:attrName>ppt_y</p:attrName>
                                        </p:attrNameLst>
                                      </p:cBhvr>
                                      <p:rCtr x="17461" y="0"/>
                                    </p:animMotion>
                                  </p:childTnLst>
                                </p:cTn>
                              </p:par>
                              <p:par>
                                <p:cTn id="34" presetID="10" presetClass="exit" presetSubtype="0" fill="hold" grpId="2" nodeType="withEffect">
                                  <p:stCondLst>
                                    <p:cond delay="6250"/>
                                  </p:stCondLst>
                                  <p:childTnLst>
                                    <p:animEffect transition="out" filter="fade">
                                      <p:cBhvr>
                                        <p:cTn id="35" dur="3500"/>
                                        <p:tgtEl>
                                          <p:spTgt spid="326"/>
                                        </p:tgtEl>
                                      </p:cBhvr>
                                    </p:animEffect>
                                    <p:set>
                                      <p:cBhvr>
                                        <p:cTn id="36" dur="1" fill="hold">
                                          <p:stCondLst>
                                            <p:cond delay="3499"/>
                                          </p:stCondLst>
                                        </p:cTn>
                                        <p:tgtEl>
                                          <p:spTgt spid="326"/>
                                        </p:tgtEl>
                                        <p:attrNameLst>
                                          <p:attrName>style.visibility</p:attrName>
                                        </p:attrNameLst>
                                      </p:cBhvr>
                                      <p:to>
                                        <p:strVal val="hidden"/>
                                      </p:to>
                                    </p:set>
                                  </p:childTnLst>
                                </p:cTn>
                              </p:par>
                              <p:par>
                                <p:cTn id="37" presetID="10" presetClass="entr" presetSubtype="0" repeatCount="indefinite"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
                                        <p:tgtEl>
                                          <p:spTgt spid="38"/>
                                        </p:tgtEl>
                                      </p:cBhvr>
                                    </p:animEffect>
                                  </p:childTnLst>
                                </p:cTn>
                              </p:par>
                              <p:par>
                                <p:cTn id="40" presetID="42" presetClass="path" presetSubtype="0" repeatCount="indefinite" fill="hold" grpId="0" nodeType="withEffect">
                                  <p:stCondLst>
                                    <p:cond delay="0"/>
                                  </p:stCondLst>
                                  <p:childTnLst>
                                    <p:animMotion origin="layout" path="M -3.37748E-6 2.35294E-6 L 1.50083 -0.1951 " pathEditMode="relative" rAng="0" ptsTypes="AA">
                                      <p:cBhvr>
                                        <p:cTn id="41" dur="3000" fill="hold"/>
                                        <p:tgtEl>
                                          <p:spTgt spid="39"/>
                                        </p:tgtEl>
                                        <p:attrNameLst>
                                          <p:attrName>ppt_x</p:attrName>
                                          <p:attrName>ppt_y</p:attrName>
                                        </p:attrNameLst>
                                      </p:cBhvr>
                                      <p:rCtr x="75041" y="-9755"/>
                                    </p:animMotion>
                                  </p:childTnLst>
                                </p:cTn>
                              </p:par>
                              <p:par>
                                <p:cTn id="42" presetID="42" presetClass="path" presetSubtype="0" repeatCount="indefinite" fill="hold" grpId="0" nodeType="withEffect">
                                  <p:stCondLst>
                                    <p:cond delay="750"/>
                                  </p:stCondLst>
                                  <p:childTnLst>
                                    <p:animMotion origin="layout" path="M -3.44637E-6 -4.89476E-9 L 1.33196 -0.16814 " pathEditMode="relative" rAng="0" ptsTypes="AA">
                                      <p:cBhvr>
                                        <p:cTn id="43" dur="2750" fill="hold"/>
                                        <p:tgtEl>
                                          <p:spTgt spid="40"/>
                                        </p:tgtEl>
                                        <p:attrNameLst>
                                          <p:attrName>ppt_x</p:attrName>
                                          <p:attrName>ppt_y</p:attrName>
                                        </p:attrNameLst>
                                      </p:cBhvr>
                                      <p:rCtr x="66598" y="-8419"/>
                                    </p:animMotion>
                                  </p:childTnLst>
                                </p:cTn>
                              </p:par>
                              <p:par>
                                <p:cTn id="44" presetID="42" presetClass="path" presetSubtype="0" repeatCount="indefinite" fill="hold" grpId="0" nodeType="withEffect">
                                  <p:stCondLst>
                                    <p:cond delay="500"/>
                                  </p:stCondLst>
                                  <p:childTnLst>
                                    <p:animMotion origin="layout" path="M -0.00289 -0.19657 L 1.45289 -0.05196 " pathEditMode="relative" rAng="0" ptsTypes="AA">
                                      <p:cBhvr>
                                        <p:cTn id="45" dur="2250" fill="hold"/>
                                        <p:tgtEl>
                                          <p:spTgt spid="41"/>
                                        </p:tgtEl>
                                        <p:attrNameLst>
                                          <p:attrName>ppt_x</p:attrName>
                                          <p:attrName>ppt_y</p:attrName>
                                        </p:attrNameLst>
                                      </p:cBhvr>
                                      <p:rCtr x="72782" y="7230"/>
                                    </p:animMotion>
                                  </p:childTnLst>
                                </p:cTn>
                              </p:par>
                              <p:par>
                                <p:cTn id="46" presetID="8" presetClass="emph" presetSubtype="0" repeatCount="indefinite" fill="hold" grpId="1" nodeType="withEffect">
                                  <p:stCondLst>
                                    <p:cond delay="0"/>
                                  </p:stCondLst>
                                  <p:childTnLst>
                                    <p:animRot by="21600000">
                                      <p:cBhvr>
                                        <p:cTn id="47" dur="3500" fill="hold"/>
                                        <p:tgtEl>
                                          <p:spTgt spid="39"/>
                                        </p:tgtEl>
                                        <p:attrNameLst>
                                          <p:attrName>r</p:attrName>
                                        </p:attrNameLst>
                                      </p:cBhvr>
                                    </p:animRot>
                                  </p:childTnLst>
                                </p:cTn>
                              </p:par>
                              <p:par>
                                <p:cTn id="48" presetID="8" presetClass="emph" presetSubtype="0" repeatCount="indefinite" fill="hold" grpId="1" nodeType="withEffect">
                                  <p:stCondLst>
                                    <p:cond delay="0"/>
                                  </p:stCondLst>
                                  <p:childTnLst>
                                    <p:animRot by="21600000">
                                      <p:cBhvr>
                                        <p:cTn id="49" dur="2750" fill="hold"/>
                                        <p:tgtEl>
                                          <p:spTgt spid="40"/>
                                        </p:tgtEl>
                                        <p:attrNameLst>
                                          <p:attrName>r</p:attrName>
                                        </p:attrNameLst>
                                      </p:cBhvr>
                                    </p:animRot>
                                  </p:childTnLst>
                                </p:cTn>
                              </p:par>
                              <p:par>
                                <p:cTn id="50" presetID="8" presetClass="emph" presetSubtype="0" repeatCount="indefinite" fill="hold" grpId="1" nodeType="withEffect">
                                  <p:stCondLst>
                                    <p:cond delay="0"/>
                                  </p:stCondLst>
                                  <p:childTnLst>
                                    <p:animRot by="21600000">
                                      <p:cBhvr>
                                        <p:cTn id="51" dur="3000" fill="hold"/>
                                        <p:tgtEl>
                                          <p:spTgt spid="41"/>
                                        </p:tgtEl>
                                        <p:attrNameLst>
                                          <p:attrName>r</p:attrName>
                                        </p:attrNameLst>
                                      </p:cBhvr>
                                    </p:animRot>
                                  </p:childTnLst>
                                </p:cTn>
                              </p:par>
                              <p:par>
                                <p:cTn id="52" presetID="10" presetClass="entr" presetSubtype="0" repeatCount="indefinite" fill="hold" grpId="2"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
                                        <p:tgtEl>
                                          <p:spTgt spid="39"/>
                                        </p:tgtEl>
                                      </p:cBhvr>
                                    </p:animEffect>
                                  </p:childTnLst>
                                </p:cTn>
                              </p:par>
                              <p:par>
                                <p:cTn id="55" presetID="10" presetClass="entr" presetSubtype="0" repeatCount="indefinite" fill="hold" grpId="2"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10"/>
                                        <p:tgtEl>
                                          <p:spTgt spid="40"/>
                                        </p:tgtEl>
                                      </p:cBhvr>
                                    </p:animEffect>
                                  </p:childTnLst>
                                </p:cTn>
                              </p:par>
                              <p:par>
                                <p:cTn id="58" presetID="10" presetClass="entr" presetSubtype="0" repeatCount="indefinite" fill="hold" grpId="2"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
                                        <p:tgtEl>
                                          <p:spTgt spid="41"/>
                                        </p:tgtEl>
                                      </p:cBhvr>
                                    </p:animEffect>
                                  </p:childTnLst>
                                </p:cTn>
                              </p:par>
                            </p:childTnLst>
                          </p:cTn>
                        </p:par>
                        <p:par>
                          <p:cTn id="61" fill="hold">
                            <p:stCondLst>
                              <p:cond delay="1000"/>
                            </p:stCondLst>
                            <p:childTnLst>
                              <p:par>
                                <p:cTn id="62" presetID="52" presetClass="entr" presetSubtype="0" fill="hold" nodeType="afterEffect">
                                  <p:stCondLst>
                                    <p:cond delay="0"/>
                                  </p:stCondLst>
                                  <p:childTnLst>
                                    <p:set>
                                      <p:cBhvr>
                                        <p:cTn id="63" dur="1" fill="hold">
                                          <p:stCondLst>
                                            <p:cond delay="0"/>
                                          </p:stCondLst>
                                        </p:cTn>
                                        <p:tgtEl>
                                          <p:spTgt spid="2"/>
                                        </p:tgtEl>
                                        <p:attrNameLst>
                                          <p:attrName>style.visibility</p:attrName>
                                        </p:attrNameLst>
                                      </p:cBhvr>
                                      <p:to>
                                        <p:strVal val="visible"/>
                                      </p:to>
                                    </p:set>
                                    <p:animScale>
                                      <p:cBhvr>
                                        <p:cTn id="64" dur="175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5" dur="1750" decel="50000" fill="hold">
                                          <p:stCondLst>
                                            <p:cond delay="0"/>
                                          </p:stCondLst>
                                        </p:cTn>
                                        <p:tgtEl>
                                          <p:spTgt spid="2"/>
                                        </p:tgtEl>
                                        <p:attrNameLst>
                                          <p:attrName>ppt_x</p:attrName>
                                          <p:attrName>ppt_y</p:attrName>
                                        </p:attrNameLst>
                                      </p:cBhvr>
                                    </p:animMotion>
                                    <p:animEffect transition="in" filter="fade">
                                      <p:cBhvr>
                                        <p:cTn id="66" dur="1750"/>
                                        <p:tgtEl>
                                          <p:spTgt spid="2"/>
                                        </p:tgtEl>
                                      </p:cBhvr>
                                    </p:animEffect>
                                  </p:childTnLst>
                                </p:cTn>
                              </p:par>
                              <p:par>
                                <p:cTn id="67" presetID="35" presetClass="path" presetSubtype="0" accel="50000" decel="50000" fill="hold" nodeType="withEffect">
                                  <p:stCondLst>
                                    <p:cond delay="0"/>
                                  </p:stCondLst>
                                  <p:childTnLst>
                                    <p:animMotion origin="layout" path="M 2.5E-6 -5.55112E-17 L -0.28555 -5.55112E-17 " pathEditMode="relative" rAng="0" ptsTypes="AA">
                                      <p:cBhvr>
                                        <p:cTn id="68" dur="2000" fill="hold"/>
                                        <p:tgtEl>
                                          <p:spTgt spid="2"/>
                                        </p:tgtEl>
                                        <p:attrNameLst>
                                          <p:attrName>ppt_x</p:attrName>
                                          <p:attrName>ppt_y</p:attrName>
                                        </p:attrNameLst>
                                      </p:cBhvr>
                                      <p:rCtr x="-14284" y="0"/>
                                    </p:animMotion>
                                  </p:childTnLst>
                                </p:cTn>
                              </p:par>
                              <p:par>
                                <p:cTn id="69" presetID="6" presetClass="emph" presetSubtype="0" fill="hold" nodeType="withEffect">
                                  <p:stCondLst>
                                    <p:cond delay="0"/>
                                  </p:stCondLst>
                                  <p:childTnLst>
                                    <p:animScale>
                                      <p:cBhvr>
                                        <p:cTn id="70" dur="750" fill="hold"/>
                                        <p:tgtEl>
                                          <p:spTgt spid="2"/>
                                        </p:tgtEl>
                                      </p:cBhvr>
                                      <p:by x="80000" y="80000"/>
                                    </p:animScale>
                                  </p:childTnLst>
                                </p:cTn>
                              </p:par>
                              <p:par>
                                <p:cTn id="71" presetID="10"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par>
                                <p:cTn id="74" presetID="6" presetClass="emph" presetSubtype="0" fill="hold" nodeType="withEffect">
                                  <p:stCondLst>
                                    <p:cond delay="250"/>
                                  </p:stCondLst>
                                  <p:childTnLst>
                                    <p:animScale>
                                      <p:cBhvr>
                                        <p:cTn id="75" dur="2000" fill="hold"/>
                                        <p:tgtEl>
                                          <p:spTgt spid="3"/>
                                        </p:tgtEl>
                                      </p:cBhvr>
                                      <p:by x="400000" y="400000"/>
                                    </p:animScale>
                                  </p:childTnLst>
                                </p:cTn>
                              </p:par>
                              <p:par>
                                <p:cTn id="76" presetID="6" presetClass="emph" presetSubtype="0" autoRev="1" fill="hold" nodeType="withEffect">
                                  <p:stCondLst>
                                    <p:cond delay="500"/>
                                  </p:stCondLst>
                                  <p:childTnLst>
                                    <p:animScale>
                                      <p:cBhvr>
                                        <p:cTn id="77" dur="3000" fill="hold"/>
                                        <p:tgtEl>
                                          <p:spTgt spid="3"/>
                                        </p:tgtEl>
                                      </p:cBhvr>
                                      <p:by x="400000" y="400000"/>
                                    </p:animScale>
                                  </p:childTnLst>
                                </p:cTn>
                              </p:par>
                              <p:par>
                                <p:cTn id="78" presetID="10" presetClass="exit" presetSubtype="0" fill="hold" nodeType="withEffect">
                                  <p:stCondLst>
                                    <p:cond delay="0"/>
                                  </p:stCondLst>
                                  <p:childTnLst>
                                    <p:animEffect transition="out" filter="fade">
                                      <p:cBhvr>
                                        <p:cTn id="79" dur="2000"/>
                                        <p:tgtEl>
                                          <p:spTgt spid="3"/>
                                        </p:tgtEl>
                                      </p:cBhvr>
                                    </p:animEffect>
                                    <p:set>
                                      <p:cBhvr>
                                        <p:cTn id="80" dur="1" fill="hold">
                                          <p:stCondLst>
                                            <p:cond delay="1999"/>
                                          </p:stCondLst>
                                        </p:cTn>
                                        <p:tgtEl>
                                          <p:spTgt spid="3"/>
                                        </p:tgtEl>
                                        <p:attrNameLst>
                                          <p:attrName>style.visibility</p:attrName>
                                        </p:attrNameLst>
                                      </p:cBhvr>
                                      <p:to>
                                        <p:strVal val="hidden"/>
                                      </p:to>
                                    </p:set>
                                  </p:childTnLst>
                                </p:cTn>
                              </p:par>
                              <p:par>
                                <p:cTn id="81" presetID="10" presetClass="entr" presetSubtype="0" fill="hold" nodeType="withEffect">
                                  <p:stCondLst>
                                    <p:cond delay="25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500"/>
                                        <p:tgtEl>
                                          <p:spTgt spid="42"/>
                                        </p:tgtEl>
                                      </p:cBhvr>
                                    </p:animEffect>
                                  </p:childTnLst>
                                </p:cTn>
                              </p:par>
                              <p:par>
                                <p:cTn id="84" presetID="6" presetClass="emph" presetSubtype="0" fill="hold" nodeType="withEffect">
                                  <p:stCondLst>
                                    <p:cond delay="250"/>
                                  </p:stCondLst>
                                  <p:childTnLst>
                                    <p:animScale>
                                      <p:cBhvr>
                                        <p:cTn id="85" dur="750" fill="hold"/>
                                        <p:tgtEl>
                                          <p:spTgt spid="42"/>
                                        </p:tgtEl>
                                      </p:cBhvr>
                                      <p:by x="400000" y="400000"/>
                                    </p:animScale>
                                  </p:childTnLst>
                                </p:cTn>
                              </p:par>
                              <p:par>
                                <p:cTn id="86" presetID="6" presetClass="emph" presetSubtype="0" autoRev="1" fill="hold" nodeType="withEffect">
                                  <p:stCondLst>
                                    <p:cond delay="500"/>
                                  </p:stCondLst>
                                  <p:childTnLst>
                                    <p:animScale>
                                      <p:cBhvr>
                                        <p:cTn id="87" dur="1750" fill="hold"/>
                                        <p:tgtEl>
                                          <p:spTgt spid="42"/>
                                        </p:tgtEl>
                                      </p:cBhvr>
                                      <p:by x="400000" y="400000"/>
                                    </p:animScale>
                                  </p:childTnLst>
                                </p:cTn>
                              </p:par>
                              <p:par>
                                <p:cTn id="88" presetID="10" presetClass="exit" presetSubtype="0" fill="hold" nodeType="withEffect">
                                  <p:stCondLst>
                                    <p:cond delay="250"/>
                                  </p:stCondLst>
                                  <p:childTnLst>
                                    <p:animEffect transition="out" filter="fade">
                                      <p:cBhvr>
                                        <p:cTn id="89" dur="750"/>
                                        <p:tgtEl>
                                          <p:spTgt spid="42"/>
                                        </p:tgtEl>
                                      </p:cBhvr>
                                    </p:animEffect>
                                    <p:set>
                                      <p:cBhvr>
                                        <p:cTn id="90" dur="1" fill="hold">
                                          <p:stCondLst>
                                            <p:cond delay="749"/>
                                          </p:stCondLst>
                                        </p:cTn>
                                        <p:tgtEl>
                                          <p:spTgt spid="42"/>
                                        </p:tgtEl>
                                        <p:attrNameLst>
                                          <p:attrName>style.visibility</p:attrName>
                                        </p:attrNameLst>
                                      </p:cBhvr>
                                      <p:to>
                                        <p:strVal val="hidden"/>
                                      </p:to>
                                    </p:set>
                                  </p:childTnLst>
                                </p:cTn>
                              </p:par>
                              <p:par>
                                <p:cTn id="91" presetID="10" presetClass="entr" presetSubtype="0" fill="hold" nodeType="withEffect">
                                  <p:stCondLst>
                                    <p:cond delay="250"/>
                                  </p:stCondLst>
                                  <p:childTnLst>
                                    <p:set>
                                      <p:cBhvr>
                                        <p:cTn id="92" dur="1" fill="hold">
                                          <p:stCondLst>
                                            <p:cond delay="0"/>
                                          </p:stCondLst>
                                        </p:cTn>
                                        <p:tgtEl>
                                          <p:spTgt spid="183"/>
                                        </p:tgtEl>
                                        <p:attrNameLst>
                                          <p:attrName>style.visibility</p:attrName>
                                        </p:attrNameLst>
                                      </p:cBhvr>
                                      <p:to>
                                        <p:strVal val="visible"/>
                                      </p:to>
                                    </p:set>
                                    <p:animEffect transition="in" filter="fade">
                                      <p:cBhvr>
                                        <p:cTn id="93" dur="500"/>
                                        <p:tgtEl>
                                          <p:spTgt spid="183"/>
                                        </p:tgtEl>
                                      </p:cBhvr>
                                    </p:animEffect>
                                  </p:childTnLst>
                                </p:cTn>
                              </p:par>
                              <p:par>
                                <p:cTn id="94" presetID="6" presetClass="emph" presetSubtype="0" fill="hold" nodeType="withEffect">
                                  <p:stCondLst>
                                    <p:cond delay="250"/>
                                  </p:stCondLst>
                                  <p:childTnLst>
                                    <p:animScale>
                                      <p:cBhvr>
                                        <p:cTn id="95" dur="750" fill="hold"/>
                                        <p:tgtEl>
                                          <p:spTgt spid="183"/>
                                        </p:tgtEl>
                                      </p:cBhvr>
                                      <p:by x="400000" y="400000"/>
                                    </p:animScale>
                                  </p:childTnLst>
                                </p:cTn>
                              </p:par>
                              <p:par>
                                <p:cTn id="96" presetID="6" presetClass="emph" presetSubtype="0" autoRev="1" fill="hold" nodeType="withEffect">
                                  <p:stCondLst>
                                    <p:cond delay="500"/>
                                  </p:stCondLst>
                                  <p:childTnLst>
                                    <p:animScale>
                                      <p:cBhvr>
                                        <p:cTn id="97" dur="1750" fill="hold"/>
                                        <p:tgtEl>
                                          <p:spTgt spid="183"/>
                                        </p:tgtEl>
                                      </p:cBhvr>
                                      <p:by x="400000" y="400000"/>
                                    </p:animScale>
                                  </p:childTnLst>
                                </p:cTn>
                              </p:par>
                              <p:par>
                                <p:cTn id="98" presetID="10" presetClass="exit" presetSubtype="0" fill="hold" nodeType="withEffect">
                                  <p:stCondLst>
                                    <p:cond delay="250"/>
                                  </p:stCondLst>
                                  <p:childTnLst>
                                    <p:animEffect transition="out" filter="fade">
                                      <p:cBhvr>
                                        <p:cTn id="99" dur="750"/>
                                        <p:tgtEl>
                                          <p:spTgt spid="183"/>
                                        </p:tgtEl>
                                      </p:cBhvr>
                                    </p:animEffect>
                                    <p:set>
                                      <p:cBhvr>
                                        <p:cTn id="100" dur="1" fill="hold">
                                          <p:stCondLst>
                                            <p:cond delay="749"/>
                                          </p:stCondLst>
                                        </p:cTn>
                                        <p:tgtEl>
                                          <p:spTgt spid="183"/>
                                        </p:tgtEl>
                                        <p:attrNameLst>
                                          <p:attrName>style.visibility</p:attrName>
                                        </p:attrNameLst>
                                      </p:cBhvr>
                                      <p:to>
                                        <p:strVal val="hidden"/>
                                      </p:to>
                                    </p:set>
                                  </p:childTnLst>
                                </p:cTn>
                              </p:par>
                              <p:par>
                                <p:cTn id="101" presetID="10" presetClass="entr" presetSubtype="0" fill="hold" nodeType="withEffect">
                                  <p:stCondLst>
                                    <p:cond delay="250"/>
                                  </p:stCondLst>
                                  <p:childTnLst>
                                    <p:set>
                                      <p:cBhvr>
                                        <p:cTn id="102" dur="1" fill="hold">
                                          <p:stCondLst>
                                            <p:cond delay="0"/>
                                          </p:stCondLst>
                                        </p:cTn>
                                        <p:tgtEl>
                                          <p:spTgt spid="218"/>
                                        </p:tgtEl>
                                        <p:attrNameLst>
                                          <p:attrName>style.visibility</p:attrName>
                                        </p:attrNameLst>
                                      </p:cBhvr>
                                      <p:to>
                                        <p:strVal val="visible"/>
                                      </p:to>
                                    </p:set>
                                    <p:animEffect transition="in" filter="fade">
                                      <p:cBhvr>
                                        <p:cTn id="103" dur="500"/>
                                        <p:tgtEl>
                                          <p:spTgt spid="218"/>
                                        </p:tgtEl>
                                      </p:cBhvr>
                                    </p:animEffect>
                                  </p:childTnLst>
                                </p:cTn>
                              </p:par>
                              <p:par>
                                <p:cTn id="104" presetID="6" presetClass="emph" presetSubtype="0" fill="hold" nodeType="withEffect">
                                  <p:stCondLst>
                                    <p:cond delay="250"/>
                                  </p:stCondLst>
                                  <p:childTnLst>
                                    <p:animScale>
                                      <p:cBhvr>
                                        <p:cTn id="105" dur="750" fill="hold"/>
                                        <p:tgtEl>
                                          <p:spTgt spid="218"/>
                                        </p:tgtEl>
                                      </p:cBhvr>
                                      <p:by x="400000" y="400000"/>
                                    </p:animScale>
                                  </p:childTnLst>
                                </p:cTn>
                              </p:par>
                              <p:par>
                                <p:cTn id="106" presetID="6" presetClass="emph" presetSubtype="0" autoRev="1" fill="hold" nodeType="withEffect">
                                  <p:stCondLst>
                                    <p:cond delay="500"/>
                                  </p:stCondLst>
                                  <p:childTnLst>
                                    <p:animScale>
                                      <p:cBhvr>
                                        <p:cTn id="107" dur="1750" fill="hold"/>
                                        <p:tgtEl>
                                          <p:spTgt spid="218"/>
                                        </p:tgtEl>
                                      </p:cBhvr>
                                      <p:by x="400000" y="400000"/>
                                    </p:animScale>
                                  </p:childTnLst>
                                </p:cTn>
                              </p:par>
                              <p:par>
                                <p:cTn id="108" presetID="10" presetClass="exit" presetSubtype="0" fill="hold" nodeType="withEffect">
                                  <p:stCondLst>
                                    <p:cond delay="250"/>
                                  </p:stCondLst>
                                  <p:childTnLst>
                                    <p:animEffect transition="out" filter="fade">
                                      <p:cBhvr>
                                        <p:cTn id="109" dur="750"/>
                                        <p:tgtEl>
                                          <p:spTgt spid="218"/>
                                        </p:tgtEl>
                                      </p:cBhvr>
                                    </p:animEffect>
                                    <p:set>
                                      <p:cBhvr>
                                        <p:cTn id="110" dur="1" fill="hold">
                                          <p:stCondLst>
                                            <p:cond delay="749"/>
                                          </p:stCondLst>
                                        </p:cTn>
                                        <p:tgtEl>
                                          <p:spTgt spid="218"/>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77"/>
                                        </p:tgtEl>
                                        <p:attrNameLst>
                                          <p:attrName>style.visibility</p:attrName>
                                        </p:attrNameLst>
                                      </p:cBhvr>
                                      <p:to>
                                        <p:strVal val="visible"/>
                                      </p:to>
                                    </p:set>
                                    <p:animEffect transition="in" filter="fade">
                                      <p:cBhvr>
                                        <p:cTn id="113" dur="500"/>
                                        <p:tgtEl>
                                          <p:spTgt spid="77"/>
                                        </p:tgtEl>
                                      </p:cBhvr>
                                    </p:animEffect>
                                  </p:childTnLst>
                                </p:cTn>
                              </p:par>
                              <p:par>
                                <p:cTn id="114" presetID="6" presetClass="emph" presetSubtype="0" fill="hold" nodeType="withEffect">
                                  <p:stCondLst>
                                    <p:cond delay="250"/>
                                  </p:stCondLst>
                                  <p:childTnLst>
                                    <p:animScale>
                                      <p:cBhvr>
                                        <p:cTn id="115" dur="750" fill="hold"/>
                                        <p:tgtEl>
                                          <p:spTgt spid="77"/>
                                        </p:tgtEl>
                                      </p:cBhvr>
                                      <p:by x="400000" y="400000"/>
                                    </p:animScale>
                                  </p:childTnLst>
                                </p:cTn>
                              </p:par>
                              <p:par>
                                <p:cTn id="116" presetID="6" presetClass="emph" presetSubtype="0" autoRev="1" fill="hold" nodeType="withEffect">
                                  <p:stCondLst>
                                    <p:cond delay="500"/>
                                  </p:stCondLst>
                                  <p:childTnLst>
                                    <p:animScale>
                                      <p:cBhvr>
                                        <p:cTn id="117" dur="1750" fill="hold"/>
                                        <p:tgtEl>
                                          <p:spTgt spid="77"/>
                                        </p:tgtEl>
                                      </p:cBhvr>
                                      <p:by x="400000" y="400000"/>
                                    </p:animScale>
                                  </p:childTnLst>
                                </p:cTn>
                              </p:par>
                              <p:par>
                                <p:cTn id="118" presetID="10" presetClass="exit" presetSubtype="0" fill="hold" nodeType="withEffect">
                                  <p:stCondLst>
                                    <p:cond delay="0"/>
                                  </p:stCondLst>
                                  <p:childTnLst>
                                    <p:animEffect transition="out" filter="fade">
                                      <p:cBhvr>
                                        <p:cTn id="119" dur="750"/>
                                        <p:tgtEl>
                                          <p:spTgt spid="77"/>
                                        </p:tgtEl>
                                      </p:cBhvr>
                                    </p:animEffect>
                                    <p:set>
                                      <p:cBhvr>
                                        <p:cTn id="120" dur="1" fill="hold">
                                          <p:stCondLst>
                                            <p:cond delay="749"/>
                                          </p:stCondLst>
                                        </p:cTn>
                                        <p:tgtEl>
                                          <p:spTgt spid="77"/>
                                        </p:tgtEl>
                                        <p:attrNameLst>
                                          <p:attrName>style.visibility</p:attrName>
                                        </p:attrNameLst>
                                      </p:cBhvr>
                                      <p:to>
                                        <p:strVal val="hidden"/>
                                      </p:to>
                                    </p:set>
                                  </p:childTnLst>
                                </p:cTn>
                              </p:par>
                              <p:par>
                                <p:cTn id="121" presetID="10" presetClass="entr" presetSubtype="0" fill="hold" nodeType="withEffect">
                                  <p:stCondLst>
                                    <p:cond delay="0"/>
                                  </p:stCondLst>
                                  <p:childTnLst>
                                    <p:set>
                                      <p:cBhvr>
                                        <p:cTn id="122" dur="1" fill="hold">
                                          <p:stCondLst>
                                            <p:cond delay="0"/>
                                          </p:stCondLst>
                                        </p:cTn>
                                        <p:tgtEl>
                                          <p:spTgt spid="112"/>
                                        </p:tgtEl>
                                        <p:attrNameLst>
                                          <p:attrName>style.visibility</p:attrName>
                                        </p:attrNameLst>
                                      </p:cBhvr>
                                      <p:to>
                                        <p:strVal val="visible"/>
                                      </p:to>
                                    </p:set>
                                    <p:animEffect transition="in" filter="fade">
                                      <p:cBhvr>
                                        <p:cTn id="123" dur="500"/>
                                        <p:tgtEl>
                                          <p:spTgt spid="112"/>
                                        </p:tgtEl>
                                      </p:cBhvr>
                                    </p:animEffect>
                                  </p:childTnLst>
                                </p:cTn>
                              </p:par>
                              <p:par>
                                <p:cTn id="124" presetID="6" presetClass="emph" presetSubtype="0" fill="hold" nodeType="withEffect">
                                  <p:stCondLst>
                                    <p:cond delay="250"/>
                                  </p:stCondLst>
                                  <p:childTnLst>
                                    <p:animScale>
                                      <p:cBhvr>
                                        <p:cTn id="125" dur="750" fill="hold"/>
                                        <p:tgtEl>
                                          <p:spTgt spid="112"/>
                                        </p:tgtEl>
                                      </p:cBhvr>
                                      <p:by x="400000" y="400000"/>
                                    </p:animScale>
                                  </p:childTnLst>
                                </p:cTn>
                              </p:par>
                              <p:par>
                                <p:cTn id="126" presetID="6" presetClass="emph" presetSubtype="0" autoRev="1" fill="hold" nodeType="withEffect">
                                  <p:stCondLst>
                                    <p:cond delay="500"/>
                                  </p:stCondLst>
                                  <p:childTnLst>
                                    <p:animScale>
                                      <p:cBhvr>
                                        <p:cTn id="127" dur="1750" fill="hold"/>
                                        <p:tgtEl>
                                          <p:spTgt spid="112"/>
                                        </p:tgtEl>
                                      </p:cBhvr>
                                      <p:by x="400000" y="400000"/>
                                    </p:animScale>
                                  </p:childTnLst>
                                </p:cTn>
                              </p:par>
                              <p:par>
                                <p:cTn id="128" presetID="10" presetClass="exit" presetSubtype="0" fill="hold" nodeType="withEffect">
                                  <p:stCondLst>
                                    <p:cond delay="250"/>
                                  </p:stCondLst>
                                  <p:childTnLst>
                                    <p:animEffect transition="out" filter="fade">
                                      <p:cBhvr>
                                        <p:cTn id="129" dur="750"/>
                                        <p:tgtEl>
                                          <p:spTgt spid="112"/>
                                        </p:tgtEl>
                                      </p:cBhvr>
                                    </p:animEffect>
                                    <p:set>
                                      <p:cBhvr>
                                        <p:cTn id="130" dur="1" fill="hold">
                                          <p:stCondLst>
                                            <p:cond delay="749"/>
                                          </p:stCondLst>
                                        </p:cTn>
                                        <p:tgtEl>
                                          <p:spTgt spid="112"/>
                                        </p:tgtEl>
                                        <p:attrNameLst>
                                          <p:attrName>style.visibility</p:attrName>
                                        </p:attrNameLst>
                                      </p:cBhvr>
                                      <p:to>
                                        <p:strVal val="hidden"/>
                                      </p:to>
                                    </p:set>
                                  </p:childTnLst>
                                </p:cTn>
                              </p:par>
                              <p:par>
                                <p:cTn id="131" presetID="47" presetClass="entr" presetSubtype="0" fill="hold" grpId="0" nodeType="withEffect">
                                  <p:stCondLst>
                                    <p:cond delay="250"/>
                                  </p:stCondLst>
                                  <p:childTnLst>
                                    <p:set>
                                      <p:cBhvr>
                                        <p:cTn id="132" dur="1" fill="hold">
                                          <p:stCondLst>
                                            <p:cond delay="0"/>
                                          </p:stCondLst>
                                        </p:cTn>
                                        <p:tgtEl>
                                          <p:spTgt spid="327"/>
                                        </p:tgtEl>
                                        <p:attrNameLst>
                                          <p:attrName>style.visibility</p:attrName>
                                        </p:attrNameLst>
                                      </p:cBhvr>
                                      <p:to>
                                        <p:strVal val="visible"/>
                                      </p:to>
                                    </p:set>
                                    <p:animEffect transition="in" filter="fade">
                                      <p:cBhvr>
                                        <p:cTn id="133" dur="2250"/>
                                        <p:tgtEl>
                                          <p:spTgt spid="327"/>
                                        </p:tgtEl>
                                      </p:cBhvr>
                                    </p:animEffect>
                                    <p:anim calcmode="lin" valueType="num">
                                      <p:cBhvr>
                                        <p:cTn id="134" dur="2250" fill="hold"/>
                                        <p:tgtEl>
                                          <p:spTgt spid="327"/>
                                        </p:tgtEl>
                                        <p:attrNameLst>
                                          <p:attrName>ppt_x</p:attrName>
                                        </p:attrNameLst>
                                      </p:cBhvr>
                                      <p:tavLst>
                                        <p:tav tm="0">
                                          <p:val>
                                            <p:strVal val="#ppt_x"/>
                                          </p:val>
                                        </p:tav>
                                        <p:tav tm="100000">
                                          <p:val>
                                            <p:strVal val="#ppt_x"/>
                                          </p:val>
                                        </p:tav>
                                      </p:tavLst>
                                    </p:anim>
                                    <p:anim calcmode="lin" valueType="num">
                                      <p:cBhvr>
                                        <p:cTn id="135" dur="2250" fill="hold"/>
                                        <p:tgtEl>
                                          <p:spTgt spid="327"/>
                                        </p:tgtEl>
                                        <p:attrNameLst>
                                          <p:attrName>ppt_y</p:attrName>
                                        </p:attrNameLst>
                                      </p:cBhvr>
                                      <p:tavLst>
                                        <p:tav tm="0">
                                          <p:val>
                                            <p:strVal val="#ppt_y-.1"/>
                                          </p:val>
                                        </p:tav>
                                        <p:tav tm="100000">
                                          <p:val>
                                            <p:strVal val="#ppt_y"/>
                                          </p:val>
                                        </p:tav>
                                      </p:tavLst>
                                    </p:anim>
                                  </p:childTnLst>
                                </p:cTn>
                              </p:par>
                              <p:par>
                                <p:cTn id="136" presetID="50" presetClass="entr" presetSubtype="0" decel="100000" fill="hold" nodeType="withEffect">
                                  <p:stCondLst>
                                    <p:cond delay="1000"/>
                                  </p:stCondLst>
                                  <p:childTnLst>
                                    <p:set>
                                      <p:cBhvr>
                                        <p:cTn id="137" dur="1" fill="hold">
                                          <p:stCondLst>
                                            <p:cond delay="0"/>
                                          </p:stCondLst>
                                        </p:cTn>
                                        <p:tgtEl>
                                          <p:spTgt spid="147"/>
                                        </p:tgtEl>
                                        <p:attrNameLst>
                                          <p:attrName>style.visibility</p:attrName>
                                        </p:attrNameLst>
                                      </p:cBhvr>
                                      <p:to>
                                        <p:strVal val="visible"/>
                                      </p:to>
                                    </p:set>
                                    <p:anim calcmode="lin" valueType="num">
                                      <p:cBhvr>
                                        <p:cTn id="138" dur="2750" fill="hold"/>
                                        <p:tgtEl>
                                          <p:spTgt spid="147"/>
                                        </p:tgtEl>
                                        <p:attrNameLst>
                                          <p:attrName>ppt_w</p:attrName>
                                        </p:attrNameLst>
                                      </p:cBhvr>
                                      <p:tavLst>
                                        <p:tav tm="0">
                                          <p:val>
                                            <p:strVal val="#ppt_w+.3"/>
                                          </p:val>
                                        </p:tav>
                                        <p:tav tm="100000">
                                          <p:val>
                                            <p:strVal val="#ppt_w"/>
                                          </p:val>
                                        </p:tav>
                                      </p:tavLst>
                                    </p:anim>
                                    <p:anim calcmode="lin" valueType="num">
                                      <p:cBhvr>
                                        <p:cTn id="139" dur="2750" fill="hold"/>
                                        <p:tgtEl>
                                          <p:spTgt spid="147"/>
                                        </p:tgtEl>
                                        <p:attrNameLst>
                                          <p:attrName>ppt_h</p:attrName>
                                        </p:attrNameLst>
                                      </p:cBhvr>
                                      <p:tavLst>
                                        <p:tav tm="0">
                                          <p:val>
                                            <p:strVal val="#ppt_h"/>
                                          </p:val>
                                        </p:tav>
                                        <p:tav tm="100000">
                                          <p:val>
                                            <p:strVal val="#ppt_h"/>
                                          </p:val>
                                        </p:tav>
                                      </p:tavLst>
                                    </p:anim>
                                    <p:animEffect transition="in" filter="fade">
                                      <p:cBhvr>
                                        <p:cTn id="140" dur="2750"/>
                                        <p:tgtEl>
                                          <p:spTgt spid="147"/>
                                        </p:tgtEl>
                                      </p:cBhvr>
                                    </p:animEffect>
                                  </p:childTnLst>
                                </p:cTn>
                              </p:par>
                              <p:par>
                                <p:cTn id="141" presetID="10" presetClass="entr" presetSubtype="0" fill="hold" nodeType="withEffect">
                                  <p:stCondLst>
                                    <p:cond delay="250"/>
                                  </p:stCondLst>
                                  <p:childTnLst>
                                    <p:set>
                                      <p:cBhvr>
                                        <p:cTn id="142" dur="1" fill="hold">
                                          <p:stCondLst>
                                            <p:cond delay="0"/>
                                          </p:stCondLst>
                                        </p:cTn>
                                        <p:tgtEl>
                                          <p:spTgt spid="148"/>
                                        </p:tgtEl>
                                        <p:attrNameLst>
                                          <p:attrName>style.visibility</p:attrName>
                                        </p:attrNameLst>
                                      </p:cBhvr>
                                      <p:to>
                                        <p:strVal val="visible"/>
                                      </p:to>
                                    </p:set>
                                    <p:animEffect transition="in" filter="fade">
                                      <p:cBhvr>
                                        <p:cTn id="143" dur="500"/>
                                        <p:tgtEl>
                                          <p:spTgt spid="148"/>
                                        </p:tgtEl>
                                      </p:cBhvr>
                                    </p:animEffect>
                                  </p:childTnLst>
                                </p:cTn>
                              </p:par>
                              <p:par>
                                <p:cTn id="144" presetID="6" presetClass="emph" presetSubtype="0" fill="hold" nodeType="withEffect">
                                  <p:stCondLst>
                                    <p:cond delay="250"/>
                                  </p:stCondLst>
                                  <p:childTnLst>
                                    <p:animScale>
                                      <p:cBhvr>
                                        <p:cTn id="145" dur="750" fill="hold"/>
                                        <p:tgtEl>
                                          <p:spTgt spid="148"/>
                                        </p:tgtEl>
                                      </p:cBhvr>
                                      <p:by x="400000" y="400000"/>
                                    </p:animScale>
                                  </p:childTnLst>
                                </p:cTn>
                              </p:par>
                              <p:par>
                                <p:cTn id="146" presetID="6" presetClass="emph" presetSubtype="0" autoRev="1" fill="hold" nodeType="withEffect">
                                  <p:stCondLst>
                                    <p:cond delay="500"/>
                                  </p:stCondLst>
                                  <p:childTnLst>
                                    <p:animScale>
                                      <p:cBhvr>
                                        <p:cTn id="147" dur="1750" fill="hold"/>
                                        <p:tgtEl>
                                          <p:spTgt spid="148"/>
                                        </p:tgtEl>
                                      </p:cBhvr>
                                      <p:by x="400000" y="400000"/>
                                    </p:animScale>
                                  </p:childTnLst>
                                </p:cTn>
                              </p:par>
                              <p:par>
                                <p:cTn id="148" presetID="10" presetClass="exit" presetSubtype="0" fill="hold" nodeType="withEffect">
                                  <p:stCondLst>
                                    <p:cond delay="250"/>
                                  </p:stCondLst>
                                  <p:childTnLst>
                                    <p:animEffect transition="out" filter="fade">
                                      <p:cBhvr>
                                        <p:cTn id="149" dur="750"/>
                                        <p:tgtEl>
                                          <p:spTgt spid="148"/>
                                        </p:tgtEl>
                                      </p:cBhvr>
                                    </p:animEffect>
                                    <p:set>
                                      <p:cBhvr>
                                        <p:cTn id="150" dur="1" fill="hold">
                                          <p:stCondLst>
                                            <p:cond delay="749"/>
                                          </p:stCondLst>
                                        </p:cTn>
                                        <p:tgtEl>
                                          <p:spTgt spid="148"/>
                                        </p:tgtEl>
                                        <p:attrNameLst>
                                          <p:attrName>style.visibility</p:attrName>
                                        </p:attrNameLst>
                                      </p:cBhvr>
                                      <p:to>
                                        <p:strVal val="hidden"/>
                                      </p:to>
                                    </p:set>
                                  </p:childTnLst>
                                </p:cTn>
                              </p:par>
                              <p:par>
                                <p:cTn id="151" presetID="35" presetClass="path" presetSubtype="0" accel="50000" decel="50000" fill="hold" nodeType="withEffect">
                                  <p:stCondLst>
                                    <p:cond delay="750"/>
                                  </p:stCondLst>
                                  <p:childTnLst>
                                    <p:animMotion origin="layout" path="M -3.88889E-6 -2.22222E-6 L -2.73628 -2.22222E-6 " pathEditMode="relative" rAng="0" ptsTypes="AA">
                                      <p:cBhvr>
                                        <p:cTn id="152" dur="2250" fill="hold"/>
                                        <p:tgtEl>
                                          <p:spTgt spid="253"/>
                                        </p:tgtEl>
                                        <p:attrNameLst>
                                          <p:attrName>ppt_x</p:attrName>
                                          <p:attrName>ppt_y</p:attrName>
                                        </p:attrNameLst>
                                      </p:cBhvr>
                                      <p:rCtr x="-136823" y="0"/>
                                    </p:animMotion>
                                  </p:childTnLst>
                                </p:cTn>
                              </p:par>
                              <p:par>
                                <p:cTn id="153" presetID="63" presetClass="path" presetSubtype="0" accel="50000" decel="50000" fill="hold" nodeType="withEffect">
                                  <p:stCondLst>
                                    <p:cond delay="750"/>
                                  </p:stCondLst>
                                  <p:childTnLst>
                                    <p:animMotion origin="layout" path="M 3.88889E-6 1.11111E-6 L 2.40555 1.11111E-6 " pathEditMode="relative" rAng="0" ptsTypes="AA">
                                      <p:cBhvr>
                                        <p:cTn id="154" dur="2250" fill="hold"/>
                                        <p:tgtEl>
                                          <p:spTgt spid="254"/>
                                        </p:tgtEl>
                                        <p:attrNameLst>
                                          <p:attrName>ppt_x</p:attrName>
                                          <p:attrName>ppt_y</p:attrName>
                                        </p:attrNameLst>
                                      </p:cBhvr>
                                      <p:rCtr x="120278" y="0"/>
                                    </p:animMotion>
                                  </p:childTnLst>
                                </p:cTn>
                              </p:par>
                              <p:par>
                                <p:cTn id="155" presetID="2" presetClass="entr" presetSubtype="8" fill="hold" nodeType="withEffect">
                                  <p:stCondLst>
                                    <p:cond delay="0"/>
                                  </p:stCondLst>
                                  <p:childTnLst>
                                    <p:set>
                                      <p:cBhvr>
                                        <p:cTn id="156" dur="1" fill="hold">
                                          <p:stCondLst>
                                            <p:cond delay="0"/>
                                          </p:stCondLst>
                                        </p:cTn>
                                        <p:tgtEl>
                                          <p:spTgt spid="255"/>
                                        </p:tgtEl>
                                        <p:attrNameLst>
                                          <p:attrName>style.visibility</p:attrName>
                                        </p:attrNameLst>
                                      </p:cBhvr>
                                      <p:to>
                                        <p:strVal val="visible"/>
                                      </p:to>
                                    </p:set>
                                    <p:anim calcmode="lin" valueType="num">
                                      <p:cBhvr additive="base">
                                        <p:cTn id="157" dur="1250" fill="hold"/>
                                        <p:tgtEl>
                                          <p:spTgt spid="255"/>
                                        </p:tgtEl>
                                        <p:attrNameLst>
                                          <p:attrName>ppt_x</p:attrName>
                                        </p:attrNameLst>
                                      </p:cBhvr>
                                      <p:tavLst>
                                        <p:tav tm="0">
                                          <p:val>
                                            <p:strVal val="0-#ppt_w/2"/>
                                          </p:val>
                                        </p:tav>
                                        <p:tav tm="100000">
                                          <p:val>
                                            <p:strVal val="#ppt_x"/>
                                          </p:val>
                                        </p:tav>
                                      </p:tavLst>
                                    </p:anim>
                                    <p:anim calcmode="lin" valueType="num">
                                      <p:cBhvr additive="base">
                                        <p:cTn id="158" dur="1250" fill="hold"/>
                                        <p:tgtEl>
                                          <p:spTgt spid="255"/>
                                        </p:tgtEl>
                                        <p:attrNameLst>
                                          <p:attrName>ppt_y</p:attrName>
                                        </p:attrNameLst>
                                      </p:cBhvr>
                                      <p:tavLst>
                                        <p:tav tm="0">
                                          <p:val>
                                            <p:strVal val="#ppt_y"/>
                                          </p:val>
                                        </p:tav>
                                        <p:tav tm="100000">
                                          <p:val>
                                            <p:strVal val="#ppt_y"/>
                                          </p:val>
                                        </p:tav>
                                      </p:tavLst>
                                    </p:anim>
                                  </p:childTnLst>
                                </p:cTn>
                              </p:par>
                              <p:par>
                                <p:cTn id="159" presetID="0" presetClass="path" presetSubtype="0" accel="50000" decel="50000" fill="hold" nodeType="withEffect">
                                  <p:stCondLst>
                                    <p:cond delay="750"/>
                                  </p:stCondLst>
                                  <p:childTnLst>
                                    <p:animMotion origin="layout" path="M 4.17633E-6 4.07407E-6 L 1.08803 0.00578 " pathEditMode="relative" rAng="0" ptsTypes="AA">
                                      <p:cBhvr>
                                        <p:cTn id="160" dur="2000" fill="hold"/>
                                        <p:tgtEl>
                                          <p:spTgt spid="255"/>
                                        </p:tgtEl>
                                        <p:attrNameLst>
                                          <p:attrName>ppt_x</p:attrName>
                                          <p:attrName>ppt_y</p:attrName>
                                        </p:attrNameLst>
                                      </p:cBhvr>
                                      <p:rCtr x="54395" y="278"/>
                                    </p:animMotion>
                                  </p:childTnLst>
                                </p:cTn>
                              </p:par>
                              <p:par>
                                <p:cTn id="161" presetID="8" presetClass="emph" presetSubtype="0" repeatCount="2000" fill="hold" nodeType="withEffect">
                                  <p:stCondLst>
                                    <p:cond delay="750"/>
                                  </p:stCondLst>
                                  <p:childTnLst>
                                    <p:animRot by="21600000">
                                      <p:cBhvr>
                                        <p:cTn id="162" dur="600" fill="hold"/>
                                        <p:tgtEl>
                                          <p:spTgt spid="255"/>
                                        </p:tgtEl>
                                        <p:attrNameLst>
                                          <p:attrName>r</p:attrName>
                                        </p:attrNameLst>
                                      </p:cBhvr>
                                    </p:animRot>
                                  </p:childTnLst>
                                </p:cTn>
                              </p:par>
                              <p:par>
                                <p:cTn id="163" presetID="10" presetClass="exit" presetSubtype="0" fill="hold" nodeType="withEffect">
                                  <p:stCondLst>
                                    <p:cond delay="2250"/>
                                  </p:stCondLst>
                                  <p:childTnLst>
                                    <p:animEffect transition="out" filter="fade">
                                      <p:cBhvr>
                                        <p:cTn id="164" dur="500"/>
                                        <p:tgtEl>
                                          <p:spTgt spid="255"/>
                                        </p:tgtEl>
                                      </p:cBhvr>
                                    </p:animEffect>
                                    <p:set>
                                      <p:cBhvr>
                                        <p:cTn id="165" dur="1" fill="hold">
                                          <p:stCondLst>
                                            <p:cond delay="499"/>
                                          </p:stCondLst>
                                        </p:cTn>
                                        <p:tgtEl>
                                          <p:spTgt spid="255"/>
                                        </p:tgtEl>
                                        <p:attrNameLst>
                                          <p:attrName>style.visibility</p:attrName>
                                        </p:attrNameLst>
                                      </p:cBhvr>
                                      <p:to>
                                        <p:strVal val="hidden"/>
                                      </p:to>
                                    </p:set>
                                  </p:childTnLst>
                                </p:cTn>
                              </p:par>
                            </p:childTnLst>
                          </p:cTn>
                        </p:par>
                        <p:par>
                          <p:cTn id="166" fill="hold">
                            <p:stCondLst>
                              <p:cond delay="3000"/>
                            </p:stCondLst>
                            <p:childTnLst>
                              <p:par>
                                <p:cTn id="167" presetID="10" presetClass="entr" presetSubtype="0" fill="hold" nodeType="afterEffect">
                                  <p:stCondLst>
                                    <p:cond delay="0"/>
                                  </p:stCondLst>
                                  <p:childTnLst>
                                    <p:set>
                                      <p:cBhvr>
                                        <p:cTn id="168" dur="1" fill="hold">
                                          <p:stCondLst>
                                            <p:cond delay="0"/>
                                          </p:stCondLst>
                                        </p:cTn>
                                        <p:tgtEl>
                                          <p:spTgt spid="288"/>
                                        </p:tgtEl>
                                        <p:attrNameLst>
                                          <p:attrName>style.visibility</p:attrName>
                                        </p:attrNameLst>
                                      </p:cBhvr>
                                      <p:to>
                                        <p:strVal val="visible"/>
                                      </p:to>
                                    </p:set>
                                    <p:animEffect transition="in" filter="fade">
                                      <p:cBhvr>
                                        <p:cTn id="169" dur="500"/>
                                        <p:tgtEl>
                                          <p:spTgt spid="288"/>
                                        </p:tgtEl>
                                      </p:cBhvr>
                                    </p:animEffect>
                                  </p:childTnLst>
                                </p:cTn>
                              </p:par>
                              <p:par>
                                <p:cTn id="170" presetID="6" presetClass="emph" presetSubtype="0" fill="hold" nodeType="withEffect">
                                  <p:stCondLst>
                                    <p:cond delay="250"/>
                                  </p:stCondLst>
                                  <p:childTnLst>
                                    <p:animScale>
                                      <p:cBhvr>
                                        <p:cTn id="171" dur="750" fill="hold"/>
                                        <p:tgtEl>
                                          <p:spTgt spid="288"/>
                                        </p:tgtEl>
                                      </p:cBhvr>
                                      <p:by x="400000" y="400000"/>
                                    </p:animScale>
                                  </p:childTnLst>
                                </p:cTn>
                              </p:par>
                              <p:par>
                                <p:cTn id="172" presetID="6" presetClass="emph" presetSubtype="0" autoRev="1" fill="hold" nodeType="withEffect">
                                  <p:stCondLst>
                                    <p:cond delay="500"/>
                                  </p:stCondLst>
                                  <p:childTnLst>
                                    <p:animScale>
                                      <p:cBhvr>
                                        <p:cTn id="173" dur="1750" fill="hold"/>
                                        <p:tgtEl>
                                          <p:spTgt spid="288"/>
                                        </p:tgtEl>
                                      </p:cBhvr>
                                      <p:by x="400000" y="400000"/>
                                    </p:animScale>
                                  </p:childTnLst>
                                </p:cTn>
                              </p:par>
                              <p:par>
                                <p:cTn id="174" presetID="10" presetClass="exit" presetSubtype="0" fill="hold" nodeType="withEffect">
                                  <p:stCondLst>
                                    <p:cond delay="250"/>
                                  </p:stCondLst>
                                  <p:childTnLst>
                                    <p:animEffect transition="out" filter="fade">
                                      <p:cBhvr>
                                        <p:cTn id="175" dur="750"/>
                                        <p:tgtEl>
                                          <p:spTgt spid="288"/>
                                        </p:tgtEl>
                                      </p:cBhvr>
                                    </p:animEffect>
                                    <p:set>
                                      <p:cBhvr>
                                        <p:cTn id="176" dur="1" fill="hold">
                                          <p:stCondLst>
                                            <p:cond delay="749"/>
                                          </p:stCondLst>
                                        </p:cTn>
                                        <p:tgtEl>
                                          <p:spTgt spid="2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39" grpId="1" animBg="1"/>
      <p:bldP spid="39" grpId="2" animBg="1"/>
      <p:bldP spid="40" grpId="0" animBg="1"/>
      <p:bldP spid="40" grpId="1" animBg="1"/>
      <p:bldP spid="40" grpId="2" animBg="1"/>
      <p:bldP spid="41" grpId="0" animBg="1"/>
      <p:bldP spid="41" grpId="1" animBg="1"/>
      <p:bldP spid="41" grpId="2" animBg="1"/>
      <p:bldP spid="323" grpId="0"/>
      <p:bldP spid="323" grpId="1"/>
      <p:bldP spid="323" grpId="2"/>
      <p:bldP spid="324" grpId="0"/>
      <p:bldP spid="324" grpId="1"/>
      <p:bldP spid="324" grpId="2"/>
      <p:bldP spid="325" grpId="0"/>
      <p:bldP spid="325" grpId="1"/>
      <p:bldP spid="325" grpId="2"/>
      <p:bldP spid="326" grpId="0"/>
      <p:bldP spid="326" grpId="1"/>
      <p:bldP spid="326" grpId="2"/>
      <p:bldP spid="3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rot="2270211">
            <a:off x="429608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 name="椭圆 4"/>
          <p:cNvSpPr/>
          <p:nvPr/>
        </p:nvSpPr>
        <p:spPr>
          <a:xfrm rot="4680544">
            <a:off x="4621287"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 name="椭圆 5"/>
          <p:cNvSpPr/>
          <p:nvPr/>
        </p:nvSpPr>
        <p:spPr>
          <a:xfrm rot="2084213" flipH="1">
            <a:off x="411542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7" name="椭圆 6"/>
          <p:cNvSpPr/>
          <p:nvPr/>
        </p:nvSpPr>
        <p:spPr>
          <a:xfrm rot="3120000">
            <a:off x="466772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8" name="椭圆 7"/>
          <p:cNvSpPr/>
          <p:nvPr/>
        </p:nvSpPr>
        <p:spPr>
          <a:xfrm rot="3006897">
            <a:off x="4996796" y="-372270"/>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9" name="椭圆 8"/>
          <p:cNvSpPr/>
          <p:nvPr/>
        </p:nvSpPr>
        <p:spPr>
          <a:xfrm rot="2270211">
            <a:off x="427822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0" name="椭圆 9"/>
          <p:cNvSpPr/>
          <p:nvPr/>
        </p:nvSpPr>
        <p:spPr>
          <a:xfrm rot="4680544">
            <a:off x="4603428"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1" name="椭圆 10"/>
          <p:cNvSpPr/>
          <p:nvPr/>
        </p:nvSpPr>
        <p:spPr>
          <a:xfrm rot="2084213" flipH="1">
            <a:off x="409756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2" name="椭圆 11"/>
          <p:cNvSpPr/>
          <p:nvPr/>
        </p:nvSpPr>
        <p:spPr>
          <a:xfrm rot="3120000">
            <a:off x="464867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3" name="椭圆 12"/>
          <p:cNvSpPr/>
          <p:nvPr/>
        </p:nvSpPr>
        <p:spPr>
          <a:xfrm rot="2270211">
            <a:off x="304275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4" name="椭圆 13"/>
          <p:cNvSpPr/>
          <p:nvPr/>
        </p:nvSpPr>
        <p:spPr>
          <a:xfrm rot="3120000">
            <a:off x="337157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5" name="椭圆 14"/>
          <p:cNvSpPr/>
          <p:nvPr/>
        </p:nvSpPr>
        <p:spPr>
          <a:xfrm rot="3006897">
            <a:off x="3646646" y="-75031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6" name="椭圆 15"/>
          <p:cNvSpPr/>
          <p:nvPr/>
        </p:nvSpPr>
        <p:spPr>
          <a:xfrm rot="1199333">
            <a:off x="2592533" y="-844402"/>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7" name="椭圆 16"/>
          <p:cNvSpPr/>
          <p:nvPr/>
        </p:nvSpPr>
        <p:spPr>
          <a:xfrm rot="2270211">
            <a:off x="302489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8" name="椭圆 17"/>
          <p:cNvSpPr/>
          <p:nvPr/>
        </p:nvSpPr>
        <p:spPr>
          <a:xfrm rot="3120000">
            <a:off x="335252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9" name="椭圆 18"/>
          <p:cNvSpPr/>
          <p:nvPr/>
        </p:nvSpPr>
        <p:spPr>
          <a:xfrm rot="3006897">
            <a:off x="3628787" y="-750313"/>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0" name="椭圆 19"/>
          <p:cNvSpPr/>
          <p:nvPr/>
        </p:nvSpPr>
        <p:spPr>
          <a:xfrm rot="2270211">
            <a:off x="1584597" y="-417556"/>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1" name="椭圆 20"/>
          <p:cNvSpPr/>
          <p:nvPr/>
        </p:nvSpPr>
        <p:spPr>
          <a:xfrm rot="4680544">
            <a:off x="1721858" y="-743722"/>
            <a:ext cx="140494" cy="14287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2" name="椭圆 21"/>
          <p:cNvSpPr/>
          <p:nvPr/>
        </p:nvSpPr>
        <p:spPr>
          <a:xfrm rot="2084213" flipH="1">
            <a:off x="1187268" y="-893806"/>
            <a:ext cx="79772" cy="8096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3" name="椭圆 22"/>
          <p:cNvSpPr/>
          <p:nvPr/>
        </p:nvSpPr>
        <p:spPr>
          <a:xfrm rot="3120000">
            <a:off x="1768293" y="-647282"/>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4" name="椭圆 23"/>
          <p:cNvSpPr/>
          <p:nvPr/>
        </p:nvSpPr>
        <p:spPr>
          <a:xfrm rot="3006897">
            <a:off x="2134478" y="-21025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5" name="椭圆 24"/>
          <p:cNvSpPr/>
          <p:nvPr/>
        </p:nvSpPr>
        <p:spPr>
          <a:xfrm rot="1199333">
            <a:off x="1284899" y="-623534"/>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6" name="椭圆 25"/>
          <p:cNvSpPr/>
          <p:nvPr/>
        </p:nvSpPr>
        <p:spPr>
          <a:xfrm rot="4680544">
            <a:off x="1703999" y="-743722"/>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7" name="椭圆 26"/>
          <p:cNvSpPr/>
          <p:nvPr/>
        </p:nvSpPr>
        <p:spPr>
          <a:xfrm rot="2084213" flipH="1">
            <a:off x="1169408" y="-893806"/>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8" name="椭圆 27"/>
          <p:cNvSpPr/>
          <p:nvPr/>
        </p:nvSpPr>
        <p:spPr>
          <a:xfrm rot="3120000">
            <a:off x="1749243" y="-647282"/>
            <a:ext cx="98822" cy="10120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9" name="椭圆 28"/>
          <p:cNvSpPr/>
          <p:nvPr/>
        </p:nvSpPr>
        <p:spPr>
          <a:xfrm rot="2270211">
            <a:off x="574305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0" name="椭圆 29"/>
          <p:cNvSpPr/>
          <p:nvPr/>
        </p:nvSpPr>
        <p:spPr>
          <a:xfrm rot="2084213" flipH="1">
            <a:off x="5393776"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1" name="椭圆 30"/>
          <p:cNvSpPr/>
          <p:nvPr/>
        </p:nvSpPr>
        <p:spPr>
          <a:xfrm rot="3006897">
            <a:off x="6232365" y="-552565"/>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2" name="椭圆 31"/>
          <p:cNvSpPr/>
          <p:nvPr/>
        </p:nvSpPr>
        <p:spPr>
          <a:xfrm rot="1199333">
            <a:off x="5472746" y="-623533"/>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3" name="椭圆 32"/>
          <p:cNvSpPr/>
          <p:nvPr/>
        </p:nvSpPr>
        <p:spPr>
          <a:xfrm rot="2270211">
            <a:off x="572519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4" name="椭圆 33"/>
          <p:cNvSpPr/>
          <p:nvPr/>
        </p:nvSpPr>
        <p:spPr>
          <a:xfrm rot="2084213" flipH="1">
            <a:off x="5375917"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5" name="椭圆 34"/>
          <p:cNvSpPr/>
          <p:nvPr/>
        </p:nvSpPr>
        <p:spPr>
          <a:xfrm rot="3006897">
            <a:off x="6214506" y="-552565"/>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6" name="椭圆 35"/>
          <p:cNvSpPr/>
          <p:nvPr/>
        </p:nvSpPr>
        <p:spPr>
          <a:xfrm rot="1199333">
            <a:off x="5454887" y="-623533"/>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7" name="椭圆 36"/>
          <p:cNvSpPr/>
          <p:nvPr/>
        </p:nvSpPr>
        <p:spPr>
          <a:xfrm rot="2270211">
            <a:off x="700698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8" name="椭圆 37"/>
          <p:cNvSpPr/>
          <p:nvPr/>
        </p:nvSpPr>
        <p:spPr>
          <a:xfrm rot="2084213" flipH="1">
            <a:off x="644142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9" name="椭圆 38"/>
          <p:cNvSpPr/>
          <p:nvPr/>
        </p:nvSpPr>
        <p:spPr>
          <a:xfrm rot="3006897">
            <a:off x="7372942" y="-696306"/>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0" name="椭圆 39"/>
          <p:cNvSpPr/>
          <p:nvPr/>
        </p:nvSpPr>
        <p:spPr>
          <a:xfrm rot="1199333">
            <a:off x="6768890" y="-790396"/>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1" name="椭圆 40"/>
          <p:cNvSpPr/>
          <p:nvPr/>
        </p:nvSpPr>
        <p:spPr>
          <a:xfrm rot="2270211">
            <a:off x="698912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2" name="椭圆 41"/>
          <p:cNvSpPr/>
          <p:nvPr/>
        </p:nvSpPr>
        <p:spPr>
          <a:xfrm rot="2084213" flipH="1">
            <a:off x="642356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3" name="椭圆 42"/>
          <p:cNvSpPr/>
          <p:nvPr/>
        </p:nvSpPr>
        <p:spPr>
          <a:xfrm rot="3006897">
            <a:off x="7355083" y="-696307"/>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4" name="椭圆 43"/>
          <p:cNvSpPr/>
          <p:nvPr/>
        </p:nvSpPr>
        <p:spPr>
          <a:xfrm rot="1199333">
            <a:off x="6751031" y="-790396"/>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pic>
        <p:nvPicPr>
          <p:cNvPr id="46" name="Picture 2"/>
          <p:cNvPicPr>
            <a:picLocks noChangeAspect="1" noChangeArrowheads="1"/>
          </p:cNvPicPr>
          <p:nvPr/>
        </p:nvPicPr>
        <p:blipFill>
          <a:blip r:embed="rId3" cstate="screen"/>
          <a:stretch>
            <a:fillRect/>
          </a:stretch>
        </p:blipFill>
        <p:spPr bwMode="auto">
          <a:xfrm>
            <a:off x="429228" y="1267476"/>
            <a:ext cx="2035943" cy="3265655"/>
          </a:xfrm>
          <a:prstGeom prst="rect">
            <a:avLst/>
          </a:prstGeom>
          <a:noFill/>
          <a:effectLst/>
        </p:spPr>
      </p:pic>
      <p:pic>
        <p:nvPicPr>
          <p:cNvPr id="47" name="颁奖盛典"/>
          <p:cNvPicPr>
            <a:picLocks noChangeAspect="1" noChangeArrowheads="1"/>
          </p:cNvPicPr>
          <p:nvPr/>
        </p:nvPicPr>
        <p:blipFill>
          <a:blip r:embed="rId4" cstate="screen"/>
          <a:stretch>
            <a:fillRect/>
          </a:stretch>
        </p:blipFill>
        <p:spPr bwMode="auto">
          <a:xfrm>
            <a:off x="-118020" y="3929328"/>
            <a:ext cx="3251417" cy="1395752"/>
          </a:xfrm>
          <a:prstGeom prst="rect">
            <a:avLst/>
          </a:prstGeom>
          <a:noFill/>
          <a:ln w="9525">
            <a:noFill/>
            <a:miter lim="800000"/>
            <a:headEnd/>
            <a:tailEnd/>
          </a:ln>
        </p:spPr>
      </p:pic>
      <p:sp>
        <p:nvSpPr>
          <p:cNvPr id="49" name="获奖者名单"/>
          <p:cNvSpPr txBox="1"/>
          <p:nvPr/>
        </p:nvSpPr>
        <p:spPr>
          <a:xfrm>
            <a:off x="3331644" y="1568493"/>
            <a:ext cx="2020072" cy="461649"/>
          </a:xfrm>
          <a:prstGeom prst="rect">
            <a:avLst/>
          </a:prstGeom>
          <a:noFill/>
        </p:spPr>
        <p:txBody>
          <a:bodyPr wrap="none" lIns="91424" tIns="45712" rIns="91424" bIns="45712" rtlCol="0">
            <a:spAutoFit/>
            <a:scene3d>
              <a:camera prst="orthographicFront"/>
              <a:lightRig rig="flat" dir="t"/>
            </a:scene3d>
            <a:sp3d extrusionH="38100">
              <a:extrusionClr>
                <a:srgbClr val="FBD04E"/>
              </a:extrusionClr>
            </a:sp3d>
          </a:bodyPr>
          <a:lstStyle>
            <a:defPPr>
              <a:defRPr lang="zh-CN"/>
            </a:defPPr>
            <a:lvl1pPr algn="ctr">
              <a:defRPr sz="4000" b="1">
                <a:gradFill flip="none" rotWithShape="1">
                  <a:gsLst>
                    <a:gs pos="39000">
                      <a:srgbClr val="FFFCB3"/>
                    </a:gs>
                    <a:gs pos="100000">
                      <a:srgbClr val="E2BD65"/>
                    </a:gs>
                    <a:gs pos="75000">
                      <a:srgbClr val="FEA412"/>
                    </a:gs>
                  </a:gsLst>
                  <a:path path="circle">
                    <a:fillToRect l="50000" t="50000" r="50000" b="50000"/>
                  </a:path>
                  <a:tileRect/>
                </a:gradFill>
                <a:effectLst>
                  <a:outerShdw blurRad="292100" algn="tl" rotWithShape="0">
                    <a:srgbClr val="7A0000">
                      <a:alpha val="85882"/>
                    </a:srgbClr>
                  </a:outerShdw>
                </a:effectLst>
                <a:latin typeface="微软雅黑" panose="020B0503020204020204" pitchFamily="34" charset="-122"/>
                <a:ea typeface="微软雅黑" panose="020B0503020204020204" pitchFamily="34" charset="-122"/>
              </a:defRPr>
            </a:lvl1pPr>
          </a:lstStyle>
          <a:p>
            <a:pPr algn="l"/>
            <a:r>
              <a:rPr lang="zh-CN" altLang="en-US" sz="2400"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latin typeface="造字工房俊雅（非商用）常规体" pitchFamily="50" charset="-122"/>
                <a:ea typeface="造字工房俊雅（非商用）常规体" pitchFamily="50" charset="-122"/>
              </a:rPr>
              <a:t>获奖要求：</a:t>
            </a:r>
          </a:p>
        </p:txBody>
      </p:sp>
      <p:grpSp>
        <p:nvGrpSpPr>
          <p:cNvPr id="50" name="组合 49"/>
          <p:cNvGrpSpPr/>
          <p:nvPr/>
        </p:nvGrpSpPr>
        <p:grpSpPr>
          <a:xfrm>
            <a:off x="3369192" y="843557"/>
            <a:ext cx="3106638" cy="584753"/>
            <a:chOff x="3538718" y="2154533"/>
            <a:chExt cx="4371211" cy="822781"/>
          </a:xfrm>
        </p:grpSpPr>
        <p:pic>
          <p:nvPicPr>
            <p:cNvPr id="51" name="图片 50"/>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3538718" y="2196293"/>
              <a:ext cx="4371211" cy="670618"/>
            </a:xfrm>
            <a:prstGeom prst="rect">
              <a:avLst/>
            </a:prstGeom>
          </p:spPr>
        </p:pic>
        <p:sp>
          <p:nvSpPr>
            <p:cNvPr id="52" name="TextBox 19"/>
            <p:cNvSpPr txBox="1"/>
            <p:nvPr/>
          </p:nvSpPr>
          <p:spPr>
            <a:xfrm>
              <a:off x="3939315" y="2154533"/>
              <a:ext cx="3625822" cy="822781"/>
            </a:xfrm>
            <a:prstGeom prst="rect">
              <a:avLst/>
            </a:prstGeom>
            <a:noFill/>
          </p:spPr>
          <p:txBody>
            <a:bodyPr wrap="square" lIns="121899" tIns="60949" rIns="121899" bIns="60949"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2800" b="1" i="0" u="none" strike="noStrike" kern="0" cap="none" spc="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微软雅黑" panose="020B0503020204020204" pitchFamily="34" charset="-122"/>
                  <a:ea typeface="微软雅黑" panose="020B0503020204020204" pitchFamily="34" charset="-122"/>
                </a:defRPr>
              </a:lvl1pPr>
              <a:lvl2pPr marL="609600" defTabSz="1218565">
                <a:defRPr sz="2400"/>
              </a:lvl2pPr>
              <a:lvl3pPr marL="1219200" defTabSz="1218565">
                <a:defRPr sz="2400"/>
              </a:lvl3pPr>
              <a:lvl4pPr marL="1828800" defTabSz="1218565">
                <a:defRPr sz="2400"/>
              </a:lvl4pPr>
              <a:lvl5pPr marL="2438400" defTabSz="1218565">
                <a:defRPr sz="2400"/>
              </a:lvl5pPr>
              <a:lvl6pPr marL="3048000" defTabSz="1218565">
                <a:defRPr sz="2400"/>
              </a:lvl6pPr>
              <a:lvl7pPr marL="3657600" defTabSz="1218565">
                <a:defRPr sz="2400"/>
              </a:lvl7pPr>
              <a:lvl8pPr marL="4267200" defTabSz="1218565">
                <a:defRPr sz="2400"/>
              </a:lvl8pPr>
              <a:lvl9pPr marL="4876800" defTabSz="1218565">
                <a:defRPr sz="2400"/>
              </a:lvl9pPr>
            </a:lstStyle>
            <a:p>
              <a:r>
                <a:rPr lang="zh-CN" altLang="en-US" sz="3000" spc="450" dirty="0">
                  <a:latin typeface="造字工房俊雅（非商用）常规体" pitchFamily="50" charset="-122"/>
                  <a:ea typeface="造字工房俊雅（非商用）常规体" pitchFamily="50" charset="-122"/>
                </a:rPr>
                <a:t>最佳团队奖</a:t>
              </a:r>
            </a:p>
          </p:txBody>
        </p:sp>
      </p:grpSp>
      <p:sp>
        <p:nvSpPr>
          <p:cNvPr id="53" name="TextBox 369"/>
          <p:cNvSpPr txBox="1"/>
          <p:nvPr/>
        </p:nvSpPr>
        <p:spPr>
          <a:xfrm>
            <a:off x="3413626" y="2009145"/>
            <a:ext cx="3858674" cy="1762021"/>
          </a:xfrm>
          <a:prstGeom prst="rect">
            <a:avLst/>
          </a:prstGeom>
          <a:noFill/>
        </p:spPr>
        <p:txBody>
          <a:bodyPr wrap="square" lIns="68580" tIns="34290" rIns="68580" bIns="34290" rtlCol="0">
            <a:spAutoFit/>
          </a:bodyPr>
          <a:lstStyle/>
          <a:p>
            <a:pPr indent="297180" algn="just">
              <a:lnSpc>
                <a:spcPct val="200000"/>
              </a:lnSpc>
              <a:spcBef>
                <a:spcPts val="450"/>
              </a:spcBef>
            </a:pPr>
            <a:r>
              <a:rPr lang="zh-CN" altLang="en-US" sz="1100" dirty="0">
                <a:solidFill>
                  <a:srgbClr val="FFD85B"/>
                </a:solidFill>
                <a:latin typeface="微软雅黑" panose="020B0503020204020204" pitchFamily="34" charset="-122"/>
                <a:ea typeface="微软雅黑" panose="020B0503020204020204" pitchFamily="34" charset="-122"/>
              </a:rPr>
              <a:t>输入相关奖项特点，输入相关奖项特点，输入相关奖项特点，输入相关奖项特点，输入相关奖项特点，输入相关奖项特点输入相关奖项特点特点输入相关奖项特点输入相关奖项特点输入相关奖项特点特点输入相关奖项特点输入相关奖项特点输入相关奖项特点特点输入相关奖项特点</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1000"/>
                                  </p:stCondLst>
                                  <p:childTnLst>
                                    <p:set>
                                      <p:cBhvr>
                                        <p:cTn id="11" dur="1" fill="hold">
                                          <p:stCondLst>
                                            <p:cond delay="0"/>
                                          </p:stCondLst>
                                        </p:cTn>
                                        <p:tgtEl>
                                          <p:spTgt spid="46"/>
                                        </p:tgtEl>
                                        <p:attrNameLst>
                                          <p:attrName>style.visibility</p:attrName>
                                        </p:attrNameLst>
                                      </p:cBhvr>
                                      <p:to>
                                        <p:strVal val="visible"/>
                                      </p:to>
                                    </p:set>
                                    <p:animScale>
                                      <p:cBhvr>
                                        <p:cTn id="12"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6"/>
                                        </p:tgtEl>
                                        <p:attrNameLst>
                                          <p:attrName>ppt_x</p:attrName>
                                          <p:attrName>ppt_y</p:attrName>
                                        </p:attrNameLst>
                                      </p:cBhvr>
                                    </p:animMotion>
                                    <p:animEffect transition="in" filter="fade">
                                      <p:cBhvr>
                                        <p:cTn id="14" dur="1000"/>
                                        <p:tgtEl>
                                          <p:spTgt spid="46"/>
                                        </p:tgtEl>
                                      </p:cBhvr>
                                    </p:animEffect>
                                  </p:childTnLst>
                                </p:cTn>
                              </p:par>
                              <p:par>
                                <p:cTn id="15" presetID="42" presetClass="path" presetSubtype="0" repeatCount="indefinite" fill="hold" grpId="0" nodeType="withEffect">
                                  <p:stCondLst>
                                    <p:cond delay="0"/>
                                  </p:stCondLst>
                                  <p:childTnLst>
                                    <p:animMotion origin="layout" path="M 9.40349E-7 2.30342E-6 L 0.03386 1.11517 " pathEditMode="relative" rAng="0" ptsTypes="AA">
                                      <p:cBhvr>
                                        <p:cTn id="16" dur="5000" fill="hold"/>
                                        <p:tgtEl>
                                          <p:spTgt spid="4"/>
                                        </p:tgtEl>
                                        <p:attrNameLst>
                                          <p:attrName>ppt_x</p:attrName>
                                          <p:attrName>ppt_y</p:attrName>
                                        </p:attrNameLst>
                                      </p:cBhvr>
                                      <p:rCtr x="1693" y="55759"/>
                                    </p:animMotion>
                                  </p:childTnLst>
                                </p:cTn>
                              </p:par>
                              <p:par>
                                <p:cTn id="17" presetID="42" presetClass="path" presetSubtype="0" repeatCount="indefinite" fill="hold" grpId="0" nodeType="withEffect">
                                  <p:stCondLst>
                                    <p:cond delay="1100"/>
                                  </p:stCondLst>
                                  <p:childTnLst>
                                    <p:animMotion origin="layout" path="M -4.46731E-6 -4.56059E-6 L 0.04012 1.24908 " pathEditMode="relative" rAng="0" ptsTypes="AA">
                                      <p:cBhvr>
                                        <p:cTn id="18" dur="6000" fill="hold"/>
                                        <p:tgtEl>
                                          <p:spTgt spid="5"/>
                                        </p:tgtEl>
                                        <p:attrNameLst>
                                          <p:attrName>ppt_x</p:attrName>
                                          <p:attrName>ppt_y</p:attrName>
                                        </p:attrNameLst>
                                      </p:cBhvr>
                                      <p:rCtr x="2006" y="62442"/>
                                    </p:animMotion>
                                  </p:childTnLst>
                                </p:cTn>
                              </p:par>
                              <p:par>
                                <p:cTn id="19" presetID="42" presetClass="path" presetSubtype="0" repeatCount="indefinite" fill="hold" grpId="0" nodeType="withEffect">
                                  <p:stCondLst>
                                    <p:cond delay="900"/>
                                  </p:stCondLst>
                                  <p:childTnLst>
                                    <p:animMotion origin="layout" path="M -0.08159 -0.17445 L -0.02482 1.21944 " pathEditMode="relative" rAng="0" ptsTypes="AA">
                                      <p:cBhvr>
                                        <p:cTn id="20" dur="4500" fill="hold"/>
                                        <p:tgtEl>
                                          <p:spTgt spid="6"/>
                                        </p:tgtEl>
                                        <p:attrNameLst>
                                          <p:attrName>ppt_x</p:attrName>
                                          <p:attrName>ppt_y</p:attrName>
                                        </p:attrNameLst>
                                      </p:cBhvr>
                                      <p:rCtr x="2830" y="69694"/>
                                    </p:animMotion>
                                  </p:childTnLst>
                                </p:cTn>
                              </p:par>
                              <p:par>
                                <p:cTn id="21" presetID="42" presetClass="path" presetSubtype="0" repeatCount="indefinite" fill="hold" grpId="0" nodeType="withEffect">
                                  <p:stCondLst>
                                    <p:cond delay="1200"/>
                                  </p:stCondLst>
                                  <p:childTnLst>
                                    <p:animMotion origin="layout" path="M 0.06864 -0.49145 L 0.16137 1.22363 " pathEditMode="relative" rAng="0" ptsTypes="AA">
                                      <p:cBhvr>
                                        <p:cTn id="22" dur="6500" fill="hold"/>
                                        <p:tgtEl>
                                          <p:spTgt spid="7"/>
                                        </p:tgtEl>
                                        <p:attrNameLst>
                                          <p:attrName>ppt_x</p:attrName>
                                          <p:attrName>ppt_y</p:attrName>
                                        </p:attrNameLst>
                                      </p:cBhvr>
                                      <p:rCtr x="4637" y="85754"/>
                                    </p:animMotion>
                                  </p:childTnLst>
                                </p:cTn>
                              </p:par>
                              <p:par>
                                <p:cTn id="23" presetID="42" presetClass="path" presetSubtype="0" repeatCount="indefinite" fill="hold" grpId="0" nodeType="withEffect">
                                  <p:stCondLst>
                                    <p:cond delay="500"/>
                                  </p:stCondLst>
                                  <p:childTnLst>
                                    <p:animMotion origin="layout" path="M 0.096 -0.26333 L 0.15104 1.11 " pathEditMode="relative" rAng="0" ptsTypes="AA">
                                      <p:cBhvr>
                                        <p:cTn id="24" dur="5000" fill="hold"/>
                                        <p:tgtEl>
                                          <p:spTgt spid="8"/>
                                        </p:tgtEl>
                                        <p:attrNameLst>
                                          <p:attrName>ppt_x</p:attrName>
                                          <p:attrName>ppt_y</p:attrName>
                                        </p:attrNameLst>
                                      </p:cBhvr>
                                      <p:rCtr x="2743" y="68667"/>
                                    </p:animMotion>
                                  </p:childTnLst>
                                </p:cTn>
                              </p:par>
                              <p:par>
                                <p:cTn id="25" presetID="8" presetClass="emph" presetSubtype="0" repeatCount="indefinite" fill="hold" grpId="1" nodeType="withEffect">
                                  <p:stCondLst>
                                    <p:cond delay="0"/>
                                  </p:stCondLst>
                                  <p:childTnLst>
                                    <p:animRot by="21600000">
                                      <p:cBhvr>
                                        <p:cTn id="26" dur="5000" fill="hold"/>
                                        <p:tgtEl>
                                          <p:spTgt spid="4"/>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4000" fill="hold"/>
                                        <p:tgtEl>
                                          <p:spTgt spid="5"/>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3000" fill="hold"/>
                                        <p:tgtEl>
                                          <p:spTgt spid="6"/>
                                        </p:tgtEl>
                                        <p:attrNameLst>
                                          <p:attrName>r</p:attrName>
                                        </p:attrNameLst>
                                      </p:cBhvr>
                                    </p:animRot>
                                  </p:childTnLst>
                                </p:cTn>
                              </p:par>
                              <p:par>
                                <p:cTn id="31" presetID="8" presetClass="emph" presetSubtype="0" repeatCount="indefinite" fill="hold" grpId="1" nodeType="withEffect">
                                  <p:stCondLst>
                                    <p:cond delay="0"/>
                                  </p:stCondLst>
                                  <p:childTnLst>
                                    <p:animRot by="21600000">
                                      <p:cBhvr>
                                        <p:cTn id="32" dur="2000" fill="hold"/>
                                        <p:tgtEl>
                                          <p:spTgt spid="7"/>
                                        </p:tgtEl>
                                        <p:attrNameLst>
                                          <p:attrName>r</p:attrName>
                                        </p:attrNameLst>
                                      </p:cBhvr>
                                    </p:animRot>
                                  </p:childTnLst>
                                </p:cTn>
                              </p:par>
                              <p:par>
                                <p:cTn id="33" presetID="8" presetClass="emph" presetSubtype="0" repeatCount="indefinite" fill="hold" grpId="1" nodeType="withEffect">
                                  <p:stCondLst>
                                    <p:cond delay="0"/>
                                  </p:stCondLst>
                                  <p:childTnLst>
                                    <p:animRot by="21600000">
                                      <p:cBhvr>
                                        <p:cTn id="34" dur="2500" fill="hold"/>
                                        <p:tgtEl>
                                          <p:spTgt spid="8"/>
                                        </p:tgtEl>
                                        <p:attrNameLst>
                                          <p:attrName>r</p:attrName>
                                        </p:attrNameLst>
                                      </p:cBhvr>
                                    </p:animRot>
                                  </p:childTnLst>
                                </p:cTn>
                              </p:par>
                              <p:par>
                                <p:cTn id="35" presetID="10" presetClass="entr" presetSubtype="0" repeatCount="indefinite" fill="hold" grpId="2"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
                                        <p:tgtEl>
                                          <p:spTgt spid="4"/>
                                        </p:tgtEl>
                                      </p:cBhvr>
                                    </p:animEffect>
                                  </p:childTnLst>
                                </p:cTn>
                              </p:par>
                              <p:par>
                                <p:cTn id="38" presetID="10" presetClass="entr" presetSubtype="0" repeatCount="indefinite" fill="hold" grpId="2"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
                                        <p:tgtEl>
                                          <p:spTgt spid="5"/>
                                        </p:tgtEl>
                                      </p:cBhvr>
                                    </p:animEffect>
                                  </p:childTnLst>
                                </p:cTn>
                              </p:par>
                              <p:par>
                                <p:cTn id="41" presetID="10" presetClass="entr" presetSubtype="0" repeatCount="indefinite" fill="hold" grpId="2"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
                                        <p:tgtEl>
                                          <p:spTgt spid="6"/>
                                        </p:tgtEl>
                                      </p:cBhvr>
                                    </p:animEffect>
                                  </p:childTnLst>
                                </p:cTn>
                              </p:par>
                              <p:par>
                                <p:cTn id="44" presetID="10" presetClass="entr" presetSubtype="0" repeatCount="indefinite" fill="hold" grpId="2"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
                                        <p:tgtEl>
                                          <p:spTgt spid="7"/>
                                        </p:tgtEl>
                                      </p:cBhvr>
                                    </p:animEffect>
                                  </p:childTnLst>
                                </p:cTn>
                              </p:par>
                              <p:par>
                                <p:cTn id="47" presetID="10" presetClass="entr" presetSubtype="0" repeatCount="indefinite" fill="hold" grpId="2"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
                                        <p:tgtEl>
                                          <p:spTgt spid="8"/>
                                        </p:tgtEl>
                                      </p:cBhvr>
                                    </p:animEffect>
                                  </p:childTnLst>
                                </p:cTn>
                              </p:par>
                              <p:par>
                                <p:cTn id="50" presetID="42" presetClass="path" presetSubtype="0" repeatCount="indefinite" fill="hold" grpId="0" nodeType="withEffect">
                                  <p:stCondLst>
                                    <p:cond delay="2700"/>
                                  </p:stCondLst>
                                  <p:childTnLst>
                                    <p:animMotion origin="layout" path="M 4.57411E-6 2.30342E-6 L 0.06538 1.17807 " pathEditMode="relative" rAng="0" ptsTypes="AA">
                                      <p:cBhvr>
                                        <p:cTn id="51" dur="6000" fill="hold"/>
                                        <p:tgtEl>
                                          <p:spTgt spid="9"/>
                                        </p:tgtEl>
                                        <p:attrNameLst>
                                          <p:attrName>ppt_x</p:attrName>
                                          <p:attrName>ppt_y</p:attrName>
                                        </p:attrNameLst>
                                      </p:cBhvr>
                                      <p:rCtr x="3269" y="58904"/>
                                    </p:animMotion>
                                  </p:childTnLst>
                                </p:cTn>
                              </p:par>
                              <p:par>
                                <p:cTn id="52" presetID="42" presetClass="path" presetSubtype="0" repeatCount="indefinite" fill="hold" grpId="0" nodeType="withEffect">
                                  <p:stCondLst>
                                    <p:cond delay="0"/>
                                  </p:stCondLst>
                                  <p:childTnLst>
                                    <p:animMotion origin="layout" path="M 0.07435 0.0044 L 0.04791 1.20811 " pathEditMode="relative" rAng="0" ptsTypes="AA">
                                      <p:cBhvr>
                                        <p:cTn id="53" dur="6750" fill="hold"/>
                                        <p:tgtEl>
                                          <p:spTgt spid="10"/>
                                        </p:tgtEl>
                                        <p:attrNameLst>
                                          <p:attrName>ppt_x</p:attrName>
                                          <p:attrName>ppt_y</p:attrName>
                                        </p:attrNameLst>
                                      </p:cBhvr>
                                      <p:rCtr x="-1328" y="60185"/>
                                    </p:animMotion>
                                  </p:childTnLst>
                                </p:cTn>
                              </p:par>
                              <p:par>
                                <p:cTn id="54" presetID="42" presetClass="path" presetSubtype="0" repeatCount="indefinite" fill="hold" grpId="0" nodeType="withEffect">
                                  <p:stCondLst>
                                    <p:cond delay="1800"/>
                                  </p:stCondLst>
                                  <p:childTnLst>
                                    <p:animMotion origin="layout" path="M -0.14983 -0.17445 L -0.1283 1.21944 " pathEditMode="relative" rAng="0" ptsTypes="AA">
                                      <p:cBhvr>
                                        <p:cTn id="55" dur="6000" fill="hold"/>
                                        <p:tgtEl>
                                          <p:spTgt spid="11"/>
                                        </p:tgtEl>
                                        <p:attrNameLst>
                                          <p:attrName>ppt_x</p:attrName>
                                          <p:attrName>ppt_y</p:attrName>
                                        </p:attrNameLst>
                                      </p:cBhvr>
                                      <p:rCtr x="1076" y="69694"/>
                                    </p:animMotion>
                                  </p:childTnLst>
                                </p:cTn>
                              </p:par>
                              <p:par>
                                <p:cTn id="56" presetID="42" presetClass="path" presetSubtype="0" repeatCount="indefinite" fill="hold" grpId="0" nodeType="withEffect">
                                  <p:stCondLst>
                                    <p:cond delay="2800"/>
                                  </p:stCondLst>
                                  <p:childTnLst>
                                    <p:animMotion origin="layout" path="M 0.06759 -0.49145 L 0.05118 1.21322 " pathEditMode="relative" rAng="0" ptsTypes="AA">
                                      <p:cBhvr>
                                        <p:cTn id="57" dur="4750" fill="hold"/>
                                        <p:tgtEl>
                                          <p:spTgt spid="12"/>
                                        </p:tgtEl>
                                        <p:attrNameLst>
                                          <p:attrName>ppt_x</p:attrName>
                                          <p:attrName>ppt_y</p:attrName>
                                        </p:attrNameLst>
                                      </p:cBhvr>
                                      <p:rCtr x="-821" y="85222"/>
                                    </p:animMotion>
                                  </p:childTnLst>
                                </p:cTn>
                              </p:par>
                              <p:par>
                                <p:cTn id="58" presetID="8" presetClass="emph" presetSubtype="0" repeatCount="indefinite" fill="hold" grpId="1" nodeType="withEffect">
                                  <p:stCondLst>
                                    <p:cond delay="0"/>
                                  </p:stCondLst>
                                  <p:childTnLst>
                                    <p:animRot by="21600000">
                                      <p:cBhvr>
                                        <p:cTn id="59" dur="5000" fill="hold"/>
                                        <p:tgtEl>
                                          <p:spTgt spid="9"/>
                                        </p:tgtEl>
                                        <p:attrNameLst>
                                          <p:attrName>r</p:attrName>
                                        </p:attrNameLst>
                                      </p:cBhvr>
                                    </p:animRot>
                                  </p:childTnLst>
                                </p:cTn>
                              </p:par>
                              <p:par>
                                <p:cTn id="60" presetID="8" presetClass="emph" presetSubtype="0" repeatCount="indefinite" fill="hold" grpId="1" nodeType="withEffect">
                                  <p:stCondLst>
                                    <p:cond delay="0"/>
                                  </p:stCondLst>
                                  <p:childTnLst>
                                    <p:animRot by="21600000">
                                      <p:cBhvr>
                                        <p:cTn id="61" dur="4000" fill="hold"/>
                                        <p:tgtEl>
                                          <p:spTgt spid="10"/>
                                        </p:tgtEl>
                                        <p:attrNameLst>
                                          <p:attrName>r</p:attrName>
                                        </p:attrNameLst>
                                      </p:cBhvr>
                                    </p:animRot>
                                  </p:childTnLst>
                                </p:cTn>
                              </p:par>
                              <p:par>
                                <p:cTn id="62" presetID="8" presetClass="emph" presetSubtype="0" repeatCount="indefinite" fill="hold" grpId="1" nodeType="withEffect">
                                  <p:stCondLst>
                                    <p:cond delay="0"/>
                                  </p:stCondLst>
                                  <p:childTnLst>
                                    <p:animRot by="21600000">
                                      <p:cBhvr>
                                        <p:cTn id="63" dur="3000" fill="hold"/>
                                        <p:tgtEl>
                                          <p:spTgt spid="11"/>
                                        </p:tgtEl>
                                        <p:attrNameLst>
                                          <p:attrName>r</p:attrName>
                                        </p:attrNameLst>
                                      </p:cBhvr>
                                    </p:animRot>
                                  </p:childTnLst>
                                </p:cTn>
                              </p:par>
                              <p:par>
                                <p:cTn id="64" presetID="8" presetClass="emph" presetSubtype="0" repeatCount="indefinite" fill="hold" grpId="1" nodeType="withEffect">
                                  <p:stCondLst>
                                    <p:cond delay="0"/>
                                  </p:stCondLst>
                                  <p:childTnLst>
                                    <p:animRot by="21600000">
                                      <p:cBhvr>
                                        <p:cTn id="65" dur="2000" fill="hold"/>
                                        <p:tgtEl>
                                          <p:spTgt spid="12"/>
                                        </p:tgtEl>
                                        <p:attrNameLst>
                                          <p:attrName>r</p:attrName>
                                        </p:attrNameLst>
                                      </p:cBhvr>
                                    </p:animRot>
                                  </p:childTnLst>
                                </p:cTn>
                              </p:par>
                              <p:par>
                                <p:cTn id="66" presetID="10" presetClass="entr" presetSubtype="0" repeatCount="indefinite" fill="hold" grpId="2"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
                                        <p:tgtEl>
                                          <p:spTgt spid="9"/>
                                        </p:tgtEl>
                                      </p:cBhvr>
                                    </p:animEffect>
                                  </p:childTnLst>
                                </p:cTn>
                              </p:par>
                              <p:par>
                                <p:cTn id="69" presetID="10" presetClass="entr" presetSubtype="0" repeatCount="indefinite" fill="hold" grpId="2"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
                                        <p:tgtEl>
                                          <p:spTgt spid="10"/>
                                        </p:tgtEl>
                                      </p:cBhvr>
                                    </p:animEffect>
                                  </p:childTnLst>
                                </p:cTn>
                              </p:par>
                              <p:par>
                                <p:cTn id="72" presetID="10" presetClass="entr" presetSubtype="0" repeatCount="indefinite" fill="hold" grpId="2"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
                                        <p:tgtEl>
                                          <p:spTgt spid="11"/>
                                        </p:tgtEl>
                                      </p:cBhvr>
                                    </p:animEffect>
                                  </p:childTnLst>
                                </p:cTn>
                              </p:par>
                              <p:par>
                                <p:cTn id="75" presetID="10" presetClass="entr" presetSubtype="0" repeatCount="indefinite" fill="hold" grpId="2"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
                                        <p:tgtEl>
                                          <p:spTgt spid="12"/>
                                        </p:tgtEl>
                                      </p:cBhvr>
                                    </p:animEffect>
                                  </p:childTnLst>
                                </p:cTn>
                              </p:par>
                              <p:par>
                                <p:cTn id="78" presetID="42" presetClass="path" presetSubtype="0" repeatCount="indefinite" fill="hold" grpId="0" nodeType="withEffect">
                                  <p:stCondLst>
                                    <p:cond delay="0"/>
                                  </p:stCondLst>
                                  <p:childTnLst>
                                    <p:animMotion origin="layout" path="M -4.21203E-6 -1.35985E-6 L 0.03504 1.11633 " pathEditMode="relative" rAng="0" ptsTypes="AA">
                                      <p:cBhvr>
                                        <p:cTn id="79" dur="5000" fill="hold"/>
                                        <p:tgtEl>
                                          <p:spTgt spid="13"/>
                                        </p:tgtEl>
                                        <p:attrNameLst>
                                          <p:attrName>ppt_x</p:attrName>
                                          <p:attrName>ppt_y</p:attrName>
                                        </p:attrNameLst>
                                      </p:cBhvr>
                                      <p:rCtr x="1745" y="55805"/>
                                    </p:animMotion>
                                  </p:childTnLst>
                                </p:cTn>
                              </p:par>
                              <p:par>
                                <p:cTn id="80" presetID="42" presetClass="path" presetSubtype="0" repeatCount="indefinite" fill="hold" grpId="0" nodeType="withEffect">
                                  <p:stCondLst>
                                    <p:cond delay="1200"/>
                                  </p:stCondLst>
                                  <p:childTnLst>
                                    <p:animMotion origin="layout" path="M 0.06863 -0.49191 L 0.15537 1.28052 " pathEditMode="relative" rAng="0" ptsTypes="AA">
                                      <p:cBhvr>
                                        <p:cTn id="81" dur="6500" fill="hold"/>
                                        <p:tgtEl>
                                          <p:spTgt spid="14"/>
                                        </p:tgtEl>
                                        <p:attrNameLst>
                                          <p:attrName>ppt_x</p:attrName>
                                          <p:attrName>ppt_y</p:attrName>
                                        </p:attrNameLst>
                                      </p:cBhvr>
                                      <p:rCtr x="4337" y="88622"/>
                                    </p:animMotion>
                                  </p:childTnLst>
                                </p:cTn>
                              </p:par>
                              <p:par>
                                <p:cTn id="82" presetID="42" presetClass="path" presetSubtype="0" repeatCount="indefinite" fill="hold" grpId="0" nodeType="withEffect">
                                  <p:stCondLst>
                                    <p:cond delay="500"/>
                                  </p:stCondLst>
                                  <p:childTnLst>
                                    <p:animMotion origin="layout" path="M 0.09598 -0.26342 L 0.1585 1.17692 " pathEditMode="relative" rAng="0" ptsTypes="AA">
                                      <p:cBhvr>
                                        <p:cTn id="83" dur="5000" fill="hold"/>
                                        <p:tgtEl>
                                          <p:spTgt spid="15"/>
                                        </p:tgtEl>
                                        <p:attrNameLst>
                                          <p:attrName>ppt_x</p:attrName>
                                          <p:attrName>ppt_y</p:attrName>
                                        </p:attrNameLst>
                                      </p:cBhvr>
                                      <p:rCtr x="3126" y="72017"/>
                                    </p:animMotion>
                                  </p:childTnLst>
                                </p:cTn>
                              </p:par>
                              <p:par>
                                <p:cTn id="84" presetID="42" presetClass="path" presetSubtype="0" repeatCount="indefinite" fill="hold" grpId="0" nodeType="withEffect">
                                  <p:stCondLst>
                                    <p:cond delay="1500"/>
                                  </p:stCondLst>
                                  <p:childTnLst>
                                    <p:animMotion origin="layout" path="M 0.00117 -0.17113 L 0.07333 1.20606 " pathEditMode="relative" rAng="0" ptsTypes="AA">
                                      <p:cBhvr>
                                        <p:cTn id="85" dur="5800" fill="hold"/>
                                        <p:tgtEl>
                                          <p:spTgt spid="16"/>
                                        </p:tgtEl>
                                        <p:attrNameLst>
                                          <p:attrName>ppt_x</p:attrName>
                                          <p:attrName>ppt_y</p:attrName>
                                        </p:attrNameLst>
                                      </p:cBhvr>
                                      <p:rCtr x="3608" y="68848"/>
                                    </p:animMotion>
                                  </p:childTnLst>
                                </p:cTn>
                              </p:par>
                              <p:par>
                                <p:cTn id="86" presetID="8" presetClass="emph" presetSubtype="0" repeatCount="indefinite" fill="hold" grpId="1" nodeType="withEffect">
                                  <p:stCondLst>
                                    <p:cond delay="0"/>
                                  </p:stCondLst>
                                  <p:childTnLst>
                                    <p:animRot by="21600000">
                                      <p:cBhvr>
                                        <p:cTn id="87" dur="5000" fill="hold"/>
                                        <p:tgtEl>
                                          <p:spTgt spid="13"/>
                                        </p:tgtEl>
                                        <p:attrNameLst>
                                          <p:attrName>r</p:attrName>
                                        </p:attrNameLst>
                                      </p:cBhvr>
                                    </p:animRot>
                                  </p:childTnLst>
                                </p:cTn>
                              </p:par>
                              <p:par>
                                <p:cTn id="88" presetID="8" presetClass="emph" presetSubtype="0" repeatCount="indefinite" fill="hold" grpId="1" nodeType="withEffect">
                                  <p:stCondLst>
                                    <p:cond delay="0"/>
                                  </p:stCondLst>
                                  <p:childTnLst>
                                    <p:animRot by="21600000">
                                      <p:cBhvr>
                                        <p:cTn id="89" dur="2000" fill="hold"/>
                                        <p:tgtEl>
                                          <p:spTgt spid="14"/>
                                        </p:tgtEl>
                                        <p:attrNameLst>
                                          <p:attrName>r</p:attrName>
                                        </p:attrNameLst>
                                      </p:cBhvr>
                                    </p:animRot>
                                  </p:childTnLst>
                                </p:cTn>
                              </p:par>
                              <p:par>
                                <p:cTn id="90" presetID="8" presetClass="emph" presetSubtype="0" repeatCount="indefinite" fill="hold" grpId="1" nodeType="withEffect">
                                  <p:stCondLst>
                                    <p:cond delay="0"/>
                                  </p:stCondLst>
                                  <p:childTnLst>
                                    <p:animRot by="21600000">
                                      <p:cBhvr>
                                        <p:cTn id="91" dur="2500" fill="hold"/>
                                        <p:tgtEl>
                                          <p:spTgt spid="15"/>
                                        </p:tgtEl>
                                        <p:attrNameLst>
                                          <p:attrName>r</p:attrName>
                                        </p:attrNameLst>
                                      </p:cBhvr>
                                    </p:animRot>
                                  </p:childTnLst>
                                </p:cTn>
                              </p:par>
                              <p:par>
                                <p:cTn id="92" presetID="8" presetClass="emph" presetSubtype="0" repeatCount="indefinite" fill="hold" grpId="1" nodeType="withEffect">
                                  <p:stCondLst>
                                    <p:cond delay="0"/>
                                  </p:stCondLst>
                                  <p:childTnLst>
                                    <p:animRot by="21600000">
                                      <p:cBhvr>
                                        <p:cTn id="93" dur="3500" fill="hold"/>
                                        <p:tgtEl>
                                          <p:spTgt spid="16"/>
                                        </p:tgtEl>
                                        <p:attrNameLst>
                                          <p:attrName>r</p:attrName>
                                        </p:attrNameLst>
                                      </p:cBhvr>
                                    </p:animRot>
                                  </p:childTnLst>
                                </p:cTn>
                              </p:par>
                              <p:par>
                                <p:cTn id="94" presetID="10" presetClass="entr" presetSubtype="0" repeatCount="indefinite" fill="hold" grpId="2"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10"/>
                                        <p:tgtEl>
                                          <p:spTgt spid="13"/>
                                        </p:tgtEl>
                                      </p:cBhvr>
                                    </p:animEffect>
                                  </p:childTnLst>
                                </p:cTn>
                              </p:par>
                              <p:par>
                                <p:cTn id="97" presetID="10" presetClass="entr" presetSubtype="0" repeatCount="indefinite" fill="hold" grpId="2"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
                                        <p:tgtEl>
                                          <p:spTgt spid="14"/>
                                        </p:tgtEl>
                                      </p:cBhvr>
                                    </p:animEffect>
                                  </p:childTnLst>
                                </p:cTn>
                              </p:par>
                              <p:par>
                                <p:cTn id="100" presetID="10" presetClass="entr" presetSubtype="0" repeatCount="indefinite" fill="hold" grpId="2"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10"/>
                                        <p:tgtEl>
                                          <p:spTgt spid="15"/>
                                        </p:tgtEl>
                                      </p:cBhvr>
                                    </p:animEffect>
                                  </p:childTnLst>
                                </p:cTn>
                              </p:par>
                              <p:par>
                                <p:cTn id="103" presetID="10" presetClass="entr" presetSubtype="0" repeatCount="indefinite" fill="hold" grpId="2"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10"/>
                                        <p:tgtEl>
                                          <p:spTgt spid="16"/>
                                        </p:tgtEl>
                                      </p:cBhvr>
                                    </p:animEffect>
                                  </p:childTnLst>
                                </p:cTn>
                              </p:par>
                              <p:par>
                                <p:cTn id="106" presetID="42" presetClass="path" presetSubtype="0" repeatCount="indefinite" fill="hold" grpId="0" nodeType="withEffect">
                                  <p:stCondLst>
                                    <p:cond delay="2700"/>
                                  </p:stCondLst>
                                  <p:childTnLst>
                                    <p:animMotion origin="layout" path="M -5.78276E-7 -1.35985E-6 L 0.07242 1.14778 " pathEditMode="relative" rAng="0" ptsTypes="AA">
                                      <p:cBhvr>
                                        <p:cTn id="107" dur="6000" fill="hold"/>
                                        <p:tgtEl>
                                          <p:spTgt spid="17"/>
                                        </p:tgtEl>
                                        <p:attrNameLst>
                                          <p:attrName>ppt_x</p:attrName>
                                          <p:attrName>ppt_y</p:attrName>
                                        </p:attrNameLst>
                                      </p:cBhvr>
                                      <p:rCtr x="3621" y="57377"/>
                                    </p:animMotion>
                                  </p:childTnLst>
                                </p:cTn>
                              </p:par>
                              <p:par>
                                <p:cTn id="108" presetID="42" presetClass="path" presetSubtype="0" repeatCount="indefinite" fill="hold" grpId="0" nodeType="withEffect">
                                  <p:stCondLst>
                                    <p:cond delay="2800"/>
                                  </p:stCondLst>
                                  <p:childTnLst>
                                    <p:animMotion origin="layout" path="M 0.06747 -0.49145 L 0.0452 1.28052 " pathEditMode="relative" rAng="0" ptsTypes="AA">
                                      <p:cBhvr>
                                        <p:cTn id="109" dur="4750" fill="hold"/>
                                        <p:tgtEl>
                                          <p:spTgt spid="18"/>
                                        </p:tgtEl>
                                        <p:attrNameLst>
                                          <p:attrName>ppt_x</p:attrName>
                                          <p:attrName>ppt_y</p:attrName>
                                        </p:attrNameLst>
                                      </p:cBhvr>
                                      <p:rCtr x="-1120" y="88599"/>
                                    </p:animMotion>
                                  </p:childTnLst>
                                </p:cTn>
                              </p:par>
                              <p:par>
                                <p:cTn id="110" presetID="42" presetClass="path" presetSubtype="0" repeatCount="indefinite" fill="hold" grpId="0" nodeType="withEffect">
                                  <p:stCondLst>
                                    <p:cond delay="1400"/>
                                  </p:stCondLst>
                                  <p:childTnLst>
                                    <p:animMotion origin="layout" path="M 0.16953 -0.32662 L 0.2431 1.18842 " pathEditMode="relative" rAng="0" ptsTypes="AA">
                                      <p:cBhvr>
                                        <p:cTn id="111" dur="8250" fill="hold"/>
                                        <p:tgtEl>
                                          <p:spTgt spid="19"/>
                                        </p:tgtEl>
                                        <p:attrNameLst>
                                          <p:attrName>ppt_x</p:attrName>
                                          <p:attrName>ppt_y</p:attrName>
                                        </p:attrNameLst>
                                      </p:cBhvr>
                                      <p:rCtr x="3672" y="75741"/>
                                    </p:animMotion>
                                  </p:childTnLst>
                                </p:cTn>
                              </p:par>
                              <p:par>
                                <p:cTn id="112" presetID="8" presetClass="emph" presetSubtype="0" repeatCount="indefinite" fill="hold" grpId="1" nodeType="withEffect">
                                  <p:stCondLst>
                                    <p:cond delay="0"/>
                                  </p:stCondLst>
                                  <p:childTnLst>
                                    <p:animRot by="21600000">
                                      <p:cBhvr>
                                        <p:cTn id="113" dur="5000" fill="hold"/>
                                        <p:tgtEl>
                                          <p:spTgt spid="17"/>
                                        </p:tgtEl>
                                        <p:attrNameLst>
                                          <p:attrName>r</p:attrName>
                                        </p:attrNameLst>
                                      </p:cBhvr>
                                    </p:animRot>
                                  </p:childTnLst>
                                </p:cTn>
                              </p:par>
                              <p:par>
                                <p:cTn id="114" presetID="8" presetClass="emph" presetSubtype="0" repeatCount="indefinite" fill="hold" grpId="1" nodeType="withEffect">
                                  <p:stCondLst>
                                    <p:cond delay="0"/>
                                  </p:stCondLst>
                                  <p:childTnLst>
                                    <p:animRot by="21600000">
                                      <p:cBhvr>
                                        <p:cTn id="115" dur="2000" fill="hold"/>
                                        <p:tgtEl>
                                          <p:spTgt spid="18"/>
                                        </p:tgtEl>
                                        <p:attrNameLst>
                                          <p:attrName>r</p:attrName>
                                        </p:attrNameLst>
                                      </p:cBhvr>
                                    </p:animRot>
                                  </p:childTnLst>
                                </p:cTn>
                              </p:par>
                              <p:par>
                                <p:cTn id="116" presetID="8" presetClass="emph" presetSubtype="0" repeatCount="indefinite" fill="hold" grpId="1" nodeType="withEffect">
                                  <p:stCondLst>
                                    <p:cond delay="0"/>
                                  </p:stCondLst>
                                  <p:childTnLst>
                                    <p:animRot by="21600000">
                                      <p:cBhvr>
                                        <p:cTn id="117" dur="2500" fill="hold"/>
                                        <p:tgtEl>
                                          <p:spTgt spid="19"/>
                                        </p:tgtEl>
                                        <p:attrNameLst>
                                          <p:attrName>r</p:attrName>
                                        </p:attrNameLst>
                                      </p:cBhvr>
                                    </p:animRot>
                                  </p:childTnLst>
                                </p:cTn>
                              </p:par>
                              <p:par>
                                <p:cTn id="118" presetID="10" presetClass="entr" presetSubtype="0" repeatCount="indefinite" fill="hold" grpId="2" nodeType="with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fade">
                                      <p:cBhvr>
                                        <p:cTn id="120" dur="10"/>
                                        <p:tgtEl>
                                          <p:spTgt spid="17"/>
                                        </p:tgtEl>
                                      </p:cBhvr>
                                    </p:animEffect>
                                  </p:childTnLst>
                                </p:cTn>
                              </p:par>
                              <p:par>
                                <p:cTn id="121" presetID="10" presetClass="entr" presetSubtype="0" repeatCount="indefinite" fill="hold" grpId="2"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
                                        <p:tgtEl>
                                          <p:spTgt spid="18"/>
                                        </p:tgtEl>
                                      </p:cBhvr>
                                    </p:animEffect>
                                  </p:childTnLst>
                                </p:cTn>
                              </p:par>
                              <p:par>
                                <p:cTn id="124" presetID="10" presetClass="entr" presetSubtype="0" repeatCount="indefinite" fill="hold" grpId="2"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fade">
                                      <p:cBhvr>
                                        <p:cTn id="126" dur="10"/>
                                        <p:tgtEl>
                                          <p:spTgt spid="19"/>
                                        </p:tgtEl>
                                      </p:cBhvr>
                                    </p:animEffect>
                                  </p:childTnLst>
                                </p:cTn>
                              </p:par>
                              <p:par>
                                <p:cTn id="127" presetID="42" presetClass="path" presetSubtype="0" repeatCount="indefinite" fill="hold" grpId="0" nodeType="withEffect">
                                  <p:stCondLst>
                                    <p:cond delay="0"/>
                                  </p:stCondLst>
                                  <p:childTnLst>
                                    <p:animMotion origin="layout" path="M 2.54493E-6 3.72803E-6 L 0.02917 1.12187 " pathEditMode="relative" rAng="0" ptsTypes="AA">
                                      <p:cBhvr>
                                        <p:cTn id="128" dur="5000" fill="hold"/>
                                        <p:tgtEl>
                                          <p:spTgt spid="20"/>
                                        </p:tgtEl>
                                        <p:attrNameLst>
                                          <p:attrName>ppt_x</p:attrName>
                                          <p:attrName>ppt_y</p:attrName>
                                        </p:attrNameLst>
                                      </p:cBhvr>
                                      <p:rCtr x="1459" y="56082"/>
                                    </p:animMotion>
                                  </p:childTnLst>
                                </p:cTn>
                              </p:par>
                              <p:par>
                                <p:cTn id="129" presetID="42" presetClass="path" presetSubtype="0" repeatCount="indefinite" fill="hold" grpId="0" nodeType="withEffect">
                                  <p:stCondLst>
                                    <p:cond delay="1100"/>
                                  </p:stCondLst>
                                  <p:childTnLst>
                                    <p:animMotion origin="layout" path="M -4.58713E-6 -3.95005E-6 L 0.03817 1.20722 " pathEditMode="relative" rAng="0" ptsTypes="AA">
                                      <p:cBhvr>
                                        <p:cTn id="130" dur="6000" fill="hold"/>
                                        <p:tgtEl>
                                          <p:spTgt spid="21"/>
                                        </p:tgtEl>
                                        <p:attrNameLst>
                                          <p:attrName>ppt_x</p:attrName>
                                          <p:attrName>ppt_y</p:attrName>
                                        </p:attrNameLst>
                                      </p:cBhvr>
                                      <p:rCtr x="1902" y="60361"/>
                                    </p:animMotion>
                                  </p:childTnLst>
                                </p:cTn>
                              </p:par>
                              <p:par>
                                <p:cTn id="131" presetID="42" presetClass="path" presetSubtype="0" repeatCount="indefinite" fill="hold" grpId="0" nodeType="withEffect">
                                  <p:stCondLst>
                                    <p:cond delay="900"/>
                                  </p:stCondLst>
                                  <p:childTnLst>
                                    <p:animMotion origin="layout" path="M -0.08159 -0.17445 L -0.02482 1.21944 " pathEditMode="relative" rAng="0" ptsTypes="AA">
                                      <p:cBhvr>
                                        <p:cTn id="132" dur="4500" fill="hold"/>
                                        <p:tgtEl>
                                          <p:spTgt spid="22"/>
                                        </p:tgtEl>
                                        <p:attrNameLst>
                                          <p:attrName>ppt_x</p:attrName>
                                          <p:attrName>ppt_y</p:attrName>
                                        </p:attrNameLst>
                                      </p:cBhvr>
                                      <p:rCtr x="2830" y="69694"/>
                                    </p:animMotion>
                                  </p:childTnLst>
                                </p:cTn>
                              </p:par>
                              <p:par>
                                <p:cTn id="133" presetID="42" presetClass="path" presetSubtype="0" repeatCount="indefinite" fill="hold" grpId="0" nodeType="withEffect">
                                  <p:stCondLst>
                                    <p:cond delay="1200"/>
                                  </p:stCondLst>
                                  <p:childTnLst>
                                    <p:animMotion origin="layout" path="M 0.06864 -0.49191 L 0.15955 1.17136 " pathEditMode="relative" rAng="0" ptsTypes="AA">
                                      <p:cBhvr>
                                        <p:cTn id="134" dur="6500" fill="hold"/>
                                        <p:tgtEl>
                                          <p:spTgt spid="23"/>
                                        </p:tgtEl>
                                        <p:attrNameLst>
                                          <p:attrName>ppt_x</p:attrName>
                                          <p:attrName>ppt_y</p:attrName>
                                        </p:attrNameLst>
                                      </p:cBhvr>
                                      <p:rCtr x="4545" y="83164"/>
                                    </p:animMotion>
                                  </p:childTnLst>
                                </p:cTn>
                              </p:par>
                              <p:par>
                                <p:cTn id="135" presetID="42" presetClass="path" presetSubtype="0" repeatCount="indefinite" fill="hold" grpId="0" nodeType="withEffect">
                                  <p:stCondLst>
                                    <p:cond delay="500"/>
                                  </p:stCondLst>
                                  <p:childTnLst>
                                    <p:animMotion origin="layout" path="M 0.096 -0.26333 L 0.15104 1.11 " pathEditMode="relative" rAng="0" ptsTypes="AA">
                                      <p:cBhvr>
                                        <p:cTn id="136" dur="5000" fill="hold"/>
                                        <p:tgtEl>
                                          <p:spTgt spid="24"/>
                                        </p:tgtEl>
                                        <p:attrNameLst>
                                          <p:attrName>ppt_x</p:attrName>
                                          <p:attrName>ppt_y</p:attrName>
                                        </p:attrNameLst>
                                      </p:cBhvr>
                                      <p:rCtr x="2743" y="68667"/>
                                    </p:animMotion>
                                  </p:childTnLst>
                                </p:cTn>
                              </p:par>
                              <p:par>
                                <p:cTn id="137" presetID="42" presetClass="path" presetSubtype="0" repeatCount="indefinite" fill="hold" grpId="0" nodeType="withEffect">
                                  <p:stCondLst>
                                    <p:cond delay="1500"/>
                                  </p:stCondLst>
                                  <p:childTnLst>
                                    <p:animMotion origin="layout" path="M 0.00118 -0.17114 L 0.06864 1.19473 " pathEditMode="relative" rAng="0" ptsTypes="AA">
                                      <p:cBhvr>
                                        <p:cTn id="138" dur="5800" fill="hold"/>
                                        <p:tgtEl>
                                          <p:spTgt spid="25"/>
                                        </p:tgtEl>
                                        <p:attrNameLst>
                                          <p:attrName>ppt_x</p:attrName>
                                          <p:attrName>ppt_y</p:attrName>
                                        </p:attrNameLst>
                                      </p:cBhvr>
                                      <p:rCtr x="3373" y="68293"/>
                                    </p:animMotion>
                                  </p:childTnLst>
                                </p:cTn>
                              </p:par>
                              <p:par>
                                <p:cTn id="139" presetID="8" presetClass="emph" presetSubtype="0" repeatCount="indefinite" fill="hold" grpId="1" nodeType="withEffect">
                                  <p:stCondLst>
                                    <p:cond delay="0"/>
                                  </p:stCondLst>
                                  <p:childTnLst>
                                    <p:animRot by="21600000">
                                      <p:cBhvr>
                                        <p:cTn id="140" dur="5000" fill="hold"/>
                                        <p:tgtEl>
                                          <p:spTgt spid="20"/>
                                        </p:tgtEl>
                                        <p:attrNameLst>
                                          <p:attrName>r</p:attrName>
                                        </p:attrNameLst>
                                      </p:cBhvr>
                                    </p:animRot>
                                  </p:childTnLst>
                                </p:cTn>
                              </p:par>
                              <p:par>
                                <p:cTn id="141" presetID="8" presetClass="emph" presetSubtype="0" repeatCount="indefinite" fill="hold" grpId="1" nodeType="withEffect">
                                  <p:stCondLst>
                                    <p:cond delay="0"/>
                                  </p:stCondLst>
                                  <p:childTnLst>
                                    <p:animRot by="21600000">
                                      <p:cBhvr>
                                        <p:cTn id="142" dur="4000" fill="hold"/>
                                        <p:tgtEl>
                                          <p:spTgt spid="21"/>
                                        </p:tgtEl>
                                        <p:attrNameLst>
                                          <p:attrName>r</p:attrName>
                                        </p:attrNameLst>
                                      </p:cBhvr>
                                    </p:animRot>
                                  </p:childTnLst>
                                </p:cTn>
                              </p:par>
                              <p:par>
                                <p:cTn id="143" presetID="8" presetClass="emph" presetSubtype="0" repeatCount="indefinite" fill="hold" grpId="1" nodeType="withEffect">
                                  <p:stCondLst>
                                    <p:cond delay="0"/>
                                  </p:stCondLst>
                                  <p:childTnLst>
                                    <p:animRot by="21600000">
                                      <p:cBhvr>
                                        <p:cTn id="144" dur="3000" fill="hold"/>
                                        <p:tgtEl>
                                          <p:spTgt spid="22"/>
                                        </p:tgtEl>
                                        <p:attrNameLst>
                                          <p:attrName>r</p:attrName>
                                        </p:attrNameLst>
                                      </p:cBhvr>
                                    </p:animRot>
                                  </p:childTnLst>
                                </p:cTn>
                              </p:par>
                              <p:par>
                                <p:cTn id="145" presetID="8" presetClass="emph" presetSubtype="0" repeatCount="indefinite" fill="hold" grpId="1" nodeType="withEffect">
                                  <p:stCondLst>
                                    <p:cond delay="0"/>
                                  </p:stCondLst>
                                  <p:childTnLst>
                                    <p:animRot by="21600000">
                                      <p:cBhvr>
                                        <p:cTn id="146" dur="2000" fill="hold"/>
                                        <p:tgtEl>
                                          <p:spTgt spid="23"/>
                                        </p:tgtEl>
                                        <p:attrNameLst>
                                          <p:attrName>r</p:attrName>
                                        </p:attrNameLst>
                                      </p:cBhvr>
                                    </p:animRot>
                                  </p:childTnLst>
                                </p:cTn>
                              </p:par>
                              <p:par>
                                <p:cTn id="147" presetID="8" presetClass="emph" presetSubtype="0" repeatCount="indefinite" fill="hold" grpId="1" nodeType="withEffect">
                                  <p:stCondLst>
                                    <p:cond delay="0"/>
                                  </p:stCondLst>
                                  <p:childTnLst>
                                    <p:animRot by="21600000">
                                      <p:cBhvr>
                                        <p:cTn id="148" dur="2500" fill="hold"/>
                                        <p:tgtEl>
                                          <p:spTgt spid="24"/>
                                        </p:tgtEl>
                                        <p:attrNameLst>
                                          <p:attrName>r</p:attrName>
                                        </p:attrNameLst>
                                      </p:cBhvr>
                                    </p:animRot>
                                  </p:childTnLst>
                                </p:cTn>
                              </p:par>
                              <p:par>
                                <p:cTn id="149" presetID="8" presetClass="emph" presetSubtype="0" repeatCount="indefinite" fill="hold" grpId="1" nodeType="withEffect">
                                  <p:stCondLst>
                                    <p:cond delay="0"/>
                                  </p:stCondLst>
                                  <p:childTnLst>
                                    <p:animRot by="21600000">
                                      <p:cBhvr>
                                        <p:cTn id="150" dur="3500" fill="hold"/>
                                        <p:tgtEl>
                                          <p:spTgt spid="25"/>
                                        </p:tgtEl>
                                        <p:attrNameLst>
                                          <p:attrName>r</p:attrName>
                                        </p:attrNameLst>
                                      </p:cBhvr>
                                    </p:animRot>
                                  </p:childTnLst>
                                </p:cTn>
                              </p:par>
                              <p:par>
                                <p:cTn id="151" presetID="10" presetClass="entr" presetSubtype="0" repeatCount="indefinite" fill="hold" grpId="2" nodeType="withEffect">
                                  <p:stCondLst>
                                    <p:cond delay="0"/>
                                  </p:stCondLst>
                                  <p:childTnLst>
                                    <p:set>
                                      <p:cBhvr>
                                        <p:cTn id="152" dur="1" fill="hold">
                                          <p:stCondLst>
                                            <p:cond delay="0"/>
                                          </p:stCondLst>
                                        </p:cTn>
                                        <p:tgtEl>
                                          <p:spTgt spid="20"/>
                                        </p:tgtEl>
                                        <p:attrNameLst>
                                          <p:attrName>style.visibility</p:attrName>
                                        </p:attrNameLst>
                                      </p:cBhvr>
                                      <p:to>
                                        <p:strVal val="visible"/>
                                      </p:to>
                                    </p:set>
                                    <p:animEffect transition="in" filter="fade">
                                      <p:cBhvr>
                                        <p:cTn id="153" dur="10"/>
                                        <p:tgtEl>
                                          <p:spTgt spid="20"/>
                                        </p:tgtEl>
                                      </p:cBhvr>
                                    </p:animEffect>
                                  </p:childTnLst>
                                </p:cTn>
                              </p:par>
                              <p:par>
                                <p:cTn id="154" presetID="10" presetClass="entr" presetSubtype="0" repeatCount="indefinite" fill="hold" grpId="2" nodeType="withEffect">
                                  <p:stCondLst>
                                    <p:cond delay="0"/>
                                  </p:stCondLst>
                                  <p:childTnLst>
                                    <p:set>
                                      <p:cBhvr>
                                        <p:cTn id="155" dur="1" fill="hold">
                                          <p:stCondLst>
                                            <p:cond delay="0"/>
                                          </p:stCondLst>
                                        </p:cTn>
                                        <p:tgtEl>
                                          <p:spTgt spid="21"/>
                                        </p:tgtEl>
                                        <p:attrNameLst>
                                          <p:attrName>style.visibility</p:attrName>
                                        </p:attrNameLst>
                                      </p:cBhvr>
                                      <p:to>
                                        <p:strVal val="visible"/>
                                      </p:to>
                                    </p:set>
                                    <p:animEffect transition="in" filter="fade">
                                      <p:cBhvr>
                                        <p:cTn id="156" dur="10"/>
                                        <p:tgtEl>
                                          <p:spTgt spid="21"/>
                                        </p:tgtEl>
                                      </p:cBhvr>
                                    </p:animEffect>
                                  </p:childTnLst>
                                </p:cTn>
                              </p:par>
                              <p:par>
                                <p:cTn id="157" presetID="10" presetClass="entr" presetSubtype="0" repeatCount="indefinite" fill="hold" grpId="2" nodeType="with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fade">
                                      <p:cBhvr>
                                        <p:cTn id="159" dur="10"/>
                                        <p:tgtEl>
                                          <p:spTgt spid="22"/>
                                        </p:tgtEl>
                                      </p:cBhvr>
                                    </p:animEffect>
                                  </p:childTnLst>
                                </p:cTn>
                              </p:par>
                              <p:par>
                                <p:cTn id="160" presetID="10" presetClass="entr" presetSubtype="0" repeatCount="indefinite" fill="hold" grpId="2" nodeType="withEffect">
                                  <p:stCondLst>
                                    <p:cond delay="0"/>
                                  </p:stCondLst>
                                  <p:childTnLst>
                                    <p:set>
                                      <p:cBhvr>
                                        <p:cTn id="161" dur="1" fill="hold">
                                          <p:stCondLst>
                                            <p:cond delay="0"/>
                                          </p:stCondLst>
                                        </p:cTn>
                                        <p:tgtEl>
                                          <p:spTgt spid="23"/>
                                        </p:tgtEl>
                                        <p:attrNameLst>
                                          <p:attrName>style.visibility</p:attrName>
                                        </p:attrNameLst>
                                      </p:cBhvr>
                                      <p:to>
                                        <p:strVal val="visible"/>
                                      </p:to>
                                    </p:set>
                                    <p:animEffect transition="in" filter="fade">
                                      <p:cBhvr>
                                        <p:cTn id="162" dur="10"/>
                                        <p:tgtEl>
                                          <p:spTgt spid="23"/>
                                        </p:tgtEl>
                                      </p:cBhvr>
                                    </p:animEffect>
                                  </p:childTnLst>
                                </p:cTn>
                              </p:par>
                              <p:par>
                                <p:cTn id="163" presetID="10" presetClass="entr" presetSubtype="0" repeatCount="indefinite" fill="hold" grpId="2"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10"/>
                                        <p:tgtEl>
                                          <p:spTgt spid="24"/>
                                        </p:tgtEl>
                                      </p:cBhvr>
                                    </p:animEffect>
                                  </p:childTnLst>
                                </p:cTn>
                              </p:par>
                              <p:par>
                                <p:cTn id="166" presetID="10" presetClass="entr" presetSubtype="0" repeatCount="indefinite" fill="hold" grpId="2" nodeType="withEffect">
                                  <p:stCondLst>
                                    <p:cond delay="0"/>
                                  </p:stCondLst>
                                  <p:childTnLst>
                                    <p:set>
                                      <p:cBhvr>
                                        <p:cTn id="167" dur="1" fill="hold">
                                          <p:stCondLst>
                                            <p:cond delay="0"/>
                                          </p:stCondLst>
                                        </p:cTn>
                                        <p:tgtEl>
                                          <p:spTgt spid="25"/>
                                        </p:tgtEl>
                                        <p:attrNameLst>
                                          <p:attrName>style.visibility</p:attrName>
                                        </p:attrNameLst>
                                      </p:cBhvr>
                                      <p:to>
                                        <p:strVal val="visible"/>
                                      </p:to>
                                    </p:set>
                                    <p:animEffect transition="in" filter="fade">
                                      <p:cBhvr>
                                        <p:cTn id="168" dur="10"/>
                                        <p:tgtEl>
                                          <p:spTgt spid="25"/>
                                        </p:tgtEl>
                                      </p:cBhvr>
                                    </p:animEffect>
                                  </p:childTnLst>
                                </p:cTn>
                              </p:par>
                              <p:par>
                                <p:cTn id="169" presetID="42" presetClass="path" presetSubtype="0" repeatCount="indefinite" fill="hold" grpId="0" nodeType="withEffect">
                                  <p:stCondLst>
                                    <p:cond delay="0"/>
                                  </p:stCondLst>
                                  <p:childTnLst>
                                    <p:animMotion origin="layout" path="M 0.07431 0.00444 L 0.05122 1.16361 " pathEditMode="relative" rAng="0" ptsTypes="AA">
                                      <p:cBhvr>
                                        <p:cTn id="170" dur="6750" fill="hold"/>
                                        <p:tgtEl>
                                          <p:spTgt spid="26"/>
                                        </p:tgtEl>
                                        <p:attrNameLst>
                                          <p:attrName>ppt_x</p:attrName>
                                          <p:attrName>ppt_y</p:attrName>
                                        </p:attrNameLst>
                                      </p:cBhvr>
                                      <p:rCtr x="-1163" y="57944"/>
                                    </p:animMotion>
                                  </p:childTnLst>
                                </p:cTn>
                              </p:par>
                              <p:par>
                                <p:cTn id="171" presetID="42" presetClass="path" presetSubtype="0" repeatCount="indefinite" fill="hold" grpId="0" nodeType="withEffect">
                                  <p:stCondLst>
                                    <p:cond delay="1800"/>
                                  </p:stCondLst>
                                  <p:childTnLst>
                                    <p:animMotion origin="layout" path="M -0.14991 -0.17437 L -0.06343 1.22132 " pathEditMode="relative" rAng="0" ptsTypes="AA">
                                      <p:cBhvr>
                                        <p:cTn id="172" dur="6000" fill="hold"/>
                                        <p:tgtEl>
                                          <p:spTgt spid="27"/>
                                        </p:tgtEl>
                                        <p:attrNameLst>
                                          <p:attrName>ppt_x</p:attrName>
                                          <p:attrName>ppt_y</p:attrName>
                                        </p:attrNameLst>
                                      </p:cBhvr>
                                      <p:rCtr x="4324" y="69773"/>
                                    </p:animMotion>
                                  </p:childTnLst>
                                </p:cTn>
                              </p:par>
                              <p:par>
                                <p:cTn id="173" presetID="42" presetClass="path" presetSubtype="0" repeatCount="indefinite" fill="hold" grpId="0" nodeType="withEffect">
                                  <p:stCondLst>
                                    <p:cond delay="2800"/>
                                  </p:stCondLst>
                                  <p:childTnLst>
                                    <p:animMotion origin="layout" path="M 0.06753 -0.49194 L 0.05555 1.15834 " pathEditMode="relative" rAng="0" ptsTypes="AA">
                                      <p:cBhvr>
                                        <p:cTn id="174" dur="4750" fill="hold"/>
                                        <p:tgtEl>
                                          <p:spTgt spid="28"/>
                                        </p:tgtEl>
                                        <p:attrNameLst>
                                          <p:attrName>ppt_x</p:attrName>
                                          <p:attrName>ppt_y</p:attrName>
                                        </p:attrNameLst>
                                      </p:cBhvr>
                                      <p:rCtr x="-608" y="82500"/>
                                    </p:animMotion>
                                  </p:childTnLst>
                                </p:cTn>
                              </p:par>
                              <p:par>
                                <p:cTn id="175" presetID="8" presetClass="emph" presetSubtype="0" repeatCount="indefinite" fill="hold" grpId="1" nodeType="withEffect">
                                  <p:stCondLst>
                                    <p:cond delay="0"/>
                                  </p:stCondLst>
                                  <p:childTnLst>
                                    <p:animRot by="21600000">
                                      <p:cBhvr>
                                        <p:cTn id="176" dur="4000" fill="hold"/>
                                        <p:tgtEl>
                                          <p:spTgt spid="26"/>
                                        </p:tgtEl>
                                        <p:attrNameLst>
                                          <p:attrName>r</p:attrName>
                                        </p:attrNameLst>
                                      </p:cBhvr>
                                    </p:animRot>
                                  </p:childTnLst>
                                </p:cTn>
                              </p:par>
                              <p:par>
                                <p:cTn id="177" presetID="8" presetClass="emph" presetSubtype="0" repeatCount="indefinite" fill="hold" grpId="1" nodeType="withEffect">
                                  <p:stCondLst>
                                    <p:cond delay="0"/>
                                  </p:stCondLst>
                                  <p:childTnLst>
                                    <p:animRot by="21600000">
                                      <p:cBhvr>
                                        <p:cTn id="178" dur="3000" fill="hold"/>
                                        <p:tgtEl>
                                          <p:spTgt spid="27"/>
                                        </p:tgtEl>
                                        <p:attrNameLst>
                                          <p:attrName>r</p:attrName>
                                        </p:attrNameLst>
                                      </p:cBhvr>
                                    </p:animRot>
                                  </p:childTnLst>
                                </p:cTn>
                              </p:par>
                              <p:par>
                                <p:cTn id="179" presetID="8" presetClass="emph" presetSubtype="0" repeatCount="indefinite" fill="hold" grpId="1" nodeType="withEffect">
                                  <p:stCondLst>
                                    <p:cond delay="0"/>
                                  </p:stCondLst>
                                  <p:childTnLst>
                                    <p:animRot by="21600000">
                                      <p:cBhvr>
                                        <p:cTn id="180" dur="2000" fill="hold"/>
                                        <p:tgtEl>
                                          <p:spTgt spid="28"/>
                                        </p:tgtEl>
                                        <p:attrNameLst>
                                          <p:attrName>r</p:attrName>
                                        </p:attrNameLst>
                                      </p:cBhvr>
                                    </p:animRot>
                                  </p:childTnLst>
                                </p:cTn>
                              </p:par>
                              <p:par>
                                <p:cTn id="181" presetID="10" presetClass="entr" presetSubtype="0" repeatCount="indefinite" fill="hold" grpId="2" nodeType="with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fade">
                                      <p:cBhvr>
                                        <p:cTn id="183" dur="10"/>
                                        <p:tgtEl>
                                          <p:spTgt spid="26"/>
                                        </p:tgtEl>
                                      </p:cBhvr>
                                    </p:animEffect>
                                  </p:childTnLst>
                                </p:cTn>
                              </p:par>
                              <p:par>
                                <p:cTn id="184" presetID="10" presetClass="entr" presetSubtype="0" repeatCount="indefinite" fill="hold" grpId="2" nodeType="withEffect">
                                  <p:stCondLst>
                                    <p:cond delay="0"/>
                                  </p:stCondLst>
                                  <p:childTnLst>
                                    <p:set>
                                      <p:cBhvr>
                                        <p:cTn id="185" dur="1" fill="hold">
                                          <p:stCondLst>
                                            <p:cond delay="0"/>
                                          </p:stCondLst>
                                        </p:cTn>
                                        <p:tgtEl>
                                          <p:spTgt spid="27"/>
                                        </p:tgtEl>
                                        <p:attrNameLst>
                                          <p:attrName>style.visibility</p:attrName>
                                        </p:attrNameLst>
                                      </p:cBhvr>
                                      <p:to>
                                        <p:strVal val="visible"/>
                                      </p:to>
                                    </p:set>
                                    <p:animEffect transition="in" filter="fade">
                                      <p:cBhvr>
                                        <p:cTn id="186" dur="10"/>
                                        <p:tgtEl>
                                          <p:spTgt spid="27"/>
                                        </p:tgtEl>
                                      </p:cBhvr>
                                    </p:animEffect>
                                  </p:childTnLst>
                                </p:cTn>
                              </p:par>
                              <p:par>
                                <p:cTn id="187" presetID="10" presetClass="entr" presetSubtype="0" repeatCount="indefinite" fill="hold" grpId="2" nodeType="withEffect">
                                  <p:stCondLst>
                                    <p:cond delay="0"/>
                                  </p:stCondLst>
                                  <p:childTnLst>
                                    <p:set>
                                      <p:cBhvr>
                                        <p:cTn id="188" dur="1" fill="hold">
                                          <p:stCondLst>
                                            <p:cond delay="0"/>
                                          </p:stCondLst>
                                        </p:cTn>
                                        <p:tgtEl>
                                          <p:spTgt spid="28"/>
                                        </p:tgtEl>
                                        <p:attrNameLst>
                                          <p:attrName>style.visibility</p:attrName>
                                        </p:attrNameLst>
                                      </p:cBhvr>
                                      <p:to>
                                        <p:strVal val="visible"/>
                                      </p:to>
                                    </p:set>
                                    <p:animEffect transition="in" filter="fade">
                                      <p:cBhvr>
                                        <p:cTn id="189" dur="10"/>
                                        <p:tgtEl>
                                          <p:spTgt spid="28"/>
                                        </p:tgtEl>
                                      </p:cBhvr>
                                    </p:animEffect>
                                  </p:childTnLst>
                                </p:cTn>
                              </p:par>
                              <p:par>
                                <p:cTn id="190" presetID="42" presetClass="path" presetSubtype="0" repeatCount="indefinite" fill="hold" grpId="0" nodeType="withEffect">
                                  <p:stCondLst>
                                    <p:cond delay="0"/>
                                  </p:stCondLst>
                                  <p:childTnLst>
                                    <p:animMotion origin="layout" path="M 2.08333E-6 1.11111E-6 L 0.03502 1.14884 " pathEditMode="relative" rAng="0" ptsTypes="AA">
                                      <p:cBhvr>
                                        <p:cTn id="191" dur="5000" fill="hold"/>
                                        <p:tgtEl>
                                          <p:spTgt spid="29"/>
                                        </p:tgtEl>
                                        <p:attrNameLst>
                                          <p:attrName>ppt_x</p:attrName>
                                          <p:attrName>ppt_y</p:attrName>
                                        </p:attrNameLst>
                                      </p:cBhvr>
                                      <p:rCtr x="1745" y="57431"/>
                                    </p:animMotion>
                                  </p:childTnLst>
                                </p:cTn>
                              </p:par>
                              <p:par>
                                <p:cTn id="192" presetID="42" presetClass="path" presetSubtype="0" repeatCount="indefinite" fill="hold" grpId="0" nodeType="withEffect">
                                  <p:stCondLst>
                                    <p:cond delay="900"/>
                                  </p:stCondLst>
                                  <p:childTnLst>
                                    <p:animMotion origin="layout" path="M -0.08159 -0.17445 L -0.02482 1.21944 " pathEditMode="relative" rAng="0" ptsTypes="AA">
                                      <p:cBhvr>
                                        <p:cTn id="193" dur="4500" fill="hold"/>
                                        <p:tgtEl>
                                          <p:spTgt spid="30"/>
                                        </p:tgtEl>
                                        <p:attrNameLst>
                                          <p:attrName>ppt_x</p:attrName>
                                          <p:attrName>ppt_y</p:attrName>
                                        </p:attrNameLst>
                                      </p:cBhvr>
                                      <p:rCtr x="2830" y="69694"/>
                                    </p:animMotion>
                                  </p:childTnLst>
                                </p:cTn>
                              </p:par>
                              <p:par>
                                <p:cTn id="194" presetID="42" presetClass="path" presetSubtype="0" repeatCount="indefinite" fill="hold" grpId="0" nodeType="withEffect">
                                  <p:stCondLst>
                                    <p:cond delay="500"/>
                                  </p:stCondLst>
                                  <p:childTnLst>
                                    <p:animMotion origin="layout" path="M 0.09599 -0.26318 L 0.1533 1.13853 " pathEditMode="relative" rAng="0" ptsTypes="AA">
                                      <p:cBhvr>
                                        <p:cTn id="195" dur="5000" fill="hold"/>
                                        <p:tgtEl>
                                          <p:spTgt spid="31"/>
                                        </p:tgtEl>
                                        <p:attrNameLst>
                                          <p:attrName>ppt_x</p:attrName>
                                          <p:attrName>ppt_y</p:attrName>
                                        </p:attrNameLst>
                                      </p:cBhvr>
                                      <p:rCtr x="2865" y="70074"/>
                                    </p:animMotion>
                                  </p:childTnLst>
                                </p:cTn>
                              </p:par>
                              <p:par>
                                <p:cTn id="196" presetID="42" presetClass="path" presetSubtype="0" repeatCount="indefinite" fill="hold" grpId="0" nodeType="withEffect">
                                  <p:stCondLst>
                                    <p:cond delay="1500"/>
                                  </p:stCondLst>
                                  <p:childTnLst>
                                    <p:animMotion origin="layout" path="M 0.00111 -0.17108 L 0.0707 1.12451 " pathEditMode="relative" rAng="0" ptsTypes="AA">
                                      <p:cBhvr>
                                        <p:cTn id="197" dur="5800" fill="hold"/>
                                        <p:tgtEl>
                                          <p:spTgt spid="32"/>
                                        </p:tgtEl>
                                        <p:attrNameLst>
                                          <p:attrName>ppt_x</p:attrName>
                                          <p:attrName>ppt_y</p:attrName>
                                        </p:attrNameLst>
                                      </p:cBhvr>
                                      <p:rCtr x="3473" y="64779"/>
                                    </p:animMotion>
                                  </p:childTnLst>
                                </p:cTn>
                              </p:par>
                              <p:par>
                                <p:cTn id="198" presetID="8" presetClass="emph" presetSubtype="0" repeatCount="indefinite" fill="hold" grpId="1" nodeType="withEffect">
                                  <p:stCondLst>
                                    <p:cond delay="0"/>
                                  </p:stCondLst>
                                  <p:childTnLst>
                                    <p:animRot by="21600000">
                                      <p:cBhvr>
                                        <p:cTn id="199" dur="5000" fill="hold"/>
                                        <p:tgtEl>
                                          <p:spTgt spid="29"/>
                                        </p:tgtEl>
                                        <p:attrNameLst>
                                          <p:attrName>r</p:attrName>
                                        </p:attrNameLst>
                                      </p:cBhvr>
                                    </p:animRot>
                                  </p:childTnLst>
                                </p:cTn>
                              </p:par>
                              <p:par>
                                <p:cTn id="200" presetID="8" presetClass="emph" presetSubtype="0" repeatCount="indefinite" fill="hold" grpId="1" nodeType="withEffect">
                                  <p:stCondLst>
                                    <p:cond delay="0"/>
                                  </p:stCondLst>
                                  <p:childTnLst>
                                    <p:animRot by="21600000">
                                      <p:cBhvr>
                                        <p:cTn id="201" dur="3000" fill="hold"/>
                                        <p:tgtEl>
                                          <p:spTgt spid="30"/>
                                        </p:tgtEl>
                                        <p:attrNameLst>
                                          <p:attrName>r</p:attrName>
                                        </p:attrNameLst>
                                      </p:cBhvr>
                                    </p:animRot>
                                  </p:childTnLst>
                                </p:cTn>
                              </p:par>
                              <p:par>
                                <p:cTn id="202" presetID="8" presetClass="emph" presetSubtype="0" repeatCount="indefinite" fill="hold" grpId="1" nodeType="withEffect">
                                  <p:stCondLst>
                                    <p:cond delay="0"/>
                                  </p:stCondLst>
                                  <p:childTnLst>
                                    <p:animRot by="21600000">
                                      <p:cBhvr>
                                        <p:cTn id="203" dur="2500" fill="hold"/>
                                        <p:tgtEl>
                                          <p:spTgt spid="31"/>
                                        </p:tgtEl>
                                        <p:attrNameLst>
                                          <p:attrName>r</p:attrName>
                                        </p:attrNameLst>
                                      </p:cBhvr>
                                    </p:animRot>
                                  </p:childTnLst>
                                </p:cTn>
                              </p:par>
                              <p:par>
                                <p:cTn id="204" presetID="8" presetClass="emph" presetSubtype="0" repeatCount="indefinite" fill="hold" grpId="1" nodeType="withEffect">
                                  <p:stCondLst>
                                    <p:cond delay="0"/>
                                  </p:stCondLst>
                                  <p:childTnLst>
                                    <p:animRot by="21600000">
                                      <p:cBhvr>
                                        <p:cTn id="205" dur="3500" fill="hold"/>
                                        <p:tgtEl>
                                          <p:spTgt spid="32"/>
                                        </p:tgtEl>
                                        <p:attrNameLst>
                                          <p:attrName>r</p:attrName>
                                        </p:attrNameLst>
                                      </p:cBhvr>
                                    </p:animRot>
                                  </p:childTnLst>
                                </p:cTn>
                              </p:par>
                              <p:par>
                                <p:cTn id="206" presetID="10" presetClass="entr" presetSubtype="0" repeatCount="indefinite" fill="hold" grpId="2" nodeType="withEffect">
                                  <p:stCondLst>
                                    <p:cond delay="0"/>
                                  </p:stCondLst>
                                  <p:childTnLst>
                                    <p:set>
                                      <p:cBhvr>
                                        <p:cTn id="207" dur="1" fill="hold">
                                          <p:stCondLst>
                                            <p:cond delay="0"/>
                                          </p:stCondLst>
                                        </p:cTn>
                                        <p:tgtEl>
                                          <p:spTgt spid="29"/>
                                        </p:tgtEl>
                                        <p:attrNameLst>
                                          <p:attrName>style.visibility</p:attrName>
                                        </p:attrNameLst>
                                      </p:cBhvr>
                                      <p:to>
                                        <p:strVal val="visible"/>
                                      </p:to>
                                    </p:set>
                                    <p:animEffect transition="in" filter="fade">
                                      <p:cBhvr>
                                        <p:cTn id="208" dur="10"/>
                                        <p:tgtEl>
                                          <p:spTgt spid="29"/>
                                        </p:tgtEl>
                                      </p:cBhvr>
                                    </p:animEffect>
                                  </p:childTnLst>
                                </p:cTn>
                              </p:par>
                              <p:par>
                                <p:cTn id="209" presetID="10" presetClass="entr" presetSubtype="0" repeatCount="indefinite" fill="hold" grpId="2" nodeType="withEffect">
                                  <p:stCondLst>
                                    <p:cond delay="0"/>
                                  </p:stCondLst>
                                  <p:childTnLst>
                                    <p:set>
                                      <p:cBhvr>
                                        <p:cTn id="210" dur="1" fill="hold">
                                          <p:stCondLst>
                                            <p:cond delay="0"/>
                                          </p:stCondLst>
                                        </p:cTn>
                                        <p:tgtEl>
                                          <p:spTgt spid="30"/>
                                        </p:tgtEl>
                                        <p:attrNameLst>
                                          <p:attrName>style.visibility</p:attrName>
                                        </p:attrNameLst>
                                      </p:cBhvr>
                                      <p:to>
                                        <p:strVal val="visible"/>
                                      </p:to>
                                    </p:set>
                                    <p:animEffect transition="in" filter="fade">
                                      <p:cBhvr>
                                        <p:cTn id="211" dur="10"/>
                                        <p:tgtEl>
                                          <p:spTgt spid="30"/>
                                        </p:tgtEl>
                                      </p:cBhvr>
                                    </p:animEffect>
                                  </p:childTnLst>
                                </p:cTn>
                              </p:par>
                              <p:par>
                                <p:cTn id="212" presetID="10" presetClass="entr" presetSubtype="0" repeatCount="indefinite" fill="hold" grpId="2" nodeType="withEffect">
                                  <p:stCondLst>
                                    <p:cond delay="0"/>
                                  </p:stCondLst>
                                  <p:childTnLst>
                                    <p:set>
                                      <p:cBhvr>
                                        <p:cTn id="213" dur="1" fill="hold">
                                          <p:stCondLst>
                                            <p:cond delay="0"/>
                                          </p:stCondLst>
                                        </p:cTn>
                                        <p:tgtEl>
                                          <p:spTgt spid="31"/>
                                        </p:tgtEl>
                                        <p:attrNameLst>
                                          <p:attrName>style.visibility</p:attrName>
                                        </p:attrNameLst>
                                      </p:cBhvr>
                                      <p:to>
                                        <p:strVal val="visible"/>
                                      </p:to>
                                    </p:set>
                                    <p:animEffect transition="in" filter="fade">
                                      <p:cBhvr>
                                        <p:cTn id="214" dur="10"/>
                                        <p:tgtEl>
                                          <p:spTgt spid="31"/>
                                        </p:tgtEl>
                                      </p:cBhvr>
                                    </p:animEffect>
                                  </p:childTnLst>
                                </p:cTn>
                              </p:par>
                              <p:par>
                                <p:cTn id="215" presetID="10" presetClass="entr" presetSubtype="0" repeatCount="indefinite" fill="hold" grpId="2" nodeType="withEffect">
                                  <p:stCondLst>
                                    <p:cond delay="0"/>
                                  </p:stCondLst>
                                  <p:childTnLst>
                                    <p:set>
                                      <p:cBhvr>
                                        <p:cTn id="216" dur="1" fill="hold">
                                          <p:stCondLst>
                                            <p:cond delay="0"/>
                                          </p:stCondLst>
                                        </p:cTn>
                                        <p:tgtEl>
                                          <p:spTgt spid="32"/>
                                        </p:tgtEl>
                                        <p:attrNameLst>
                                          <p:attrName>style.visibility</p:attrName>
                                        </p:attrNameLst>
                                      </p:cBhvr>
                                      <p:to>
                                        <p:strVal val="visible"/>
                                      </p:to>
                                    </p:set>
                                    <p:animEffect transition="in" filter="fade">
                                      <p:cBhvr>
                                        <p:cTn id="217" dur="10"/>
                                        <p:tgtEl>
                                          <p:spTgt spid="32"/>
                                        </p:tgtEl>
                                      </p:cBhvr>
                                    </p:animEffect>
                                  </p:childTnLst>
                                </p:cTn>
                              </p:par>
                              <p:par>
                                <p:cTn id="218" presetID="42" presetClass="path" presetSubtype="0" repeatCount="indefinite" fill="hold" grpId="0" nodeType="withEffect">
                                  <p:stCondLst>
                                    <p:cond delay="2700"/>
                                  </p:stCondLst>
                                  <p:childTnLst>
                                    <p:animMotion origin="layout" path="M -4.79167E-6 1.11111E-6 L 0.07826 1.12778 " pathEditMode="relative" rAng="0" ptsTypes="AA">
                                      <p:cBhvr>
                                        <p:cTn id="219" dur="6000" fill="hold"/>
                                        <p:tgtEl>
                                          <p:spTgt spid="33"/>
                                        </p:tgtEl>
                                        <p:attrNameLst>
                                          <p:attrName>ppt_x</p:attrName>
                                          <p:attrName>ppt_y</p:attrName>
                                        </p:attrNameLst>
                                      </p:cBhvr>
                                      <p:rCtr x="3906" y="56389"/>
                                    </p:animMotion>
                                  </p:childTnLst>
                                </p:cTn>
                              </p:par>
                              <p:par>
                                <p:cTn id="220" presetID="42" presetClass="path" presetSubtype="0" repeatCount="indefinite" fill="hold" grpId="0" nodeType="withEffect">
                                  <p:stCondLst>
                                    <p:cond delay="1800"/>
                                  </p:stCondLst>
                                  <p:childTnLst>
                                    <p:animMotion origin="layout" path="M -0.14983 -0.17445 L -0.1283 1.21944 " pathEditMode="relative" rAng="0" ptsTypes="AA">
                                      <p:cBhvr>
                                        <p:cTn id="221" dur="6000" fill="hold"/>
                                        <p:tgtEl>
                                          <p:spTgt spid="34"/>
                                        </p:tgtEl>
                                        <p:attrNameLst>
                                          <p:attrName>ppt_x</p:attrName>
                                          <p:attrName>ppt_y</p:attrName>
                                        </p:attrNameLst>
                                      </p:cBhvr>
                                      <p:rCtr x="1076" y="69694"/>
                                    </p:animMotion>
                                  </p:childTnLst>
                                </p:cTn>
                              </p:par>
                              <p:par>
                                <p:cTn id="222" presetID="42" presetClass="path" presetSubtype="0" repeatCount="indefinite" fill="hold" grpId="0" nodeType="withEffect">
                                  <p:stCondLst>
                                    <p:cond delay="1400"/>
                                  </p:stCondLst>
                                  <p:childTnLst>
                                    <p:animMotion origin="layout" path="M 0.16962 -0.32639 L 0.23524 1.12278 " pathEditMode="relative" rAng="0" ptsTypes="AA">
                                      <p:cBhvr>
                                        <p:cTn id="223" dur="8250" fill="hold"/>
                                        <p:tgtEl>
                                          <p:spTgt spid="35"/>
                                        </p:tgtEl>
                                        <p:attrNameLst>
                                          <p:attrName>ppt_x</p:attrName>
                                          <p:attrName>ppt_y</p:attrName>
                                        </p:attrNameLst>
                                      </p:cBhvr>
                                      <p:rCtr x="3281" y="72444"/>
                                    </p:animMotion>
                                  </p:childTnLst>
                                </p:cTn>
                              </p:par>
                              <p:par>
                                <p:cTn id="224" presetID="42" presetClass="path" presetSubtype="0" repeatCount="indefinite" fill="hold" grpId="0" nodeType="withEffect">
                                  <p:stCondLst>
                                    <p:cond delay="600"/>
                                  </p:stCondLst>
                                  <p:childTnLst>
                                    <p:animMotion origin="layout" path="M -0.05 -0.14333 L 0.08316 1.145 " pathEditMode="relative" rAng="0" ptsTypes="AA">
                                      <p:cBhvr>
                                        <p:cTn id="225" dur="6250" fill="hold"/>
                                        <p:tgtEl>
                                          <p:spTgt spid="36"/>
                                        </p:tgtEl>
                                        <p:attrNameLst>
                                          <p:attrName>ppt_x</p:attrName>
                                          <p:attrName>ppt_y</p:attrName>
                                        </p:attrNameLst>
                                      </p:cBhvr>
                                      <p:rCtr x="6649" y="64417"/>
                                    </p:animMotion>
                                  </p:childTnLst>
                                </p:cTn>
                              </p:par>
                              <p:par>
                                <p:cTn id="226" presetID="8" presetClass="emph" presetSubtype="0" repeatCount="indefinite" fill="hold" grpId="1" nodeType="withEffect">
                                  <p:stCondLst>
                                    <p:cond delay="0"/>
                                  </p:stCondLst>
                                  <p:childTnLst>
                                    <p:animRot by="21600000">
                                      <p:cBhvr>
                                        <p:cTn id="227" dur="5000" fill="hold"/>
                                        <p:tgtEl>
                                          <p:spTgt spid="33"/>
                                        </p:tgtEl>
                                        <p:attrNameLst>
                                          <p:attrName>r</p:attrName>
                                        </p:attrNameLst>
                                      </p:cBhvr>
                                    </p:animRot>
                                  </p:childTnLst>
                                </p:cTn>
                              </p:par>
                              <p:par>
                                <p:cTn id="228" presetID="8" presetClass="emph" presetSubtype="0" repeatCount="indefinite" fill="hold" grpId="1" nodeType="withEffect">
                                  <p:stCondLst>
                                    <p:cond delay="0"/>
                                  </p:stCondLst>
                                  <p:childTnLst>
                                    <p:animRot by="21600000">
                                      <p:cBhvr>
                                        <p:cTn id="229" dur="3000" fill="hold"/>
                                        <p:tgtEl>
                                          <p:spTgt spid="34"/>
                                        </p:tgtEl>
                                        <p:attrNameLst>
                                          <p:attrName>r</p:attrName>
                                        </p:attrNameLst>
                                      </p:cBhvr>
                                    </p:animRot>
                                  </p:childTnLst>
                                </p:cTn>
                              </p:par>
                              <p:par>
                                <p:cTn id="230" presetID="8" presetClass="emph" presetSubtype="0" repeatCount="indefinite" fill="hold" grpId="1" nodeType="withEffect">
                                  <p:stCondLst>
                                    <p:cond delay="0"/>
                                  </p:stCondLst>
                                  <p:childTnLst>
                                    <p:animRot by="21600000">
                                      <p:cBhvr>
                                        <p:cTn id="231" dur="2500" fill="hold"/>
                                        <p:tgtEl>
                                          <p:spTgt spid="35"/>
                                        </p:tgtEl>
                                        <p:attrNameLst>
                                          <p:attrName>r</p:attrName>
                                        </p:attrNameLst>
                                      </p:cBhvr>
                                    </p:animRot>
                                  </p:childTnLst>
                                </p:cTn>
                              </p:par>
                              <p:par>
                                <p:cTn id="232" presetID="8" presetClass="emph" presetSubtype="0" repeatCount="indefinite" fill="hold" grpId="1" nodeType="withEffect">
                                  <p:stCondLst>
                                    <p:cond delay="0"/>
                                  </p:stCondLst>
                                  <p:childTnLst>
                                    <p:animRot by="21600000">
                                      <p:cBhvr>
                                        <p:cTn id="233" dur="3500" fill="hold"/>
                                        <p:tgtEl>
                                          <p:spTgt spid="36"/>
                                        </p:tgtEl>
                                        <p:attrNameLst>
                                          <p:attrName>r</p:attrName>
                                        </p:attrNameLst>
                                      </p:cBhvr>
                                    </p:animRot>
                                  </p:childTnLst>
                                </p:cTn>
                              </p:par>
                              <p:par>
                                <p:cTn id="234" presetID="10" presetClass="entr" presetSubtype="0" repeatCount="indefinite" fill="hold" grpId="2" nodeType="withEffect">
                                  <p:stCondLst>
                                    <p:cond delay="0"/>
                                  </p:stCondLst>
                                  <p:childTnLst>
                                    <p:set>
                                      <p:cBhvr>
                                        <p:cTn id="235" dur="1" fill="hold">
                                          <p:stCondLst>
                                            <p:cond delay="0"/>
                                          </p:stCondLst>
                                        </p:cTn>
                                        <p:tgtEl>
                                          <p:spTgt spid="33"/>
                                        </p:tgtEl>
                                        <p:attrNameLst>
                                          <p:attrName>style.visibility</p:attrName>
                                        </p:attrNameLst>
                                      </p:cBhvr>
                                      <p:to>
                                        <p:strVal val="visible"/>
                                      </p:to>
                                    </p:set>
                                    <p:animEffect transition="in" filter="fade">
                                      <p:cBhvr>
                                        <p:cTn id="236" dur="10"/>
                                        <p:tgtEl>
                                          <p:spTgt spid="33"/>
                                        </p:tgtEl>
                                      </p:cBhvr>
                                    </p:animEffect>
                                  </p:childTnLst>
                                </p:cTn>
                              </p:par>
                              <p:par>
                                <p:cTn id="237" presetID="10" presetClass="entr" presetSubtype="0" repeatCount="indefinite" fill="hold" grpId="2" nodeType="withEffect">
                                  <p:stCondLst>
                                    <p:cond delay="0"/>
                                  </p:stCondLst>
                                  <p:childTnLst>
                                    <p:set>
                                      <p:cBhvr>
                                        <p:cTn id="238" dur="1" fill="hold">
                                          <p:stCondLst>
                                            <p:cond delay="0"/>
                                          </p:stCondLst>
                                        </p:cTn>
                                        <p:tgtEl>
                                          <p:spTgt spid="34"/>
                                        </p:tgtEl>
                                        <p:attrNameLst>
                                          <p:attrName>style.visibility</p:attrName>
                                        </p:attrNameLst>
                                      </p:cBhvr>
                                      <p:to>
                                        <p:strVal val="visible"/>
                                      </p:to>
                                    </p:set>
                                    <p:animEffect transition="in" filter="fade">
                                      <p:cBhvr>
                                        <p:cTn id="239" dur="10"/>
                                        <p:tgtEl>
                                          <p:spTgt spid="34"/>
                                        </p:tgtEl>
                                      </p:cBhvr>
                                    </p:animEffect>
                                  </p:childTnLst>
                                </p:cTn>
                              </p:par>
                              <p:par>
                                <p:cTn id="240" presetID="10" presetClass="entr" presetSubtype="0" repeatCount="indefinite" fill="hold" grpId="2" nodeType="withEffect">
                                  <p:stCondLst>
                                    <p:cond delay="0"/>
                                  </p:stCondLst>
                                  <p:childTnLst>
                                    <p:set>
                                      <p:cBhvr>
                                        <p:cTn id="241" dur="1" fill="hold">
                                          <p:stCondLst>
                                            <p:cond delay="0"/>
                                          </p:stCondLst>
                                        </p:cTn>
                                        <p:tgtEl>
                                          <p:spTgt spid="35"/>
                                        </p:tgtEl>
                                        <p:attrNameLst>
                                          <p:attrName>style.visibility</p:attrName>
                                        </p:attrNameLst>
                                      </p:cBhvr>
                                      <p:to>
                                        <p:strVal val="visible"/>
                                      </p:to>
                                    </p:set>
                                    <p:animEffect transition="in" filter="fade">
                                      <p:cBhvr>
                                        <p:cTn id="242" dur="10"/>
                                        <p:tgtEl>
                                          <p:spTgt spid="35"/>
                                        </p:tgtEl>
                                      </p:cBhvr>
                                    </p:animEffect>
                                  </p:childTnLst>
                                </p:cTn>
                              </p:par>
                              <p:par>
                                <p:cTn id="243" presetID="10" presetClass="entr" presetSubtype="0" repeatCount="indefinite" fill="hold" grpId="2" nodeType="withEffect">
                                  <p:stCondLst>
                                    <p:cond delay="0"/>
                                  </p:stCondLst>
                                  <p:childTnLst>
                                    <p:set>
                                      <p:cBhvr>
                                        <p:cTn id="244" dur="1" fill="hold">
                                          <p:stCondLst>
                                            <p:cond delay="0"/>
                                          </p:stCondLst>
                                        </p:cTn>
                                        <p:tgtEl>
                                          <p:spTgt spid="36"/>
                                        </p:tgtEl>
                                        <p:attrNameLst>
                                          <p:attrName>style.visibility</p:attrName>
                                        </p:attrNameLst>
                                      </p:cBhvr>
                                      <p:to>
                                        <p:strVal val="visible"/>
                                      </p:to>
                                    </p:set>
                                    <p:animEffect transition="in" filter="fade">
                                      <p:cBhvr>
                                        <p:cTn id="245" dur="10"/>
                                        <p:tgtEl>
                                          <p:spTgt spid="36"/>
                                        </p:tgtEl>
                                      </p:cBhvr>
                                    </p:animEffect>
                                  </p:childTnLst>
                                </p:cTn>
                              </p:par>
                              <p:par>
                                <p:cTn id="246" presetID="42" presetClass="path" presetSubtype="0" repeatCount="indefinite" fill="hold" grpId="0" nodeType="withEffect">
                                  <p:stCondLst>
                                    <p:cond delay="0"/>
                                  </p:stCondLst>
                                  <p:childTnLst>
                                    <p:animMotion origin="layout" path="M -6.64235E-7 -3.79278E-6 L 0.03269 1.1716 " pathEditMode="relative" rAng="0" ptsTypes="AA">
                                      <p:cBhvr>
                                        <p:cTn id="247" dur="5000" fill="hold"/>
                                        <p:tgtEl>
                                          <p:spTgt spid="37"/>
                                        </p:tgtEl>
                                        <p:attrNameLst>
                                          <p:attrName>ppt_x</p:attrName>
                                          <p:attrName>ppt_y</p:attrName>
                                        </p:attrNameLst>
                                      </p:cBhvr>
                                      <p:rCtr x="1628" y="58580"/>
                                    </p:animMotion>
                                  </p:childTnLst>
                                </p:cTn>
                              </p:par>
                              <p:par>
                                <p:cTn id="248" presetID="42" presetClass="path" presetSubtype="0" repeatCount="indefinite" fill="hold" grpId="0" nodeType="withEffect">
                                  <p:stCondLst>
                                    <p:cond delay="900"/>
                                  </p:stCondLst>
                                  <p:childTnLst>
                                    <p:animMotion origin="layout" path="M -0.08159 -0.17445 L -0.02482 1.21944 " pathEditMode="relative" rAng="0" ptsTypes="AA">
                                      <p:cBhvr>
                                        <p:cTn id="249" dur="4500" fill="hold"/>
                                        <p:tgtEl>
                                          <p:spTgt spid="38"/>
                                        </p:tgtEl>
                                        <p:attrNameLst>
                                          <p:attrName>ppt_x</p:attrName>
                                          <p:attrName>ppt_y</p:attrName>
                                        </p:attrNameLst>
                                      </p:cBhvr>
                                      <p:rCtr x="2830" y="69694"/>
                                    </p:animMotion>
                                  </p:childTnLst>
                                </p:cTn>
                              </p:par>
                              <p:par>
                                <p:cTn id="250" presetID="42" presetClass="path" presetSubtype="0" repeatCount="indefinite" fill="hold" grpId="0" nodeType="withEffect">
                                  <p:stCondLst>
                                    <p:cond delay="500"/>
                                  </p:stCondLst>
                                  <p:childTnLst>
                                    <p:animMotion origin="layout" path="M 0.09599 -0.26318 L 0.15278 1.14547 " pathEditMode="relative" rAng="0" ptsTypes="AA">
                                      <p:cBhvr>
                                        <p:cTn id="251" dur="5000" fill="hold"/>
                                        <p:tgtEl>
                                          <p:spTgt spid="39"/>
                                        </p:tgtEl>
                                        <p:attrNameLst>
                                          <p:attrName>ppt_x</p:attrName>
                                          <p:attrName>ppt_y</p:attrName>
                                        </p:attrNameLst>
                                      </p:cBhvr>
                                      <p:rCtr x="2839" y="70421"/>
                                    </p:animMotion>
                                  </p:childTnLst>
                                </p:cTn>
                              </p:par>
                              <p:par>
                                <p:cTn id="252" presetID="42" presetClass="path" presetSubtype="0" repeatCount="indefinite" fill="hold" grpId="0" nodeType="withEffect">
                                  <p:stCondLst>
                                    <p:cond delay="1500"/>
                                  </p:stCondLst>
                                  <p:childTnLst>
                                    <p:animMotion origin="layout" path="M 0.00117 -0.1709 L 0.07137 1.18525 " pathEditMode="relative" rAng="0" ptsTypes="AA">
                                      <p:cBhvr>
                                        <p:cTn id="253" dur="5800" fill="hold"/>
                                        <p:tgtEl>
                                          <p:spTgt spid="40"/>
                                        </p:tgtEl>
                                        <p:attrNameLst>
                                          <p:attrName>ppt_x</p:attrName>
                                          <p:attrName>ppt_y</p:attrName>
                                        </p:attrNameLst>
                                      </p:cBhvr>
                                      <p:rCtr x="3504" y="67808"/>
                                    </p:animMotion>
                                  </p:childTnLst>
                                </p:cTn>
                              </p:par>
                              <p:par>
                                <p:cTn id="254" presetID="8" presetClass="emph" presetSubtype="0" repeatCount="indefinite" fill="hold" grpId="1" nodeType="withEffect">
                                  <p:stCondLst>
                                    <p:cond delay="0"/>
                                  </p:stCondLst>
                                  <p:childTnLst>
                                    <p:animRot by="21600000">
                                      <p:cBhvr>
                                        <p:cTn id="255" dur="5000" fill="hold"/>
                                        <p:tgtEl>
                                          <p:spTgt spid="37"/>
                                        </p:tgtEl>
                                        <p:attrNameLst>
                                          <p:attrName>r</p:attrName>
                                        </p:attrNameLst>
                                      </p:cBhvr>
                                    </p:animRot>
                                  </p:childTnLst>
                                </p:cTn>
                              </p:par>
                              <p:par>
                                <p:cTn id="256" presetID="8" presetClass="emph" presetSubtype="0" repeatCount="indefinite" fill="hold" grpId="1" nodeType="withEffect">
                                  <p:stCondLst>
                                    <p:cond delay="0"/>
                                  </p:stCondLst>
                                  <p:childTnLst>
                                    <p:animRot by="21600000">
                                      <p:cBhvr>
                                        <p:cTn id="257" dur="3000" fill="hold"/>
                                        <p:tgtEl>
                                          <p:spTgt spid="38"/>
                                        </p:tgtEl>
                                        <p:attrNameLst>
                                          <p:attrName>r</p:attrName>
                                        </p:attrNameLst>
                                      </p:cBhvr>
                                    </p:animRot>
                                  </p:childTnLst>
                                </p:cTn>
                              </p:par>
                              <p:par>
                                <p:cTn id="258" presetID="8" presetClass="emph" presetSubtype="0" repeatCount="indefinite" fill="hold" grpId="1" nodeType="withEffect">
                                  <p:stCondLst>
                                    <p:cond delay="0"/>
                                  </p:stCondLst>
                                  <p:childTnLst>
                                    <p:animRot by="21600000">
                                      <p:cBhvr>
                                        <p:cTn id="259" dur="2500" fill="hold"/>
                                        <p:tgtEl>
                                          <p:spTgt spid="39"/>
                                        </p:tgtEl>
                                        <p:attrNameLst>
                                          <p:attrName>r</p:attrName>
                                        </p:attrNameLst>
                                      </p:cBhvr>
                                    </p:animRot>
                                  </p:childTnLst>
                                </p:cTn>
                              </p:par>
                              <p:par>
                                <p:cTn id="260" presetID="8" presetClass="emph" presetSubtype="0" repeatCount="indefinite" fill="hold" grpId="1" nodeType="withEffect">
                                  <p:stCondLst>
                                    <p:cond delay="0"/>
                                  </p:stCondLst>
                                  <p:childTnLst>
                                    <p:animRot by="21600000">
                                      <p:cBhvr>
                                        <p:cTn id="261" dur="3500" fill="hold"/>
                                        <p:tgtEl>
                                          <p:spTgt spid="40"/>
                                        </p:tgtEl>
                                        <p:attrNameLst>
                                          <p:attrName>r</p:attrName>
                                        </p:attrNameLst>
                                      </p:cBhvr>
                                    </p:animRot>
                                  </p:childTnLst>
                                </p:cTn>
                              </p:par>
                              <p:par>
                                <p:cTn id="262" presetID="10" presetClass="entr" presetSubtype="0" repeatCount="indefinite" fill="hold" grpId="2" nodeType="withEffect">
                                  <p:stCondLst>
                                    <p:cond delay="0"/>
                                  </p:stCondLst>
                                  <p:childTnLst>
                                    <p:set>
                                      <p:cBhvr>
                                        <p:cTn id="263" dur="1" fill="hold">
                                          <p:stCondLst>
                                            <p:cond delay="0"/>
                                          </p:stCondLst>
                                        </p:cTn>
                                        <p:tgtEl>
                                          <p:spTgt spid="37"/>
                                        </p:tgtEl>
                                        <p:attrNameLst>
                                          <p:attrName>style.visibility</p:attrName>
                                        </p:attrNameLst>
                                      </p:cBhvr>
                                      <p:to>
                                        <p:strVal val="visible"/>
                                      </p:to>
                                    </p:set>
                                    <p:animEffect transition="in" filter="fade">
                                      <p:cBhvr>
                                        <p:cTn id="264" dur="10"/>
                                        <p:tgtEl>
                                          <p:spTgt spid="37"/>
                                        </p:tgtEl>
                                      </p:cBhvr>
                                    </p:animEffect>
                                  </p:childTnLst>
                                </p:cTn>
                              </p:par>
                              <p:par>
                                <p:cTn id="265" presetID="10" presetClass="entr" presetSubtype="0" repeatCount="indefinite" fill="hold" grpId="2" nodeType="withEffect">
                                  <p:stCondLst>
                                    <p:cond delay="0"/>
                                  </p:stCondLst>
                                  <p:childTnLst>
                                    <p:set>
                                      <p:cBhvr>
                                        <p:cTn id="266" dur="1" fill="hold">
                                          <p:stCondLst>
                                            <p:cond delay="0"/>
                                          </p:stCondLst>
                                        </p:cTn>
                                        <p:tgtEl>
                                          <p:spTgt spid="38"/>
                                        </p:tgtEl>
                                        <p:attrNameLst>
                                          <p:attrName>style.visibility</p:attrName>
                                        </p:attrNameLst>
                                      </p:cBhvr>
                                      <p:to>
                                        <p:strVal val="visible"/>
                                      </p:to>
                                    </p:set>
                                    <p:animEffect transition="in" filter="fade">
                                      <p:cBhvr>
                                        <p:cTn id="267" dur="10"/>
                                        <p:tgtEl>
                                          <p:spTgt spid="38"/>
                                        </p:tgtEl>
                                      </p:cBhvr>
                                    </p:animEffect>
                                  </p:childTnLst>
                                </p:cTn>
                              </p:par>
                              <p:par>
                                <p:cTn id="268" presetID="10" presetClass="entr" presetSubtype="0" repeatCount="indefinite" fill="hold" grpId="2" nodeType="withEffect">
                                  <p:stCondLst>
                                    <p:cond delay="0"/>
                                  </p:stCondLst>
                                  <p:childTnLst>
                                    <p:set>
                                      <p:cBhvr>
                                        <p:cTn id="269" dur="1" fill="hold">
                                          <p:stCondLst>
                                            <p:cond delay="0"/>
                                          </p:stCondLst>
                                        </p:cTn>
                                        <p:tgtEl>
                                          <p:spTgt spid="39"/>
                                        </p:tgtEl>
                                        <p:attrNameLst>
                                          <p:attrName>style.visibility</p:attrName>
                                        </p:attrNameLst>
                                      </p:cBhvr>
                                      <p:to>
                                        <p:strVal val="visible"/>
                                      </p:to>
                                    </p:set>
                                    <p:animEffect transition="in" filter="fade">
                                      <p:cBhvr>
                                        <p:cTn id="270" dur="10"/>
                                        <p:tgtEl>
                                          <p:spTgt spid="39"/>
                                        </p:tgtEl>
                                      </p:cBhvr>
                                    </p:animEffect>
                                  </p:childTnLst>
                                </p:cTn>
                              </p:par>
                              <p:par>
                                <p:cTn id="271" presetID="10" presetClass="entr" presetSubtype="0" repeatCount="indefinite" fill="hold" grpId="2" nodeType="withEffect">
                                  <p:stCondLst>
                                    <p:cond delay="0"/>
                                  </p:stCondLst>
                                  <p:childTnLst>
                                    <p:set>
                                      <p:cBhvr>
                                        <p:cTn id="272" dur="1" fill="hold">
                                          <p:stCondLst>
                                            <p:cond delay="0"/>
                                          </p:stCondLst>
                                        </p:cTn>
                                        <p:tgtEl>
                                          <p:spTgt spid="40"/>
                                        </p:tgtEl>
                                        <p:attrNameLst>
                                          <p:attrName>style.visibility</p:attrName>
                                        </p:attrNameLst>
                                      </p:cBhvr>
                                      <p:to>
                                        <p:strVal val="visible"/>
                                      </p:to>
                                    </p:set>
                                    <p:animEffect transition="in" filter="fade">
                                      <p:cBhvr>
                                        <p:cTn id="273" dur="10"/>
                                        <p:tgtEl>
                                          <p:spTgt spid="40"/>
                                        </p:tgtEl>
                                      </p:cBhvr>
                                    </p:animEffect>
                                  </p:childTnLst>
                                </p:cTn>
                              </p:par>
                              <p:par>
                                <p:cTn id="274" presetID="42" presetClass="path" presetSubtype="0" repeatCount="indefinite" fill="hold" grpId="0" nodeType="withEffect">
                                  <p:stCondLst>
                                    <p:cond delay="2700"/>
                                  </p:stCondLst>
                                  <p:childTnLst>
                                    <p:animMotion origin="layout" path="M 2.96952E-6 -3.79278E-6 L 0.07606 1.18201 " pathEditMode="relative" rAng="0" ptsTypes="AA">
                                      <p:cBhvr>
                                        <p:cTn id="275" dur="6000" fill="hold"/>
                                        <p:tgtEl>
                                          <p:spTgt spid="41"/>
                                        </p:tgtEl>
                                        <p:attrNameLst>
                                          <p:attrName>ppt_x</p:attrName>
                                          <p:attrName>ppt_y</p:attrName>
                                        </p:attrNameLst>
                                      </p:cBhvr>
                                      <p:rCtr x="3803" y="59089"/>
                                    </p:animMotion>
                                  </p:childTnLst>
                                </p:cTn>
                              </p:par>
                              <p:par>
                                <p:cTn id="276" presetID="42" presetClass="path" presetSubtype="0" repeatCount="indefinite" fill="hold" grpId="0" nodeType="withEffect">
                                  <p:stCondLst>
                                    <p:cond delay="1800"/>
                                  </p:stCondLst>
                                  <p:childTnLst>
                                    <p:animMotion origin="layout" path="M -0.14983 -0.17445 L -0.1283 1.21944 " pathEditMode="relative" rAng="0" ptsTypes="AA">
                                      <p:cBhvr>
                                        <p:cTn id="277" dur="6000" fill="hold"/>
                                        <p:tgtEl>
                                          <p:spTgt spid="42"/>
                                        </p:tgtEl>
                                        <p:attrNameLst>
                                          <p:attrName>ppt_x</p:attrName>
                                          <p:attrName>ppt_y</p:attrName>
                                        </p:attrNameLst>
                                      </p:cBhvr>
                                      <p:rCtr x="1076" y="69694"/>
                                    </p:animMotion>
                                  </p:childTnLst>
                                </p:cTn>
                              </p:par>
                              <p:par>
                                <p:cTn id="278" presetID="42" presetClass="path" presetSubtype="0" repeatCount="indefinite" fill="hold" grpId="0" nodeType="withEffect">
                                  <p:stCondLst>
                                    <p:cond delay="1400"/>
                                  </p:stCondLst>
                                  <p:childTnLst>
                                    <p:animMotion origin="layout" path="M 0.16971 -0.32608 L 0.16658 1.20838 " pathEditMode="relative" rAng="0" ptsTypes="AA">
                                      <p:cBhvr>
                                        <p:cTn id="279" dur="8250" fill="hold"/>
                                        <p:tgtEl>
                                          <p:spTgt spid="43"/>
                                        </p:tgtEl>
                                        <p:attrNameLst>
                                          <p:attrName>ppt_x</p:attrName>
                                          <p:attrName>ppt_y</p:attrName>
                                        </p:attrNameLst>
                                      </p:cBhvr>
                                      <p:rCtr x="-156" y="76711"/>
                                    </p:animMotion>
                                  </p:childTnLst>
                                </p:cTn>
                              </p:par>
                              <p:par>
                                <p:cTn id="280" presetID="42" presetClass="path" presetSubtype="0" repeatCount="indefinite" fill="hold" grpId="0" nodeType="withEffect">
                                  <p:stCondLst>
                                    <p:cond delay="600"/>
                                  </p:stCondLst>
                                  <p:childTnLst>
                                    <p:animMotion origin="layout" path="M -0.05002 -0.14315 L 0.08518 1.19565 " pathEditMode="relative" rAng="0" ptsTypes="AA">
                                      <p:cBhvr>
                                        <p:cTn id="281" dur="6250" fill="hold"/>
                                        <p:tgtEl>
                                          <p:spTgt spid="44"/>
                                        </p:tgtEl>
                                        <p:attrNameLst>
                                          <p:attrName>ppt_x</p:attrName>
                                          <p:attrName>ppt_y</p:attrName>
                                        </p:attrNameLst>
                                      </p:cBhvr>
                                      <p:rCtr x="6760" y="66929"/>
                                    </p:animMotion>
                                  </p:childTnLst>
                                </p:cTn>
                              </p:par>
                              <p:par>
                                <p:cTn id="282" presetID="8" presetClass="emph" presetSubtype="0" repeatCount="indefinite" fill="hold" grpId="1" nodeType="withEffect">
                                  <p:stCondLst>
                                    <p:cond delay="0"/>
                                  </p:stCondLst>
                                  <p:childTnLst>
                                    <p:animRot by="21600000">
                                      <p:cBhvr>
                                        <p:cTn id="283" dur="5000" fill="hold"/>
                                        <p:tgtEl>
                                          <p:spTgt spid="41"/>
                                        </p:tgtEl>
                                        <p:attrNameLst>
                                          <p:attrName>r</p:attrName>
                                        </p:attrNameLst>
                                      </p:cBhvr>
                                    </p:animRot>
                                  </p:childTnLst>
                                </p:cTn>
                              </p:par>
                              <p:par>
                                <p:cTn id="284" presetID="8" presetClass="emph" presetSubtype="0" repeatCount="indefinite" fill="hold" grpId="1" nodeType="withEffect">
                                  <p:stCondLst>
                                    <p:cond delay="0"/>
                                  </p:stCondLst>
                                  <p:childTnLst>
                                    <p:animRot by="21600000">
                                      <p:cBhvr>
                                        <p:cTn id="285" dur="3000" fill="hold"/>
                                        <p:tgtEl>
                                          <p:spTgt spid="42"/>
                                        </p:tgtEl>
                                        <p:attrNameLst>
                                          <p:attrName>r</p:attrName>
                                        </p:attrNameLst>
                                      </p:cBhvr>
                                    </p:animRot>
                                  </p:childTnLst>
                                </p:cTn>
                              </p:par>
                              <p:par>
                                <p:cTn id="286" presetID="8" presetClass="emph" presetSubtype="0" repeatCount="indefinite" fill="hold" grpId="1" nodeType="withEffect">
                                  <p:stCondLst>
                                    <p:cond delay="0"/>
                                  </p:stCondLst>
                                  <p:childTnLst>
                                    <p:animRot by="21600000">
                                      <p:cBhvr>
                                        <p:cTn id="287" dur="2500" fill="hold"/>
                                        <p:tgtEl>
                                          <p:spTgt spid="43"/>
                                        </p:tgtEl>
                                        <p:attrNameLst>
                                          <p:attrName>r</p:attrName>
                                        </p:attrNameLst>
                                      </p:cBhvr>
                                    </p:animRot>
                                  </p:childTnLst>
                                </p:cTn>
                              </p:par>
                              <p:par>
                                <p:cTn id="288" presetID="8" presetClass="emph" presetSubtype="0" repeatCount="indefinite" fill="hold" grpId="1" nodeType="withEffect">
                                  <p:stCondLst>
                                    <p:cond delay="0"/>
                                  </p:stCondLst>
                                  <p:childTnLst>
                                    <p:animRot by="21600000">
                                      <p:cBhvr>
                                        <p:cTn id="289" dur="3500" fill="hold"/>
                                        <p:tgtEl>
                                          <p:spTgt spid="44"/>
                                        </p:tgtEl>
                                        <p:attrNameLst>
                                          <p:attrName>r</p:attrName>
                                        </p:attrNameLst>
                                      </p:cBhvr>
                                    </p:animRot>
                                  </p:childTnLst>
                                </p:cTn>
                              </p:par>
                              <p:par>
                                <p:cTn id="290" presetID="10" presetClass="entr" presetSubtype="0" repeatCount="indefinite" fill="hold" grpId="2" nodeType="withEffect">
                                  <p:stCondLst>
                                    <p:cond delay="0"/>
                                  </p:stCondLst>
                                  <p:childTnLst>
                                    <p:set>
                                      <p:cBhvr>
                                        <p:cTn id="291" dur="1" fill="hold">
                                          <p:stCondLst>
                                            <p:cond delay="0"/>
                                          </p:stCondLst>
                                        </p:cTn>
                                        <p:tgtEl>
                                          <p:spTgt spid="41"/>
                                        </p:tgtEl>
                                        <p:attrNameLst>
                                          <p:attrName>style.visibility</p:attrName>
                                        </p:attrNameLst>
                                      </p:cBhvr>
                                      <p:to>
                                        <p:strVal val="visible"/>
                                      </p:to>
                                    </p:set>
                                    <p:animEffect transition="in" filter="fade">
                                      <p:cBhvr>
                                        <p:cTn id="292" dur="10"/>
                                        <p:tgtEl>
                                          <p:spTgt spid="41"/>
                                        </p:tgtEl>
                                      </p:cBhvr>
                                    </p:animEffect>
                                  </p:childTnLst>
                                </p:cTn>
                              </p:par>
                              <p:par>
                                <p:cTn id="293" presetID="10" presetClass="entr" presetSubtype="0" repeatCount="indefinite" fill="hold" grpId="2" nodeType="withEffect">
                                  <p:stCondLst>
                                    <p:cond delay="0"/>
                                  </p:stCondLst>
                                  <p:childTnLst>
                                    <p:set>
                                      <p:cBhvr>
                                        <p:cTn id="294" dur="1" fill="hold">
                                          <p:stCondLst>
                                            <p:cond delay="0"/>
                                          </p:stCondLst>
                                        </p:cTn>
                                        <p:tgtEl>
                                          <p:spTgt spid="42"/>
                                        </p:tgtEl>
                                        <p:attrNameLst>
                                          <p:attrName>style.visibility</p:attrName>
                                        </p:attrNameLst>
                                      </p:cBhvr>
                                      <p:to>
                                        <p:strVal val="visible"/>
                                      </p:to>
                                    </p:set>
                                    <p:animEffect transition="in" filter="fade">
                                      <p:cBhvr>
                                        <p:cTn id="295" dur="10"/>
                                        <p:tgtEl>
                                          <p:spTgt spid="42"/>
                                        </p:tgtEl>
                                      </p:cBhvr>
                                    </p:animEffect>
                                  </p:childTnLst>
                                </p:cTn>
                              </p:par>
                              <p:par>
                                <p:cTn id="296" presetID="10" presetClass="entr" presetSubtype="0" repeatCount="indefinite" fill="hold" grpId="2" nodeType="withEffect">
                                  <p:stCondLst>
                                    <p:cond delay="0"/>
                                  </p:stCondLst>
                                  <p:childTnLst>
                                    <p:set>
                                      <p:cBhvr>
                                        <p:cTn id="297" dur="1" fill="hold">
                                          <p:stCondLst>
                                            <p:cond delay="0"/>
                                          </p:stCondLst>
                                        </p:cTn>
                                        <p:tgtEl>
                                          <p:spTgt spid="43"/>
                                        </p:tgtEl>
                                        <p:attrNameLst>
                                          <p:attrName>style.visibility</p:attrName>
                                        </p:attrNameLst>
                                      </p:cBhvr>
                                      <p:to>
                                        <p:strVal val="visible"/>
                                      </p:to>
                                    </p:set>
                                    <p:animEffect transition="in" filter="fade">
                                      <p:cBhvr>
                                        <p:cTn id="298" dur="10"/>
                                        <p:tgtEl>
                                          <p:spTgt spid="43"/>
                                        </p:tgtEl>
                                      </p:cBhvr>
                                    </p:animEffect>
                                  </p:childTnLst>
                                </p:cTn>
                              </p:par>
                              <p:par>
                                <p:cTn id="299" presetID="10" presetClass="entr" presetSubtype="0" repeatCount="indefinite" fill="hold" grpId="2" nodeType="withEffect">
                                  <p:stCondLst>
                                    <p:cond delay="0"/>
                                  </p:stCondLst>
                                  <p:childTnLst>
                                    <p:set>
                                      <p:cBhvr>
                                        <p:cTn id="300" dur="1" fill="hold">
                                          <p:stCondLst>
                                            <p:cond delay="0"/>
                                          </p:stCondLst>
                                        </p:cTn>
                                        <p:tgtEl>
                                          <p:spTgt spid="44"/>
                                        </p:tgtEl>
                                        <p:attrNameLst>
                                          <p:attrName>style.visibility</p:attrName>
                                        </p:attrNameLst>
                                      </p:cBhvr>
                                      <p:to>
                                        <p:strVal val="visible"/>
                                      </p:to>
                                    </p:set>
                                    <p:animEffect transition="in" filter="fade">
                                      <p:cBhvr>
                                        <p:cTn id="301" dur="10"/>
                                        <p:tgtEl>
                                          <p:spTgt spid="44"/>
                                        </p:tgtEl>
                                      </p:cBhvr>
                                    </p:animEffect>
                                  </p:childTnLst>
                                </p:cTn>
                              </p:par>
                              <p:par>
                                <p:cTn id="302" presetID="2" presetClass="entr" presetSubtype="2" fill="hold" grpId="0" nodeType="withEffect">
                                  <p:stCondLst>
                                    <p:cond delay="3250"/>
                                  </p:stCondLst>
                                  <p:iterate type="wd">
                                    <p:tmPct val="10000"/>
                                  </p:iterate>
                                  <p:childTnLst>
                                    <p:set>
                                      <p:cBhvr>
                                        <p:cTn id="303" dur="1" fill="hold">
                                          <p:stCondLst>
                                            <p:cond delay="0"/>
                                          </p:stCondLst>
                                        </p:cTn>
                                        <p:tgtEl>
                                          <p:spTgt spid="49"/>
                                        </p:tgtEl>
                                        <p:attrNameLst>
                                          <p:attrName>style.visibility</p:attrName>
                                        </p:attrNameLst>
                                      </p:cBhvr>
                                      <p:to>
                                        <p:strVal val="visible"/>
                                      </p:to>
                                    </p:set>
                                    <p:anim calcmode="lin" valueType="num">
                                      <p:cBhvr additive="base">
                                        <p:cTn id="304" dur="750" fill="hold"/>
                                        <p:tgtEl>
                                          <p:spTgt spid="49"/>
                                        </p:tgtEl>
                                        <p:attrNameLst>
                                          <p:attrName>ppt_x</p:attrName>
                                        </p:attrNameLst>
                                      </p:cBhvr>
                                      <p:tavLst>
                                        <p:tav tm="0">
                                          <p:val>
                                            <p:strVal val="1+#ppt_w/2"/>
                                          </p:val>
                                        </p:tav>
                                        <p:tav tm="100000">
                                          <p:val>
                                            <p:strVal val="#ppt_x"/>
                                          </p:val>
                                        </p:tav>
                                      </p:tavLst>
                                    </p:anim>
                                    <p:anim calcmode="lin" valueType="num">
                                      <p:cBhvr additive="base">
                                        <p:cTn id="305" dur="750" fill="hold"/>
                                        <p:tgtEl>
                                          <p:spTgt spid="49"/>
                                        </p:tgtEl>
                                        <p:attrNameLst>
                                          <p:attrName>ppt_y</p:attrName>
                                        </p:attrNameLst>
                                      </p:cBhvr>
                                      <p:tavLst>
                                        <p:tav tm="0">
                                          <p:val>
                                            <p:strVal val="#ppt_y"/>
                                          </p:val>
                                        </p:tav>
                                        <p:tav tm="100000">
                                          <p:val>
                                            <p:strVal val="#ppt_y"/>
                                          </p:val>
                                        </p:tav>
                                      </p:tavLst>
                                    </p:anim>
                                  </p:childTnLst>
                                </p:cTn>
                              </p:par>
                              <p:par>
                                <p:cTn id="306" presetID="12" presetClass="entr" presetSubtype="8" fill="hold" nodeType="withEffect">
                                  <p:stCondLst>
                                    <p:cond delay="2000"/>
                                  </p:stCondLst>
                                  <p:childTnLst>
                                    <p:set>
                                      <p:cBhvr>
                                        <p:cTn id="307" dur="1" fill="hold">
                                          <p:stCondLst>
                                            <p:cond delay="0"/>
                                          </p:stCondLst>
                                        </p:cTn>
                                        <p:tgtEl>
                                          <p:spTgt spid="50"/>
                                        </p:tgtEl>
                                        <p:attrNameLst>
                                          <p:attrName>style.visibility</p:attrName>
                                        </p:attrNameLst>
                                      </p:cBhvr>
                                      <p:to>
                                        <p:strVal val="visible"/>
                                      </p:to>
                                    </p:set>
                                    <p:anim calcmode="lin" valueType="num">
                                      <p:cBhvr additive="base">
                                        <p:cTn id="308" dur="1250"/>
                                        <p:tgtEl>
                                          <p:spTgt spid="50"/>
                                        </p:tgtEl>
                                        <p:attrNameLst>
                                          <p:attrName>ppt_x</p:attrName>
                                        </p:attrNameLst>
                                      </p:cBhvr>
                                      <p:tavLst>
                                        <p:tav tm="0">
                                          <p:val>
                                            <p:strVal val="#ppt_x-#ppt_w*1.125000"/>
                                          </p:val>
                                        </p:tav>
                                        <p:tav tm="100000">
                                          <p:val>
                                            <p:strVal val="#ppt_x"/>
                                          </p:val>
                                        </p:tav>
                                      </p:tavLst>
                                    </p:anim>
                                    <p:animEffect transition="in" filter="wipe(right)">
                                      <p:cBhvr>
                                        <p:cTn id="309" dur="1250"/>
                                        <p:tgtEl>
                                          <p:spTgt spid="50"/>
                                        </p:tgtEl>
                                      </p:cBhvr>
                                    </p:animEffect>
                                  </p:childTnLst>
                                </p:cTn>
                              </p:par>
                              <p:par>
                                <p:cTn id="310" presetID="12" presetClass="entr" presetSubtype="4" fill="hold" grpId="0" nodeType="withEffect">
                                  <p:stCondLst>
                                    <p:cond delay="4000"/>
                                  </p:stCondLst>
                                  <p:childTnLst>
                                    <p:set>
                                      <p:cBhvr>
                                        <p:cTn id="311" dur="1" fill="hold">
                                          <p:stCondLst>
                                            <p:cond delay="0"/>
                                          </p:stCondLst>
                                        </p:cTn>
                                        <p:tgtEl>
                                          <p:spTgt spid="53"/>
                                        </p:tgtEl>
                                        <p:attrNameLst>
                                          <p:attrName>style.visibility</p:attrName>
                                        </p:attrNameLst>
                                      </p:cBhvr>
                                      <p:to>
                                        <p:strVal val="visible"/>
                                      </p:to>
                                    </p:set>
                                    <p:anim calcmode="lin" valueType="num">
                                      <p:cBhvr additive="base">
                                        <p:cTn id="312" dur="8000"/>
                                        <p:tgtEl>
                                          <p:spTgt spid="53"/>
                                        </p:tgtEl>
                                        <p:attrNameLst>
                                          <p:attrName>ppt_y</p:attrName>
                                        </p:attrNameLst>
                                      </p:cBhvr>
                                      <p:tavLst>
                                        <p:tav tm="0">
                                          <p:val>
                                            <p:strVal val="#ppt_y+#ppt_h*1.125000"/>
                                          </p:val>
                                        </p:tav>
                                        <p:tav tm="100000">
                                          <p:val>
                                            <p:strVal val="#ppt_y"/>
                                          </p:val>
                                        </p:tav>
                                      </p:tavLst>
                                    </p:anim>
                                    <p:animEffect transition="in" filter="wipe(up)">
                                      <p:cBhvr>
                                        <p:cTn id="313" dur="8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9" grpId="0"/>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rot="2270211">
            <a:off x="429608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 name="椭圆 4"/>
          <p:cNvSpPr/>
          <p:nvPr/>
        </p:nvSpPr>
        <p:spPr>
          <a:xfrm rot="4680544">
            <a:off x="4621287"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 name="椭圆 5"/>
          <p:cNvSpPr/>
          <p:nvPr/>
        </p:nvSpPr>
        <p:spPr>
          <a:xfrm rot="2084213" flipH="1">
            <a:off x="411542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7" name="椭圆 6"/>
          <p:cNvSpPr/>
          <p:nvPr/>
        </p:nvSpPr>
        <p:spPr>
          <a:xfrm rot="3120000">
            <a:off x="466772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8" name="椭圆 7"/>
          <p:cNvSpPr/>
          <p:nvPr/>
        </p:nvSpPr>
        <p:spPr>
          <a:xfrm rot="3006897">
            <a:off x="4996796" y="-372270"/>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9" name="椭圆 8"/>
          <p:cNvSpPr/>
          <p:nvPr/>
        </p:nvSpPr>
        <p:spPr>
          <a:xfrm rot="2270211">
            <a:off x="427822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0" name="椭圆 9"/>
          <p:cNvSpPr/>
          <p:nvPr/>
        </p:nvSpPr>
        <p:spPr>
          <a:xfrm rot="4680544">
            <a:off x="4603428"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1" name="椭圆 10"/>
          <p:cNvSpPr/>
          <p:nvPr/>
        </p:nvSpPr>
        <p:spPr>
          <a:xfrm rot="2084213" flipH="1">
            <a:off x="409756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2" name="椭圆 11"/>
          <p:cNvSpPr/>
          <p:nvPr/>
        </p:nvSpPr>
        <p:spPr>
          <a:xfrm rot="3120000">
            <a:off x="464867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3" name="椭圆 12"/>
          <p:cNvSpPr/>
          <p:nvPr/>
        </p:nvSpPr>
        <p:spPr>
          <a:xfrm rot="2270211">
            <a:off x="304275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4" name="椭圆 13"/>
          <p:cNvSpPr/>
          <p:nvPr/>
        </p:nvSpPr>
        <p:spPr>
          <a:xfrm rot="3120000">
            <a:off x="337157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5" name="椭圆 14"/>
          <p:cNvSpPr/>
          <p:nvPr/>
        </p:nvSpPr>
        <p:spPr>
          <a:xfrm rot="3006897">
            <a:off x="3646646" y="-75031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6" name="椭圆 15"/>
          <p:cNvSpPr/>
          <p:nvPr/>
        </p:nvSpPr>
        <p:spPr>
          <a:xfrm rot="1199333">
            <a:off x="2592533" y="-844402"/>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7" name="椭圆 16"/>
          <p:cNvSpPr/>
          <p:nvPr/>
        </p:nvSpPr>
        <p:spPr>
          <a:xfrm rot="2270211">
            <a:off x="302489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8" name="椭圆 17"/>
          <p:cNvSpPr/>
          <p:nvPr/>
        </p:nvSpPr>
        <p:spPr>
          <a:xfrm rot="3120000">
            <a:off x="335252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9" name="椭圆 18"/>
          <p:cNvSpPr/>
          <p:nvPr/>
        </p:nvSpPr>
        <p:spPr>
          <a:xfrm rot="3006897">
            <a:off x="3628787" y="-750313"/>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0" name="椭圆 19"/>
          <p:cNvSpPr/>
          <p:nvPr/>
        </p:nvSpPr>
        <p:spPr>
          <a:xfrm rot="2270211">
            <a:off x="1584597" y="-417556"/>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1" name="椭圆 20"/>
          <p:cNvSpPr/>
          <p:nvPr/>
        </p:nvSpPr>
        <p:spPr>
          <a:xfrm rot="4680544">
            <a:off x="1721858" y="-743722"/>
            <a:ext cx="140494" cy="14287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2" name="椭圆 21"/>
          <p:cNvSpPr/>
          <p:nvPr/>
        </p:nvSpPr>
        <p:spPr>
          <a:xfrm rot="2084213" flipH="1">
            <a:off x="1187268" y="-893806"/>
            <a:ext cx="79772" cy="8096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3" name="椭圆 22"/>
          <p:cNvSpPr/>
          <p:nvPr/>
        </p:nvSpPr>
        <p:spPr>
          <a:xfrm rot="3120000">
            <a:off x="1768293" y="-647282"/>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4" name="椭圆 23"/>
          <p:cNvSpPr/>
          <p:nvPr/>
        </p:nvSpPr>
        <p:spPr>
          <a:xfrm rot="3006897">
            <a:off x="2134478" y="-21025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5" name="椭圆 24"/>
          <p:cNvSpPr/>
          <p:nvPr/>
        </p:nvSpPr>
        <p:spPr>
          <a:xfrm rot="1199333">
            <a:off x="1284899" y="-623534"/>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6" name="椭圆 25"/>
          <p:cNvSpPr/>
          <p:nvPr/>
        </p:nvSpPr>
        <p:spPr>
          <a:xfrm rot="4680544">
            <a:off x="1703999" y="-743722"/>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7" name="椭圆 26"/>
          <p:cNvSpPr/>
          <p:nvPr/>
        </p:nvSpPr>
        <p:spPr>
          <a:xfrm rot="2084213" flipH="1">
            <a:off x="1169408" y="-893806"/>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8" name="椭圆 27"/>
          <p:cNvSpPr/>
          <p:nvPr/>
        </p:nvSpPr>
        <p:spPr>
          <a:xfrm rot="3120000">
            <a:off x="1749243" y="-647282"/>
            <a:ext cx="98822" cy="10120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9" name="椭圆 28"/>
          <p:cNvSpPr/>
          <p:nvPr/>
        </p:nvSpPr>
        <p:spPr>
          <a:xfrm rot="2270211">
            <a:off x="574305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0" name="椭圆 29"/>
          <p:cNvSpPr/>
          <p:nvPr/>
        </p:nvSpPr>
        <p:spPr>
          <a:xfrm rot="2084213" flipH="1">
            <a:off x="5393776"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1" name="椭圆 30"/>
          <p:cNvSpPr/>
          <p:nvPr/>
        </p:nvSpPr>
        <p:spPr>
          <a:xfrm rot="3006897">
            <a:off x="6232365" y="-552565"/>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2" name="椭圆 31"/>
          <p:cNvSpPr/>
          <p:nvPr/>
        </p:nvSpPr>
        <p:spPr>
          <a:xfrm rot="1199333">
            <a:off x="5472746" y="-623533"/>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3" name="椭圆 32"/>
          <p:cNvSpPr/>
          <p:nvPr/>
        </p:nvSpPr>
        <p:spPr>
          <a:xfrm rot="2270211">
            <a:off x="572519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4" name="椭圆 33"/>
          <p:cNvSpPr/>
          <p:nvPr/>
        </p:nvSpPr>
        <p:spPr>
          <a:xfrm rot="2084213" flipH="1">
            <a:off x="5375917"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5" name="椭圆 34"/>
          <p:cNvSpPr/>
          <p:nvPr/>
        </p:nvSpPr>
        <p:spPr>
          <a:xfrm rot="3006897">
            <a:off x="6214506" y="-552565"/>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6" name="椭圆 35"/>
          <p:cNvSpPr/>
          <p:nvPr/>
        </p:nvSpPr>
        <p:spPr>
          <a:xfrm rot="1199333">
            <a:off x="5454887" y="-623533"/>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7" name="椭圆 36"/>
          <p:cNvSpPr/>
          <p:nvPr/>
        </p:nvSpPr>
        <p:spPr>
          <a:xfrm rot="2270211">
            <a:off x="700698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8" name="椭圆 37"/>
          <p:cNvSpPr/>
          <p:nvPr/>
        </p:nvSpPr>
        <p:spPr>
          <a:xfrm rot="2084213" flipH="1">
            <a:off x="644142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9" name="椭圆 38"/>
          <p:cNvSpPr/>
          <p:nvPr/>
        </p:nvSpPr>
        <p:spPr>
          <a:xfrm rot="3006897">
            <a:off x="7372942" y="-696306"/>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0" name="椭圆 39"/>
          <p:cNvSpPr/>
          <p:nvPr/>
        </p:nvSpPr>
        <p:spPr>
          <a:xfrm rot="1199333">
            <a:off x="6768890" y="-790396"/>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1" name="椭圆 40"/>
          <p:cNvSpPr/>
          <p:nvPr/>
        </p:nvSpPr>
        <p:spPr>
          <a:xfrm rot="2270211">
            <a:off x="698912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2" name="椭圆 41"/>
          <p:cNvSpPr/>
          <p:nvPr/>
        </p:nvSpPr>
        <p:spPr>
          <a:xfrm rot="2084213" flipH="1">
            <a:off x="642356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3" name="椭圆 42"/>
          <p:cNvSpPr/>
          <p:nvPr/>
        </p:nvSpPr>
        <p:spPr>
          <a:xfrm rot="3006897">
            <a:off x="7355083" y="-696307"/>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4" name="椭圆 43"/>
          <p:cNvSpPr/>
          <p:nvPr/>
        </p:nvSpPr>
        <p:spPr>
          <a:xfrm rot="1199333">
            <a:off x="6751031" y="-790396"/>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pic>
        <p:nvPicPr>
          <p:cNvPr id="46" name="Picture 2"/>
          <p:cNvPicPr>
            <a:picLocks noChangeAspect="1" noChangeArrowheads="1"/>
          </p:cNvPicPr>
          <p:nvPr/>
        </p:nvPicPr>
        <p:blipFill>
          <a:blip r:embed="rId3" cstate="screen"/>
          <a:stretch>
            <a:fillRect/>
          </a:stretch>
        </p:blipFill>
        <p:spPr bwMode="auto">
          <a:xfrm>
            <a:off x="429228" y="1267476"/>
            <a:ext cx="2035943" cy="3265655"/>
          </a:xfrm>
          <a:prstGeom prst="rect">
            <a:avLst/>
          </a:prstGeom>
          <a:noFill/>
          <a:effectLst/>
        </p:spPr>
      </p:pic>
      <p:pic>
        <p:nvPicPr>
          <p:cNvPr id="47" name="颁奖盛典"/>
          <p:cNvPicPr>
            <a:picLocks noChangeAspect="1" noChangeArrowheads="1"/>
          </p:cNvPicPr>
          <p:nvPr/>
        </p:nvPicPr>
        <p:blipFill>
          <a:blip r:embed="rId4" cstate="screen"/>
          <a:stretch>
            <a:fillRect/>
          </a:stretch>
        </p:blipFill>
        <p:spPr bwMode="auto">
          <a:xfrm>
            <a:off x="-118020" y="3929328"/>
            <a:ext cx="3251417" cy="1395752"/>
          </a:xfrm>
          <a:prstGeom prst="rect">
            <a:avLst/>
          </a:prstGeom>
          <a:noFill/>
          <a:ln w="9525">
            <a:noFill/>
            <a:miter lim="800000"/>
            <a:headEnd/>
            <a:tailEnd/>
          </a:ln>
        </p:spPr>
      </p:pic>
      <p:sp>
        <p:nvSpPr>
          <p:cNvPr id="48" name="相片"/>
          <p:cNvSpPr/>
          <p:nvPr/>
        </p:nvSpPr>
        <p:spPr>
          <a:xfrm>
            <a:off x="3520796" y="1971253"/>
            <a:ext cx="3901560" cy="2285778"/>
          </a:xfrm>
          <a:prstGeom prst="rect">
            <a:avLst/>
          </a:prstGeom>
          <a:blipFill dpi="0" rotWithShape="1">
            <a:blip r:embed="rId5"/>
            <a:srcRect/>
            <a:stretch>
              <a:fillRect/>
            </a:stretch>
          </a:blipFill>
          <a:ln w="6350">
            <a:solidFill>
              <a:schemeClr val="accent2">
                <a:lumMod val="60000"/>
                <a:lumOff val="40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a:p>
        </p:txBody>
      </p:sp>
      <p:sp>
        <p:nvSpPr>
          <p:cNvPr id="49" name="获奖者名单"/>
          <p:cNvSpPr txBox="1"/>
          <p:nvPr/>
        </p:nvSpPr>
        <p:spPr>
          <a:xfrm>
            <a:off x="3293264" y="1403307"/>
            <a:ext cx="4384501" cy="415482"/>
          </a:xfrm>
          <a:prstGeom prst="rect">
            <a:avLst/>
          </a:prstGeom>
          <a:noFill/>
        </p:spPr>
        <p:txBody>
          <a:bodyPr wrap="none" lIns="91424" tIns="45712" rIns="91424" bIns="45712" rtlCol="0">
            <a:spAutoFit/>
            <a:scene3d>
              <a:camera prst="orthographicFront"/>
              <a:lightRig rig="flat" dir="t"/>
            </a:scene3d>
            <a:sp3d extrusionH="38100">
              <a:extrusionClr>
                <a:srgbClr val="FBD04E"/>
              </a:extrusionClr>
            </a:sp3d>
          </a:bodyPr>
          <a:lstStyle>
            <a:defPPr>
              <a:defRPr lang="zh-CN"/>
            </a:defPPr>
            <a:lvl1pPr algn="ctr">
              <a:defRPr sz="4000" b="1">
                <a:gradFill flip="none" rotWithShape="1">
                  <a:gsLst>
                    <a:gs pos="39000">
                      <a:srgbClr val="FFFCB3"/>
                    </a:gs>
                    <a:gs pos="100000">
                      <a:srgbClr val="E2BD65"/>
                    </a:gs>
                    <a:gs pos="75000">
                      <a:srgbClr val="FEA412"/>
                    </a:gs>
                  </a:gsLst>
                  <a:path path="circle">
                    <a:fillToRect l="50000" t="50000" r="50000" b="50000"/>
                  </a:path>
                  <a:tileRect/>
                </a:gradFill>
                <a:effectLst>
                  <a:outerShdw blurRad="292100" algn="tl" rotWithShape="0">
                    <a:srgbClr val="7A0000">
                      <a:alpha val="85882"/>
                    </a:srgbClr>
                  </a:outerShdw>
                </a:effectLst>
                <a:latin typeface="微软雅黑" panose="020B0503020204020204" pitchFamily="34" charset="-122"/>
                <a:ea typeface="微软雅黑" panose="020B0503020204020204" pitchFamily="34" charset="-122"/>
              </a:defRPr>
            </a:lvl1pPr>
          </a:lstStyle>
          <a:p>
            <a:pPr algn="l"/>
            <a:r>
              <a:rPr lang="zh-CN" altLang="en-US" sz="2100"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latin typeface="造字工房俊雅（非商用）常规体" pitchFamily="50" charset="-122"/>
                <a:ea typeface="造字工房俊雅（非商用）常规体" pitchFamily="50" charset="-122"/>
              </a:rPr>
              <a:t>获奖者：某某集团企业最佳团队奖 </a:t>
            </a:r>
          </a:p>
        </p:txBody>
      </p:sp>
      <p:grpSp>
        <p:nvGrpSpPr>
          <p:cNvPr id="50" name="组合 49"/>
          <p:cNvGrpSpPr/>
          <p:nvPr/>
        </p:nvGrpSpPr>
        <p:grpSpPr>
          <a:xfrm>
            <a:off x="3369192" y="873237"/>
            <a:ext cx="3106638" cy="1046418"/>
            <a:chOff x="3538718" y="2196293"/>
            <a:chExt cx="4371211" cy="1472369"/>
          </a:xfrm>
        </p:grpSpPr>
        <p:pic>
          <p:nvPicPr>
            <p:cNvPr id="51" name="图片 50"/>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3538718" y="2196293"/>
              <a:ext cx="4371211" cy="670618"/>
            </a:xfrm>
            <a:prstGeom prst="rect">
              <a:avLst/>
            </a:prstGeom>
          </p:spPr>
        </p:pic>
        <p:sp>
          <p:nvSpPr>
            <p:cNvPr id="52" name="TextBox 19"/>
            <p:cNvSpPr txBox="1"/>
            <p:nvPr/>
          </p:nvSpPr>
          <p:spPr>
            <a:xfrm>
              <a:off x="4153745" y="2196293"/>
              <a:ext cx="3158082" cy="1472369"/>
            </a:xfrm>
            <a:prstGeom prst="rect">
              <a:avLst/>
            </a:prstGeom>
            <a:noFill/>
          </p:spPr>
          <p:txBody>
            <a:bodyPr wrap="square" lIns="121899" tIns="60949" rIns="121899" bIns="60949"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2800" b="1" i="0" u="none" strike="noStrike" kern="0" cap="none" spc="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微软雅黑" panose="020B0503020204020204" pitchFamily="34" charset="-122"/>
                  <a:ea typeface="微软雅黑" panose="020B0503020204020204" pitchFamily="34" charset="-122"/>
                </a:defRPr>
              </a:lvl1pPr>
              <a:lvl2pPr marL="609600" defTabSz="1218565">
                <a:defRPr sz="2400"/>
              </a:lvl2pPr>
              <a:lvl3pPr marL="1219200" defTabSz="1218565">
                <a:defRPr sz="2400"/>
              </a:lvl3pPr>
              <a:lvl4pPr marL="1828800" defTabSz="1218565">
                <a:defRPr sz="2400"/>
              </a:lvl4pPr>
              <a:lvl5pPr marL="2438400" defTabSz="1218565">
                <a:defRPr sz="2400"/>
              </a:lvl5pPr>
              <a:lvl6pPr marL="3048000" defTabSz="1218565">
                <a:defRPr sz="2400"/>
              </a:lvl6pPr>
              <a:lvl7pPr marL="3657600" defTabSz="1218565">
                <a:defRPr sz="2400"/>
              </a:lvl7pPr>
              <a:lvl8pPr marL="4267200" defTabSz="1218565">
                <a:defRPr sz="2400"/>
              </a:lvl8pPr>
              <a:lvl9pPr marL="4876800" defTabSz="1218565">
                <a:defRPr sz="2400"/>
              </a:lvl9pPr>
            </a:lstStyle>
            <a:p>
              <a:r>
                <a:rPr lang="zh-CN" altLang="en-US" sz="3000" spc="450" dirty="0">
                  <a:latin typeface="造字工房俊雅（非商用）常规体" pitchFamily="50" charset="-122"/>
                  <a:ea typeface="造字工房俊雅（非商用）常规体" pitchFamily="50" charset="-122"/>
                </a:rPr>
                <a:t>最佳团队奖</a:t>
              </a:r>
            </a:p>
          </p:txBody>
        </p:sp>
      </p:gr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1000"/>
                                  </p:stCondLst>
                                  <p:childTnLst>
                                    <p:set>
                                      <p:cBhvr>
                                        <p:cTn id="11" dur="1" fill="hold">
                                          <p:stCondLst>
                                            <p:cond delay="0"/>
                                          </p:stCondLst>
                                        </p:cTn>
                                        <p:tgtEl>
                                          <p:spTgt spid="46"/>
                                        </p:tgtEl>
                                        <p:attrNameLst>
                                          <p:attrName>style.visibility</p:attrName>
                                        </p:attrNameLst>
                                      </p:cBhvr>
                                      <p:to>
                                        <p:strVal val="visible"/>
                                      </p:to>
                                    </p:set>
                                    <p:animScale>
                                      <p:cBhvr>
                                        <p:cTn id="12"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6"/>
                                        </p:tgtEl>
                                        <p:attrNameLst>
                                          <p:attrName>ppt_x</p:attrName>
                                          <p:attrName>ppt_y</p:attrName>
                                        </p:attrNameLst>
                                      </p:cBhvr>
                                    </p:animMotion>
                                    <p:animEffect transition="in" filter="fade">
                                      <p:cBhvr>
                                        <p:cTn id="14" dur="1000"/>
                                        <p:tgtEl>
                                          <p:spTgt spid="46"/>
                                        </p:tgtEl>
                                      </p:cBhvr>
                                    </p:animEffect>
                                  </p:childTnLst>
                                </p:cTn>
                              </p:par>
                              <p:par>
                                <p:cTn id="15" presetID="42" presetClass="path" presetSubtype="0" repeatCount="indefinite" fill="hold" grpId="0" nodeType="withEffect">
                                  <p:stCondLst>
                                    <p:cond delay="0"/>
                                  </p:stCondLst>
                                  <p:childTnLst>
                                    <p:animMotion origin="layout" path="M 9.40349E-7 2.30342E-6 L 0.03386 1.11517 " pathEditMode="relative" rAng="0" ptsTypes="AA">
                                      <p:cBhvr>
                                        <p:cTn id="16" dur="5000" fill="hold"/>
                                        <p:tgtEl>
                                          <p:spTgt spid="4"/>
                                        </p:tgtEl>
                                        <p:attrNameLst>
                                          <p:attrName>ppt_x</p:attrName>
                                          <p:attrName>ppt_y</p:attrName>
                                        </p:attrNameLst>
                                      </p:cBhvr>
                                      <p:rCtr x="1693" y="55759"/>
                                    </p:animMotion>
                                  </p:childTnLst>
                                </p:cTn>
                              </p:par>
                              <p:par>
                                <p:cTn id="17" presetID="42" presetClass="path" presetSubtype="0" repeatCount="indefinite" fill="hold" grpId="0" nodeType="withEffect">
                                  <p:stCondLst>
                                    <p:cond delay="1100"/>
                                  </p:stCondLst>
                                  <p:childTnLst>
                                    <p:animMotion origin="layout" path="M -4.46731E-6 -4.56059E-6 L 0.04012 1.24908 " pathEditMode="relative" rAng="0" ptsTypes="AA">
                                      <p:cBhvr>
                                        <p:cTn id="18" dur="6000" fill="hold"/>
                                        <p:tgtEl>
                                          <p:spTgt spid="5"/>
                                        </p:tgtEl>
                                        <p:attrNameLst>
                                          <p:attrName>ppt_x</p:attrName>
                                          <p:attrName>ppt_y</p:attrName>
                                        </p:attrNameLst>
                                      </p:cBhvr>
                                      <p:rCtr x="2006" y="62442"/>
                                    </p:animMotion>
                                  </p:childTnLst>
                                </p:cTn>
                              </p:par>
                              <p:par>
                                <p:cTn id="19" presetID="42" presetClass="path" presetSubtype="0" repeatCount="indefinite" fill="hold" grpId="0" nodeType="withEffect">
                                  <p:stCondLst>
                                    <p:cond delay="900"/>
                                  </p:stCondLst>
                                  <p:childTnLst>
                                    <p:animMotion origin="layout" path="M -0.08159 -0.17445 L -0.02482 1.21944 " pathEditMode="relative" rAng="0" ptsTypes="AA">
                                      <p:cBhvr>
                                        <p:cTn id="20" dur="4500" fill="hold"/>
                                        <p:tgtEl>
                                          <p:spTgt spid="6"/>
                                        </p:tgtEl>
                                        <p:attrNameLst>
                                          <p:attrName>ppt_x</p:attrName>
                                          <p:attrName>ppt_y</p:attrName>
                                        </p:attrNameLst>
                                      </p:cBhvr>
                                      <p:rCtr x="2830" y="69694"/>
                                    </p:animMotion>
                                  </p:childTnLst>
                                </p:cTn>
                              </p:par>
                              <p:par>
                                <p:cTn id="21" presetID="42" presetClass="path" presetSubtype="0" repeatCount="indefinite" fill="hold" grpId="0" nodeType="withEffect">
                                  <p:stCondLst>
                                    <p:cond delay="1200"/>
                                  </p:stCondLst>
                                  <p:childTnLst>
                                    <p:animMotion origin="layout" path="M 0.06864 -0.49145 L 0.16137 1.22363 " pathEditMode="relative" rAng="0" ptsTypes="AA">
                                      <p:cBhvr>
                                        <p:cTn id="22" dur="6500" fill="hold"/>
                                        <p:tgtEl>
                                          <p:spTgt spid="7"/>
                                        </p:tgtEl>
                                        <p:attrNameLst>
                                          <p:attrName>ppt_x</p:attrName>
                                          <p:attrName>ppt_y</p:attrName>
                                        </p:attrNameLst>
                                      </p:cBhvr>
                                      <p:rCtr x="4637" y="85754"/>
                                    </p:animMotion>
                                  </p:childTnLst>
                                </p:cTn>
                              </p:par>
                              <p:par>
                                <p:cTn id="23" presetID="42" presetClass="path" presetSubtype="0" repeatCount="indefinite" fill="hold" grpId="0" nodeType="withEffect">
                                  <p:stCondLst>
                                    <p:cond delay="500"/>
                                  </p:stCondLst>
                                  <p:childTnLst>
                                    <p:animMotion origin="layout" path="M 0.096 -0.26333 L 0.15104 1.11 " pathEditMode="relative" rAng="0" ptsTypes="AA">
                                      <p:cBhvr>
                                        <p:cTn id="24" dur="5000" fill="hold"/>
                                        <p:tgtEl>
                                          <p:spTgt spid="8"/>
                                        </p:tgtEl>
                                        <p:attrNameLst>
                                          <p:attrName>ppt_x</p:attrName>
                                          <p:attrName>ppt_y</p:attrName>
                                        </p:attrNameLst>
                                      </p:cBhvr>
                                      <p:rCtr x="2743" y="68667"/>
                                    </p:animMotion>
                                  </p:childTnLst>
                                </p:cTn>
                              </p:par>
                              <p:par>
                                <p:cTn id="25" presetID="8" presetClass="emph" presetSubtype="0" repeatCount="indefinite" fill="hold" grpId="1" nodeType="withEffect">
                                  <p:stCondLst>
                                    <p:cond delay="0"/>
                                  </p:stCondLst>
                                  <p:childTnLst>
                                    <p:animRot by="21600000">
                                      <p:cBhvr>
                                        <p:cTn id="26" dur="5000" fill="hold"/>
                                        <p:tgtEl>
                                          <p:spTgt spid="4"/>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4000" fill="hold"/>
                                        <p:tgtEl>
                                          <p:spTgt spid="5"/>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3000" fill="hold"/>
                                        <p:tgtEl>
                                          <p:spTgt spid="6"/>
                                        </p:tgtEl>
                                        <p:attrNameLst>
                                          <p:attrName>r</p:attrName>
                                        </p:attrNameLst>
                                      </p:cBhvr>
                                    </p:animRot>
                                  </p:childTnLst>
                                </p:cTn>
                              </p:par>
                              <p:par>
                                <p:cTn id="31" presetID="8" presetClass="emph" presetSubtype="0" repeatCount="indefinite" fill="hold" grpId="1" nodeType="withEffect">
                                  <p:stCondLst>
                                    <p:cond delay="0"/>
                                  </p:stCondLst>
                                  <p:childTnLst>
                                    <p:animRot by="21600000">
                                      <p:cBhvr>
                                        <p:cTn id="32" dur="2000" fill="hold"/>
                                        <p:tgtEl>
                                          <p:spTgt spid="7"/>
                                        </p:tgtEl>
                                        <p:attrNameLst>
                                          <p:attrName>r</p:attrName>
                                        </p:attrNameLst>
                                      </p:cBhvr>
                                    </p:animRot>
                                  </p:childTnLst>
                                </p:cTn>
                              </p:par>
                              <p:par>
                                <p:cTn id="33" presetID="8" presetClass="emph" presetSubtype="0" repeatCount="indefinite" fill="hold" grpId="1" nodeType="withEffect">
                                  <p:stCondLst>
                                    <p:cond delay="0"/>
                                  </p:stCondLst>
                                  <p:childTnLst>
                                    <p:animRot by="21600000">
                                      <p:cBhvr>
                                        <p:cTn id="34" dur="2500" fill="hold"/>
                                        <p:tgtEl>
                                          <p:spTgt spid="8"/>
                                        </p:tgtEl>
                                        <p:attrNameLst>
                                          <p:attrName>r</p:attrName>
                                        </p:attrNameLst>
                                      </p:cBhvr>
                                    </p:animRot>
                                  </p:childTnLst>
                                </p:cTn>
                              </p:par>
                              <p:par>
                                <p:cTn id="35" presetID="10" presetClass="entr" presetSubtype="0" repeatCount="indefinite" fill="hold" grpId="2"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
                                        <p:tgtEl>
                                          <p:spTgt spid="4"/>
                                        </p:tgtEl>
                                      </p:cBhvr>
                                    </p:animEffect>
                                  </p:childTnLst>
                                </p:cTn>
                              </p:par>
                              <p:par>
                                <p:cTn id="38" presetID="10" presetClass="entr" presetSubtype="0" repeatCount="indefinite" fill="hold" grpId="2"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
                                        <p:tgtEl>
                                          <p:spTgt spid="5"/>
                                        </p:tgtEl>
                                      </p:cBhvr>
                                    </p:animEffect>
                                  </p:childTnLst>
                                </p:cTn>
                              </p:par>
                              <p:par>
                                <p:cTn id="41" presetID="10" presetClass="entr" presetSubtype="0" repeatCount="indefinite" fill="hold" grpId="2"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
                                        <p:tgtEl>
                                          <p:spTgt spid="6"/>
                                        </p:tgtEl>
                                      </p:cBhvr>
                                    </p:animEffect>
                                  </p:childTnLst>
                                </p:cTn>
                              </p:par>
                              <p:par>
                                <p:cTn id="44" presetID="10" presetClass="entr" presetSubtype="0" repeatCount="indefinite" fill="hold" grpId="2"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
                                        <p:tgtEl>
                                          <p:spTgt spid="7"/>
                                        </p:tgtEl>
                                      </p:cBhvr>
                                    </p:animEffect>
                                  </p:childTnLst>
                                </p:cTn>
                              </p:par>
                              <p:par>
                                <p:cTn id="47" presetID="10" presetClass="entr" presetSubtype="0" repeatCount="indefinite" fill="hold" grpId="2"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
                                        <p:tgtEl>
                                          <p:spTgt spid="8"/>
                                        </p:tgtEl>
                                      </p:cBhvr>
                                    </p:animEffect>
                                  </p:childTnLst>
                                </p:cTn>
                              </p:par>
                              <p:par>
                                <p:cTn id="50" presetID="42" presetClass="path" presetSubtype="0" repeatCount="indefinite" fill="hold" grpId="0" nodeType="withEffect">
                                  <p:stCondLst>
                                    <p:cond delay="2700"/>
                                  </p:stCondLst>
                                  <p:childTnLst>
                                    <p:animMotion origin="layout" path="M 4.57411E-6 2.30342E-6 L 0.06538 1.17807 " pathEditMode="relative" rAng="0" ptsTypes="AA">
                                      <p:cBhvr>
                                        <p:cTn id="51" dur="6000" fill="hold"/>
                                        <p:tgtEl>
                                          <p:spTgt spid="9"/>
                                        </p:tgtEl>
                                        <p:attrNameLst>
                                          <p:attrName>ppt_x</p:attrName>
                                          <p:attrName>ppt_y</p:attrName>
                                        </p:attrNameLst>
                                      </p:cBhvr>
                                      <p:rCtr x="3269" y="58904"/>
                                    </p:animMotion>
                                  </p:childTnLst>
                                </p:cTn>
                              </p:par>
                              <p:par>
                                <p:cTn id="52" presetID="42" presetClass="path" presetSubtype="0" repeatCount="indefinite" fill="hold" grpId="0" nodeType="withEffect">
                                  <p:stCondLst>
                                    <p:cond delay="0"/>
                                  </p:stCondLst>
                                  <p:childTnLst>
                                    <p:animMotion origin="layout" path="M 0.07435 0.0044 L 0.04791 1.20811 " pathEditMode="relative" rAng="0" ptsTypes="AA">
                                      <p:cBhvr>
                                        <p:cTn id="53" dur="6750" fill="hold"/>
                                        <p:tgtEl>
                                          <p:spTgt spid="10"/>
                                        </p:tgtEl>
                                        <p:attrNameLst>
                                          <p:attrName>ppt_x</p:attrName>
                                          <p:attrName>ppt_y</p:attrName>
                                        </p:attrNameLst>
                                      </p:cBhvr>
                                      <p:rCtr x="-1328" y="60185"/>
                                    </p:animMotion>
                                  </p:childTnLst>
                                </p:cTn>
                              </p:par>
                              <p:par>
                                <p:cTn id="54" presetID="42" presetClass="path" presetSubtype="0" repeatCount="indefinite" fill="hold" grpId="0" nodeType="withEffect">
                                  <p:stCondLst>
                                    <p:cond delay="1800"/>
                                  </p:stCondLst>
                                  <p:childTnLst>
                                    <p:animMotion origin="layout" path="M -0.14983 -0.17445 L -0.1283 1.21944 " pathEditMode="relative" rAng="0" ptsTypes="AA">
                                      <p:cBhvr>
                                        <p:cTn id="55" dur="6000" fill="hold"/>
                                        <p:tgtEl>
                                          <p:spTgt spid="11"/>
                                        </p:tgtEl>
                                        <p:attrNameLst>
                                          <p:attrName>ppt_x</p:attrName>
                                          <p:attrName>ppt_y</p:attrName>
                                        </p:attrNameLst>
                                      </p:cBhvr>
                                      <p:rCtr x="1076" y="69694"/>
                                    </p:animMotion>
                                  </p:childTnLst>
                                </p:cTn>
                              </p:par>
                              <p:par>
                                <p:cTn id="56" presetID="42" presetClass="path" presetSubtype="0" repeatCount="indefinite" fill="hold" grpId="0" nodeType="withEffect">
                                  <p:stCondLst>
                                    <p:cond delay="2800"/>
                                  </p:stCondLst>
                                  <p:childTnLst>
                                    <p:animMotion origin="layout" path="M 0.06759 -0.49145 L 0.05118 1.21322 " pathEditMode="relative" rAng="0" ptsTypes="AA">
                                      <p:cBhvr>
                                        <p:cTn id="57" dur="4750" fill="hold"/>
                                        <p:tgtEl>
                                          <p:spTgt spid="12"/>
                                        </p:tgtEl>
                                        <p:attrNameLst>
                                          <p:attrName>ppt_x</p:attrName>
                                          <p:attrName>ppt_y</p:attrName>
                                        </p:attrNameLst>
                                      </p:cBhvr>
                                      <p:rCtr x="-821" y="85222"/>
                                    </p:animMotion>
                                  </p:childTnLst>
                                </p:cTn>
                              </p:par>
                              <p:par>
                                <p:cTn id="58" presetID="8" presetClass="emph" presetSubtype="0" repeatCount="indefinite" fill="hold" grpId="1" nodeType="withEffect">
                                  <p:stCondLst>
                                    <p:cond delay="0"/>
                                  </p:stCondLst>
                                  <p:childTnLst>
                                    <p:animRot by="21600000">
                                      <p:cBhvr>
                                        <p:cTn id="59" dur="5000" fill="hold"/>
                                        <p:tgtEl>
                                          <p:spTgt spid="9"/>
                                        </p:tgtEl>
                                        <p:attrNameLst>
                                          <p:attrName>r</p:attrName>
                                        </p:attrNameLst>
                                      </p:cBhvr>
                                    </p:animRot>
                                  </p:childTnLst>
                                </p:cTn>
                              </p:par>
                              <p:par>
                                <p:cTn id="60" presetID="8" presetClass="emph" presetSubtype="0" repeatCount="indefinite" fill="hold" grpId="1" nodeType="withEffect">
                                  <p:stCondLst>
                                    <p:cond delay="0"/>
                                  </p:stCondLst>
                                  <p:childTnLst>
                                    <p:animRot by="21600000">
                                      <p:cBhvr>
                                        <p:cTn id="61" dur="4000" fill="hold"/>
                                        <p:tgtEl>
                                          <p:spTgt spid="10"/>
                                        </p:tgtEl>
                                        <p:attrNameLst>
                                          <p:attrName>r</p:attrName>
                                        </p:attrNameLst>
                                      </p:cBhvr>
                                    </p:animRot>
                                  </p:childTnLst>
                                </p:cTn>
                              </p:par>
                              <p:par>
                                <p:cTn id="62" presetID="8" presetClass="emph" presetSubtype="0" repeatCount="indefinite" fill="hold" grpId="1" nodeType="withEffect">
                                  <p:stCondLst>
                                    <p:cond delay="0"/>
                                  </p:stCondLst>
                                  <p:childTnLst>
                                    <p:animRot by="21600000">
                                      <p:cBhvr>
                                        <p:cTn id="63" dur="3000" fill="hold"/>
                                        <p:tgtEl>
                                          <p:spTgt spid="11"/>
                                        </p:tgtEl>
                                        <p:attrNameLst>
                                          <p:attrName>r</p:attrName>
                                        </p:attrNameLst>
                                      </p:cBhvr>
                                    </p:animRot>
                                  </p:childTnLst>
                                </p:cTn>
                              </p:par>
                              <p:par>
                                <p:cTn id="64" presetID="8" presetClass="emph" presetSubtype="0" repeatCount="indefinite" fill="hold" grpId="1" nodeType="withEffect">
                                  <p:stCondLst>
                                    <p:cond delay="0"/>
                                  </p:stCondLst>
                                  <p:childTnLst>
                                    <p:animRot by="21600000">
                                      <p:cBhvr>
                                        <p:cTn id="65" dur="2000" fill="hold"/>
                                        <p:tgtEl>
                                          <p:spTgt spid="12"/>
                                        </p:tgtEl>
                                        <p:attrNameLst>
                                          <p:attrName>r</p:attrName>
                                        </p:attrNameLst>
                                      </p:cBhvr>
                                    </p:animRot>
                                  </p:childTnLst>
                                </p:cTn>
                              </p:par>
                              <p:par>
                                <p:cTn id="66" presetID="10" presetClass="entr" presetSubtype="0" repeatCount="indefinite" fill="hold" grpId="2"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
                                        <p:tgtEl>
                                          <p:spTgt spid="9"/>
                                        </p:tgtEl>
                                      </p:cBhvr>
                                    </p:animEffect>
                                  </p:childTnLst>
                                </p:cTn>
                              </p:par>
                              <p:par>
                                <p:cTn id="69" presetID="10" presetClass="entr" presetSubtype="0" repeatCount="indefinite" fill="hold" grpId="2"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
                                        <p:tgtEl>
                                          <p:spTgt spid="10"/>
                                        </p:tgtEl>
                                      </p:cBhvr>
                                    </p:animEffect>
                                  </p:childTnLst>
                                </p:cTn>
                              </p:par>
                              <p:par>
                                <p:cTn id="72" presetID="10" presetClass="entr" presetSubtype="0" repeatCount="indefinite" fill="hold" grpId="2"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
                                        <p:tgtEl>
                                          <p:spTgt spid="11"/>
                                        </p:tgtEl>
                                      </p:cBhvr>
                                    </p:animEffect>
                                  </p:childTnLst>
                                </p:cTn>
                              </p:par>
                              <p:par>
                                <p:cTn id="75" presetID="10" presetClass="entr" presetSubtype="0" repeatCount="indefinite" fill="hold" grpId="2"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
                                        <p:tgtEl>
                                          <p:spTgt spid="12"/>
                                        </p:tgtEl>
                                      </p:cBhvr>
                                    </p:animEffect>
                                  </p:childTnLst>
                                </p:cTn>
                              </p:par>
                              <p:par>
                                <p:cTn id="78" presetID="42" presetClass="path" presetSubtype="0" repeatCount="indefinite" fill="hold" grpId="0" nodeType="withEffect">
                                  <p:stCondLst>
                                    <p:cond delay="0"/>
                                  </p:stCondLst>
                                  <p:childTnLst>
                                    <p:animMotion origin="layout" path="M -4.21203E-6 -1.35985E-6 L 0.03504 1.11633 " pathEditMode="relative" rAng="0" ptsTypes="AA">
                                      <p:cBhvr>
                                        <p:cTn id="79" dur="5000" fill="hold"/>
                                        <p:tgtEl>
                                          <p:spTgt spid="13"/>
                                        </p:tgtEl>
                                        <p:attrNameLst>
                                          <p:attrName>ppt_x</p:attrName>
                                          <p:attrName>ppt_y</p:attrName>
                                        </p:attrNameLst>
                                      </p:cBhvr>
                                      <p:rCtr x="1745" y="55805"/>
                                    </p:animMotion>
                                  </p:childTnLst>
                                </p:cTn>
                              </p:par>
                              <p:par>
                                <p:cTn id="80" presetID="42" presetClass="path" presetSubtype="0" repeatCount="indefinite" fill="hold" grpId="0" nodeType="withEffect">
                                  <p:stCondLst>
                                    <p:cond delay="1200"/>
                                  </p:stCondLst>
                                  <p:childTnLst>
                                    <p:animMotion origin="layout" path="M 0.06863 -0.49191 L 0.15537 1.28052 " pathEditMode="relative" rAng="0" ptsTypes="AA">
                                      <p:cBhvr>
                                        <p:cTn id="81" dur="6500" fill="hold"/>
                                        <p:tgtEl>
                                          <p:spTgt spid="14"/>
                                        </p:tgtEl>
                                        <p:attrNameLst>
                                          <p:attrName>ppt_x</p:attrName>
                                          <p:attrName>ppt_y</p:attrName>
                                        </p:attrNameLst>
                                      </p:cBhvr>
                                      <p:rCtr x="4337" y="88622"/>
                                    </p:animMotion>
                                  </p:childTnLst>
                                </p:cTn>
                              </p:par>
                              <p:par>
                                <p:cTn id="82" presetID="42" presetClass="path" presetSubtype="0" repeatCount="indefinite" fill="hold" grpId="0" nodeType="withEffect">
                                  <p:stCondLst>
                                    <p:cond delay="500"/>
                                  </p:stCondLst>
                                  <p:childTnLst>
                                    <p:animMotion origin="layout" path="M 0.09598 -0.26342 L 0.1585 1.17692 " pathEditMode="relative" rAng="0" ptsTypes="AA">
                                      <p:cBhvr>
                                        <p:cTn id="83" dur="5000" fill="hold"/>
                                        <p:tgtEl>
                                          <p:spTgt spid="15"/>
                                        </p:tgtEl>
                                        <p:attrNameLst>
                                          <p:attrName>ppt_x</p:attrName>
                                          <p:attrName>ppt_y</p:attrName>
                                        </p:attrNameLst>
                                      </p:cBhvr>
                                      <p:rCtr x="3126" y="72017"/>
                                    </p:animMotion>
                                  </p:childTnLst>
                                </p:cTn>
                              </p:par>
                              <p:par>
                                <p:cTn id="84" presetID="42" presetClass="path" presetSubtype="0" repeatCount="indefinite" fill="hold" grpId="0" nodeType="withEffect">
                                  <p:stCondLst>
                                    <p:cond delay="1500"/>
                                  </p:stCondLst>
                                  <p:childTnLst>
                                    <p:animMotion origin="layout" path="M 0.00117 -0.17113 L 0.07333 1.20606 " pathEditMode="relative" rAng="0" ptsTypes="AA">
                                      <p:cBhvr>
                                        <p:cTn id="85" dur="5800" fill="hold"/>
                                        <p:tgtEl>
                                          <p:spTgt spid="16"/>
                                        </p:tgtEl>
                                        <p:attrNameLst>
                                          <p:attrName>ppt_x</p:attrName>
                                          <p:attrName>ppt_y</p:attrName>
                                        </p:attrNameLst>
                                      </p:cBhvr>
                                      <p:rCtr x="3608" y="68848"/>
                                    </p:animMotion>
                                  </p:childTnLst>
                                </p:cTn>
                              </p:par>
                              <p:par>
                                <p:cTn id="86" presetID="8" presetClass="emph" presetSubtype="0" repeatCount="indefinite" fill="hold" grpId="1" nodeType="withEffect">
                                  <p:stCondLst>
                                    <p:cond delay="0"/>
                                  </p:stCondLst>
                                  <p:childTnLst>
                                    <p:animRot by="21600000">
                                      <p:cBhvr>
                                        <p:cTn id="87" dur="5000" fill="hold"/>
                                        <p:tgtEl>
                                          <p:spTgt spid="13"/>
                                        </p:tgtEl>
                                        <p:attrNameLst>
                                          <p:attrName>r</p:attrName>
                                        </p:attrNameLst>
                                      </p:cBhvr>
                                    </p:animRot>
                                  </p:childTnLst>
                                </p:cTn>
                              </p:par>
                              <p:par>
                                <p:cTn id="88" presetID="8" presetClass="emph" presetSubtype="0" repeatCount="indefinite" fill="hold" grpId="1" nodeType="withEffect">
                                  <p:stCondLst>
                                    <p:cond delay="0"/>
                                  </p:stCondLst>
                                  <p:childTnLst>
                                    <p:animRot by="21600000">
                                      <p:cBhvr>
                                        <p:cTn id="89" dur="2000" fill="hold"/>
                                        <p:tgtEl>
                                          <p:spTgt spid="14"/>
                                        </p:tgtEl>
                                        <p:attrNameLst>
                                          <p:attrName>r</p:attrName>
                                        </p:attrNameLst>
                                      </p:cBhvr>
                                    </p:animRot>
                                  </p:childTnLst>
                                </p:cTn>
                              </p:par>
                              <p:par>
                                <p:cTn id="90" presetID="8" presetClass="emph" presetSubtype="0" repeatCount="indefinite" fill="hold" grpId="1" nodeType="withEffect">
                                  <p:stCondLst>
                                    <p:cond delay="0"/>
                                  </p:stCondLst>
                                  <p:childTnLst>
                                    <p:animRot by="21600000">
                                      <p:cBhvr>
                                        <p:cTn id="91" dur="2500" fill="hold"/>
                                        <p:tgtEl>
                                          <p:spTgt spid="15"/>
                                        </p:tgtEl>
                                        <p:attrNameLst>
                                          <p:attrName>r</p:attrName>
                                        </p:attrNameLst>
                                      </p:cBhvr>
                                    </p:animRot>
                                  </p:childTnLst>
                                </p:cTn>
                              </p:par>
                              <p:par>
                                <p:cTn id="92" presetID="8" presetClass="emph" presetSubtype="0" repeatCount="indefinite" fill="hold" grpId="1" nodeType="withEffect">
                                  <p:stCondLst>
                                    <p:cond delay="0"/>
                                  </p:stCondLst>
                                  <p:childTnLst>
                                    <p:animRot by="21600000">
                                      <p:cBhvr>
                                        <p:cTn id="93" dur="3500" fill="hold"/>
                                        <p:tgtEl>
                                          <p:spTgt spid="16"/>
                                        </p:tgtEl>
                                        <p:attrNameLst>
                                          <p:attrName>r</p:attrName>
                                        </p:attrNameLst>
                                      </p:cBhvr>
                                    </p:animRot>
                                  </p:childTnLst>
                                </p:cTn>
                              </p:par>
                              <p:par>
                                <p:cTn id="94" presetID="10" presetClass="entr" presetSubtype="0" repeatCount="indefinite" fill="hold" grpId="2"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10"/>
                                        <p:tgtEl>
                                          <p:spTgt spid="13"/>
                                        </p:tgtEl>
                                      </p:cBhvr>
                                    </p:animEffect>
                                  </p:childTnLst>
                                </p:cTn>
                              </p:par>
                              <p:par>
                                <p:cTn id="97" presetID="10" presetClass="entr" presetSubtype="0" repeatCount="indefinite" fill="hold" grpId="2"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
                                        <p:tgtEl>
                                          <p:spTgt spid="14"/>
                                        </p:tgtEl>
                                      </p:cBhvr>
                                    </p:animEffect>
                                  </p:childTnLst>
                                </p:cTn>
                              </p:par>
                              <p:par>
                                <p:cTn id="100" presetID="10" presetClass="entr" presetSubtype="0" repeatCount="indefinite" fill="hold" grpId="2"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10"/>
                                        <p:tgtEl>
                                          <p:spTgt spid="15"/>
                                        </p:tgtEl>
                                      </p:cBhvr>
                                    </p:animEffect>
                                  </p:childTnLst>
                                </p:cTn>
                              </p:par>
                              <p:par>
                                <p:cTn id="103" presetID="10" presetClass="entr" presetSubtype="0" repeatCount="indefinite" fill="hold" grpId="2"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10"/>
                                        <p:tgtEl>
                                          <p:spTgt spid="16"/>
                                        </p:tgtEl>
                                      </p:cBhvr>
                                    </p:animEffect>
                                  </p:childTnLst>
                                </p:cTn>
                              </p:par>
                              <p:par>
                                <p:cTn id="106" presetID="42" presetClass="path" presetSubtype="0" repeatCount="indefinite" fill="hold" grpId="0" nodeType="withEffect">
                                  <p:stCondLst>
                                    <p:cond delay="2700"/>
                                  </p:stCondLst>
                                  <p:childTnLst>
                                    <p:animMotion origin="layout" path="M -5.78276E-7 -1.35985E-6 L 0.07242 1.14778 " pathEditMode="relative" rAng="0" ptsTypes="AA">
                                      <p:cBhvr>
                                        <p:cTn id="107" dur="6000" fill="hold"/>
                                        <p:tgtEl>
                                          <p:spTgt spid="17"/>
                                        </p:tgtEl>
                                        <p:attrNameLst>
                                          <p:attrName>ppt_x</p:attrName>
                                          <p:attrName>ppt_y</p:attrName>
                                        </p:attrNameLst>
                                      </p:cBhvr>
                                      <p:rCtr x="3621" y="57377"/>
                                    </p:animMotion>
                                  </p:childTnLst>
                                </p:cTn>
                              </p:par>
                              <p:par>
                                <p:cTn id="108" presetID="42" presetClass="path" presetSubtype="0" repeatCount="indefinite" fill="hold" grpId="0" nodeType="withEffect">
                                  <p:stCondLst>
                                    <p:cond delay="2800"/>
                                  </p:stCondLst>
                                  <p:childTnLst>
                                    <p:animMotion origin="layout" path="M 0.06747 -0.49145 L 0.0452 1.28052 " pathEditMode="relative" rAng="0" ptsTypes="AA">
                                      <p:cBhvr>
                                        <p:cTn id="109" dur="4750" fill="hold"/>
                                        <p:tgtEl>
                                          <p:spTgt spid="18"/>
                                        </p:tgtEl>
                                        <p:attrNameLst>
                                          <p:attrName>ppt_x</p:attrName>
                                          <p:attrName>ppt_y</p:attrName>
                                        </p:attrNameLst>
                                      </p:cBhvr>
                                      <p:rCtr x="-1120" y="88599"/>
                                    </p:animMotion>
                                  </p:childTnLst>
                                </p:cTn>
                              </p:par>
                              <p:par>
                                <p:cTn id="110" presetID="42" presetClass="path" presetSubtype="0" repeatCount="indefinite" fill="hold" grpId="0" nodeType="withEffect">
                                  <p:stCondLst>
                                    <p:cond delay="1400"/>
                                  </p:stCondLst>
                                  <p:childTnLst>
                                    <p:animMotion origin="layout" path="M 0.16953 -0.32662 L 0.2431 1.18842 " pathEditMode="relative" rAng="0" ptsTypes="AA">
                                      <p:cBhvr>
                                        <p:cTn id="111" dur="8250" fill="hold"/>
                                        <p:tgtEl>
                                          <p:spTgt spid="19"/>
                                        </p:tgtEl>
                                        <p:attrNameLst>
                                          <p:attrName>ppt_x</p:attrName>
                                          <p:attrName>ppt_y</p:attrName>
                                        </p:attrNameLst>
                                      </p:cBhvr>
                                      <p:rCtr x="3672" y="75741"/>
                                    </p:animMotion>
                                  </p:childTnLst>
                                </p:cTn>
                              </p:par>
                              <p:par>
                                <p:cTn id="112" presetID="8" presetClass="emph" presetSubtype="0" repeatCount="indefinite" fill="hold" grpId="1" nodeType="withEffect">
                                  <p:stCondLst>
                                    <p:cond delay="0"/>
                                  </p:stCondLst>
                                  <p:childTnLst>
                                    <p:animRot by="21600000">
                                      <p:cBhvr>
                                        <p:cTn id="113" dur="5000" fill="hold"/>
                                        <p:tgtEl>
                                          <p:spTgt spid="17"/>
                                        </p:tgtEl>
                                        <p:attrNameLst>
                                          <p:attrName>r</p:attrName>
                                        </p:attrNameLst>
                                      </p:cBhvr>
                                    </p:animRot>
                                  </p:childTnLst>
                                </p:cTn>
                              </p:par>
                              <p:par>
                                <p:cTn id="114" presetID="8" presetClass="emph" presetSubtype="0" repeatCount="indefinite" fill="hold" grpId="1" nodeType="withEffect">
                                  <p:stCondLst>
                                    <p:cond delay="0"/>
                                  </p:stCondLst>
                                  <p:childTnLst>
                                    <p:animRot by="21600000">
                                      <p:cBhvr>
                                        <p:cTn id="115" dur="2000" fill="hold"/>
                                        <p:tgtEl>
                                          <p:spTgt spid="18"/>
                                        </p:tgtEl>
                                        <p:attrNameLst>
                                          <p:attrName>r</p:attrName>
                                        </p:attrNameLst>
                                      </p:cBhvr>
                                    </p:animRot>
                                  </p:childTnLst>
                                </p:cTn>
                              </p:par>
                              <p:par>
                                <p:cTn id="116" presetID="8" presetClass="emph" presetSubtype="0" repeatCount="indefinite" fill="hold" grpId="1" nodeType="withEffect">
                                  <p:stCondLst>
                                    <p:cond delay="0"/>
                                  </p:stCondLst>
                                  <p:childTnLst>
                                    <p:animRot by="21600000">
                                      <p:cBhvr>
                                        <p:cTn id="117" dur="2500" fill="hold"/>
                                        <p:tgtEl>
                                          <p:spTgt spid="19"/>
                                        </p:tgtEl>
                                        <p:attrNameLst>
                                          <p:attrName>r</p:attrName>
                                        </p:attrNameLst>
                                      </p:cBhvr>
                                    </p:animRot>
                                  </p:childTnLst>
                                </p:cTn>
                              </p:par>
                              <p:par>
                                <p:cTn id="118" presetID="10" presetClass="entr" presetSubtype="0" repeatCount="indefinite" fill="hold" grpId="2" nodeType="with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fade">
                                      <p:cBhvr>
                                        <p:cTn id="120" dur="10"/>
                                        <p:tgtEl>
                                          <p:spTgt spid="17"/>
                                        </p:tgtEl>
                                      </p:cBhvr>
                                    </p:animEffect>
                                  </p:childTnLst>
                                </p:cTn>
                              </p:par>
                              <p:par>
                                <p:cTn id="121" presetID="10" presetClass="entr" presetSubtype="0" repeatCount="indefinite" fill="hold" grpId="2"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
                                        <p:tgtEl>
                                          <p:spTgt spid="18"/>
                                        </p:tgtEl>
                                      </p:cBhvr>
                                    </p:animEffect>
                                  </p:childTnLst>
                                </p:cTn>
                              </p:par>
                              <p:par>
                                <p:cTn id="124" presetID="10" presetClass="entr" presetSubtype="0" repeatCount="indefinite" fill="hold" grpId="2"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fade">
                                      <p:cBhvr>
                                        <p:cTn id="126" dur="10"/>
                                        <p:tgtEl>
                                          <p:spTgt spid="19"/>
                                        </p:tgtEl>
                                      </p:cBhvr>
                                    </p:animEffect>
                                  </p:childTnLst>
                                </p:cTn>
                              </p:par>
                              <p:par>
                                <p:cTn id="127" presetID="42" presetClass="path" presetSubtype="0" repeatCount="indefinite" fill="hold" grpId="0" nodeType="withEffect">
                                  <p:stCondLst>
                                    <p:cond delay="0"/>
                                  </p:stCondLst>
                                  <p:childTnLst>
                                    <p:animMotion origin="layout" path="M 2.54493E-6 3.72803E-6 L 0.02917 1.12187 " pathEditMode="relative" rAng="0" ptsTypes="AA">
                                      <p:cBhvr>
                                        <p:cTn id="128" dur="5000" fill="hold"/>
                                        <p:tgtEl>
                                          <p:spTgt spid="20"/>
                                        </p:tgtEl>
                                        <p:attrNameLst>
                                          <p:attrName>ppt_x</p:attrName>
                                          <p:attrName>ppt_y</p:attrName>
                                        </p:attrNameLst>
                                      </p:cBhvr>
                                      <p:rCtr x="1459" y="56082"/>
                                    </p:animMotion>
                                  </p:childTnLst>
                                </p:cTn>
                              </p:par>
                              <p:par>
                                <p:cTn id="129" presetID="42" presetClass="path" presetSubtype="0" repeatCount="indefinite" fill="hold" grpId="0" nodeType="withEffect">
                                  <p:stCondLst>
                                    <p:cond delay="1100"/>
                                  </p:stCondLst>
                                  <p:childTnLst>
                                    <p:animMotion origin="layout" path="M -4.58713E-6 -3.95005E-6 L 0.03817 1.20722 " pathEditMode="relative" rAng="0" ptsTypes="AA">
                                      <p:cBhvr>
                                        <p:cTn id="130" dur="6000" fill="hold"/>
                                        <p:tgtEl>
                                          <p:spTgt spid="21"/>
                                        </p:tgtEl>
                                        <p:attrNameLst>
                                          <p:attrName>ppt_x</p:attrName>
                                          <p:attrName>ppt_y</p:attrName>
                                        </p:attrNameLst>
                                      </p:cBhvr>
                                      <p:rCtr x="1902" y="60361"/>
                                    </p:animMotion>
                                  </p:childTnLst>
                                </p:cTn>
                              </p:par>
                              <p:par>
                                <p:cTn id="131" presetID="42" presetClass="path" presetSubtype="0" repeatCount="indefinite" fill="hold" grpId="0" nodeType="withEffect">
                                  <p:stCondLst>
                                    <p:cond delay="900"/>
                                  </p:stCondLst>
                                  <p:childTnLst>
                                    <p:animMotion origin="layout" path="M -0.08159 -0.17445 L -0.02482 1.21944 " pathEditMode="relative" rAng="0" ptsTypes="AA">
                                      <p:cBhvr>
                                        <p:cTn id="132" dur="4500" fill="hold"/>
                                        <p:tgtEl>
                                          <p:spTgt spid="22"/>
                                        </p:tgtEl>
                                        <p:attrNameLst>
                                          <p:attrName>ppt_x</p:attrName>
                                          <p:attrName>ppt_y</p:attrName>
                                        </p:attrNameLst>
                                      </p:cBhvr>
                                      <p:rCtr x="2830" y="69694"/>
                                    </p:animMotion>
                                  </p:childTnLst>
                                </p:cTn>
                              </p:par>
                              <p:par>
                                <p:cTn id="133" presetID="42" presetClass="path" presetSubtype="0" repeatCount="indefinite" fill="hold" grpId="0" nodeType="withEffect">
                                  <p:stCondLst>
                                    <p:cond delay="1200"/>
                                  </p:stCondLst>
                                  <p:childTnLst>
                                    <p:animMotion origin="layout" path="M 0.06864 -0.49191 L 0.15955 1.17136 " pathEditMode="relative" rAng="0" ptsTypes="AA">
                                      <p:cBhvr>
                                        <p:cTn id="134" dur="6500" fill="hold"/>
                                        <p:tgtEl>
                                          <p:spTgt spid="23"/>
                                        </p:tgtEl>
                                        <p:attrNameLst>
                                          <p:attrName>ppt_x</p:attrName>
                                          <p:attrName>ppt_y</p:attrName>
                                        </p:attrNameLst>
                                      </p:cBhvr>
                                      <p:rCtr x="4545" y="83164"/>
                                    </p:animMotion>
                                  </p:childTnLst>
                                </p:cTn>
                              </p:par>
                              <p:par>
                                <p:cTn id="135" presetID="42" presetClass="path" presetSubtype="0" repeatCount="indefinite" fill="hold" grpId="0" nodeType="withEffect">
                                  <p:stCondLst>
                                    <p:cond delay="500"/>
                                  </p:stCondLst>
                                  <p:childTnLst>
                                    <p:animMotion origin="layout" path="M 0.096 -0.26333 L 0.15104 1.11 " pathEditMode="relative" rAng="0" ptsTypes="AA">
                                      <p:cBhvr>
                                        <p:cTn id="136" dur="5000" fill="hold"/>
                                        <p:tgtEl>
                                          <p:spTgt spid="24"/>
                                        </p:tgtEl>
                                        <p:attrNameLst>
                                          <p:attrName>ppt_x</p:attrName>
                                          <p:attrName>ppt_y</p:attrName>
                                        </p:attrNameLst>
                                      </p:cBhvr>
                                      <p:rCtr x="2743" y="68667"/>
                                    </p:animMotion>
                                  </p:childTnLst>
                                </p:cTn>
                              </p:par>
                              <p:par>
                                <p:cTn id="137" presetID="42" presetClass="path" presetSubtype="0" repeatCount="indefinite" fill="hold" grpId="0" nodeType="withEffect">
                                  <p:stCondLst>
                                    <p:cond delay="1500"/>
                                  </p:stCondLst>
                                  <p:childTnLst>
                                    <p:animMotion origin="layout" path="M 0.00118 -0.17114 L 0.06864 1.19473 " pathEditMode="relative" rAng="0" ptsTypes="AA">
                                      <p:cBhvr>
                                        <p:cTn id="138" dur="5800" fill="hold"/>
                                        <p:tgtEl>
                                          <p:spTgt spid="25"/>
                                        </p:tgtEl>
                                        <p:attrNameLst>
                                          <p:attrName>ppt_x</p:attrName>
                                          <p:attrName>ppt_y</p:attrName>
                                        </p:attrNameLst>
                                      </p:cBhvr>
                                      <p:rCtr x="3373" y="68293"/>
                                    </p:animMotion>
                                  </p:childTnLst>
                                </p:cTn>
                              </p:par>
                              <p:par>
                                <p:cTn id="139" presetID="8" presetClass="emph" presetSubtype="0" repeatCount="indefinite" fill="hold" grpId="1" nodeType="withEffect">
                                  <p:stCondLst>
                                    <p:cond delay="0"/>
                                  </p:stCondLst>
                                  <p:childTnLst>
                                    <p:animRot by="21600000">
                                      <p:cBhvr>
                                        <p:cTn id="140" dur="5000" fill="hold"/>
                                        <p:tgtEl>
                                          <p:spTgt spid="20"/>
                                        </p:tgtEl>
                                        <p:attrNameLst>
                                          <p:attrName>r</p:attrName>
                                        </p:attrNameLst>
                                      </p:cBhvr>
                                    </p:animRot>
                                  </p:childTnLst>
                                </p:cTn>
                              </p:par>
                              <p:par>
                                <p:cTn id="141" presetID="8" presetClass="emph" presetSubtype="0" repeatCount="indefinite" fill="hold" grpId="1" nodeType="withEffect">
                                  <p:stCondLst>
                                    <p:cond delay="0"/>
                                  </p:stCondLst>
                                  <p:childTnLst>
                                    <p:animRot by="21600000">
                                      <p:cBhvr>
                                        <p:cTn id="142" dur="4000" fill="hold"/>
                                        <p:tgtEl>
                                          <p:spTgt spid="21"/>
                                        </p:tgtEl>
                                        <p:attrNameLst>
                                          <p:attrName>r</p:attrName>
                                        </p:attrNameLst>
                                      </p:cBhvr>
                                    </p:animRot>
                                  </p:childTnLst>
                                </p:cTn>
                              </p:par>
                              <p:par>
                                <p:cTn id="143" presetID="8" presetClass="emph" presetSubtype="0" repeatCount="indefinite" fill="hold" grpId="1" nodeType="withEffect">
                                  <p:stCondLst>
                                    <p:cond delay="0"/>
                                  </p:stCondLst>
                                  <p:childTnLst>
                                    <p:animRot by="21600000">
                                      <p:cBhvr>
                                        <p:cTn id="144" dur="3000" fill="hold"/>
                                        <p:tgtEl>
                                          <p:spTgt spid="22"/>
                                        </p:tgtEl>
                                        <p:attrNameLst>
                                          <p:attrName>r</p:attrName>
                                        </p:attrNameLst>
                                      </p:cBhvr>
                                    </p:animRot>
                                  </p:childTnLst>
                                </p:cTn>
                              </p:par>
                              <p:par>
                                <p:cTn id="145" presetID="8" presetClass="emph" presetSubtype="0" repeatCount="indefinite" fill="hold" grpId="1" nodeType="withEffect">
                                  <p:stCondLst>
                                    <p:cond delay="0"/>
                                  </p:stCondLst>
                                  <p:childTnLst>
                                    <p:animRot by="21600000">
                                      <p:cBhvr>
                                        <p:cTn id="146" dur="2000" fill="hold"/>
                                        <p:tgtEl>
                                          <p:spTgt spid="23"/>
                                        </p:tgtEl>
                                        <p:attrNameLst>
                                          <p:attrName>r</p:attrName>
                                        </p:attrNameLst>
                                      </p:cBhvr>
                                    </p:animRot>
                                  </p:childTnLst>
                                </p:cTn>
                              </p:par>
                              <p:par>
                                <p:cTn id="147" presetID="8" presetClass="emph" presetSubtype="0" repeatCount="indefinite" fill="hold" grpId="1" nodeType="withEffect">
                                  <p:stCondLst>
                                    <p:cond delay="0"/>
                                  </p:stCondLst>
                                  <p:childTnLst>
                                    <p:animRot by="21600000">
                                      <p:cBhvr>
                                        <p:cTn id="148" dur="2500" fill="hold"/>
                                        <p:tgtEl>
                                          <p:spTgt spid="24"/>
                                        </p:tgtEl>
                                        <p:attrNameLst>
                                          <p:attrName>r</p:attrName>
                                        </p:attrNameLst>
                                      </p:cBhvr>
                                    </p:animRot>
                                  </p:childTnLst>
                                </p:cTn>
                              </p:par>
                              <p:par>
                                <p:cTn id="149" presetID="8" presetClass="emph" presetSubtype="0" repeatCount="indefinite" fill="hold" grpId="1" nodeType="withEffect">
                                  <p:stCondLst>
                                    <p:cond delay="0"/>
                                  </p:stCondLst>
                                  <p:childTnLst>
                                    <p:animRot by="21600000">
                                      <p:cBhvr>
                                        <p:cTn id="150" dur="3500" fill="hold"/>
                                        <p:tgtEl>
                                          <p:spTgt spid="25"/>
                                        </p:tgtEl>
                                        <p:attrNameLst>
                                          <p:attrName>r</p:attrName>
                                        </p:attrNameLst>
                                      </p:cBhvr>
                                    </p:animRot>
                                  </p:childTnLst>
                                </p:cTn>
                              </p:par>
                              <p:par>
                                <p:cTn id="151" presetID="10" presetClass="entr" presetSubtype="0" repeatCount="indefinite" fill="hold" grpId="2" nodeType="withEffect">
                                  <p:stCondLst>
                                    <p:cond delay="0"/>
                                  </p:stCondLst>
                                  <p:childTnLst>
                                    <p:set>
                                      <p:cBhvr>
                                        <p:cTn id="152" dur="1" fill="hold">
                                          <p:stCondLst>
                                            <p:cond delay="0"/>
                                          </p:stCondLst>
                                        </p:cTn>
                                        <p:tgtEl>
                                          <p:spTgt spid="20"/>
                                        </p:tgtEl>
                                        <p:attrNameLst>
                                          <p:attrName>style.visibility</p:attrName>
                                        </p:attrNameLst>
                                      </p:cBhvr>
                                      <p:to>
                                        <p:strVal val="visible"/>
                                      </p:to>
                                    </p:set>
                                    <p:animEffect transition="in" filter="fade">
                                      <p:cBhvr>
                                        <p:cTn id="153" dur="10"/>
                                        <p:tgtEl>
                                          <p:spTgt spid="20"/>
                                        </p:tgtEl>
                                      </p:cBhvr>
                                    </p:animEffect>
                                  </p:childTnLst>
                                </p:cTn>
                              </p:par>
                              <p:par>
                                <p:cTn id="154" presetID="10" presetClass="entr" presetSubtype="0" repeatCount="indefinite" fill="hold" grpId="2" nodeType="withEffect">
                                  <p:stCondLst>
                                    <p:cond delay="0"/>
                                  </p:stCondLst>
                                  <p:childTnLst>
                                    <p:set>
                                      <p:cBhvr>
                                        <p:cTn id="155" dur="1" fill="hold">
                                          <p:stCondLst>
                                            <p:cond delay="0"/>
                                          </p:stCondLst>
                                        </p:cTn>
                                        <p:tgtEl>
                                          <p:spTgt spid="21"/>
                                        </p:tgtEl>
                                        <p:attrNameLst>
                                          <p:attrName>style.visibility</p:attrName>
                                        </p:attrNameLst>
                                      </p:cBhvr>
                                      <p:to>
                                        <p:strVal val="visible"/>
                                      </p:to>
                                    </p:set>
                                    <p:animEffect transition="in" filter="fade">
                                      <p:cBhvr>
                                        <p:cTn id="156" dur="10"/>
                                        <p:tgtEl>
                                          <p:spTgt spid="21"/>
                                        </p:tgtEl>
                                      </p:cBhvr>
                                    </p:animEffect>
                                  </p:childTnLst>
                                </p:cTn>
                              </p:par>
                              <p:par>
                                <p:cTn id="157" presetID="10" presetClass="entr" presetSubtype="0" repeatCount="indefinite" fill="hold" grpId="2" nodeType="with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fade">
                                      <p:cBhvr>
                                        <p:cTn id="159" dur="10"/>
                                        <p:tgtEl>
                                          <p:spTgt spid="22"/>
                                        </p:tgtEl>
                                      </p:cBhvr>
                                    </p:animEffect>
                                  </p:childTnLst>
                                </p:cTn>
                              </p:par>
                              <p:par>
                                <p:cTn id="160" presetID="10" presetClass="entr" presetSubtype="0" repeatCount="indefinite" fill="hold" grpId="2" nodeType="withEffect">
                                  <p:stCondLst>
                                    <p:cond delay="0"/>
                                  </p:stCondLst>
                                  <p:childTnLst>
                                    <p:set>
                                      <p:cBhvr>
                                        <p:cTn id="161" dur="1" fill="hold">
                                          <p:stCondLst>
                                            <p:cond delay="0"/>
                                          </p:stCondLst>
                                        </p:cTn>
                                        <p:tgtEl>
                                          <p:spTgt spid="23"/>
                                        </p:tgtEl>
                                        <p:attrNameLst>
                                          <p:attrName>style.visibility</p:attrName>
                                        </p:attrNameLst>
                                      </p:cBhvr>
                                      <p:to>
                                        <p:strVal val="visible"/>
                                      </p:to>
                                    </p:set>
                                    <p:animEffect transition="in" filter="fade">
                                      <p:cBhvr>
                                        <p:cTn id="162" dur="10"/>
                                        <p:tgtEl>
                                          <p:spTgt spid="23"/>
                                        </p:tgtEl>
                                      </p:cBhvr>
                                    </p:animEffect>
                                  </p:childTnLst>
                                </p:cTn>
                              </p:par>
                              <p:par>
                                <p:cTn id="163" presetID="10" presetClass="entr" presetSubtype="0" repeatCount="indefinite" fill="hold" grpId="2"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10"/>
                                        <p:tgtEl>
                                          <p:spTgt spid="24"/>
                                        </p:tgtEl>
                                      </p:cBhvr>
                                    </p:animEffect>
                                  </p:childTnLst>
                                </p:cTn>
                              </p:par>
                              <p:par>
                                <p:cTn id="166" presetID="10" presetClass="entr" presetSubtype="0" repeatCount="indefinite" fill="hold" grpId="2" nodeType="withEffect">
                                  <p:stCondLst>
                                    <p:cond delay="0"/>
                                  </p:stCondLst>
                                  <p:childTnLst>
                                    <p:set>
                                      <p:cBhvr>
                                        <p:cTn id="167" dur="1" fill="hold">
                                          <p:stCondLst>
                                            <p:cond delay="0"/>
                                          </p:stCondLst>
                                        </p:cTn>
                                        <p:tgtEl>
                                          <p:spTgt spid="25"/>
                                        </p:tgtEl>
                                        <p:attrNameLst>
                                          <p:attrName>style.visibility</p:attrName>
                                        </p:attrNameLst>
                                      </p:cBhvr>
                                      <p:to>
                                        <p:strVal val="visible"/>
                                      </p:to>
                                    </p:set>
                                    <p:animEffect transition="in" filter="fade">
                                      <p:cBhvr>
                                        <p:cTn id="168" dur="10"/>
                                        <p:tgtEl>
                                          <p:spTgt spid="25"/>
                                        </p:tgtEl>
                                      </p:cBhvr>
                                    </p:animEffect>
                                  </p:childTnLst>
                                </p:cTn>
                              </p:par>
                              <p:par>
                                <p:cTn id="169" presetID="42" presetClass="path" presetSubtype="0" repeatCount="indefinite" fill="hold" grpId="0" nodeType="withEffect">
                                  <p:stCondLst>
                                    <p:cond delay="0"/>
                                  </p:stCondLst>
                                  <p:childTnLst>
                                    <p:animMotion origin="layout" path="M 0.07431 0.00444 L 0.05122 1.16361 " pathEditMode="relative" rAng="0" ptsTypes="AA">
                                      <p:cBhvr>
                                        <p:cTn id="170" dur="6750" fill="hold"/>
                                        <p:tgtEl>
                                          <p:spTgt spid="26"/>
                                        </p:tgtEl>
                                        <p:attrNameLst>
                                          <p:attrName>ppt_x</p:attrName>
                                          <p:attrName>ppt_y</p:attrName>
                                        </p:attrNameLst>
                                      </p:cBhvr>
                                      <p:rCtr x="-1163" y="57944"/>
                                    </p:animMotion>
                                  </p:childTnLst>
                                </p:cTn>
                              </p:par>
                              <p:par>
                                <p:cTn id="171" presetID="42" presetClass="path" presetSubtype="0" repeatCount="indefinite" fill="hold" grpId="0" nodeType="withEffect">
                                  <p:stCondLst>
                                    <p:cond delay="1800"/>
                                  </p:stCondLst>
                                  <p:childTnLst>
                                    <p:animMotion origin="layout" path="M -0.14991 -0.17437 L -0.06343 1.22132 " pathEditMode="relative" rAng="0" ptsTypes="AA">
                                      <p:cBhvr>
                                        <p:cTn id="172" dur="6000" fill="hold"/>
                                        <p:tgtEl>
                                          <p:spTgt spid="27"/>
                                        </p:tgtEl>
                                        <p:attrNameLst>
                                          <p:attrName>ppt_x</p:attrName>
                                          <p:attrName>ppt_y</p:attrName>
                                        </p:attrNameLst>
                                      </p:cBhvr>
                                      <p:rCtr x="4324" y="69773"/>
                                    </p:animMotion>
                                  </p:childTnLst>
                                </p:cTn>
                              </p:par>
                              <p:par>
                                <p:cTn id="173" presetID="42" presetClass="path" presetSubtype="0" repeatCount="indefinite" fill="hold" grpId="0" nodeType="withEffect">
                                  <p:stCondLst>
                                    <p:cond delay="2800"/>
                                  </p:stCondLst>
                                  <p:childTnLst>
                                    <p:animMotion origin="layout" path="M 0.06753 -0.49194 L 0.05555 1.15834 " pathEditMode="relative" rAng="0" ptsTypes="AA">
                                      <p:cBhvr>
                                        <p:cTn id="174" dur="4750" fill="hold"/>
                                        <p:tgtEl>
                                          <p:spTgt spid="28"/>
                                        </p:tgtEl>
                                        <p:attrNameLst>
                                          <p:attrName>ppt_x</p:attrName>
                                          <p:attrName>ppt_y</p:attrName>
                                        </p:attrNameLst>
                                      </p:cBhvr>
                                      <p:rCtr x="-608" y="82500"/>
                                    </p:animMotion>
                                  </p:childTnLst>
                                </p:cTn>
                              </p:par>
                              <p:par>
                                <p:cTn id="175" presetID="8" presetClass="emph" presetSubtype="0" repeatCount="indefinite" fill="hold" grpId="1" nodeType="withEffect">
                                  <p:stCondLst>
                                    <p:cond delay="0"/>
                                  </p:stCondLst>
                                  <p:childTnLst>
                                    <p:animRot by="21600000">
                                      <p:cBhvr>
                                        <p:cTn id="176" dur="4000" fill="hold"/>
                                        <p:tgtEl>
                                          <p:spTgt spid="26"/>
                                        </p:tgtEl>
                                        <p:attrNameLst>
                                          <p:attrName>r</p:attrName>
                                        </p:attrNameLst>
                                      </p:cBhvr>
                                    </p:animRot>
                                  </p:childTnLst>
                                </p:cTn>
                              </p:par>
                              <p:par>
                                <p:cTn id="177" presetID="8" presetClass="emph" presetSubtype="0" repeatCount="indefinite" fill="hold" grpId="1" nodeType="withEffect">
                                  <p:stCondLst>
                                    <p:cond delay="0"/>
                                  </p:stCondLst>
                                  <p:childTnLst>
                                    <p:animRot by="21600000">
                                      <p:cBhvr>
                                        <p:cTn id="178" dur="3000" fill="hold"/>
                                        <p:tgtEl>
                                          <p:spTgt spid="27"/>
                                        </p:tgtEl>
                                        <p:attrNameLst>
                                          <p:attrName>r</p:attrName>
                                        </p:attrNameLst>
                                      </p:cBhvr>
                                    </p:animRot>
                                  </p:childTnLst>
                                </p:cTn>
                              </p:par>
                              <p:par>
                                <p:cTn id="179" presetID="8" presetClass="emph" presetSubtype="0" repeatCount="indefinite" fill="hold" grpId="1" nodeType="withEffect">
                                  <p:stCondLst>
                                    <p:cond delay="0"/>
                                  </p:stCondLst>
                                  <p:childTnLst>
                                    <p:animRot by="21600000">
                                      <p:cBhvr>
                                        <p:cTn id="180" dur="2000" fill="hold"/>
                                        <p:tgtEl>
                                          <p:spTgt spid="28"/>
                                        </p:tgtEl>
                                        <p:attrNameLst>
                                          <p:attrName>r</p:attrName>
                                        </p:attrNameLst>
                                      </p:cBhvr>
                                    </p:animRot>
                                  </p:childTnLst>
                                </p:cTn>
                              </p:par>
                              <p:par>
                                <p:cTn id="181" presetID="10" presetClass="entr" presetSubtype="0" repeatCount="indefinite" fill="hold" grpId="2" nodeType="with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fade">
                                      <p:cBhvr>
                                        <p:cTn id="183" dur="10"/>
                                        <p:tgtEl>
                                          <p:spTgt spid="26"/>
                                        </p:tgtEl>
                                      </p:cBhvr>
                                    </p:animEffect>
                                  </p:childTnLst>
                                </p:cTn>
                              </p:par>
                              <p:par>
                                <p:cTn id="184" presetID="10" presetClass="entr" presetSubtype="0" repeatCount="indefinite" fill="hold" grpId="2" nodeType="withEffect">
                                  <p:stCondLst>
                                    <p:cond delay="0"/>
                                  </p:stCondLst>
                                  <p:childTnLst>
                                    <p:set>
                                      <p:cBhvr>
                                        <p:cTn id="185" dur="1" fill="hold">
                                          <p:stCondLst>
                                            <p:cond delay="0"/>
                                          </p:stCondLst>
                                        </p:cTn>
                                        <p:tgtEl>
                                          <p:spTgt spid="27"/>
                                        </p:tgtEl>
                                        <p:attrNameLst>
                                          <p:attrName>style.visibility</p:attrName>
                                        </p:attrNameLst>
                                      </p:cBhvr>
                                      <p:to>
                                        <p:strVal val="visible"/>
                                      </p:to>
                                    </p:set>
                                    <p:animEffect transition="in" filter="fade">
                                      <p:cBhvr>
                                        <p:cTn id="186" dur="10"/>
                                        <p:tgtEl>
                                          <p:spTgt spid="27"/>
                                        </p:tgtEl>
                                      </p:cBhvr>
                                    </p:animEffect>
                                  </p:childTnLst>
                                </p:cTn>
                              </p:par>
                              <p:par>
                                <p:cTn id="187" presetID="10" presetClass="entr" presetSubtype="0" repeatCount="indefinite" fill="hold" grpId="2" nodeType="withEffect">
                                  <p:stCondLst>
                                    <p:cond delay="0"/>
                                  </p:stCondLst>
                                  <p:childTnLst>
                                    <p:set>
                                      <p:cBhvr>
                                        <p:cTn id="188" dur="1" fill="hold">
                                          <p:stCondLst>
                                            <p:cond delay="0"/>
                                          </p:stCondLst>
                                        </p:cTn>
                                        <p:tgtEl>
                                          <p:spTgt spid="28"/>
                                        </p:tgtEl>
                                        <p:attrNameLst>
                                          <p:attrName>style.visibility</p:attrName>
                                        </p:attrNameLst>
                                      </p:cBhvr>
                                      <p:to>
                                        <p:strVal val="visible"/>
                                      </p:to>
                                    </p:set>
                                    <p:animEffect transition="in" filter="fade">
                                      <p:cBhvr>
                                        <p:cTn id="189" dur="10"/>
                                        <p:tgtEl>
                                          <p:spTgt spid="28"/>
                                        </p:tgtEl>
                                      </p:cBhvr>
                                    </p:animEffect>
                                  </p:childTnLst>
                                </p:cTn>
                              </p:par>
                              <p:par>
                                <p:cTn id="190" presetID="42" presetClass="path" presetSubtype="0" repeatCount="indefinite" fill="hold" grpId="0" nodeType="withEffect">
                                  <p:stCondLst>
                                    <p:cond delay="0"/>
                                  </p:stCondLst>
                                  <p:childTnLst>
                                    <p:animMotion origin="layout" path="M 2.08333E-6 1.11111E-6 L 0.03502 1.14884 " pathEditMode="relative" rAng="0" ptsTypes="AA">
                                      <p:cBhvr>
                                        <p:cTn id="191" dur="5000" fill="hold"/>
                                        <p:tgtEl>
                                          <p:spTgt spid="29"/>
                                        </p:tgtEl>
                                        <p:attrNameLst>
                                          <p:attrName>ppt_x</p:attrName>
                                          <p:attrName>ppt_y</p:attrName>
                                        </p:attrNameLst>
                                      </p:cBhvr>
                                      <p:rCtr x="1745" y="57431"/>
                                    </p:animMotion>
                                  </p:childTnLst>
                                </p:cTn>
                              </p:par>
                              <p:par>
                                <p:cTn id="192" presetID="42" presetClass="path" presetSubtype="0" repeatCount="indefinite" fill="hold" grpId="0" nodeType="withEffect">
                                  <p:stCondLst>
                                    <p:cond delay="900"/>
                                  </p:stCondLst>
                                  <p:childTnLst>
                                    <p:animMotion origin="layout" path="M -0.08159 -0.17445 L -0.02482 1.21944 " pathEditMode="relative" rAng="0" ptsTypes="AA">
                                      <p:cBhvr>
                                        <p:cTn id="193" dur="4500" fill="hold"/>
                                        <p:tgtEl>
                                          <p:spTgt spid="30"/>
                                        </p:tgtEl>
                                        <p:attrNameLst>
                                          <p:attrName>ppt_x</p:attrName>
                                          <p:attrName>ppt_y</p:attrName>
                                        </p:attrNameLst>
                                      </p:cBhvr>
                                      <p:rCtr x="2830" y="69694"/>
                                    </p:animMotion>
                                  </p:childTnLst>
                                </p:cTn>
                              </p:par>
                              <p:par>
                                <p:cTn id="194" presetID="42" presetClass="path" presetSubtype="0" repeatCount="indefinite" fill="hold" grpId="0" nodeType="withEffect">
                                  <p:stCondLst>
                                    <p:cond delay="500"/>
                                  </p:stCondLst>
                                  <p:childTnLst>
                                    <p:animMotion origin="layout" path="M 0.09599 -0.26318 L 0.1533 1.13853 " pathEditMode="relative" rAng="0" ptsTypes="AA">
                                      <p:cBhvr>
                                        <p:cTn id="195" dur="5000" fill="hold"/>
                                        <p:tgtEl>
                                          <p:spTgt spid="31"/>
                                        </p:tgtEl>
                                        <p:attrNameLst>
                                          <p:attrName>ppt_x</p:attrName>
                                          <p:attrName>ppt_y</p:attrName>
                                        </p:attrNameLst>
                                      </p:cBhvr>
                                      <p:rCtr x="2865" y="70074"/>
                                    </p:animMotion>
                                  </p:childTnLst>
                                </p:cTn>
                              </p:par>
                              <p:par>
                                <p:cTn id="196" presetID="42" presetClass="path" presetSubtype="0" repeatCount="indefinite" fill="hold" grpId="0" nodeType="withEffect">
                                  <p:stCondLst>
                                    <p:cond delay="1500"/>
                                  </p:stCondLst>
                                  <p:childTnLst>
                                    <p:animMotion origin="layout" path="M 0.00111 -0.17108 L 0.0707 1.12451 " pathEditMode="relative" rAng="0" ptsTypes="AA">
                                      <p:cBhvr>
                                        <p:cTn id="197" dur="5800" fill="hold"/>
                                        <p:tgtEl>
                                          <p:spTgt spid="32"/>
                                        </p:tgtEl>
                                        <p:attrNameLst>
                                          <p:attrName>ppt_x</p:attrName>
                                          <p:attrName>ppt_y</p:attrName>
                                        </p:attrNameLst>
                                      </p:cBhvr>
                                      <p:rCtr x="3473" y="64779"/>
                                    </p:animMotion>
                                  </p:childTnLst>
                                </p:cTn>
                              </p:par>
                              <p:par>
                                <p:cTn id="198" presetID="8" presetClass="emph" presetSubtype="0" repeatCount="indefinite" fill="hold" grpId="1" nodeType="withEffect">
                                  <p:stCondLst>
                                    <p:cond delay="0"/>
                                  </p:stCondLst>
                                  <p:childTnLst>
                                    <p:animRot by="21600000">
                                      <p:cBhvr>
                                        <p:cTn id="199" dur="5000" fill="hold"/>
                                        <p:tgtEl>
                                          <p:spTgt spid="29"/>
                                        </p:tgtEl>
                                        <p:attrNameLst>
                                          <p:attrName>r</p:attrName>
                                        </p:attrNameLst>
                                      </p:cBhvr>
                                    </p:animRot>
                                  </p:childTnLst>
                                </p:cTn>
                              </p:par>
                              <p:par>
                                <p:cTn id="200" presetID="8" presetClass="emph" presetSubtype="0" repeatCount="indefinite" fill="hold" grpId="1" nodeType="withEffect">
                                  <p:stCondLst>
                                    <p:cond delay="0"/>
                                  </p:stCondLst>
                                  <p:childTnLst>
                                    <p:animRot by="21600000">
                                      <p:cBhvr>
                                        <p:cTn id="201" dur="3000" fill="hold"/>
                                        <p:tgtEl>
                                          <p:spTgt spid="30"/>
                                        </p:tgtEl>
                                        <p:attrNameLst>
                                          <p:attrName>r</p:attrName>
                                        </p:attrNameLst>
                                      </p:cBhvr>
                                    </p:animRot>
                                  </p:childTnLst>
                                </p:cTn>
                              </p:par>
                              <p:par>
                                <p:cTn id="202" presetID="8" presetClass="emph" presetSubtype="0" repeatCount="indefinite" fill="hold" grpId="1" nodeType="withEffect">
                                  <p:stCondLst>
                                    <p:cond delay="0"/>
                                  </p:stCondLst>
                                  <p:childTnLst>
                                    <p:animRot by="21600000">
                                      <p:cBhvr>
                                        <p:cTn id="203" dur="2500" fill="hold"/>
                                        <p:tgtEl>
                                          <p:spTgt spid="31"/>
                                        </p:tgtEl>
                                        <p:attrNameLst>
                                          <p:attrName>r</p:attrName>
                                        </p:attrNameLst>
                                      </p:cBhvr>
                                    </p:animRot>
                                  </p:childTnLst>
                                </p:cTn>
                              </p:par>
                              <p:par>
                                <p:cTn id="204" presetID="8" presetClass="emph" presetSubtype="0" repeatCount="indefinite" fill="hold" grpId="1" nodeType="withEffect">
                                  <p:stCondLst>
                                    <p:cond delay="0"/>
                                  </p:stCondLst>
                                  <p:childTnLst>
                                    <p:animRot by="21600000">
                                      <p:cBhvr>
                                        <p:cTn id="205" dur="3500" fill="hold"/>
                                        <p:tgtEl>
                                          <p:spTgt spid="32"/>
                                        </p:tgtEl>
                                        <p:attrNameLst>
                                          <p:attrName>r</p:attrName>
                                        </p:attrNameLst>
                                      </p:cBhvr>
                                    </p:animRot>
                                  </p:childTnLst>
                                </p:cTn>
                              </p:par>
                              <p:par>
                                <p:cTn id="206" presetID="10" presetClass="entr" presetSubtype="0" repeatCount="indefinite" fill="hold" grpId="2" nodeType="withEffect">
                                  <p:stCondLst>
                                    <p:cond delay="0"/>
                                  </p:stCondLst>
                                  <p:childTnLst>
                                    <p:set>
                                      <p:cBhvr>
                                        <p:cTn id="207" dur="1" fill="hold">
                                          <p:stCondLst>
                                            <p:cond delay="0"/>
                                          </p:stCondLst>
                                        </p:cTn>
                                        <p:tgtEl>
                                          <p:spTgt spid="29"/>
                                        </p:tgtEl>
                                        <p:attrNameLst>
                                          <p:attrName>style.visibility</p:attrName>
                                        </p:attrNameLst>
                                      </p:cBhvr>
                                      <p:to>
                                        <p:strVal val="visible"/>
                                      </p:to>
                                    </p:set>
                                    <p:animEffect transition="in" filter="fade">
                                      <p:cBhvr>
                                        <p:cTn id="208" dur="10"/>
                                        <p:tgtEl>
                                          <p:spTgt spid="29"/>
                                        </p:tgtEl>
                                      </p:cBhvr>
                                    </p:animEffect>
                                  </p:childTnLst>
                                </p:cTn>
                              </p:par>
                              <p:par>
                                <p:cTn id="209" presetID="10" presetClass="entr" presetSubtype="0" repeatCount="indefinite" fill="hold" grpId="2" nodeType="withEffect">
                                  <p:stCondLst>
                                    <p:cond delay="0"/>
                                  </p:stCondLst>
                                  <p:childTnLst>
                                    <p:set>
                                      <p:cBhvr>
                                        <p:cTn id="210" dur="1" fill="hold">
                                          <p:stCondLst>
                                            <p:cond delay="0"/>
                                          </p:stCondLst>
                                        </p:cTn>
                                        <p:tgtEl>
                                          <p:spTgt spid="30"/>
                                        </p:tgtEl>
                                        <p:attrNameLst>
                                          <p:attrName>style.visibility</p:attrName>
                                        </p:attrNameLst>
                                      </p:cBhvr>
                                      <p:to>
                                        <p:strVal val="visible"/>
                                      </p:to>
                                    </p:set>
                                    <p:animEffect transition="in" filter="fade">
                                      <p:cBhvr>
                                        <p:cTn id="211" dur="10"/>
                                        <p:tgtEl>
                                          <p:spTgt spid="30"/>
                                        </p:tgtEl>
                                      </p:cBhvr>
                                    </p:animEffect>
                                  </p:childTnLst>
                                </p:cTn>
                              </p:par>
                              <p:par>
                                <p:cTn id="212" presetID="10" presetClass="entr" presetSubtype="0" repeatCount="indefinite" fill="hold" grpId="2" nodeType="withEffect">
                                  <p:stCondLst>
                                    <p:cond delay="0"/>
                                  </p:stCondLst>
                                  <p:childTnLst>
                                    <p:set>
                                      <p:cBhvr>
                                        <p:cTn id="213" dur="1" fill="hold">
                                          <p:stCondLst>
                                            <p:cond delay="0"/>
                                          </p:stCondLst>
                                        </p:cTn>
                                        <p:tgtEl>
                                          <p:spTgt spid="31"/>
                                        </p:tgtEl>
                                        <p:attrNameLst>
                                          <p:attrName>style.visibility</p:attrName>
                                        </p:attrNameLst>
                                      </p:cBhvr>
                                      <p:to>
                                        <p:strVal val="visible"/>
                                      </p:to>
                                    </p:set>
                                    <p:animEffect transition="in" filter="fade">
                                      <p:cBhvr>
                                        <p:cTn id="214" dur="10"/>
                                        <p:tgtEl>
                                          <p:spTgt spid="31"/>
                                        </p:tgtEl>
                                      </p:cBhvr>
                                    </p:animEffect>
                                  </p:childTnLst>
                                </p:cTn>
                              </p:par>
                              <p:par>
                                <p:cTn id="215" presetID="10" presetClass="entr" presetSubtype="0" repeatCount="indefinite" fill="hold" grpId="2" nodeType="withEffect">
                                  <p:stCondLst>
                                    <p:cond delay="0"/>
                                  </p:stCondLst>
                                  <p:childTnLst>
                                    <p:set>
                                      <p:cBhvr>
                                        <p:cTn id="216" dur="1" fill="hold">
                                          <p:stCondLst>
                                            <p:cond delay="0"/>
                                          </p:stCondLst>
                                        </p:cTn>
                                        <p:tgtEl>
                                          <p:spTgt spid="32"/>
                                        </p:tgtEl>
                                        <p:attrNameLst>
                                          <p:attrName>style.visibility</p:attrName>
                                        </p:attrNameLst>
                                      </p:cBhvr>
                                      <p:to>
                                        <p:strVal val="visible"/>
                                      </p:to>
                                    </p:set>
                                    <p:animEffect transition="in" filter="fade">
                                      <p:cBhvr>
                                        <p:cTn id="217" dur="10"/>
                                        <p:tgtEl>
                                          <p:spTgt spid="32"/>
                                        </p:tgtEl>
                                      </p:cBhvr>
                                    </p:animEffect>
                                  </p:childTnLst>
                                </p:cTn>
                              </p:par>
                              <p:par>
                                <p:cTn id="218" presetID="42" presetClass="path" presetSubtype="0" repeatCount="indefinite" fill="hold" grpId="0" nodeType="withEffect">
                                  <p:stCondLst>
                                    <p:cond delay="2700"/>
                                  </p:stCondLst>
                                  <p:childTnLst>
                                    <p:animMotion origin="layout" path="M -4.79167E-6 1.11111E-6 L 0.07826 1.12778 " pathEditMode="relative" rAng="0" ptsTypes="AA">
                                      <p:cBhvr>
                                        <p:cTn id="219" dur="6000" fill="hold"/>
                                        <p:tgtEl>
                                          <p:spTgt spid="33"/>
                                        </p:tgtEl>
                                        <p:attrNameLst>
                                          <p:attrName>ppt_x</p:attrName>
                                          <p:attrName>ppt_y</p:attrName>
                                        </p:attrNameLst>
                                      </p:cBhvr>
                                      <p:rCtr x="3906" y="56389"/>
                                    </p:animMotion>
                                  </p:childTnLst>
                                </p:cTn>
                              </p:par>
                              <p:par>
                                <p:cTn id="220" presetID="42" presetClass="path" presetSubtype="0" repeatCount="indefinite" fill="hold" grpId="0" nodeType="withEffect">
                                  <p:stCondLst>
                                    <p:cond delay="1800"/>
                                  </p:stCondLst>
                                  <p:childTnLst>
                                    <p:animMotion origin="layout" path="M -0.14983 -0.17445 L -0.1283 1.21944 " pathEditMode="relative" rAng="0" ptsTypes="AA">
                                      <p:cBhvr>
                                        <p:cTn id="221" dur="6000" fill="hold"/>
                                        <p:tgtEl>
                                          <p:spTgt spid="34"/>
                                        </p:tgtEl>
                                        <p:attrNameLst>
                                          <p:attrName>ppt_x</p:attrName>
                                          <p:attrName>ppt_y</p:attrName>
                                        </p:attrNameLst>
                                      </p:cBhvr>
                                      <p:rCtr x="1076" y="69694"/>
                                    </p:animMotion>
                                  </p:childTnLst>
                                </p:cTn>
                              </p:par>
                              <p:par>
                                <p:cTn id="222" presetID="42" presetClass="path" presetSubtype="0" repeatCount="indefinite" fill="hold" grpId="0" nodeType="withEffect">
                                  <p:stCondLst>
                                    <p:cond delay="1400"/>
                                  </p:stCondLst>
                                  <p:childTnLst>
                                    <p:animMotion origin="layout" path="M 0.16962 -0.32639 L 0.23524 1.12278 " pathEditMode="relative" rAng="0" ptsTypes="AA">
                                      <p:cBhvr>
                                        <p:cTn id="223" dur="8250" fill="hold"/>
                                        <p:tgtEl>
                                          <p:spTgt spid="35"/>
                                        </p:tgtEl>
                                        <p:attrNameLst>
                                          <p:attrName>ppt_x</p:attrName>
                                          <p:attrName>ppt_y</p:attrName>
                                        </p:attrNameLst>
                                      </p:cBhvr>
                                      <p:rCtr x="3281" y="72444"/>
                                    </p:animMotion>
                                  </p:childTnLst>
                                </p:cTn>
                              </p:par>
                              <p:par>
                                <p:cTn id="224" presetID="42" presetClass="path" presetSubtype="0" repeatCount="indefinite" fill="hold" grpId="0" nodeType="withEffect">
                                  <p:stCondLst>
                                    <p:cond delay="600"/>
                                  </p:stCondLst>
                                  <p:childTnLst>
                                    <p:animMotion origin="layout" path="M -0.05 -0.14333 L 0.08316 1.145 " pathEditMode="relative" rAng="0" ptsTypes="AA">
                                      <p:cBhvr>
                                        <p:cTn id="225" dur="6250" fill="hold"/>
                                        <p:tgtEl>
                                          <p:spTgt spid="36"/>
                                        </p:tgtEl>
                                        <p:attrNameLst>
                                          <p:attrName>ppt_x</p:attrName>
                                          <p:attrName>ppt_y</p:attrName>
                                        </p:attrNameLst>
                                      </p:cBhvr>
                                      <p:rCtr x="6649" y="64417"/>
                                    </p:animMotion>
                                  </p:childTnLst>
                                </p:cTn>
                              </p:par>
                              <p:par>
                                <p:cTn id="226" presetID="8" presetClass="emph" presetSubtype="0" repeatCount="indefinite" fill="hold" grpId="1" nodeType="withEffect">
                                  <p:stCondLst>
                                    <p:cond delay="0"/>
                                  </p:stCondLst>
                                  <p:childTnLst>
                                    <p:animRot by="21600000">
                                      <p:cBhvr>
                                        <p:cTn id="227" dur="5000" fill="hold"/>
                                        <p:tgtEl>
                                          <p:spTgt spid="33"/>
                                        </p:tgtEl>
                                        <p:attrNameLst>
                                          <p:attrName>r</p:attrName>
                                        </p:attrNameLst>
                                      </p:cBhvr>
                                    </p:animRot>
                                  </p:childTnLst>
                                </p:cTn>
                              </p:par>
                              <p:par>
                                <p:cTn id="228" presetID="8" presetClass="emph" presetSubtype="0" repeatCount="indefinite" fill="hold" grpId="1" nodeType="withEffect">
                                  <p:stCondLst>
                                    <p:cond delay="0"/>
                                  </p:stCondLst>
                                  <p:childTnLst>
                                    <p:animRot by="21600000">
                                      <p:cBhvr>
                                        <p:cTn id="229" dur="3000" fill="hold"/>
                                        <p:tgtEl>
                                          <p:spTgt spid="34"/>
                                        </p:tgtEl>
                                        <p:attrNameLst>
                                          <p:attrName>r</p:attrName>
                                        </p:attrNameLst>
                                      </p:cBhvr>
                                    </p:animRot>
                                  </p:childTnLst>
                                </p:cTn>
                              </p:par>
                              <p:par>
                                <p:cTn id="230" presetID="8" presetClass="emph" presetSubtype="0" repeatCount="indefinite" fill="hold" grpId="1" nodeType="withEffect">
                                  <p:stCondLst>
                                    <p:cond delay="0"/>
                                  </p:stCondLst>
                                  <p:childTnLst>
                                    <p:animRot by="21600000">
                                      <p:cBhvr>
                                        <p:cTn id="231" dur="2500" fill="hold"/>
                                        <p:tgtEl>
                                          <p:spTgt spid="35"/>
                                        </p:tgtEl>
                                        <p:attrNameLst>
                                          <p:attrName>r</p:attrName>
                                        </p:attrNameLst>
                                      </p:cBhvr>
                                    </p:animRot>
                                  </p:childTnLst>
                                </p:cTn>
                              </p:par>
                              <p:par>
                                <p:cTn id="232" presetID="8" presetClass="emph" presetSubtype="0" repeatCount="indefinite" fill="hold" grpId="1" nodeType="withEffect">
                                  <p:stCondLst>
                                    <p:cond delay="0"/>
                                  </p:stCondLst>
                                  <p:childTnLst>
                                    <p:animRot by="21600000">
                                      <p:cBhvr>
                                        <p:cTn id="233" dur="3500" fill="hold"/>
                                        <p:tgtEl>
                                          <p:spTgt spid="36"/>
                                        </p:tgtEl>
                                        <p:attrNameLst>
                                          <p:attrName>r</p:attrName>
                                        </p:attrNameLst>
                                      </p:cBhvr>
                                    </p:animRot>
                                  </p:childTnLst>
                                </p:cTn>
                              </p:par>
                              <p:par>
                                <p:cTn id="234" presetID="10" presetClass="entr" presetSubtype="0" repeatCount="indefinite" fill="hold" grpId="2" nodeType="withEffect">
                                  <p:stCondLst>
                                    <p:cond delay="0"/>
                                  </p:stCondLst>
                                  <p:childTnLst>
                                    <p:set>
                                      <p:cBhvr>
                                        <p:cTn id="235" dur="1" fill="hold">
                                          <p:stCondLst>
                                            <p:cond delay="0"/>
                                          </p:stCondLst>
                                        </p:cTn>
                                        <p:tgtEl>
                                          <p:spTgt spid="33"/>
                                        </p:tgtEl>
                                        <p:attrNameLst>
                                          <p:attrName>style.visibility</p:attrName>
                                        </p:attrNameLst>
                                      </p:cBhvr>
                                      <p:to>
                                        <p:strVal val="visible"/>
                                      </p:to>
                                    </p:set>
                                    <p:animEffect transition="in" filter="fade">
                                      <p:cBhvr>
                                        <p:cTn id="236" dur="10"/>
                                        <p:tgtEl>
                                          <p:spTgt spid="33"/>
                                        </p:tgtEl>
                                      </p:cBhvr>
                                    </p:animEffect>
                                  </p:childTnLst>
                                </p:cTn>
                              </p:par>
                              <p:par>
                                <p:cTn id="237" presetID="10" presetClass="entr" presetSubtype="0" repeatCount="indefinite" fill="hold" grpId="2" nodeType="withEffect">
                                  <p:stCondLst>
                                    <p:cond delay="0"/>
                                  </p:stCondLst>
                                  <p:childTnLst>
                                    <p:set>
                                      <p:cBhvr>
                                        <p:cTn id="238" dur="1" fill="hold">
                                          <p:stCondLst>
                                            <p:cond delay="0"/>
                                          </p:stCondLst>
                                        </p:cTn>
                                        <p:tgtEl>
                                          <p:spTgt spid="34"/>
                                        </p:tgtEl>
                                        <p:attrNameLst>
                                          <p:attrName>style.visibility</p:attrName>
                                        </p:attrNameLst>
                                      </p:cBhvr>
                                      <p:to>
                                        <p:strVal val="visible"/>
                                      </p:to>
                                    </p:set>
                                    <p:animEffect transition="in" filter="fade">
                                      <p:cBhvr>
                                        <p:cTn id="239" dur="10"/>
                                        <p:tgtEl>
                                          <p:spTgt spid="34"/>
                                        </p:tgtEl>
                                      </p:cBhvr>
                                    </p:animEffect>
                                  </p:childTnLst>
                                </p:cTn>
                              </p:par>
                              <p:par>
                                <p:cTn id="240" presetID="10" presetClass="entr" presetSubtype="0" repeatCount="indefinite" fill="hold" grpId="2" nodeType="withEffect">
                                  <p:stCondLst>
                                    <p:cond delay="0"/>
                                  </p:stCondLst>
                                  <p:childTnLst>
                                    <p:set>
                                      <p:cBhvr>
                                        <p:cTn id="241" dur="1" fill="hold">
                                          <p:stCondLst>
                                            <p:cond delay="0"/>
                                          </p:stCondLst>
                                        </p:cTn>
                                        <p:tgtEl>
                                          <p:spTgt spid="35"/>
                                        </p:tgtEl>
                                        <p:attrNameLst>
                                          <p:attrName>style.visibility</p:attrName>
                                        </p:attrNameLst>
                                      </p:cBhvr>
                                      <p:to>
                                        <p:strVal val="visible"/>
                                      </p:to>
                                    </p:set>
                                    <p:animEffect transition="in" filter="fade">
                                      <p:cBhvr>
                                        <p:cTn id="242" dur="10"/>
                                        <p:tgtEl>
                                          <p:spTgt spid="35"/>
                                        </p:tgtEl>
                                      </p:cBhvr>
                                    </p:animEffect>
                                  </p:childTnLst>
                                </p:cTn>
                              </p:par>
                              <p:par>
                                <p:cTn id="243" presetID="10" presetClass="entr" presetSubtype="0" repeatCount="indefinite" fill="hold" grpId="2" nodeType="withEffect">
                                  <p:stCondLst>
                                    <p:cond delay="0"/>
                                  </p:stCondLst>
                                  <p:childTnLst>
                                    <p:set>
                                      <p:cBhvr>
                                        <p:cTn id="244" dur="1" fill="hold">
                                          <p:stCondLst>
                                            <p:cond delay="0"/>
                                          </p:stCondLst>
                                        </p:cTn>
                                        <p:tgtEl>
                                          <p:spTgt spid="36"/>
                                        </p:tgtEl>
                                        <p:attrNameLst>
                                          <p:attrName>style.visibility</p:attrName>
                                        </p:attrNameLst>
                                      </p:cBhvr>
                                      <p:to>
                                        <p:strVal val="visible"/>
                                      </p:to>
                                    </p:set>
                                    <p:animEffect transition="in" filter="fade">
                                      <p:cBhvr>
                                        <p:cTn id="245" dur="10"/>
                                        <p:tgtEl>
                                          <p:spTgt spid="36"/>
                                        </p:tgtEl>
                                      </p:cBhvr>
                                    </p:animEffect>
                                  </p:childTnLst>
                                </p:cTn>
                              </p:par>
                              <p:par>
                                <p:cTn id="246" presetID="42" presetClass="path" presetSubtype="0" repeatCount="indefinite" fill="hold" grpId="0" nodeType="withEffect">
                                  <p:stCondLst>
                                    <p:cond delay="0"/>
                                  </p:stCondLst>
                                  <p:childTnLst>
                                    <p:animMotion origin="layout" path="M -6.64235E-7 -3.79278E-6 L 0.03269 1.1716 " pathEditMode="relative" rAng="0" ptsTypes="AA">
                                      <p:cBhvr>
                                        <p:cTn id="247" dur="5000" fill="hold"/>
                                        <p:tgtEl>
                                          <p:spTgt spid="37"/>
                                        </p:tgtEl>
                                        <p:attrNameLst>
                                          <p:attrName>ppt_x</p:attrName>
                                          <p:attrName>ppt_y</p:attrName>
                                        </p:attrNameLst>
                                      </p:cBhvr>
                                      <p:rCtr x="1628" y="58580"/>
                                    </p:animMotion>
                                  </p:childTnLst>
                                </p:cTn>
                              </p:par>
                              <p:par>
                                <p:cTn id="248" presetID="42" presetClass="path" presetSubtype="0" repeatCount="indefinite" fill="hold" grpId="0" nodeType="withEffect">
                                  <p:stCondLst>
                                    <p:cond delay="900"/>
                                  </p:stCondLst>
                                  <p:childTnLst>
                                    <p:animMotion origin="layout" path="M -0.08159 -0.17445 L -0.02482 1.21944 " pathEditMode="relative" rAng="0" ptsTypes="AA">
                                      <p:cBhvr>
                                        <p:cTn id="249" dur="4500" fill="hold"/>
                                        <p:tgtEl>
                                          <p:spTgt spid="38"/>
                                        </p:tgtEl>
                                        <p:attrNameLst>
                                          <p:attrName>ppt_x</p:attrName>
                                          <p:attrName>ppt_y</p:attrName>
                                        </p:attrNameLst>
                                      </p:cBhvr>
                                      <p:rCtr x="2830" y="69694"/>
                                    </p:animMotion>
                                  </p:childTnLst>
                                </p:cTn>
                              </p:par>
                              <p:par>
                                <p:cTn id="250" presetID="42" presetClass="path" presetSubtype="0" repeatCount="indefinite" fill="hold" grpId="0" nodeType="withEffect">
                                  <p:stCondLst>
                                    <p:cond delay="500"/>
                                  </p:stCondLst>
                                  <p:childTnLst>
                                    <p:animMotion origin="layout" path="M 0.09599 -0.26318 L 0.15278 1.14547 " pathEditMode="relative" rAng="0" ptsTypes="AA">
                                      <p:cBhvr>
                                        <p:cTn id="251" dur="5000" fill="hold"/>
                                        <p:tgtEl>
                                          <p:spTgt spid="39"/>
                                        </p:tgtEl>
                                        <p:attrNameLst>
                                          <p:attrName>ppt_x</p:attrName>
                                          <p:attrName>ppt_y</p:attrName>
                                        </p:attrNameLst>
                                      </p:cBhvr>
                                      <p:rCtr x="2839" y="70421"/>
                                    </p:animMotion>
                                  </p:childTnLst>
                                </p:cTn>
                              </p:par>
                              <p:par>
                                <p:cTn id="252" presetID="42" presetClass="path" presetSubtype="0" repeatCount="indefinite" fill="hold" grpId="0" nodeType="withEffect">
                                  <p:stCondLst>
                                    <p:cond delay="1500"/>
                                  </p:stCondLst>
                                  <p:childTnLst>
                                    <p:animMotion origin="layout" path="M 0.00117 -0.1709 L 0.07137 1.18525 " pathEditMode="relative" rAng="0" ptsTypes="AA">
                                      <p:cBhvr>
                                        <p:cTn id="253" dur="5800" fill="hold"/>
                                        <p:tgtEl>
                                          <p:spTgt spid="40"/>
                                        </p:tgtEl>
                                        <p:attrNameLst>
                                          <p:attrName>ppt_x</p:attrName>
                                          <p:attrName>ppt_y</p:attrName>
                                        </p:attrNameLst>
                                      </p:cBhvr>
                                      <p:rCtr x="3504" y="67808"/>
                                    </p:animMotion>
                                  </p:childTnLst>
                                </p:cTn>
                              </p:par>
                              <p:par>
                                <p:cTn id="254" presetID="8" presetClass="emph" presetSubtype="0" repeatCount="indefinite" fill="hold" grpId="1" nodeType="withEffect">
                                  <p:stCondLst>
                                    <p:cond delay="0"/>
                                  </p:stCondLst>
                                  <p:childTnLst>
                                    <p:animRot by="21600000">
                                      <p:cBhvr>
                                        <p:cTn id="255" dur="5000" fill="hold"/>
                                        <p:tgtEl>
                                          <p:spTgt spid="37"/>
                                        </p:tgtEl>
                                        <p:attrNameLst>
                                          <p:attrName>r</p:attrName>
                                        </p:attrNameLst>
                                      </p:cBhvr>
                                    </p:animRot>
                                  </p:childTnLst>
                                </p:cTn>
                              </p:par>
                              <p:par>
                                <p:cTn id="256" presetID="8" presetClass="emph" presetSubtype="0" repeatCount="indefinite" fill="hold" grpId="1" nodeType="withEffect">
                                  <p:stCondLst>
                                    <p:cond delay="0"/>
                                  </p:stCondLst>
                                  <p:childTnLst>
                                    <p:animRot by="21600000">
                                      <p:cBhvr>
                                        <p:cTn id="257" dur="3000" fill="hold"/>
                                        <p:tgtEl>
                                          <p:spTgt spid="38"/>
                                        </p:tgtEl>
                                        <p:attrNameLst>
                                          <p:attrName>r</p:attrName>
                                        </p:attrNameLst>
                                      </p:cBhvr>
                                    </p:animRot>
                                  </p:childTnLst>
                                </p:cTn>
                              </p:par>
                              <p:par>
                                <p:cTn id="258" presetID="8" presetClass="emph" presetSubtype="0" repeatCount="indefinite" fill="hold" grpId="1" nodeType="withEffect">
                                  <p:stCondLst>
                                    <p:cond delay="0"/>
                                  </p:stCondLst>
                                  <p:childTnLst>
                                    <p:animRot by="21600000">
                                      <p:cBhvr>
                                        <p:cTn id="259" dur="2500" fill="hold"/>
                                        <p:tgtEl>
                                          <p:spTgt spid="39"/>
                                        </p:tgtEl>
                                        <p:attrNameLst>
                                          <p:attrName>r</p:attrName>
                                        </p:attrNameLst>
                                      </p:cBhvr>
                                    </p:animRot>
                                  </p:childTnLst>
                                </p:cTn>
                              </p:par>
                              <p:par>
                                <p:cTn id="260" presetID="8" presetClass="emph" presetSubtype="0" repeatCount="indefinite" fill="hold" grpId="1" nodeType="withEffect">
                                  <p:stCondLst>
                                    <p:cond delay="0"/>
                                  </p:stCondLst>
                                  <p:childTnLst>
                                    <p:animRot by="21600000">
                                      <p:cBhvr>
                                        <p:cTn id="261" dur="3500" fill="hold"/>
                                        <p:tgtEl>
                                          <p:spTgt spid="40"/>
                                        </p:tgtEl>
                                        <p:attrNameLst>
                                          <p:attrName>r</p:attrName>
                                        </p:attrNameLst>
                                      </p:cBhvr>
                                    </p:animRot>
                                  </p:childTnLst>
                                </p:cTn>
                              </p:par>
                              <p:par>
                                <p:cTn id="262" presetID="10" presetClass="entr" presetSubtype="0" repeatCount="indefinite" fill="hold" grpId="2" nodeType="withEffect">
                                  <p:stCondLst>
                                    <p:cond delay="0"/>
                                  </p:stCondLst>
                                  <p:childTnLst>
                                    <p:set>
                                      <p:cBhvr>
                                        <p:cTn id="263" dur="1" fill="hold">
                                          <p:stCondLst>
                                            <p:cond delay="0"/>
                                          </p:stCondLst>
                                        </p:cTn>
                                        <p:tgtEl>
                                          <p:spTgt spid="37"/>
                                        </p:tgtEl>
                                        <p:attrNameLst>
                                          <p:attrName>style.visibility</p:attrName>
                                        </p:attrNameLst>
                                      </p:cBhvr>
                                      <p:to>
                                        <p:strVal val="visible"/>
                                      </p:to>
                                    </p:set>
                                    <p:animEffect transition="in" filter="fade">
                                      <p:cBhvr>
                                        <p:cTn id="264" dur="10"/>
                                        <p:tgtEl>
                                          <p:spTgt spid="37"/>
                                        </p:tgtEl>
                                      </p:cBhvr>
                                    </p:animEffect>
                                  </p:childTnLst>
                                </p:cTn>
                              </p:par>
                              <p:par>
                                <p:cTn id="265" presetID="10" presetClass="entr" presetSubtype="0" repeatCount="indefinite" fill="hold" grpId="2" nodeType="withEffect">
                                  <p:stCondLst>
                                    <p:cond delay="0"/>
                                  </p:stCondLst>
                                  <p:childTnLst>
                                    <p:set>
                                      <p:cBhvr>
                                        <p:cTn id="266" dur="1" fill="hold">
                                          <p:stCondLst>
                                            <p:cond delay="0"/>
                                          </p:stCondLst>
                                        </p:cTn>
                                        <p:tgtEl>
                                          <p:spTgt spid="38"/>
                                        </p:tgtEl>
                                        <p:attrNameLst>
                                          <p:attrName>style.visibility</p:attrName>
                                        </p:attrNameLst>
                                      </p:cBhvr>
                                      <p:to>
                                        <p:strVal val="visible"/>
                                      </p:to>
                                    </p:set>
                                    <p:animEffect transition="in" filter="fade">
                                      <p:cBhvr>
                                        <p:cTn id="267" dur="10"/>
                                        <p:tgtEl>
                                          <p:spTgt spid="38"/>
                                        </p:tgtEl>
                                      </p:cBhvr>
                                    </p:animEffect>
                                  </p:childTnLst>
                                </p:cTn>
                              </p:par>
                              <p:par>
                                <p:cTn id="268" presetID="10" presetClass="entr" presetSubtype="0" repeatCount="indefinite" fill="hold" grpId="2" nodeType="withEffect">
                                  <p:stCondLst>
                                    <p:cond delay="0"/>
                                  </p:stCondLst>
                                  <p:childTnLst>
                                    <p:set>
                                      <p:cBhvr>
                                        <p:cTn id="269" dur="1" fill="hold">
                                          <p:stCondLst>
                                            <p:cond delay="0"/>
                                          </p:stCondLst>
                                        </p:cTn>
                                        <p:tgtEl>
                                          <p:spTgt spid="39"/>
                                        </p:tgtEl>
                                        <p:attrNameLst>
                                          <p:attrName>style.visibility</p:attrName>
                                        </p:attrNameLst>
                                      </p:cBhvr>
                                      <p:to>
                                        <p:strVal val="visible"/>
                                      </p:to>
                                    </p:set>
                                    <p:animEffect transition="in" filter="fade">
                                      <p:cBhvr>
                                        <p:cTn id="270" dur="10"/>
                                        <p:tgtEl>
                                          <p:spTgt spid="39"/>
                                        </p:tgtEl>
                                      </p:cBhvr>
                                    </p:animEffect>
                                  </p:childTnLst>
                                </p:cTn>
                              </p:par>
                              <p:par>
                                <p:cTn id="271" presetID="10" presetClass="entr" presetSubtype="0" repeatCount="indefinite" fill="hold" grpId="2" nodeType="withEffect">
                                  <p:stCondLst>
                                    <p:cond delay="0"/>
                                  </p:stCondLst>
                                  <p:childTnLst>
                                    <p:set>
                                      <p:cBhvr>
                                        <p:cTn id="272" dur="1" fill="hold">
                                          <p:stCondLst>
                                            <p:cond delay="0"/>
                                          </p:stCondLst>
                                        </p:cTn>
                                        <p:tgtEl>
                                          <p:spTgt spid="40"/>
                                        </p:tgtEl>
                                        <p:attrNameLst>
                                          <p:attrName>style.visibility</p:attrName>
                                        </p:attrNameLst>
                                      </p:cBhvr>
                                      <p:to>
                                        <p:strVal val="visible"/>
                                      </p:to>
                                    </p:set>
                                    <p:animEffect transition="in" filter="fade">
                                      <p:cBhvr>
                                        <p:cTn id="273" dur="10"/>
                                        <p:tgtEl>
                                          <p:spTgt spid="40"/>
                                        </p:tgtEl>
                                      </p:cBhvr>
                                    </p:animEffect>
                                  </p:childTnLst>
                                </p:cTn>
                              </p:par>
                              <p:par>
                                <p:cTn id="274" presetID="42" presetClass="path" presetSubtype="0" repeatCount="indefinite" fill="hold" grpId="0" nodeType="withEffect">
                                  <p:stCondLst>
                                    <p:cond delay="2700"/>
                                  </p:stCondLst>
                                  <p:childTnLst>
                                    <p:animMotion origin="layout" path="M 2.96952E-6 -3.79278E-6 L 0.07606 1.18201 " pathEditMode="relative" rAng="0" ptsTypes="AA">
                                      <p:cBhvr>
                                        <p:cTn id="275" dur="6000" fill="hold"/>
                                        <p:tgtEl>
                                          <p:spTgt spid="41"/>
                                        </p:tgtEl>
                                        <p:attrNameLst>
                                          <p:attrName>ppt_x</p:attrName>
                                          <p:attrName>ppt_y</p:attrName>
                                        </p:attrNameLst>
                                      </p:cBhvr>
                                      <p:rCtr x="3803" y="59089"/>
                                    </p:animMotion>
                                  </p:childTnLst>
                                </p:cTn>
                              </p:par>
                              <p:par>
                                <p:cTn id="276" presetID="42" presetClass="path" presetSubtype="0" repeatCount="indefinite" fill="hold" grpId="0" nodeType="withEffect">
                                  <p:stCondLst>
                                    <p:cond delay="1800"/>
                                  </p:stCondLst>
                                  <p:childTnLst>
                                    <p:animMotion origin="layout" path="M -0.14983 -0.17445 L -0.1283 1.21944 " pathEditMode="relative" rAng="0" ptsTypes="AA">
                                      <p:cBhvr>
                                        <p:cTn id="277" dur="6000" fill="hold"/>
                                        <p:tgtEl>
                                          <p:spTgt spid="42"/>
                                        </p:tgtEl>
                                        <p:attrNameLst>
                                          <p:attrName>ppt_x</p:attrName>
                                          <p:attrName>ppt_y</p:attrName>
                                        </p:attrNameLst>
                                      </p:cBhvr>
                                      <p:rCtr x="1076" y="69694"/>
                                    </p:animMotion>
                                  </p:childTnLst>
                                </p:cTn>
                              </p:par>
                              <p:par>
                                <p:cTn id="278" presetID="42" presetClass="path" presetSubtype="0" repeatCount="indefinite" fill="hold" grpId="0" nodeType="withEffect">
                                  <p:stCondLst>
                                    <p:cond delay="1400"/>
                                  </p:stCondLst>
                                  <p:childTnLst>
                                    <p:animMotion origin="layout" path="M 0.16971 -0.32608 L 0.16658 1.20838 " pathEditMode="relative" rAng="0" ptsTypes="AA">
                                      <p:cBhvr>
                                        <p:cTn id="279" dur="8250" fill="hold"/>
                                        <p:tgtEl>
                                          <p:spTgt spid="43"/>
                                        </p:tgtEl>
                                        <p:attrNameLst>
                                          <p:attrName>ppt_x</p:attrName>
                                          <p:attrName>ppt_y</p:attrName>
                                        </p:attrNameLst>
                                      </p:cBhvr>
                                      <p:rCtr x="-156" y="76711"/>
                                    </p:animMotion>
                                  </p:childTnLst>
                                </p:cTn>
                              </p:par>
                              <p:par>
                                <p:cTn id="280" presetID="42" presetClass="path" presetSubtype="0" repeatCount="indefinite" fill="hold" grpId="0" nodeType="withEffect">
                                  <p:stCondLst>
                                    <p:cond delay="600"/>
                                  </p:stCondLst>
                                  <p:childTnLst>
                                    <p:animMotion origin="layout" path="M -0.05002 -0.14315 L 0.08518 1.19565 " pathEditMode="relative" rAng="0" ptsTypes="AA">
                                      <p:cBhvr>
                                        <p:cTn id="281" dur="6250" fill="hold"/>
                                        <p:tgtEl>
                                          <p:spTgt spid="44"/>
                                        </p:tgtEl>
                                        <p:attrNameLst>
                                          <p:attrName>ppt_x</p:attrName>
                                          <p:attrName>ppt_y</p:attrName>
                                        </p:attrNameLst>
                                      </p:cBhvr>
                                      <p:rCtr x="6760" y="66929"/>
                                    </p:animMotion>
                                  </p:childTnLst>
                                </p:cTn>
                              </p:par>
                              <p:par>
                                <p:cTn id="282" presetID="8" presetClass="emph" presetSubtype="0" repeatCount="indefinite" fill="hold" grpId="1" nodeType="withEffect">
                                  <p:stCondLst>
                                    <p:cond delay="0"/>
                                  </p:stCondLst>
                                  <p:childTnLst>
                                    <p:animRot by="21600000">
                                      <p:cBhvr>
                                        <p:cTn id="283" dur="5000" fill="hold"/>
                                        <p:tgtEl>
                                          <p:spTgt spid="41"/>
                                        </p:tgtEl>
                                        <p:attrNameLst>
                                          <p:attrName>r</p:attrName>
                                        </p:attrNameLst>
                                      </p:cBhvr>
                                    </p:animRot>
                                  </p:childTnLst>
                                </p:cTn>
                              </p:par>
                              <p:par>
                                <p:cTn id="284" presetID="8" presetClass="emph" presetSubtype="0" repeatCount="indefinite" fill="hold" grpId="1" nodeType="withEffect">
                                  <p:stCondLst>
                                    <p:cond delay="0"/>
                                  </p:stCondLst>
                                  <p:childTnLst>
                                    <p:animRot by="21600000">
                                      <p:cBhvr>
                                        <p:cTn id="285" dur="3000" fill="hold"/>
                                        <p:tgtEl>
                                          <p:spTgt spid="42"/>
                                        </p:tgtEl>
                                        <p:attrNameLst>
                                          <p:attrName>r</p:attrName>
                                        </p:attrNameLst>
                                      </p:cBhvr>
                                    </p:animRot>
                                  </p:childTnLst>
                                </p:cTn>
                              </p:par>
                              <p:par>
                                <p:cTn id="286" presetID="8" presetClass="emph" presetSubtype="0" repeatCount="indefinite" fill="hold" grpId="1" nodeType="withEffect">
                                  <p:stCondLst>
                                    <p:cond delay="0"/>
                                  </p:stCondLst>
                                  <p:childTnLst>
                                    <p:animRot by="21600000">
                                      <p:cBhvr>
                                        <p:cTn id="287" dur="2500" fill="hold"/>
                                        <p:tgtEl>
                                          <p:spTgt spid="43"/>
                                        </p:tgtEl>
                                        <p:attrNameLst>
                                          <p:attrName>r</p:attrName>
                                        </p:attrNameLst>
                                      </p:cBhvr>
                                    </p:animRot>
                                  </p:childTnLst>
                                </p:cTn>
                              </p:par>
                              <p:par>
                                <p:cTn id="288" presetID="8" presetClass="emph" presetSubtype="0" repeatCount="indefinite" fill="hold" grpId="1" nodeType="withEffect">
                                  <p:stCondLst>
                                    <p:cond delay="0"/>
                                  </p:stCondLst>
                                  <p:childTnLst>
                                    <p:animRot by="21600000">
                                      <p:cBhvr>
                                        <p:cTn id="289" dur="3500" fill="hold"/>
                                        <p:tgtEl>
                                          <p:spTgt spid="44"/>
                                        </p:tgtEl>
                                        <p:attrNameLst>
                                          <p:attrName>r</p:attrName>
                                        </p:attrNameLst>
                                      </p:cBhvr>
                                    </p:animRot>
                                  </p:childTnLst>
                                </p:cTn>
                              </p:par>
                              <p:par>
                                <p:cTn id="290" presetID="10" presetClass="entr" presetSubtype="0" repeatCount="indefinite" fill="hold" grpId="2" nodeType="withEffect">
                                  <p:stCondLst>
                                    <p:cond delay="0"/>
                                  </p:stCondLst>
                                  <p:childTnLst>
                                    <p:set>
                                      <p:cBhvr>
                                        <p:cTn id="291" dur="1" fill="hold">
                                          <p:stCondLst>
                                            <p:cond delay="0"/>
                                          </p:stCondLst>
                                        </p:cTn>
                                        <p:tgtEl>
                                          <p:spTgt spid="41"/>
                                        </p:tgtEl>
                                        <p:attrNameLst>
                                          <p:attrName>style.visibility</p:attrName>
                                        </p:attrNameLst>
                                      </p:cBhvr>
                                      <p:to>
                                        <p:strVal val="visible"/>
                                      </p:to>
                                    </p:set>
                                    <p:animEffect transition="in" filter="fade">
                                      <p:cBhvr>
                                        <p:cTn id="292" dur="10"/>
                                        <p:tgtEl>
                                          <p:spTgt spid="41"/>
                                        </p:tgtEl>
                                      </p:cBhvr>
                                    </p:animEffect>
                                  </p:childTnLst>
                                </p:cTn>
                              </p:par>
                              <p:par>
                                <p:cTn id="293" presetID="10" presetClass="entr" presetSubtype="0" repeatCount="indefinite" fill="hold" grpId="2" nodeType="withEffect">
                                  <p:stCondLst>
                                    <p:cond delay="0"/>
                                  </p:stCondLst>
                                  <p:childTnLst>
                                    <p:set>
                                      <p:cBhvr>
                                        <p:cTn id="294" dur="1" fill="hold">
                                          <p:stCondLst>
                                            <p:cond delay="0"/>
                                          </p:stCondLst>
                                        </p:cTn>
                                        <p:tgtEl>
                                          <p:spTgt spid="42"/>
                                        </p:tgtEl>
                                        <p:attrNameLst>
                                          <p:attrName>style.visibility</p:attrName>
                                        </p:attrNameLst>
                                      </p:cBhvr>
                                      <p:to>
                                        <p:strVal val="visible"/>
                                      </p:to>
                                    </p:set>
                                    <p:animEffect transition="in" filter="fade">
                                      <p:cBhvr>
                                        <p:cTn id="295" dur="10"/>
                                        <p:tgtEl>
                                          <p:spTgt spid="42"/>
                                        </p:tgtEl>
                                      </p:cBhvr>
                                    </p:animEffect>
                                  </p:childTnLst>
                                </p:cTn>
                              </p:par>
                              <p:par>
                                <p:cTn id="296" presetID="10" presetClass="entr" presetSubtype="0" repeatCount="indefinite" fill="hold" grpId="2" nodeType="withEffect">
                                  <p:stCondLst>
                                    <p:cond delay="0"/>
                                  </p:stCondLst>
                                  <p:childTnLst>
                                    <p:set>
                                      <p:cBhvr>
                                        <p:cTn id="297" dur="1" fill="hold">
                                          <p:stCondLst>
                                            <p:cond delay="0"/>
                                          </p:stCondLst>
                                        </p:cTn>
                                        <p:tgtEl>
                                          <p:spTgt spid="43"/>
                                        </p:tgtEl>
                                        <p:attrNameLst>
                                          <p:attrName>style.visibility</p:attrName>
                                        </p:attrNameLst>
                                      </p:cBhvr>
                                      <p:to>
                                        <p:strVal val="visible"/>
                                      </p:to>
                                    </p:set>
                                    <p:animEffect transition="in" filter="fade">
                                      <p:cBhvr>
                                        <p:cTn id="298" dur="10"/>
                                        <p:tgtEl>
                                          <p:spTgt spid="43"/>
                                        </p:tgtEl>
                                      </p:cBhvr>
                                    </p:animEffect>
                                  </p:childTnLst>
                                </p:cTn>
                              </p:par>
                              <p:par>
                                <p:cTn id="299" presetID="10" presetClass="entr" presetSubtype="0" repeatCount="indefinite" fill="hold" grpId="2" nodeType="withEffect">
                                  <p:stCondLst>
                                    <p:cond delay="0"/>
                                  </p:stCondLst>
                                  <p:childTnLst>
                                    <p:set>
                                      <p:cBhvr>
                                        <p:cTn id="300" dur="1" fill="hold">
                                          <p:stCondLst>
                                            <p:cond delay="0"/>
                                          </p:stCondLst>
                                        </p:cTn>
                                        <p:tgtEl>
                                          <p:spTgt spid="44"/>
                                        </p:tgtEl>
                                        <p:attrNameLst>
                                          <p:attrName>style.visibility</p:attrName>
                                        </p:attrNameLst>
                                      </p:cBhvr>
                                      <p:to>
                                        <p:strVal val="visible"/>
                                      </p:to>
                                    </p:set>
                                    <p:animEffect transition="in" filter="fade">
                                      <p:cBhvr>
                                        <p:cTn id="301" dur="10"/>
                                        <p:tgtEl>
                                          <p:spTgt spid="44"/>
                                        </p:tgtEl>
                                      </p:cBhvr>
                                    </p:animEffect>
                                  </p:childTnLst>
                                </p:cTn>
                              </p:par>
                              <p:par>
                                <p:cTn id="302" presetID="2" presetClass="entr" presetSubtype="2" fill="hold" grpId="0" nodeType="withEffect">
                                  <p:stCondLst>
                                    <p:cond delay="2300"/>
                                  </p:stCondLst>
                                  <p:iterate type="wd">
                                    <p:tmPct val="10000"/>
                                  </p:iterate>
                                  <p:childTnLst>
                                    <p:set>
                                      <p:cBhvr>
                                        <p:cTn id="303" dur="1" fill="hold">
                                          <p:stCondLst>
                                            <p:cond delay="0"/>
                                          </p:stCondLst>
                                        </p:cTn>
                                        <p:tgtEl>
                                          <p:spTgt spid="49"/>
                                        </p:tgtEl>
                                        <p:attrNameLst>
                                          <p:attrName>style.visibility</p:attrName>
                                        </p:attrNameLst>
                                      </p:cBhvr>
                                      <p:to>
                                        <p:strVal val="visible"/>
                                      </p:to>
                                    </p:set>
                                    <p:anim calcmode="lin" valueType="num">
                                      <p:cBhvr additive="base">
                                        <p:cTn id="304" dur="750" fill="hold"/>
                                        <p:tgtEl>
                                          <p:spTgt spid="49"/>
                                        </p:tgtEl>
                                        <p:attrNameLst>
                                          <p:attrName>ppt_x</p:attrName>
                                        </p:attrNameLst>
                                      </p:cBhvr>
                                      <p:tavLst>
                                        <p:tav tm="0">
                                          <p:val>
                                            <p:strVal val="1+#ppt_w/2"/>
                                          </p:val>
                                        </p:tav>
                                        <p:tav tm="100000">
                                          <p:val>
                                            <p:strVal val="#ppt_x"/>
                                          </p:val>
                                        </p:tav>
                                      </p:tavLst>
                                    </p:anim>
                                    <p:anim calcmode="lin" valueType="num">
                                      <p:cBhvr additive="base">
                                        <p:cTn id="305" dur="750" fill="hold"/>
                                        <p:tgtEl>
                                          <p:spTgt spid="49"/>
                                        </p:tgtEl>
                                        <p:attrNameLst>
                                          <p:attrName>ppt_y</p:attrName>
                                        </p:attrNameLst>
                                      </p:cBhvr>
                                      <p:tavLst>
                                        <p:tav tm="0">
                                          <p:val>
                                            <p:strVal val="#ppt_y"/>
                                          </p:val>
                                        </p:tav>
                                        <p:tav tm="100000">
                                          <p:val>
                                            <p:strVal val="#ppt_y"/>
                                          </p:val>
                                        </p:tav>
                                      </p:tavLst>
                                    </p:anim>
                                  </p:childTnLst>
                                </p:cTn>
                              </p:par>
                              <p:par>
                                <p:cTn id="306" presetID="42" presetClass="entr" presetSubtype="0" fill="hold" grpId="0" nodeType="withEffect">
                                  <p:stCondLst>
                                    <p:cond delay="3200"/>
                                  </p:stCondLst>
                                  <p:childTnLst>
                                    <p:set>
                                      <p:cBhvr>
                                        <p:cTn id="307" dur="1" fill="hold">
                                          <p:stCondLst>
                                            <p:cond delay="0"/>
                                          </p:stCondLst>
                                        </p:cTn>
                                        <p:tgtEl>
                                          <p:spTgt spid="48"/>
                                        </p:tgtEl>
                                        <p:attrNameLst>
                                          <p:attrName>style.visibility</p:attrName>
                                        </p:attrNameLst>
                                      </p:cBhvr>
                                      <p:to>
                                        <p:strVal val="visible"/>
                                      </p:to>
                                    </p:set>
                                    <p:animEffect transition="in" filter="fade">
                                      <p:cBhvr>
                                        <p:cTn id="308" dur="1000"/>
                                        <p:tgtEl>
                                          <p:spTgt spid="48"/>
                                        </p:tgtEl>
                                      </p:cBhvr>
                                    </p:animEffect>
                                    <p:anim calcmode="lin" valueType="num">
                                      <p:cBhvr>
                                        <p:cTn id="309" dur="1000" fill="hold"/>
                                        <p:tgtEl>
                                          <p:spTgt spid="48"/>
                                        </p:tgtEl>
                                        <p:attrNameLst>
                                          <p:attrName>ppt_x</p:attrName>
                                        </p:attrNameLst>
                                      </p:cBhvr>
                                      <p:tavLst>
                                        <p:tav tm="0">
                                          <p:val>
                                            <p:strVal val="#ppt_x"/>
                                          </p:val>
                                        </p:tav>
                                        <p:tav tm="100000">
                                          <p:val>
                                            <p:strVal val="#ppt_x"/>
                                          </p:val>
                                        </p:tav>
                                      </p:tavLst>
                                    </p:anim>
                                    <p:anim calcmode="lin" valueType="num">
                                      <p:cBhvr>
                                        <p:cTn id="310" dur="1000" fill="hold"/>
                                        <p:tgtEl>
                                          <p:spTgt spid="48"/>
                                        </p:tgtEl>
                                        <p:attrNameLst>
                                          <p:attrName>ppt_y</p:attrName>
                                        </p:attrNameLst>
                                      </p:cBhvr>
                                      <p:tavLst>
                                        <p:tav tm="0">
                                          <p:val>
                                            <p:strVal val="#ppt_y+.1"/>
                                          </p:val>
                                        </p:tav>
                                        <p:tav tm="100000">
                                          <p:val>
                                            <p:strVal val="#ppt_y"/>
                                          </p:val>
                                        </p:tav>
                                      </p:tavLst>
                                    </p:anim>
                                  </p:childTnLst>
                                </p:cTn>
                              </p:par>
                              <p:par>
                                <p:cTn id="311" presetID="12" presetClass="entr" presetSubtype="8" fill="hold" nodeType="withEffect">
                                  <p:stCondLst>
                                    <p:cond delay="1000"/>
                                  </p:stCondLst>
                                  <p:childTnLst>
                                    <p:set>
                                      <p:cBhvr>
                                        <p:cTn id="312" dur="1" fill="hold">
                                          <p:stCondLst>
                                            <p:cond delay="0"/>
                                          </p:stCondLst>
                                        </p:cTn>
                                        <p:tgtEl>
                                          <p:spTgt spid="50"/>
                                        </p:tgtEl>
                                        <p:attrNameLst>
                                          <p:attrName>style.visibility</p:attrName>
                                        </p:attrNameLst>
                                      </p:cBhvr>
                                      <p:to>
                                        <p:strVal val="visible"/>
                                      </p:to>
                                    </p:set>
                                    <p:anim calcmode="lin" valueType="num">
                                      <p:cBhvr additive="base">
                                        <p:cTn id="313" dur="1250"/>
                                        <p:tgtEl>
                                          <p:spTgt spid="50"/>
                                        </p:tgtEl>
                                        <p:attrNameLst>
                                          <p:attrName>ppt_x</p:attrName>
                                        </p:attrNameLst>
                                      </p:cBhvr>
                                      <p:tavLst>
                                        <p:tav tm="0">
                                          <p:val>
                                            <p:strVal val="#ppt_x-#ppt_w*1.125000"/>
                                          </p:val>
                                        </p:tav>
                                        <p:tav tm="100000">
                                          <p:val>
                                            <p:strVal val="#ppt_x"/>
                                          </p:val>
                                        </p:tav>
                                      </p:tavLst>
                                    </p:anim>
                                    <p:animEffect transition="in" filter="wipe(right)">
                                      <p:cBhvr>
                                        <p:cTn id="314" dur="1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8" grpId="0" animBg="1"/>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rot="2270211">
            <a:off x="429608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 name="椭圆 4"/>
          <p:cNvSpPr/>
          <p:nvPr/>
        </p:nvSpPr>
        <p:spPr>
          <a:xfrm rot="4680544">
            <a:off x="4621287"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 name="椭圆 5"/>
          <p:cNvSpPr/>
          <p:nvPr/>
        </p:nvSpPr>
        <p:spPr>
          <a:xfrm rot="2084213" flipH="1">
            <a:off x="411542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7" name="椭圆 6"/>
          <p:cNvSpPr/>
          <p:nvPr/>
        </p:nvSpPr>
        <p:spPr>
          <a:xfrm rot="3120000">
            <a:off x="466772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8" name="椭圆 7"/>
          <p:cNvSpPr/>
          <p:nvPr/>
        </p:nvSpPr>
        <p:spPr>
          <a:xfrm rot="3006897">
            <a:off x="4996796" y="-372270"/>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9" name="椭圆 8"/>
          <p:cNvSpPr/>
          <p:nvPr/>
        </p:nvSpPr>
        <p:spPr>
          <a:xfrm rot="2270211">
            <a:off x="427822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0" name="椭圆 9"/>
          <p:cNvSpPr/>
          <p:nvPr/>
        </p:nvSpPr>
        <p:spPr>
          <a:xfrm rot="4680544">
            <a:off x="4603428"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1" name="椭圆 10"/>
          <p:cNvSpPr/>
          <p:nvPr/>
        </p:nvSpPr>
        <p:spPr>
          <a:xfrm rot="2084213" flipH="1">
            <a:off x="409756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2" name="椭圆 11"/>
          <p:cNvSpPr/>
          <p:nvPr/>
        </p:nvSpPr>
        <p:spPr>
          <a:xfrm rot="3120000">
            <a:off x="464867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3" name="椭圆 12"/>
          <p:cNvSpPr/>
          <p:nvPr/>
        </p:nvSpPr>
        <p:spPr>
          <a:xfrm rot="2270211">
            <a:off x="304275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4" name="椭圆 13"/>
          <p:cNvSpPr/>
          <p:nvPr/>
        </p:nvSpPr>
        <p:spPr>
          <a:xfrm rot="3120000">
            <a:off x="337157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5" name="椭圆 14"/>
          <p:cNvSpPr/>
          <p:nvPr/>
        </p:nvSpPr>
        <p:spPr>
          <a:xfrm rot="3006897">
            <a:off x="3646646" y="-75031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6" name="椭圆 15"/>
          <p:cNvSpPr/>
          <p:nvPr/>
        </p:nvSpPr>
        <p:spPr>
          <a:xfrm rot="1199333">
            <a:off x="2592533" y="-844402"/>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7" name="椭圆 16"/>
          <p:cNvSpPr/>
          <p:nvPr/>
        </p:nvSpPr>
        <p:spPr>
          <a:xfrm rot="2270211">
            <a:off x="302489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8" name="椭圆 17"/>
          <p:cNvSpPr/>
          <p:nvPr/>
        </p:nvSpPr>
        <p:spPr>
          <a:xfrm rot="3120000">
            <a:off x="335252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9" name="椭圆 18"/>
          <p:cNvSpPr/>
          <p:nvPr/>
        </p:nvSpPr>
        <p:spPr>
          <a:xfrm rot="3006897">
            <a:off x="3628787" y="-750313"/>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0" name="椭圆 19"/>
          <p:cNvSpPr/>
          <p:nvPr/>
        </p:nvSpPr>
        <p:spPr>
          <a:xfrm rot="2270211">
            <a:off x="1584597" y="-417556"/>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1" name="椭圆 20"/>
          <p:cNvSpPr/>
          <p:nvPr/>
        </p:nvSpPr>
        <p:spPr>
          <a:xfrm rot="4680544">
            <a:off x="1721858" y="-743722"/>
            <a:ext cx="140494" cy="14287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2" name="椭圆 21"/>
          <p:cNvSpPr/>
          <p:nvPr/>
        </p:nvSpPr>
        <p:spPr>
          <a:xfrm rot="2084213" flipH="1">
            <a:off x="1187268" y="-893806"/>
            <a:ext cx="79772" cy="8096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3" name="椭圆 22"/>
          <p:cNvSpPr/>
          <p:nvPr/>
        </p:nvSpPr>
        <p:spPr>
          <a:xfrm rot="3120000">
            <a:off x="1768293" y="-647282"/>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4" name="椭圆 23"/>
          <p:cNvSpPr/>
          <p:nvPr/>
        </p:nvSpPr>
        <p:spPr>
          <a:xfrm rot="3006897">
            <a:off x="2134478" y="-21025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5" name="椭圆 24"/>
          <p:cNvSpPr/>
          <p:nvPr/>
        </p:nvSpPr>
        <p:spPr>
          <a:xfrm rot="1199333">
            <a:off x="1284899" y="-623534"/>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6" name="椭圆 25"/>
          <p:cNvSpPr/>
          <p:nvPr/>
        </p:nvSpPr>
        <p:spPr>
          <a:xfrm rot="4680544">
            <a:off x="1703999" y="-743722"/>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7" name="椭圆 26"/>
          <p:cNvSpPr/>
          <p:nvPr/>
        </p:nvSpPr>
        <p:spPr>
          <a:xfrm rot="2084213" flipH="1">
            <a:off x="1169408" y="-893806"/>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8" name="椭圆 27"/>
          <p:cNvSpPr/>
          <p:nvPr/>
        </p:nvSpPr>
        <p:spPr>
          <a:xfrm rot="3120000">
            <a:off x="1749243" y="-647282"/>
            <a:ext cx="98822" cy="10120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9" name="椭圆 28"/>
          <p:cNvSpPr/>
          <p:nvPr/>
        </p:nvSpPr>
        <p:spPr>
          <a:xfrm rot="2270211">
            <a:off x="574305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0" name="椭圆 29"/>
          <p:cNvSpPr/>
          <p:nvPr/>
        </p:nvSpPr>
        <p:spPr>
          <a:xfrm rot="2084213" flipH="1">
            <a:off x="5393776"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1" name="椭圆 30"/>
          <p:cNvSpPr/>
          <p:nvPr/>
        </p:nvSpPr>
        <p:spPr>
          <a:xfrm rot="3006897">
            <a:off x="6232365" y="-552565"/>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2" name="椭圆 31"/>
          <p:cNvSpPr/>
          <p:nvPr/>
        </p:nvSpPr>
        <p:spPr>
          <a:xfrm rot="1199333">
            <a:off x="5472746" y="-623533"/>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3" name="椭圆 32"/>
          <p:cNvSpPr/>
          <p:nvPr/>
        </p:nvSpPr>
        <p:spPr>
          <a:xfrm rot="2270211">
            <a:off x="572519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4" name="椭圆 33"/>
          <p:cNvSpPr/>
          <p:nvPr/>
        </p:nvSpPr>
        <p:spPr>
          <a:xfrm rot="2084213" flipH="1">
            <a:off x="5375917"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5" name="椭圆 34"/>
          <p:cNvSpPr/>
          <p:nvPr/>
        </p:nvSpPr>
        <p:spPr>
          <a:xfrm rot="3006897">
            <a:off x="6214506" y="-552565"/>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6" name="椭圆 35"/>
          <p:cNvSpPr/>
          <p:nvPr/>
        </p:nvSpPr>
        <p:spPr>
          <a:xfrm rot="1199333">
            <a:off x="5454887" y="-623533"/>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7" name="椭圆 36"/>
          <p:cNvSpPr/>
          <p:nvPr/>
        </p:nvSpPr>
        <p:spPr>
          <a:xfrm rot="2270211">
            <a:off x="700698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8" name="椭圆 37"/>
          <p:cNvSpPr/>
          <p:nvPr/>
        </p:nvSpPr>
        <p:spPr>
          <a:xfrm rot="2084213" flipH="1">
            <a:off x="644142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9" name="椭圆 38"/>
          <p:cNvSpPr/>
          <p:nvPr/>
        </p:nvSpPr>
        <p:spPr>
          <a:xfrm rot="3006897">
            <a:off x="7372942" y="-696306"/>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0" name="椭圆 39"/>
          <p:cNvSpPr/>
          <p:nvPr/>
        </p:nvSpPr>
        <p:spPr>
          <a:xfrm rot="1199333">
            <a:off x="6768890" y="-790396"/>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1" name="椭圆 40"/>
          <p:cNvSpPr/>
          <p:nvPr/>
        </p:nvSpPr>
        <p:spPr>
          <a:xfrm rot="2270211">
            <a:off x="698912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2" name="椭圆 41"/>
          <p:cNvSpPr/>
          <p:nvPr/>
        </p:nvSpPr>
        <p:spPr>
          <a:xfrm rot="2084213" flipH="1">
            <a:off x="642356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3" name="椭圆 42"/>
          <p:cNvSpPr/>
          <p:nvPr/>
        </p:nvSpPr>
        <p:spPr>
          <a:xfrm rot="3006897">
            <a:off x="7355083" y="-696307"/>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4" name="椭圆 43"/>
          <p:cNvSpPr/>
          <p:nvPr/>
        </p:nvSpPr>
        <p:spPr>
          <a:xfrm rot="1199333">
            <a:off x="6751031" y="-790396"/>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pic>
        <p:nvPicPr>
          <p:cNvPr id="46" name="Picture 2"/>
          <p:cNvPicPr>
            <a:picLocks noChangeAspect="1" noChangeArrowheads="1"/>
          </p:cNvPicPr>
          <p:nvPr/>
        </p:nvPicPr>
        <p:blipFill>
          <a:blip r:embed="rId3" cstate="screen"/>
          <a:stretch>
            <a:fillRect/>
          </a:stretch>
        </p:blipFill>
        <p:spPr bwMode="auto">
          <a:xfrm>
            <a:off x="429228" y="1267476"/>
            <a:ext cx="2035943" cy="3265655"/>
          </a:xfrm>
          <a:prstGeom prst="rect">
            <a:avLst/>
          </a:prstGeom>
          <a:noFill/>
          <a:effectLst/>
        </p:spPr>
      </p:pic>
      <p:pic>
        <p:nvPicPr>
          <p:cNvPr id="47" name="颁奖盛典"/>
          <p:cNvPicPr>
            <a:picLocks noChangeAspect="1" noChangeArrowheads="1"/>
          </p:cNvPicPr>
          <p:nvPr/>
        </p:nvPicPr>
        <p:blipFill>
          <a:blip r:embed="rId4" cstate="screen"/>
          <a:stretch>
            <a:fillRect/>
          </a:stretch>
        </p:blipFill>
        <p:spPr bwMode="auto">
          <a:xfrm>
            <a:off x="-118020" y="3929328"/>
            <a:ext cx="3251417" cy="1395752"/>
          </a:xfrm>
          <a:prstGeom prst="rect">
            <a:avLst/>
          </a:prstGeom>
          <a:noFill/>
          <a:ln w="9525">
            <a:noFill/>
            <a:miter lim="800000"/>
            <a:headEnd/>
            <a:tailEnd/>
          </a:ln>
        </p:spPr>
      </p:pic>
      <p:sp>
        <p:nvSpPr>
          <p:cNvPr id="49" name="获奖者名单"/>
          <p:cNvSpPr txBox="1"/>
          <p:nvPr/>
        </p:nvSpPr>
        <p:spPr>
          <a:xfrm>
            <a:off x="3331644" y="1568493"/>
            <a:ext cx="2020072" cy="461649"/>
          </a:xfrm>
          <a:prstGeom prst="rect">
            <a:avLst/>
          </a:prstGeom>
          <a:noFill/>
        </p:spPr>
        <p:txBody>
          <a:bodyPr wrap="none" lIns="91424" tIns="45712" rIns="91424" bIns="45712" rtlCol="0">
            <a:spAutoFit/>
            <a:scene3d>
              <a:camera prst="orthographicFront"/>
              <a:lightRig rig="flat" dir="t"/>
            </a:scene3d>
            <a:sp3d extrusionH="38100">
              <a:extrusionClr>
                <a:srgbClr val="FBD04E"/>
              </a:extrusionClr>
            </a:sp3d>
          </a:bodyPr>
          <a:lstStyle>
            <a:defPPr>
              <a:defRPr lang="zh-CN"/>
            </a:defPPr>
            <a:lvl1pPr algn="ctr">
              <a:defRPr sz="4000" b="1">
                <a:gradFill flip="none" rotWithShape="1">
                  <a:gsLst>
                    <a:gs pos="39000">
                      <a:srgbClr val="FFFCB3"/>
                    </a:gs>
                    <a:gs pos="100000">
                      <a:srgbClr val="E2BD65"/>
                    </a:gs>
                    <a:gs pos="75000">
                      <a:srgbClr val="FEA412"/>
                    </a:gs>
                  </a:gsLst>
                  <a:path path="circle">
                    <a:fillToRect l="50000" t="50000" r="50000" b="50000"/>
                  </a:path>
                  <a:tileRect/>
                </a:gradFill>
                <a:effectLst>
                  <a:outerShdw blurRad="292100" algn="tl" rotWithShape="0">
                    <a:srgbClr val="7A0000">
                      <a:alpha val="85882"/>
                    </a:srgbClr>
                  </a:outerShdw>
                </a:effectLst>
                <a:latin typeface="微软雅黑" panose="020B0503020204020204" pitchFamily="34" charset="-122"/>
                <a:ea typeface="微软雅黑" panose="020B0503020204020204" pitchFamily="34" charset="-122"/>
              </a:defRPr>
            </a:lvl1pPr>
          </a:lstStyle>
          <a:p>
            <a:pPr algn="l"/>
            <a:r>
              <a:rPr lang="zh-CN" altLang="en-US" sz="2400"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latin typeface="造字工房俊雅（非商用）常规体" pitchFamily="50" charset="-122"/>
                <a:ea typeface="造字工房俊雅（非商用）常规体" pitchFamily="50" charset="-122"/>
              </a:rPr>
              <a:t>获奖要求：</a:t>
            </a:r>
          </a:p>
        </p:txBody>
      </p:sp>
      <p:grpSp>
        <p:nvGrpSpPr>
          <p:cNvPr id="50" name="组合 49"/>
          <p:cNvGrpSpPr/>
          <p:nvPr/>
        </p:nvGrpSpPr>
        <p:grpSpPr>
          <a:xfrm>
            <a:off x="3369192" y="843558"/>
            <a:ext cx="3106638" cy="1046418"/>
            <a:chOff x="3538718" y="2154533"/>
            <a:chExt cx="4371211" cy="1472369"/>
          </a:xfrm>
        </p:grpSpPr>
        <p:pic>
          <p:nvPicPr>
            <p:cNvPr id="51" name="图片 50"/>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3538718" y="2196293"/>
              <a:ext cx="4371211" cy="670618"/>
            </a:xfrm>
            <a:prstGeom prst="rect">
              <a:avLst/>
            </a:prstGeom>
          </p:spPr>
        </p:pic>
        <p:sp>
          <p:nvSpPr>
            <p:cNvPr id="52" name="TextBox 19"/>
            <p:cNvSpPr txBox="1"/>
            <p:nvPr/>
          </p:nvSpPr>
          <p:spPr>
            <a:xfrm>
              <a:off x="4153745" y="2154533"/>
              <a:ext cx="3372288" cy="1472369"/>
            </a:xfrm>
            <a:prstGeom prst="rect">
              <a:avLst/>
            </a:prstGeom>
            <a:noFill/>
          </p:spPr>
          <p:txBody>
            <a:bodyPr wrap="square" lIns="121899" tIns="60949" rIns="121899" bIns="60949"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2800" b="1" i="0" u="none" strike="noStrike" kern="0" cap="none" spc="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微软雅黑" panose="020B0503020204020204" pitchFamily="34" charset="-122"/>
                  <a:ea typeface="微软雅黑" panose="020B0503020204020204" pitchFamily="34" charset="-122"/>
                </a:defRPr>
              </a:lvl1pPr>
              <a:lvl2pPr marL="609600" defTabSz="1218565">
                <a:defRPr sz="2400"/>
              </a:lvl2pPr>
              <a:lvl3pPr marL="1219200" defTabSz="1218565">
                <a:defRPr sz="2400"/>
              </a:lvl3pPr>
              <a:lvl4pPr marL="1828800" defTabSz="1218565">
                <a:defRPr sz="2400"/>
              </a:lvl4pPr>
              <a:lvl5pPr marL="2438400" defTabSz="1218565">
                <a:defRPr sz="2400"/>
              </a:lvl5pPr>
              <a:lvl6pPr marL="3048000" defTabSz="1218565">
                <a:defRPr sz="2400"/>
              </a:lvl6pPr>
              <a:lvl7pPr marL="3657600" defTabSz="1218565">
                <a:defRPr sz="2400"/>
              </a:lvl7pPr>
              <a:lvl8pPr marL="4267200" defTabSz="1218565">
                <a:defRPr sz="2400"/>
              </a:lvl8pPr>
              <a:lvl9pPr marL="4876800" defTabSz="1218565">
                <a:defRPr sz="2400"/>
              </a:lvl9pPr>
            </a:lstStyle>
            <a:p>
              <a:r>
                <a:rPr lang="zh-CN" altLang="en-US" sz="3000" spc="450" dirty="0">
                  <a:latin typeface="造字工房俊雅（非商用）常规体" pitchFamily="50" charset="-122"/>
                  <a:ea typeface="造字工房俊雅（非商用）常规体" pitchFamily="50" charset="-122"/>
                </a:rPr>
                <a:t>最佳技术奖</a:t>
              </a:r>
            </a:p>
          </p:txBody>
        </p:sp>
      </p:grpSp>
      <p:sp>
        <p:nvSpPr>
          <p:cNvPr id="53" name="TextBox 369"/>
          <p:cNvSpPr txBox="1"/>
          <p:nvPr/>
        </p:nvSpPr>
        <p:spPr>
          <a:xfrm>
            <a:off x="3413626" y="2009145"/>
            <a:ext cx="3858674" cy="1762021"/>
          </a:xfrm>
          <a:prstGeom prst="rect">
            <a:avLst/>
          </a:prstGeom>
          <a:noFill/>
        </p:spPr>
        <p:txBody>
          <a:bodyPr wrap="square" lIns="68580" tIns="34290" rIns="68580" bIns="34290" rtlCol="0">
            <a:spAutoFit/>
          </a:bodyPr>
          <a:lstStyle/>
          <a:p>
            <a:pPr indent="297180" algn="just">
              <a:lnSpc>
                <a:spcPct val="200000"/>
              </a:lnSpc>
              <a:spcBef>
                <a:spcPts val="450"/>
              </a:spcBef>
            </a:pPr>
            <a:r>
              <a:rPr lang="zh-CN" altLang="en-US" sz="1100" dirty="0">
                <a:solidFill>
                  <a:srgbClr val="FFD85B"/>
                </a:solidFill>
                <a:latin typeface="微软雅黑" panose="020B0503020204020204" pitchFamily="34" charset="-122"/>
                <a:ea typeface="微软雅黑" panose="020B0503020204020204" pitchFamily="34" charset="-122"/>
              </a:rPr>
              <a:t>输入相关奖项特点，输入相关奖项特点，输入相关奖项特点，输入相关奖项特点，输入相关奖项特点，输入相关奖项特点输入相关奖项特点特点输入相关奖项特点输入相关奖项特点输入相关奖项特点特点输入相关奖项特点输入相关奖项特点输入相关奖项特点特点输入相关奖项特点</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1000"/>
                                  </p:stCondLst>
                                  <p:childTnLst>
                                    <p:set>
                                      <p:cBhvr>
                                        <p:cTn id="11" dur="1" fill="hold">
                                          <p:stCondLst>
                                            <p:cond delay="0"/>
                                          </p:stCondLst>
                                        </p:cTn>
                                        <p:tgtEl>
                                          <p:spTgt spid="46"/>
                                        </p:tgtEl>
                                        <p:attrNameLst>
                                          <p:attrName>style.visibility</p:attrName>
                                        </p:attrNameLst>
                                      </p:cBhvr>
                                      <p:to>
                                        <p:strVal val="visible"/>
                                      </p:to>
                                    </p:set>
                                    <p:animScale>
                                      <p:cBhvr>
                                        <p:cTn id="12"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6"/>
                                        </p:tgtEl>
                                        <p:attrNameLst>
                                          <p:attrName>ppt_x</p:attrName>
                                          <p:attrName>ppt_y</p:attrName>
                                        </p:attrNameLst>
                                      </p:cBhvr>
                                    </p:animMotion>
                                    <p:animEffect transition="in" filter="fade">
                                      <p:cBhvr>
                                        <p:cTn id="14" dur="1000"/>
                                        <p:tgtEl>
                                          <p:spTgt spid="46"/>
                                        </p:tgtEl>
                                      </p:cBhvr>
                                    </p:animEffect>
                                  </p:childTnLst>
                                </p:cTn>
                              </p:par>
                              <p:par>
                                <p:cTn id="15" presetID="42" presetClass="path" presetSubtype="0" repeatCount="indefinite" fill="hold" grpId="0" nodeType="withEffect">
                                  <p:stCondLst>
                                    <p:cond delay="0"/>
                                  </p:stCondLst>
                                  <p:childTnLst>
                                    <p:animMotion origin="layout" path="M 9.40349E-7 2.30342E-6 L 0.03386 1.11517 " pathEditMode="relative" rAng="0" ptsTypes="AA">
                                      <p:cBhvr>
                                        <p:cTn id="16" dur="5000" fill="hold"/>
                                        <p:tgtEl>
                                          <p:spTgt spid="4"/>
                                        </p:tgtEl>
                                        <p:attrNameLst>
                                          <p:attrName>ppt_x</p:attrName>
                                          <p:attrName>ppt_y</p:attrName>
                                        </p:attrNameLst>
                                      </p:cBhvr>
                                      <p:rCtr x="1693" y="55759"/>
                                    </p:animMotion>
                                  </p:childTnLst>
                                </p:cTn>
                              </p:par>
                              <p:par>
                                <p:cTn id="17" presetID="42" presetClass="path" presetSubtype="0" repeatCount="indefinite" fill="hold" grpId="0" nodeType="withEffect">
                                  <p:stCondLst>
                                    <p:cond delay="1100"/>
                                  </p:stCondLst>
                                  <p:childTnLst>
                                    <p:animMotion origin="layout" path="M -4.46731E-6 -4.56059E-6 L 0.04012 1.24908 " pathEditMode="relative" rAng="0" ptsTypes="AA">
                                      <p:cBhvr>
                                        <p:cTn id="18" dur="6000" fill="hold"/>
                                        <p:tgtEl>
                                          <p:spTgt spid="5"/>
                                        </p:tgtEl>
                                        <p:attrNameLst>
                                          <p:attrName>ppt_x</p:attrName>
                                          <p:attrName>ppt_y</p:attrName>
                                        </p:attrNameLst>
                                      </p:cBhvr>
                                      <p:rCtr x="2006" y="62442"/>
                                    </p:animMotion>
                                  </p:childTnLst>
                                </p:cTn>
                              </p:par>
                              <p:par>
                                <p:cTn id="19" presetID="42" presetClass="path" presetSubtype="0" repeatCount="indefinite" fill="hold" grpId="0" nodeType="withEffect">
                                  <p:stCondLst>
                                    <p:cond delay="900"/>
                                  </p:stCondLst>
                                  <p:childTnLst>
                                    <p:animMotion origin="layout" path="M -0.08159 -0.17445 L -0.02482 1.21944 " pathEditMode="relative" rAng="0" ptsTypes="AA">
                                      <p:cBhvr>
                                        <p:cTn id="20" dur="4500" fill="hold"/>
                                        <p:tgtEl>
                                          <p:spTgt spid="6"/>
                                        </p:tgtEl>
                                        <p:attrNameLst>
                                          <p:attrName>ppt_x</p:attrName>
                                          <p:attrName>ppt_y</p:attrName>
                                        </p:attrNameLst>
                                      </p:cBhvr>
                                      <p:rCtr x="2830" y="69694"/>
                                    </p:animMotion>
                                  </p:childTnLst>
                                </p:cTn>
                              </p:par>
                              <p:par>
                                <p:cTn id="21" presetID="42" presetClass="path" presetSubtype="0" repeatCount="indefinite" fill="hold" grpId="0" nodeType="withEffect">
                                  <p:stCondLst>
                                    <p:cond delay="1200"/>
                                  </p:stCondLst>
                                  <p:childTnLst>
                                    <p:animMotion origin="layout" path="M 0.06864 -0.49145 L 0.16137 1.22363 " pathEditMode="relative" rAng="0" ptsTypes="AA">
                                      <p:cBhvr>
                                        <p:cTn id="22" dur="6500" fill="hold"/>
                                        <p:tgtEl>
                                          <p:spTgt spid="7"/>
                                        </p:tgtEl>
                                        <p:attrNameLst>
                                          <p:attrName>ppt_x</p:attrName>
                                          <p:attrName>ppt_y</p:attrName>
                                        </p:attrNameLst>
                                      </p:cBhvr>
                                      <p:rCtr x="4637" y="85754"/>
                                    </p:animMotion>
                                  </p:childTnLst>
                                </p:cTn>
                              </p:par>
                              <p:par>
                                <p:cTn id="23" presetID="42" presetClass="path" presetSubtype="0" repeatCount="indefinite" fill="hold" grpId="0" nodeType="withEffect">
                                  <p:stCondLst>
                                    <p:cond delay="500"/>
                                  </p:stCondLst>
                                  <p:childTnLst>
                                    <p:animMotion origin="layout" path="M 0.096 -0.26333 L 0.15104 1.11 " pathEditMode="relative" rAng="0" ptsTypes="AA">
                                      <p:cBhvr>
                                        <p:cTn id="24" dur="5000" fill="hold"/>
                                        <p:tgtEl>
                                          <p:spTgt spid="8"/>
                                        </p:tgtEl>
                                        <p:attrNameLst>
                                          <p:attrName>ppt_x</p:attrName>
                                          <p:attrName>ppt_y</p:attrName>
                                        </p:attrNameLst>
                                      </p:cBhvr>
                                      <p:rCtr x="2743" y="68667"/>
                                    </p:animMotion>
                                  </p:childTnLst>
                                </p:cTn>
                              </p:par>
                              <p:par>
                                <p:cTn id="25" presetID="8" presetClass="emph" presetSubtype="0" repeatCount="indefinite" fill="hold" grpId="1" nodeType="withEffect">
                                  <p:stCondLst>
                                    <p:cond delay="0"/>
                                  </p:stCondLst>
                                  <p:childTnLst>
                                    <p:animRot by="21600000">
                                      <p:cBhvr>
                                        <p:cTn id="26" dur="5000" fill="hold"/>
                                        <p:tgtEl>
                                          <p:spTgt spid="4"/>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4000" fill="hold"/>
                                        <p:tgtEl>
                                          <p:spTgt spid="5"/>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3000" fill="hold"/>
                                        <p:tgtEl>
                                          <p:spTgt spid="6"/>
                                        </p:tgtEl>
                                        <p:attrNameLst>
                                          <p:attrName>r</p:attrName>
                                        </p:attrNameLst>
                                      </p:cBhvr>
                                    </p:animRot>
                                  </p:childTnLst>
                                </p:cTn>
                              </p:par>
                              <p:par>
                                <p:cTn id="31" presetID="8" presetClass="emph" presetSubtype="0" repeatCount="indefinite" fill="hold" grpId="1" nodeType="withEffect">
                                  <p:stCondLst>
                                    <p:cond delay="0"/>
                                  </p:stCondLst>
                                  <p:childTnLst>
                                    <p:animRot by="21600000">
                                      <p:cBhvr>
                                        <p:cTn id="32" dur="2000" fill="hold"/>
                                        <p:tgtEl>
                                          <p:spTgt spid="7"/>
                                        </p:tgtEl>
                                        <p:attrNameLst>
                                          <p:attrName>r</p:attrName>
                                        </p:attrNameLst>
                                      </p:cBhvr>
                                    </p:animRot>
                                  </p:childTnLst>
                                </p:cTn>
                              </p:par>
                              <p:par>
                                <p:cTn id="33" presetID="8" presetClass="emph" presetSubtype="0" repeatCount="indefinite" fill="hold" grpId="1" nodeType="withEffect">
                                  <p:stCondLst>
                                    <p:cond delay="0"/>
                                  </p:stCondLst>
                                  <p:childTnLst>
                                    <p:animRot by="21600000">
                                      <p:cBhvr>
                                        <p:cTn id="34" dur="2500" fill="hold"/>
                                        <p:tgtEl>
                                          <p:spTgt spid="8"/>
                                        </p:tgtEl>
                                        <p:attrNameLst>
                                          <p:attrName>r</p:attrName>
                                        </p:attrNameLst>
                                      </p:cBhvr>
                                    </p:animRot>
                                  </p:childTnLst>
                                </p:cTn>
                              </p:par>
                              <p:par>
                                <p:cTn id="35" presetID="10" presetClass="entr" presetSubtype="0" repeatCount="indefinite" fill="hold" grpId="2"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
                                        <p:tgtEl>
                                          <p:spTgt spid="4"/>
                                        </p:tgtEl>
                                      </p:cBhvr>
                                    </p:animEffect>
                                  </p:childTnLst>
                                </p:cTn>
                              </p:par>
                              <p:par>
                                <p:cTn id="38" presetID="10" presetClass="entr" presetSubtype="0" repeatCount="indefinite" fill="hold" grpId="2"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
                                        <p:tgtEl>
                                          <p:spTgt spid="5"/>
                                        </p:tgtEl>
                                      </p:cBhvr>
                                    </p:animEffect>
                                  </p:childTnLst>
                                </p:cTn>
                              </p:par>
                              <p:par>
                                <p:cTn id="41" presetID="10" presetClass="entr" presetSubtype="0" repeatCount="indefinite" fill="hold" grpId="2"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
                                        <p:tgtEl>
                                          <p:spTgt spid="6"/>
                                        </p:tgtEl>
                                      </p:cBhvr>
                                    </p:animEffect>
                                  </p:childTnLst>
                                </p:cTn>
                              </p:par>
                              <p:par>
                                <p:cTn id="44" presetID="10" presetClass="entr" presetSubtype="0" repeatCount="indefinite" fill="hold" grpId="2"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
                                        <p:tgtEl>
                                          <p:spTgt spid="7"/>
                                        </p:tgtEl>
                                      </p:cBhvr>
                                    </p:animEffect>
                                  </p:childTnLst>
                                </p:cTn>
                              </p:par>
                              <p:par>
                                <p:cTn id="47" presetID="10" presetClass="entr" presetSubtype="0" repeatCount="indefinite" fill="hold" grpId="2"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
                                        <p:tgtEl>
                                          <p:spTgt spid="8"/>
                                        </p:tgtEl>
                                      </p:cBhvr>
                                    </p:animEffect>
                                  </p:childTnLst>
                                </p:cTn>
                              </p:par>
                              <p:par>
                                <p:cTn id="50" presetID="42" presetClass="path" presetSubtype="0" repeatCount="indefinite" fill="hold" grpId="0" nodeType="withEffect">
                                  <p:stCondLst>
                                    <p:cond delay="2700"/>
                                  </p:stCondLst>
                                  <p:childTnLst>
                                    <p:animMotion origin="layout" path="M 4.57411E-6 2.30342E-6 L 0.06538 1.17807 " pathEditMode="relative" rAng="0" ptsTypes="AA">
                                      <p:cBhvr>
                                        <p:cTn id="51" dur="6000" fill="hold"/>
                                        <p:tgtEl>
                                          <p:spTgt spid="9"/>
                                        </p:tgtEl>
                                        <p:attrNameLst>
                                          <p:attrName>ppt_x</p:attrName>
                                          <p:attrName>ppt_y</p:attrName>
                                        </p:attrNameLst>
                                      </p:cBhvr>
                                      <p:rCtr x="3269" y="58904"/>
                                    </p:animMotion>
                                  </p:childTnLst>
                                </p:cTn>
                              </p:par>
                              <p:par>
                                <p:cTn id="52" presetID="42" presetClass="path" presetSubtype="0" repeatCount="indefinite" fill="hold" grpId="0" nodeType="withEffect">
                                  <p:stCondLst>
                                    <p:cond delay="0"/>
                                  </p:stCondLst>
                                  <p:childTnLst>
                                    <p:animMotion origin="layout" path="M 0.07435 0.0044 L 0.04791 1.20811 " pathEditMode="relative" rAng="0" ptsTypes="AA">
                                      <p:cBhvr>
                                        <p:cTn id="53" dur="6750" fill="hold"/>
                                        <p:tgtEl>
                                          <p:spTgt spid="10"/>
                                        </p:tgtEl>
                                        <p:attrNameLst>
                                          <p:attrName>ppt_x</p:attrName>
                                          <p:attrName>ppt_y</p:attrName>
                                        </p:attrNameLst>
                                      </p:cBhvr>
                                      <p:rCtr x="-1328" y="60185"/>
                                    </p:animMotion>
                                  </p:childTnLst>
                                </p:cTn>
                              </p:par>
                              <p:par>
                                <p:cTn id="54" presetID="42" presetClass="path" presetSubtype="0" repeatCount="indefinite" fill="hold" grpId="0" nodeType="withEffect">
                                  <p:stCondLst>
                                    <p:cond delay="1800"/>
                                  </p:stCondLst>
                                  <p:childTnLst>
                                    <p:animMotion origin="layout" path="M -0.14983 -0.17445 L -0.1283 1.21944 " pathEditMode="relative" rAng="0" ptsTypes="AA">
                                      <p:cBhvr>
                                        <p:cTn id="55" dur="6000" fill="hold"/>
                                        <p:tgtEl>
                                          <p:spTgt spid="11"/>
                                        </p:tgtEl>
                                        <p:attrNameLst>
                                          <p:attrName>ppt_x</p:attrName>
                                          <p:attrName>ppt_y</p:attrName>
                                        </p:attrNameLst>
                                      </p:cBhvr>
                                      <p:rCtr x="1076" y="69694"/>
                                    </p:animMotion>
                                  </p:childTnLst>
                                </p:cTn>
                              </p:par>
                              <p:par>
                                <p:cTn id="56" presetID="42" presetClass="path" presetSubtype="0" repeatCount="indefinite" fill="hold" grpId="0" nodeType="withEffect">
                                  <p:stCondLst>
                                    <p:cond delay="2800"/>
                                  </p:stCondLst>
                                  <p:childTnLst>
                                    <p:animMotion origin="layout" path="M 0.06759 -0.49145 L 0.05118 1.21322 " pathEditMode="relative" rAng="0" ptsTypes="AA">
                                      <p:cBhvr>
                                        <p:cTn id="57" dur="4750" fill="hold"/>
                                        <p:tgtEl>
                                          <p:spTgt spid="12"/>
                                        </p:tgtEl>
                                        <p:attrNameLst>
                                          <p:attrName>ppt_x</p:attrName>
                                          <p:attrName>ppt_y</p:attrName>
                                        </p:attrNameLst>
                                      </p:cBhvr>
                                      <p:rCtr x="-821" y="85222"/>
                                    </p:animMotion>
                                  </p:childTnLst>
                                </p:cTn>
                              </p:par>
                              <p:par>
                                <p:cTn id="58" presetID="8" presetClass="emph" presetSubtype="0" repeatCount="indefinite" fill="hold" grpId="1" nodeType="withEffect">
                                  <p:stCondLst>
                                    <p:cond delay="0"/>
                                  </p:stCondLst>
                                  <p:childTnLst>
                                    <p:animRot by="21600000">
                                      <p:cBhvr>
                                        <p:cTn id="59" dur="5000" fill="hold"/>
                                        <p:tgtEl>
                                          <p:spTgt spid="9"/>
                                        </p:tgtEl>
                                        <p:attrNameLst>
                                          <p:attrName>r</p:attrName>
                                        </p:attrNameLst>
                                      </p:cBhvr>
                                    </p:animRot>
                                  </p:childTnLst>
                                </p:cTn>
                              </p:par>
                              <p:par>
                                <p:cTn id="60" presetID="8" presetClass="emph" presetSubtype="0" repeatCount="indefinite" fill="hold" grpId="1" nodeType="withEffect">
                                  <p:stCondLst>
                                    <p:cond delay="0"/>
                                  </p:stCondLst>
                                  <p:childTnLst>
                                    <p:animRot by="21600000">
                                      <p:cBhvr>
                                        <p:cTn id="61" dur="4000" fill="hold"/>
                                        <p:tgtEl>
                                          <p:spTgt spid="10"/>
                                        </p:tgtEl>
                                        <p:attrNameLst>
                                          <p:attrName>r</p:attrName>
                                        </p:attrNameLst>
                                      </p:cBhvr>
                                    </p:animRot>
                                  </p:childTnLst>
                                </p:cTn>
                              </p:par>
                              <p:par>
                                <p:cTn id="62" presetID="8" presetClass="emph" presetSubtype="0" repeatCount="indefinite" fill="hold" grpId="1" nodeType="withEffect">
                                  <p:stCondLst>
                                    <p:cond delay="0"/>
                                  </p:stCondLst>
                                  <p:childTnLst>
                                    <p:animRot by="21600000">
                                      <p:cBhvr>
                                        <p:cTn id="63" dur="3000" fill="hold"/>
                                        <p:tgtEl>
                                          <p:spTgt spid="11"/>
                                        </p:tgtEl>
                                        <p:attrNameLst>
                                          <p:attrName>r</p:attrName>
                                        </p:attrNameLst>
                                      </p:cBhvr>
                                    </p:animRot>
                                  </p:childTnLst>
                                </p:cTn>
                              </p:par>
                              <p:par>
                                <p:cTn id="64" presetID="8" presetClass="emph" presetSubtype="0" repeatCount="indefinite" fill="hold" grpId="1" nodeType="withEffect">
                                  <p:stCondLst>
                                    <p:cond delay="0"/>
                                  </p:stCondLst>
                                  <p:childTnLst>
                                    <p:animRot by="21600000">
                                      <p:cBhvr>
                                        <p:cTn id="65" dur="2000" fill="hold"/>
                                        <p:tgtEl>
                                          <p:spTgt spid="12"/>
                                        </p:tgtEl>
                                        <p:attrNameLst>
                                          <p:attrName>r</p:attrName>
                                        </p:attrNameLst>
                                      </p:cBhvr>
                                    </p:animRot>
                                  </p:childTnLst>
                                </p:cTn>
                              </p:par>
                              <p:par>
                                <p:cTn id="66" presetID="10" presetClass="entr" presetSubtype="0" repeatCount="indefinite" fill="hold" grpId="2"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
                                        <p:tgtEl>
                                          <p:spTgt spid="9"/>
                                        </p:tgtEl>
                                      </p:cBhvr>
                                    </p:animEffect>
                                  </p:childTnLst>
                                </p:cTn>
                              </p:par>
                              <p:par>
                                <p:cTn id="69" presetID="10" presetClass="entr" presetSubtype="0" repeatCount="indefinite" fill="hold" grpId="2"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
                                        <p:tgtEl>
                                          <p:spTgt spid="10"/>
                                        </p:tgtEl>
                                      </p:cBhvr>
                                    </p:animEffect>
                                  </p:childTnLst>
                                </p:cTn>
                              </p:par>
                              <p:par>
                                <p:cTn id="72" presetID="10" presetClass="entr" presetSubtype="0" repeatCount="indefinite" fill="hold" grpId="2"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
                                        <p:tgtEl>
                                          <p:spTgt spid="11"/>
                                        </p:tgtEl>
                                      </p:cBhvr>
                                    </p:animEffect>
                                  </p:childTnLst>
                                </p:cTn>
                              </p:par>
                              <p:par>
                                <p:cTn id="75" presetID="10" presetClass="entr" presetSubtype="0" repeatCount="indefinite" fill="hold" grpId="2"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
                                        <p:tgtEl>
                                          <p:spTgt spid="12"/>
                                        </p:tgtEl>
                                      </p:cBhvr>
                                    </p:animEffect>
                                  </p:childTnLst>
                                </p:cTn>
                              </p:par>
                              <p:par>
                                <p:cTn id="78" presetID="42" presetClass="path" presetSubtype="0" repeatCount="indefinite" fill="hold" grpId="0" nodeType="withEffect">
                                  <p:stCondLst>
                                    <p:cond delay="0"/>
                                  </p:stCondLst>
                                  <p:childTnLst>
                                    <p:animMotion origin="layout" path="M -4.21203E-6 -1.35985E-6 L 0.03504 1.11633 " pathEditMode="relative" rAng="0" ptsTypes="AA">
                                      <p:cBhvr>
                                        <p:cTn id="79" dur="5000" fill="hold"/>
                                        <p:tgtEl>
                                          <p:spTgt spid="13"/>
                                        </p:tgtEl>
                                        <p:attrNameLst>
                                          <p:attrName>ppt_x</p:attrName>
                                          <p:attrName>ppt_y</p:attrName>
                                        </p:attrNameLst>
                                      </p:cBhvr>
                                      <p:rCtr x="1745" y="55805"/>
                                    </p:animMotion>
                                  </p:childTnLst>
                                </p:cTn>
                              </p:par>
                              <p:par>
                                <p:cTn id="80" presetID="42" presetClass="path" presetSubtype="0" repeatCount="indefinite" fill="hold" grpId="0" nodeType="withEffect">
                                  <p:stCondLst>
                                    <p:cond delay="1200"/>
                                  </p:stCondLst>
                                  <p:childTnLst>
                                    <p:animMotion origin="layout" path="M 0.06863 -0.49191 L 0.15537 1.28052 " pathEditMode="relative" rAng="0" ptsTypes="AA">
                                      <p:cBhvr>
                                        <p:cTn id="81" dur="6500" fill="hold"/>
                                        <p:tgtEl>
                                          <p:spTgt spid="14"/>
                                        </p:tgtEl>
                                        <p:attrNameLst>
                                          <p:attrName>ppt_x</p:attrName>
                                          <p:attrName>ppt_y</p:attrName>
                                        </p:attrNameLst>
                                      </p:cBhvr>
                                      <p:rCtr x="4337" y="88622"/>
                                    </p:animMotion>
                                  </p:childTnLst>
                                </p:cTn>
                              </p:par>
                              <p:par>
                                <p:cTn id="82" presetID="42" presetClass="path" presetSubtype="0" repeatCount="indefinite" fill="hold" grpId="0" nodeType="withEffect">
                                  <p:stCondLst>
                                    <p:cond delay="500"/>
                                  </p:stCondLst>
                                  <p:childTnLst>
                                    <p:animMotion origin="layout" path="M 0.09598 -0.26342 L 0.1585 1.17692 " pathEditMode="relative" rAng="0" ptsTypes="AA">
                                      <p:cBhvr>
                                        <p:cTn id="83" dur="5000" fill="hold"/>
                                        <p:tgtEl>
                                          <p:spTgt spid="15"/>
                                        </p:tgtEl>
                                        <p:attrNameLst>
                                          <p:attrName>ppt_x</p:attrName>
                                          <p:attrName>ppt_y</p:attrName>
                                        </p:attrNameLst>
                                      </p:cBhvr>
                                      <p:rCtr x="3126" y="72017"/>
                                    </p:animMotion>
                                  </p:childTnLst>
                                </p:cTn>
                              </p:par>
                              <p:par>
                                <p:cTn id="84" presetID="42" presetClass="path" presetSubtype="0" repeatCount="indefinite" fill="hold" grpId="0" nodeType="withEffect">
                                  <p:stCondLst>
                                    <p:cond delay="1500"/>
                                  </p:stCondLst>
                                  <p:childTnLst>
                                    <p:animMotion origin="layout" path="M 0.00117 -0.17113 L 0.07333 1.20606 " pathEditMode="relative" rAng="0" ptsTypes="AA">
                                      <p:cBhvr>
                                        <p:cTn id="85" dur="5800" fill="hold"/>
                                        <p:tgtEl>
                                          <p:spTgt spid="16"/>
                                        </p:tgtEl>
                                        <p:attrNameLst>
                                          <p:attrName>ppt_x</p:attrName>
                                          <p:attrName>ppt_y</p:attrName>
                                        </p:attrNameLst>
                                      </p:cBhvr>
                                      <p:rCtr x="3608" y="68848"/>
                                    </p:animMotion>
                                  </p:childTnLst>
                                </p:cTn>
                              </p:par>
                              <p:par>
                                <p:cTn id="86" presetID="8" presetClass="emph" presetSubtype="0" repeatCount="indefinite" fill="hold" grpId="1" nodeType="withEffect">
                                  <p:stCondLst>
                                    <p:cond delay="0"/>
                                  </p:stCondLst>
                                  <p:childTnLst>
                                    <p:animRot by="21600000">
                                      <p:cBhvr>
                                        <p:cTn id="87" dur="5000" fill="hold"/>
                                        <p:tgtEl>
                                          <p:spTgt spid="13"/>
                                        </p:tgtEl>
                                        <p:attrNameLst>
                                          <p:attrName>r</p:attrName>
                                        </p:attrNameLst>
                                      </p:cBhvr>
                                    </p:animRot>
                                  </p:childTnLst>
                                </p:cTn>
                              </p:par>
                              <p:par>
                                <p:cTn id="88" presetID="8" presetClass="emph" presetSubtype="0" repeatCount="indefinite" fill="hold" grpId="1" nodeType="withEffect">
                                  <p:stCondLst>
                                    <p:cond delay="0"/>
                                  </p:stCondLst>
                                  <p:childTnLst>
                                    <p:animRot by="21600000">
                                      <p:cBhvr>
                                        <p:cTn id="89" dur="2000" fill="hold"/>
                                        <p:tgtEl>
                                          <p:spTgt spid="14"/>
                                        </p:tgtEl>
                                        <p:attrNameLst>
                                          <p:attrName>r</p:attrName>
                                        </p:attrNameLst>
                                      </p:cBhvr>
                                    </p:animRot>
                                  </p:childTnLst>
                                </p:cTn>
                              </p:par>
                              <p:par>
                                <p:cTn id="90" presetID="8" presetClass="emph" presetSubtype="0" repeatCount="indefinite" fill="hold" grpId="1" nodeType="withEffect">
                                  <p:stCondLst>
                                    <p:cond delay="0"/>
                                  </p:stCondLst>
                                  <p:childTnLst>
                                    <p:animRot by="21600000">
                                      <p:cBhvr>
                                        <p:cTn id="91" dur="2500" fill="hold"/>
                                        <p:tgtEl>
                                          <p:spTgt spid="15"/>
                                        </p:tgtEl>
                                        <p:attrNameLst>
                                          <p:attrName>r</p:attrName>
                                        </p:attrNameLst>
                                      </p:cBhvr>
                                    </p:animRot>
                                  </p:childTnLst>
                                </p:cTn>
                              </p:par>
                              <p:par>
                                <p:cTn id="92" presetID="8" presetClass="emph" presetSubtype="0" repeatCount="indefinite" fill="hold" grpId="1" nodeType="withEffect">
                                  <p:stCondLst>
                                    <p:cond delay="0"/>
                                  </p:stCondLst>
                                  <p:childTnLst>
                                    <p:animRot by="21600000">
                                      <p:cBhvr>
                                        <p:cTn id="93" dur="3500" fill="hold"/>
                                        <p:tgtEl>
                                          <p:spTgt spid="16"/>
                                        </p:tgtEl>
                                        <p:attrNameLst>
                                          <p:attrName>r</p:attrName>
                                        </p:attrNameLst>
                                      </p:cBhvr>
                                    </p:animRot>
                                  </p:childTnLst>
                                </p:cTn>
                              </p:par>
                              <p:par>
                                <p:cTn id="94" presetID="10" presetClass="entr" presetSubtype="0" repeatCount="indefinite" fill="hold" grpId="2"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10"/>
                                        <p:tgtEl>
                                          <p:spTgt spid="13"/>
                                        </p:tgtEl>
                                      </p:cBhvr>
                                    </p:animEffect>
                                  </p:childTnLst>
                                </p:cTn>
                              </p:par>
                              <p:par>
                                <p:cTn id="97" presetID="10" presetClass="entr" presetSubtype="0" repeatCount="indefinite" fill="hold" grpId="2"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
                                        <p:tgtEl>
                                          <p:spTgt spid="14"/>
                                        </p:tgtEl>
                                      </p:cBhvr>
                                    </p:animEffect>
                                  </p:childTnLst>
                                </p:cTn>
                              </p:par>
                              <p:par>
                                <p:cTn id="100" presetID="10" presetClass="entr" presetSubtype="0" repeatCount="indefinite" fill="hold" grpId="2"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10"/>
                                        <p:tgtEl>
                                          <p:spTgt spid="15"/>
                                        </p:tgtEl>
                                      </p:cBhvr>
                                    </p:animEffect>
                                  </p:childTnLst>
                                </p:cTn>
                              </p:par>
                              <p:par>
                                <p:cTn id="103" presetID="10" presetClass="entr" presetSubtype="0" repeatCount="indefinite" fill="hold" grpId="2"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10"/>
                                        <p:tgtEl>
                                          <p:spTgt spid="16"/>
                                        </p:tgtEl>
                                      </p:cBhvr>
                                    </p:animEffect>
                                  </p:childTnLst>
                                </p:cTn>
                              </p:par>
                              <p:par>
                                <p:cTn id="106" presetID="42" presetClass="path" presetSubtype="0" repeatCount="indefinite" fill="hold" grpId="0" nodeType="withEffect">
                                  <p:stCondLst>
                                    <p:cond delay="2700"/>
                                  </p:stCondLst>
                                  <p:childTnLst>
                                    <p:animMotion origin="layout" path="M -5.78276E-7 -1.35985E-6 L 0.07242 1.14778 " pathEditMode="relative" rAng="0" ptsTypes="AA">
                                      <p:cBhvr>
                                        <p:cTn id="107" dur="6000" fill="hold"/>
                                        <p:tgtEl>
                                          <p:spTgt spid="17"/>
                                        </p:tgtEl>
                                        <p:attrNameLst>
                                          <p:attrName>ppt_x</p:attrName>
                                          <p:attrName>ppt_y</p:attrName>
                                        </p:attrNameLst>
                                      </p:cBhvr>
                                      <p:rCtr x="3621" y="57377"/>
                                    </p:animMotion>
                                  </p:childTnLst>
                                </p:cTn>
                              </p:par>
                              <p:par>
                                <p:cTn id="108" presetID="42" presetClass="path" presetSubtype="0" repeatCount="indefinite" fill="hold" grpId="0" nodeType="withEffect">
                                  <p:stCondLst>
                                    <p:cond delay="2800"/>
                                  </p:stCondLst>
                                  <p:childTnLst>
                                    <p:animMotion origin="layout" path="M 0.06747 -0.49145 L 0.0452 1.28052 " pathEditMode="relative" rAng="0" ptsTypes="AA">
                                      <p:cBhvr>
                                        <p:cTn id="109" dur="4750" fill="hold"/>
                                        <p:tgtEl>
                                          <p:spTgt spid="18"/>
                                        </p:tgtEl>
                                        <p:attrNameLst>
                                          <p:attrName>ppt_x</p:attrName>
                                          <p:attrName>ppt_y</p:attrName>
                                        </p:attrNameLst>
                                      </p:cBhvr>
                                      <p:rCtr x="-1120" y="88599"/>
                                    </p:animMotion>
                                  </p:childTnLst>
                                </p:cTn>
                              </p:par>
                              <p:par>
                                <p:cTn id="110" presetID="42" presetClass="path" presetSubtype="0" repeatCount="indefinite" fill="hold" grpId="0" nodeType="withEffect">
                                  <p:stCondLst>
                                    <p:cond delay="1400"/>
                                  </p:stCondLst>
                                  <p:childTnLst>
                                    <p:animMotion origin="layout" path="M 0.16953 -0.32662 L 0.2431 1.18842 " pathEditMode="relative" rAng="0" ptsTypes="AA">
                                      <p:cBhvr>
                                        <p:cTn id="111" dur="8250" fill="hold"/>
                                        <p:tgtEl>
                                          <p:spTgt spid="19"/>
                                        </p:tgtEl>
                                        <p:attrNameLst>
                                          <p:attrName>ppt_x</p:attrName>
                                          <p:attrName>ppt_y</p:attrName>
                                        </p:attrNameLst>
                                      </p:cBhvr>
                                      <p:rCtr x="3672" y="75741"/>
                                    </p:animMotion>
                                  </p:childTnLst>
                                </p:cTn>
                              </p:par>
                              <p:par>
                                <p:cTn id="112" presetID="8" presetClass="emph" presetSubtype="0" repeatCount="indefinite" fill="hold" grpId="1" nodeType="withEffect">
                                  <p:stCondLst>
                                    <p:cond delay="0"/>
                                  </p:stCondLst>
                                  <p:childTnLst>
                                    <p:animRot by="21600000">
                                      <p:cBhvr>
                                        <p:cTn id="113" dur="5000" fill="hold"/>
                                        <p:tgtEl>
                                          <p:spTgt spid="17"/>
                                        </p:tgtEl>
                                        <p:attrNameLst>
                                          <p:attrName>r</p:attrName>
                                        </p:attrNameLst>
                                      </p:cBhvr>
                                    </p:animRot>
                                  </p:childTnLst>
                                </p:cTn>
                              </p:par>
                              <p:par>
                                <p:cTn id="114" presetID="8" presetClass="emph" presetSubtype="0" repeatCount="indefinite" fill="hold" grpId="1" nodeType="withEffect">
                                  <p:stCondLst>
                                    <p:cond delay="0"/>
                                  </p:stCondLst>
                                  <p:childTnLst>
                                    <p:animRot by="21600000">
                                      <p:cBhvr>
                                        <p:cTn id="115" dur="2000" fill="hold"/>
                                        <p:tgtEl>
                                          <p:spTgt spid="18"/>
                                        </p:tgtEl>
                                        <p:attrNameLst>
                                          <p:attrName>r</p:attrName>
                                        </p:attrNameLst>
                                      </p:cBhvr>
                                    </p:animRot>
                                  </p:childTnLst>
                                </p:cTn>
                              </p:par>
                              <p:par>
                                <p:cTn id="116" presetID="8" presetClass="emph" presetSubtype="0" repeatCount="indefinite" fill="hold" grpId="1" nodeType="withEffect">
                                  <p:stCondLst>
                                    <p:cond delay="0"/>
                                  </p:stCondLst>
                                  <p:childTnLst>
                                    <p:animRot by="21600000">
                                      <p:cBhvr>
                                        <p:cTn id="117" dur="2500" fill="hold"/>
                                        <p:tgtEl>
                                          <p:spTgt spid="19"/>
                                        </p:tgtEl>
                                        <p:attrNameLst>
                                          <p:attrName>r</p:attrName>
                                        </p:attrNameLst>
                                      </p:cBhvr>
                                    </p:animRot>
                                  </p:childTnLst>
                                </p:cTn>
                              </p:par>
                              <p:par>
                                <p:cTn id="118" presetID="10" presetClass="entr" presetSubtype="0" repeatCount="indefinite" fill="hold" grpId="2" nodeType="with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fade">
                                      <p:cBhvr>
                                        <p:cTn id="120" dur="10"/>
                                        <p:tgtEl>
                                          <p:spTgt spid="17"/>
                                        </p:tgtEl>
                                      </p:cBhvr>
                                    </p:animEffect>
                                  </p:childTnLst>
                                </p:cTn>
                              </p:par>
                              <p:par>
                                <p:cTn id="121" presetID="10" presetClass="entr" presetSubtype="0" repeatCount="indefinite" fill="hold" grpId="2"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
                                        <p:tgtEl>
                                          <p:spTgt spid="18"/>
                                        </p:tgtEl>
                                      </p:cBhvr>
                                    </p:animEffect>
                                  </p:childTnLst>
                                </p:cTn>
                              </p:par>
                              <p:par>
                                <p:cTn id="124" presetID="10" presetClass="entr" presetSubtype="0" repeatCount="indefinite" fill="hold" grpId="2"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fade">
                                      <p:cBhvr>
                                        <p:cTn id="126" dur="10"/>
                                        <p:tgtEl>
                                          <p:spTgt spid="19"/>
                                        </p:tgtEl>
                                      </p:cBhvr>
                                    </p:animEffect>
                                  </p:childTnLst>
                                </p:cTn>
                              </p:par>
                              <p:par>
                                <p:cTn id="127" presetID="42" presetClass="path" presetSubtype="0" repeatCount="indefinite" fill="hold" grpId="0" nodeType="withEffect">
                                  <p:stCondLst>
                                    <p:cond delay="0"/>
                                  </p:stCondLst>
                                  <p:childTnLst>
                                    <p:animMotion origin="layout" path="M 2.54493E-6 3.72803E-6 L 0.02917 1.12187 " pathEditMode="relative" rAng="0" ptsTypes="AA">
                                      <p:cBhvr>
                                        <p:cTn id="128" dur="5000" fill="hold"/>
                                        <p:tgtEl>
                                          <p:spTgt spid="20"/>
                                        </p:tgtEl>
                                        <p:attrNameLst>
                                          <p:attrName>ppt_x</p:attrName>
                                          <p:attrName>ppt_y</p:attrName>
                                        </p:attrNameLst>
                                      </p:cBhvr>
                                      <p:rCtr x="1459" y="56082"/>
                                    </p:animMotion>
                                  </p:childTnLst>
                                </p:cTn>
                              </p:par>
                              <p:par>
                                <p:cTn id="129" presetID="42" presetClass="path" presetSubtype="0" repeatCount="indefinite" fill="hold" grpId="0" nodeType="withEffect">
                                  <p:stCondLst>
                                    <p:cond delay="1100"/>
                                  </p:stCondLst>
                                  <p:childTnLst>
                                    <p:animMotion origin="layout" path="M -4.58713E-6 -3.95005E-6 L 0.03817 1.20722 " pathEditMode="relative" rAng="0" ptsTypes="AA">
                                      <p:cBhvr>
                                        <p:cTn id="130" dur="6000" fill="hold"/>
                                        <p:tgtEl>
                                          <p:spTgt spid="21"/>
                                        </p:tgtEl>
                                        <p:attrNameLst>
                                          <p:attrName>ppt_x</p:attrName>
                                          <p:attrName>ppt_y</p:attrName>
                                        </p:attrNameLst>
                                      </p:cBhvr>
                                      <p:rCtr x="1902" y="60361"/>
                                    </p:animMotion>
                                  </p:childTnLst>
                                </p:cTn>
                              </p:par>
                              <p:par>
                                <p:cTn id="131" presetID="42" presetClass="path" presetSubtype="0" repeatCount="indefinite" fill="hold" grpId="0" nodeType="withEffect">
                                  <p:stCondLst>
                                    <p:cond delay="900"/>
                                  </p:stCondLst>
                                  <p:childTnLst>
                                    <p:animMotion origin="layout" path="M -0.08159 -0.17445 L -0.02482 1.21944 " pathEditMode="relative" rAng="0" ptsTypes="AA">
                                      <p:cBhvr>
                                        <p:cTn id="132" dur="4500" fill="hold"/>
                                        <p:tgtEl>
                                          <p:spTgt spid="22"/>
                                        </p:tgtEl>
                                        <p:attrNameLst>
                                          <p:attrName>ppt_x</p:attrName>
                                          <p:attrName>ppt_y</p:attrName>
                                        </p:attrNameLst>
                                      </p:cBhvr>
                                      <p:rCtr x="2830" y="69694"/>
                                    </p:animMotion>
                                  </p:childTnLst>
                                </p:cTn>
                              </p:par>
                              <p:par>
                                <p:cTn id="133" presetID="42" presetClass="path" presetSubtype="0" repeatCount="indefinite" fill="hold" grpId="0" nodeType="withEffect">
                                  <p:stCondLst>
                                    <p:cond delay="1200"/>
                                  </p:stCondLst>
                                  <p:childTnLst>
                                    <p:animMotion origin="layout" path="M 0.06864 -0.49191 L 0.15955 1.17136 " pathEditMode="relative" rAng="0" ptsTypes="AA">
                                      <p:cBhvr>
                                        <p:cTn id="134" dur="6500" fill="hold"/>
                                        <p:tgtEl>
                                          <p:spTgt spid="23"/>
                                        </p:tgtEl>
                                        <p:attrNameLst>
                                          <p:attrName>ppt_x</p:attrName>
                                          <p:attrName>ppt_y</p:attrName>
                                        </p:attrNameLst>
                                      </p:cBhvr>
                                      <p:rCtr x="4545" y="83164"/>
                                    </p:animMotion>
                                  </p:childTnLst>
                                </p:cTn>
                              </p:par>
                              <p:par>
                                <p:cTn id="135" presetID="42" presetClass="path" presetSubtype="0" repeatCount="indefinite" fill="hold" grpId="0" nodeType="withEffect">
                                  <p:stCondLst>
                                    <p:cond delay="500"/>
                                  </p:stCondLst>
                                  <p:childTnLst>
                                    <p:animMotion origin="layout" path="M 0.096 -0.26333 L 0.15104 1.11 " pathEditMode="relative" rAng="0" ptsTypes="AA">
                                      <p:cBhvr>
                                        <p:cTn id="136" dur="5000" fill="hold"/>
                                        <p:tgtEl>
                                          <p:spTgt spid="24"/>
                                        </p:tgtEl>
                                        <p:attrNameLst>
                                          <p:attrName>ppt_x</p:attrName>
                                          <p:attrName>ppt_y</p:attrName>
                                        </p:attrNameLst>
                                      </p:cBhvr>
                                      <p:rCtr x="2743" y="68667"/>
                                    </p:animMotion>
                                  </p:childTnLst>
                                </p:cTn>
                              </p:par>
                              <p:par>
                                <p:cTn id="137" presetID="42" presetClass="path" presetSubtype="0" repeatCount="indefinite" fill="hold" grpId="0" nodeType="withEffect">
                                  <p:stCondLst>
                                    <p:cond delay="1500"/>
                                  </p:stCondLst>
                                  <p:childTnLst>
                                    <p:animMotion origin="layout" path="M 0.00118 -0.17114 L 0.06864 1.19473 " pathEditMode="relative" rAng="0" ptsTypes="AA">
                                      <p:cBhvr>
                                        <p:cTn id="138" dur="5800" fill="hold"/>
                                        <p:tgtEl>
                                          <p:spTgt spid="25"/>
                                        </p:tgtEl>
                                        <p:attrNameLst>
                                          <p:attrName>ppt_x</p:attrName>
                                          <p:attrName>ppt_y</p:attrName>
                                        </p:attrNameLst>
                                      </p:cBhvr>
                                      <p:rCtr x="3373" y="68293"/>
                                    </p:animMotion>
                                  </p:childTnLst>
                                </p:cTn>
                              </p:par>
                              <p:par>
                                <p:cTn id="139" presetID="8" presetClass="emph" presetSubtype="0" repeatCount="indefinite" fill="hold" grpId="1" nodeType="withEffect">
                                  <p:stCondLst>
                                    <p:cond delay="0"/>
                                  </p:stCondLst>
                                  <p:childTnLst>
                                    <p:animRot by="21600000">
                                      <p:cBhvr>
                                        <p:cTn id="140" dur="5000" fill="hold"/>
                                        <p:tgtEl>
                                          <p:spTgt spid="20"/>
                                        </p:tgtEl>
                                        <p:attrNameLst>
                                          <p:attrName>r</p:attrName>
                                        </p:attrNameLst>
                                      </p:cBhvr>
                                    </p:animRot>
                                  </p:childTnLst>
                                </p:cTn>
                              </p:par>
                              <p:par>
                                <p:cTn id="141" presetID="8" presetClass="emph" presetSubtype="0" repeatCount="indefinite" fill="hold" grpId="1" nodeType="withEffect">
                                  <p:stCondLst>
                                    <p:cond delay="0"/>
                                  </p:stCondLst>
                                  <p:childTnLst>
                                    <p:animRot by="21600000">
                                      <p:cBhvr>
                                        <p:cTn id="142" dur="4000" fill="hold"/>
                                        <p:tgtEl>
                                          <p:spTgt spid="21"/>
                                        </p:tgtEl>
                                        <p:attrNameLst>
                                          <p:attrName>r</p:attrName>
                                        </p:attrNameLst>
                                      </p:cBhvr>
                                    </p:animRot>
                                  </p:childTnLst>
                                </p:cTn>
                              </p:par>
                              <p:par>
                                <p:cTn id="143" presetID="8" presetClass="emph" presetSubtype="0" repeatCount="indefinite" fill="hold" grpId="1" nodeType="withEffect">
                                  <p:stCondLst>
                                    <p:cond delay="0"/>
                                  </p:stCondLst>
                                  <p:childTnLst>
                                    <p:animRot by="21600000">
                                      <p:cBhvr>
                                        <p:cTn id="144" dur="3000" fill="hold"/>
                                        <p:tgtEl>
                                          <p:spTgt spid="22"/>
                                        </p:tgtEl>
                                        <p:attrNameLst>
                                          <p:attrName>r</p:attrName>
                                        </p:attrNameLst>
                                      </p:cBhvr>
                                    </p:animRot>
                                  </p:childTnLst>
                                </p:cTn>
                              </p:par>
                              <p:par>
                                <p:cTn id="145" presetID="8" presetClass="emph" presetSubtype="0" repeatCount="indefinite" fill="hold" grpId="1" nodeType="withEffect">
                                  <p:stCondLst>
                                    <p:cond delay="0"/>
                                  </p:stCondLst>
                                  <p:childTnLst>
                                    <p:animRot by="21600000">
                                      <p:cBhvr>
                                        <p:cTn id="146" dur="2000" fill="hold"/>
                                        <p:tgtEl>
                                          <p:spTgt spid="23"/>
                                        </p:tgtEl>
                                        <p:attrNameLst>
                                          <p:attrName>r</p:attrName>
                                        </p:attrNameLst>
                                      </p:cBhvr>
                                    </p:animRot>
                                  </p:childTnLst>
                                </p:cTn>
                              </p:par>
                              <p:par>
                                <p:cTn id="147" presetID="8" presetClass="emph" presetSubtype="0" repeatCount="indefinite" fill="hold" grpId="1" nodeType="withEffect">
                                  <p:stCondLst>
                                    <p:cond delay="0"/>
                                  </p:stCondLst>
                                  <p:childTnLst>
                                    <p:animRot by="21600000">
                                      <p:cBhvr>
                                        <p:cTn id="148" dur="2500" fill="hold"/>
                                        <p:tgtEl>
                                          <p:spTgt spid="24"/>
                                        </p:tgtEl>
                                        <p:attrNameLst>
                                          <p:attrName>r</p:attrName>
                                        </p:attrNameLst>
                                      </p:cBhvr>
                                    </p:animRot>
                                  </p:childTnLst>
                                </p:cTn>
                              </p:par>
                              <p:par>
                                <p:cTn id="149" presetID="8" presetClass="emph" presetSubtype="0" repeatCount="indefinite" fill="hold" grpId="1" nodeType="withEffect">
                                  <p:stCondLst>
                                    <p:cond delay="0"/>
                                  </p:stCondLst>
                                  <p:childTnLst>
                                    <p:animRot by="21600000">
                                      <p:cBhvr>
                                        <p:cTn id="150" dur="3500" fill="hold"/>
                                        <p:tgtEl>
                                          <p:spTgt spid="25"/>
                                        </p:tgtEl>
                                        <p:attrNameLst>
                                          <p:attrName>r</p:attrName>
                                        </p:attrNameLst>
                                      </p:cBhvr>
                                    </p:animRot>
                                  </p:childTnLst>
                                </p:cTn>
                              </p:par>
                              <p:par>
                                <p:cTn id="151" presetID="10" presetClass="entr" presetSubtype="0" repeatCount="indefinite" fill="hold" grpId="2" nodeType="withEffect">
                                  <p:stCondLst>
                                    <p:cond delay="0"/>
                                  </p:stCondLst>
                                  <p:childTnLst>
                                    <p:set>
                                      <p:cBhvr>
                                        <p:cTn id="152" dur="1" fill="hold">
                                          <p:stCondLst>
                                            <p:cond delay="0"/>
                                          </p:stCondLst>
                                        </p:cTn>
                                        <p:tgtEl>
                                          <p:spTgt spid="20"/>
                                        </p:tgtEl>
                                        <p:attrNameLst>
                                          <p:attrName>style.visibility</p:attrName>
                                        </p:attrNameLst>
                                      </p:cBhvr>
                                      <p:to>
                                        <p:strVal val="visible"/>
                                      </p:to>
                                    </p:set>
                                    <p:animEffect transition="in" filter="fade">
                                      <p:cBhvr>
                                        <p:cTn id="153" dur="10"/>
                                        <p:tgtEl>
                                          <p:spTgt spid="20"/>
                                        </p:tgtEl>
                                      </p:cBhvr>
                                    </p:animEffect>
                                  </p:childTnLst>
                                </p:cTn>
                              </p:par>
                              <p:par>
                                <p:cTn id="154" presetID="10" presetClass="entr" presetSubtype="0" repeatCount="indefinite" fill="hold" grpId="2" nodeType="withEffect">
                                  <p:stCondLst>
                                    <p:cond delay="0"/>
                                  </p:stCondLst>
                                  <p:childTnLst>
                                    <p:set>
                                      <p:cBhvr>
                                        <p:cTn id="155" dur="1" fill="hold">
                                          <p:stCondLst>
                                            <p:cond delay="0"/>
                                          </p:stCondLst>
                                        </p:cTn>
                                        <p:tgtEl>
                                          <p:spTgt spid="21"/>
                                        </p:tgtEl>
                                        <p:attrNameLst>
                                          <p:attrName>style.visibility</p:attrName>
                                        </p:attrNameLst>
                                      </p:cBhvr>
                                      <p:to>
                                        <p:strVal val="visible"/>
                                      </p:to>
                                    </p:set>
                                    <p:animEffect transition="in" filter="fade">
                                      <p:cBhvr>
                                        <p:cTn id="156" dur="10"/>
                                        <p:tgtEl>
                                          <p:spTgt spid="21"/>
                                        </p:tgtEl>
                                      </p:cBhvr>
                                    </p:animEffect>
                                  </p:childTnLst>
                                </p:cTn>
                              </p:par>
                              <p:par>
                                <p:cTn id="157" presetID="10" presetClass="entr" presetSubtype="0" repeatCount="indefinite" fill="hold" grpId="2" nodeType="with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fade">
                                      <p:cBhvr>
                                        <p:cTn id="159" dur="10"/>
                                        <p:tgtEl>
                                          <p:spTgt spid="22"/>
                                        </p:tgtEl>
                                      </p:cBhvr>
                                    </p:animEffect>
                                  </p:childTnLst>
                                </p:cTn>
                              </p:par>
                              <p:par>
                                <p:cTn id="160" presetID="10" presetClass="entr" presetSubtype="0" repeatCount="indefinite" fill="hold" grpId="2" nodeType="withEffect">
                                  <p:stCondLst>
                                    <p:cond delay="0"/>
                                  </p:stCondLst>
                                  <p:childTnLst>
                                    <p:set>
                                      <p:cBhvr>
                                        <p:cTn id="161" dur="1" fill="hold">
                                          <p:stCondLst>
                                            <p:cond delay="0"/>
                                          </p:stCondLst>
                                        </p:cTn>
                                        <p:tgtEl>
                                          <p:spTgt spid="23"/>
                                        </p:tgtEl>
                                        <p:attrNameLst>
                                          <p:attrName>style.visibility</p:attrName>
                                        </p:attrNameLst>
                                      </p:cBhvr>
                                      <p:to>
                                        <p:strVal val="visible"/>
                                      </p:to>
                                    </p:set>
                                    <p:animEffect transition="in" filter="fade">
                                      <p:cBhvr>
                                        <p:cTn id="162" dur="10"/>
                                        <p:tgtEl>
                                          <p:spTgt spid="23"/>
                                        </p:tgtEl>
                                      </p:cBhvr>
                                    </p:animEffect>
                                  </p:childTnLst>
                                </p:cTn>
                              </p:par>
                              <p:par>
                                <p:cTn id="163" presetID="10" presetClass="entr" presetSubtype="0" repeatCount="indefinite" fill="hold" grpId="2"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10"/>
                                        <p:tgtEl>
                                          <p:spTgt spid="24"/>
                                        </p:tgtEl>
                                      </p:cBhvr>
                                    </p:animEffect>
                                  </p:childTnLst>
                                </p:cTn>
                              </p:par>
                              <p:par>
                                <p:cTn id="166" presetID="10" presetClass="entr" presetSubtype="0" repeatCount="indefinite" fill="hold" grpId="2" nodeType="withEffect">
                                  <p:stCondLst>
                                    <p:cond delay="0"/>
                                  </p:stCondLst>
                                  <p:childTnLst>
                                    <p:set>
                                      <p:cBhvr>
                                        <p:cTn id="167" dur="1" fill="hold">
                                          <p:stCondLst>
                                            <p:cond delay="0"/>
                                          </p:stCondLst>
                                        </p:cTn>
                                        <p:tgtEl>
                                          <p:spTgt spid="25"/>
                                        </p:tgtEl>
                                        <p:attrNameLst>
                                          <p:attrName>style.visibility</p:attrName>
                                        </p:attrNameLst>
                                      </p:cBhvr>
                                      <p:to>
                                        <p:strVal val="visible"/>
                                      </p:to>
                                    </p:set>
                                    <p:animEffect transition="in" filter="fade">
                                      <p:cBhvr>
                                        <p:cTn id="168" dur="10"/>
                                        <p:tgtEl>
                                          <p:spTgt spid="25"/>
                                        </p:tgtEl>
                                      </p:cBhvr>
                                    </p:animEffect>
                                  </p:childTnLst>
                                </p:cTn>
                              </p:par>
                              <p:par>
                                <p:cTn id="169" presetID="42" presetClass="path" presetSubtype="0" repeatCount="indefinite" fill="hold" grpId="0" nodeType="withEffect">
                                  <p:stCondLst>
                                    <p:cond delay="0"/>
                                  </p:stCondLst>
                                  <p:childTnLst>
                                    <p:animMotion origin="layout" path="M 0.07431 0.00444 L 0.05122 1.16361 " pathEditMode="relative" rAng="0" ptsTypes="AA">
                                      <p:cBhvr>
                                        <p:cTn id="170" dur="6750" fill="hold"/>
                                        <p:tgtEl>
                                          <p:spTgt spid="26"/>
                                        </p:tgtEl>
                                        <p:attrNameLst>
                                          <p:attrName>ppt_x</p:attrName>
                                          <p:attrName>ppt_y</p:attrName>
                                        </p:attrNameLst>
                                      </p:cBhvr>
                                      <p:rCtr x="-1163" y="57944"/>
                                    </p:animMotion>
                                  </p:childTnLst>
                                </p:cTn>
                              </p:par>
                              <p:par>
                                <p:cTn id="171" presetID="42" presetClass="path" presetSubtype="0" repeatCount="indefinite" fill="hold" grpId="0" nodeType="withEffect">
                                  <p:stCondLst>
                                    <p:cond delay="1800"/>
                                  </p:stCondLst>
                                  <p:childTnLst>
                                    <p:animMotion origin="layout" path="M -0.14991 -0.17437 L -0.06343 1.22132 " pathEditMode="relative" rAng="0" ptsTypes="AA">
                                      <p:cBhvr>
                                        <p:cTn id="172" dur="6000" fill="hold"/>
                                        <p:tgtEl>
                                          <p:spTgt spid="27"/>
                                        </p:tgtEl>
                                        <p:attrNameLst>
                                          <p:attrName>ppt_x</p:attrName>
                                          <p:attrName>ppt_y</p:attrName>
                                        </p:attrNameLst>
                                      </p:cBhvr>
                                      <p:rCtr x="4324" y="69773"/>
                                    </p:animMotion>
                                  </p:childTnLst>
                                </p:cTn>
                              </p:par>
                              <p:par>
                                <p:cTn id="173" presetID="42" presetClass="path" presetSubtype="0" repeatCount="indefinite" fill="hold" grpId="0" nodeType="withEffect">
                                  <p:stCondLst>
                                    <p:cond delay="2800"/>
                                  </p:stCondLst>
                                  <p:childTnLst>
                                    <p:animMotion origin="layout" path="M 0.06753 -0.49194 L 0.05555 1.15834 " pathEditMode="relative" rAng="0" ptsTypes="AA">
                                      <p:cBhvr>
                                        <p:cTn id="174" dur="4750" fill="hold"/>
                                        <p:tgtEl>
                                          <p:spTgt spid="28"/>
                                        </p:tgtEl>
                                        <p:attrNameLst>
                                          <p:attrName>ppt_x</p:attrName>
                                          <p:attrName>ppt_y</p:attrName>
                                        </p:attrNameLst>
                                      </p:cBhvr>
                                      <p:rCtr x="-608" y="82500"/>
                                    </p:animMotion>
                                  </p:childTnLst>
                                </p:cTn>
                              </p:par>
                              <p:par>
                                <p:cTn id="175" presetID="8" presetClass="emph" presetSubtype="0" repeatCount="indefinite" fill="hold" grpId="1" nodeType="withEffect">
                                  <p:stCondLst>
                                    <p:cond delay="0"/>
                                  </p:stCondLst>
                                  <p:childTnLst>
                                    <p:animRot by="21600000">
                                      <p:cBhvr>
                                        <p:cTn id="176" dur="4000" fill="hold"/>
                                        <p:tgtEl>
                                          <p:spTgt spid="26"/>
                                        </p:tgtEl>
                                        <p:attrNameLst>
                                          <p:attrName>r</p:attrName>
                                        </p:attrNameLst>
                                      </p:cBhvr>
                                    </p:animRot>
                                  </p:childTnLst>
                                </p:cTn>
                              </p:par>
                              <p:par>
                                <p:cTn id="177" presetID="8" presetClass="emph" presetSubtype="0" repeatCount="indefinite" fill="hold" grpId="1" nodeType="withEffect">
                                  <p:stCondLst>
                                    <p:cond delay="0"/>
                                  </p:stCondLst>
                                  <p:childTnLst>
                                    <p:animRot by="21600000">
                                      <p:cBhvr>
                                        <p:cTn id="178" dur="3000" fill="hold"/>
                                        <p:tgtEl>
                                          <p:spTgt spid="27"/>
                                        </p:tgtEl>
                                        <p:attrNameLst>
                                          <p:attrName>r</p:attrName>
                                        </p:attrNameLst>
                                      </p:cBhvr>
                                    </p:animRot>
                                  </p:childTnLst>
                                </p:cTn>
                              </p:par>
                              <p:par>
                                <p:cTn id="179" presetID="8" presetClass="emph" presetSubtype="0" repeatCount="indefinite" fill="hold" grpId="1" nodeType="withEffect">
                                  <p:stCondLst>
                                    <p:cond delay="0"/>
                                  </p:stCondLst>
                                  <p:childTnLst>
                                    <p:animRot by="21600000">
                                      <p:cBhvr>
                                        <p:cTn id="180" dur="2000" fill="hold"/>
                                        <p:tgtEl>
                                          <p:spTgt spid="28"/>
                                        </p:tgtEl>
                                        <p:attrNameLst>
                                          <p:attrName>r</p:attrName>
                                        </p:attrNameLst>
                                      </p:cBhvr>
                                    </p:animRot>
                                  </p:childTnLst>
                                </p:cTn>
                              </p:par>
                              <p:par>
                                <p:cTn id="181" presetID="10" presetClass="entr" presetSubtype="0" repeatCount="indefinite" fill="hold" grpId="2" nodeType="with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fade">
                                      <p:cBhvr>
                                        <p:cTn id="183" dur="10"/>
                                        <p:tgtEl>
                                          <p:spTgt spid="26"/>
                                        </p:tgtEl>
                                      </p:cBhvr>
                                    </p:animEffect>
                                  </p:childTnLst>
                                </p:cTn>
                              </p:par>
                              <p:par>
                                <p:cTn id="184" presetID="10" presetClass="entr" presetSubtype="0" repeatCount="indefinite" fill="hold" grpId="2" nodeType="withEffect">
                                  <p:stCondLst>
                                    <p:cond delay="0"/>
                                  </p:stCondLst>
                                  <p:childTnLst>
                                    <p:set>
                                      <p:cBhvr>
                                        <p:cTn id="185" dur="1" fill="hold">
                                          <p:stCondLst>
                                            <p:cond delay="0"/>
                                          </p:stCondLst>
                                        </p:cTn>
                                        <p:tgtEl>
                                          <p:spTgt spid="27"/>
                                        </p:tgtEl>
                                        <p:attrNameLst>
                                          <p:attrName>style.visibility</p:attrName>
                                        </p:attrNameLst>
                                      </p:cBhvr>
                                      <p:to>
                                        <p:strVal val="visible"/>
                                      </p:to>
                                    </p:set>
                                    <p:animEffect transition="in" filter="fade">
                                      <p:cBhvr>
                                        <p:cTn id="186" dur="10"/>
                                        <p:tgtEl>
                                          <p:spTgt spid="27"/>
                                        </p:tgtEl>
                                      </p:cBhvr>
                                    </p:animEffect>
                                  </p:childTnLst>
                                </p:cTn>
                              </p:par>
                              <p:par>
                                <p:cTn id="187" presetID="10" presetClass="entr" presetSubtype="0" repeatCount="indefinite" fill="hold" grpId="2" nodeType="withEffect">
                                  <p:stCondLst>
                                    <p:cond delay="0"/>
                                  </p:stCondLst>
                                  <p:childTnLst>
                                    <p:set>
                                      <p:cBhvr>
                                        <p:cTn id="188" dur="1" fill="hold">
                                          <p:stCondLst>
                                            <p:cond delay="0"/>
                                          </p:stCondLst>
                                        </p:cTn>
                                        <p:tgtEl>
                                          <p:spTgt spid="28"/>
                                        </p:tgtEl>
                                        <p:attrNameLst>
                                          <p:attrName>style.visibility</p:attrName>
                                        </p:attrNameLst>
                                      </p:cBhvr>
                                      <p:to>
                                        <p:strVal val="visible"/>
                                      </p:to>
                                    </p:set>
                                    <p:animEffect transition="in" filter="fade">
                                      <p:cBhvr>
                                        <p:cTn id="189" dur="10"/>
                                        <p:tgtEl>
                                          <p:spTgt spid="28"/>
                                        </p:tgtEl>
                                      </p:cBhvr>
                                    </p:animEffect>
                                  </p:childTnLst>
                                </p:cTn>
                              </p:par>
                              <p:par>
                                <p:cTn id="190" presetID="42" presetClass="path" presetSubtype="0" repeatCount="indefinite" fill="hold" grpId="0" nodeType="withEffect">
                                  <p:stCondLst>
                                    <p:cond delay="0"/>
                                  </p:stCondLst>
                                  <p:childTnLst>
                                    <p:animMotion origin="layout" path="M 2.08333E-6 1.11111E-6 L 0.03502 1.14884 " pathEditMode="relative" rAng="0" ptsTypes="AA">
                                      <p:cBhvr>
                                        <p:cTn id="191" dur="5000" fill="hold"/>
                                        <p:tgtEl>
                                          <p:spTgt spid="29"/>
                                        </p:tgtEl>
                                        <p:attrNameLst>
                                          <p:attrName>ppt_x</p:attrName>
                                          <p:attrName>ppt_y</p:attrName>
                                        </p:attrNameLst>
                                      </p:cBhvr>
                                      <p:rCtr x="1745" y="57431"/>
                                    </p:animMotion>
                                  </p:childTnLst>
                                </p:cTn>
                              </p:par>
                              <p:par>
                                <p:cTn id="192" presetID="42" presetClass="path" presetSubtype="0" repeatCount="indefinite" fill="hold" grpId="0" nodeType="withEffect">
                                  <p:stCondLst>
                                    <p:cond delay="900"/>
                                  </p:stCondLst>
                                  <p:childTnLst>
                                    <p:animMotion origin="layout" path="M -0.08159 -0.17445 L -0.02482 1.21944 " pathEditMode="relative" rAng="0" ptsTypes="AA">
                                      <p:cBhvr>
                                        <p:cTn id="193" dur="4500" fill="hold"/>
                                        <p:tgtEl>
                                          <p:spTgt spid="30"/>
                                        </p:tgtEl>
                                        <p:attrNameLst>
                                          <p:attrName>ppt_x</p:attrName>
                                          <p:attrName>ppt_y</p:attrName>
                                        </p:attrNameLst>
                                      </p:cBhvr>
                                      <p:rCtr x="2830" y="69694"/>
                                    </p:animMotion>
                                  </p:childTnLst>
                                </p:cTn>
                              </p:par>
                              <p:par>
                                <p:cTn id="194" presetID="42" presetClass="path" presetSubtype="0" repeatCount="indefinite" fill="hold" grpId="0" nodeType="withEffect">
                                  <p:stCondLst>
                                    <p:cond delay="500"/>
                                  </p:stCondLst>
                                  <p:childTnLst>
                                    <p:animMotion origin="layout" path="M 0.09599 -0.26318 L 0.1533 1.13853 " pathEditMode="relative" rAng="0" ptsTypes="AA">
                                      <p:cBhvr>
                                        <p:cTn id="195" dur="5000" fill="hold"/>
                                        <p:tgtEl>
                                          <p:spTgt spid="31"/>
                                        </p:tgtEl>
                                        <p:attrNameLst>
                                          <p:attrName>ppt_x</p:attrName>
                                          <p:attrName>ppt_y</p:attrName>
                                        </p:attrNameLst>
                                      </p:cBhvr>
                                      <p:rCtr x="2865" y="70074"/>
                                    </p:animMotion>
                                  </p:childTnLst>
                                </p:cTn>
                              </p:par>
                              <p:par>
                                <p:cTn id="196" presetID="42" presetClass="path" presetSubtype="0" repeatCount="indefinite" fill="hold" grpId="0" nodeType="withEffect">
                                  <p:stCondLst>
                                    <p:cond delay="1500"/>
                                  </p:stCondLst>
                                  <p:childTnLst>
                                    <p:animMotion origin="layout" path="M 0.00111 -0.17108 L 0.0707 1.12451 " pathEditMode="relative" rAng="0" ptsTypes="AA">
                                      <p:cBhvr>
                                        <p:cTn id="197" dur="5800" fill="hold"/>
                                        <p:tgtEl>
                                          <p:spTgt spid="32"/>
                                        </p:tgtEl>
                                        <p:attrNameLst>
                                          <p:attrName>ppt_x</p:attrName>
                                          <p:attrName>ppt_y</p:attrName>
                                        </p:attrNameLst>
                                      </p:cBhvr>
                                      <p:rCtr x="3473" y="64779"/>
                                    </p:animMotion>
                                  </p:childTnLst>
                                </p:cTn>
                              </p:par>
                              <p:par>
                                <p:cTn id="198" presetID="8" presetClass="emph" presetSubtype="0" repeatCount="indefinite" fill="hold" grpId="1" nodeType="withEffect">
                                  <p:stCondLst>
                                    <p:cond delay="0"/>
                                  </p:stCondLst>
                                  <p:childTnLst>
                                    <p:animRot by="21600000">
                                      <p:cBhvr>
                                        <p:cTn id="199" dur="5000" fill="hold"/>
                                        <p:tgtEl>
                                          <p:spTgt spid="29"/>
                                        </p:tgtEl>
                                        <p:attrNameLst>
                                          <p:attrName>r</p:attrName>
                                        </p:attrNameLst>
                                      </p:cBhvr>
                                    </p:animRot>
                                  </p:childTnLst>
                                </p:cTn>
                              </p:par>
                              <p:par>
                                <p:cTn id="200" presetID="8" presetClass="emph" presetSubtype="0" repeatCount="indefinite" fill="hold" grpId="1" nodeType="withEffect">
                                  <p:stCondLst>
                                    <p:cond delay="0"/>
                                  </p:stCondLst>
                                  <p:childTnLst>
                                    <p:animRot by="21600000">
                                      <p:cBhvr>
                                        <p:cTn id="201" dur="3000" fill="hold"/>
                                        <p:tgtEl>
                                          <p:spTgt spid="30"/>
                                        </p:tgtEl>
                                        <p:attrNameLst>
                                          <p:attrName>r</p:attrName>
                                        </p:attrNameLst>
                                      </p:cBhvr>
                                    </p:animRot>
                                  </p:childTnLst>
                                </p:cTn>
                              </p:par>
                              <p:par>
                                <p:cTn id="202" presetID="8" presetClass="emph" presetSubtype="0" repeatCount="indefinite" fill="hold" grpId="1" nodeType="withEffect">
                                  <p:stCondLst>
                                    <p:cond delay="0"/>
                                  </p:stCondLst>
                                  <p:childTnLst>
                                    <p:animRot by="21600000">
                                      <p:cBhvr>
                                        <p:cTn id="203" dur="2500" fill="hold"/>
                                        <p:tgtEl>
                                          <p:spTgt spid="31"/>
                                        </p:tgtEl>
                                        <p:attrNameLst>
                                          <p:attrName>r</p:attrName>
                                        </p:attrNameLst>
                                      </p:cBhvr>
                                    </p:animRot>
                                  </p:childTnLst>
                                </p:cTn>
                              </p:par>
                              <p:par>
                                <p:cTn id="204" presetID="8" presetClass="emph" presetSubtype="0" repeatCount="indefinite" fill="hold" grpId="1" nodeType="withEffect">
                                  <p:stCondLst>
                                    <p:cond delay="0"/>
                                  </p:stCondLst>
                                  <p:childTnLst>
                                    <p:animRot by="21600000">
                                      <p:cBhvr>
                                        <p:cTn id="205" dur="3500" fill="hold"/>
                                        <p:tgtEl>
                                          <p:spTgt spid="32"/>
                                        </p:tgtEl>
                                        <p:attrNameLst>
                                          <p:attrName>r</p:attrName>
                                        </p:attrNameLst>
                                      </p:cBhvr>
                                    </p:animRot>
                                  </p:childTnLst>
                                </p:cTn>
                              </p:par>
                              <p:par>
                                <p:cTn id="206" presetID="10" presetClass="entr" presetSubtype="0" repeatCount="indefinite" fill="hold" grpId="2" nodeType="withEffect">
                                  <p:stCondLst>
                                    <p:cond delay="0"/>
                                  </p:stCondLst>
                                  <p:childTnLst>
                                    <p:set>
                                      <p:cBhvr>
                                        <p:cTn id="207" dur="1" fill="hold">
                                          <p:stCondLst>
                                            <p:cond delay="0"/>
                                          </p:stCondLst>
                                        </p:cTn>
                                        <p:tgtEl>
                                          <p:spTgt spid="29"/>
                                        </p:tgtEl>
                                        <p:attrNameLst>
                                          <p:attrName>style.visibility</p:attrName>
                                        </p:attrNameLst>
                                      </p:cBhvr>
                                      <p:to>
                                        <p:strVal val="visible"/>
                                      </p:to>
                                    </p:set>
                                    <p:animEffect transition="in" filter="fade">
                                      <p:cBhvr>
                                        <p:cTn id="208" dur="10"/>
                                        <p:tgtEl>
                                          <p:spTgt spid="29"/>
                                        </p:tgtEl>
                                      </p:cBhvr>
                                    </p:animEffect>
                                  </p:childTnLst>
                                </p:cTn>
                              </p:par>
                              <p:par>
                                <p:cTn id="209" presetID="10" presetClass="entr" presetSubtype="0" repeatCount="indefinite" fill="hold" grpId="2" nodeType="withEffect">
                                  <p:stCondLst>
                                    <p:cond delay="0"/>
                                  </p:stCondLst>
                                  <p:childTnLst>
                                    <p:set>
                                      <p:cBhvr>
                                        <p:cTn id="210" dur="1" fill="hold">
                                          <p:stCondLst>
                                            <p:cond delay="0"/>
                                          </p:stCondLst>
                                        </p:cTn>
                                        <p:tgtEl>
                                          <p:spTgt spid="30"/>
                                        </p:tgtEl>
                                        <p:attrNameLst>
                                          <p:attrName>style.visibility</p:attrName>
                                        </p:attrNameLst>
                                      </p:cBhvr>
                                      <p:to>
                                        <p:strVal val="visible"/>
                                      </p:to>
                                    </p:set>
                                    <p:animEffect transition="in" filter="fade">
                                      <p:cBhvr>
                                        <p:cTn id="211" dur="10"/>
                                        <p:tgtEl>
                                          <p:spTgt spid="30"/>
                                        </p:tgtEl>
                                      </p:cBhvr>
                                    </p:animEffect>
                                  </p:childTnLst>
                                </p:cTn>
                              </p:par>
                              <p:par>
                                <p:cTn id="212" presetID="10" presetClass="entr" presetSubtype="0" repeatCount="indefinite" fill="hold" grpId="2" nodeType="withEffect">
                                  <p:stCondLst>
                                    <p:cond delay="0"/>
                                  </p:stCondLst>
                                  <p:childTnLst>
                                    <p:set>
                                      <p:cBhvr>
                                        <p:cTn id="213" dur="1" fill="hold">
                                          <p:stCondLst>
                                            <p:cond delay="0"/>
                                          </p:stCondLst>
                                        </p:cTn>
                                        <p:tgtEl>
                                          <p:spTgt spid="31"/>
                                        </p:tgtEl>
                                        <p:attrNameLst>
                                          <p:attrName>style.visibility</p:attrName>
                                        </p:attrNameLst>
                                      </p:cBhvr>
                                      <p:to>
                                        <p:strVal val="visible"/>
                                      </p:to>
                                    </p:set>
                                    <p:animEffect transition="in" filter="fade">
                                      <p:cBhvr>
                                        <p:cTn id="214" dur="10"/>
                                        <p:tgtEl>
                                          <p:spTgt spid="31"/>
                                        </p:tgtEl>
                                      </p:cBhvr>
                                    </p:animEffect>
                                  </p:childTnLst>
                                </p:cTn>
                              </p:par>
                              <p:par>
                                <p:cTn id="215" presetID="10" presetClass="entr" presetSubtype="0" repeatCount="indefinite" fill="hold" grpId="2" nodeType="withEffect">
                                  <p:stCondLst>
                                    <p:cond delay="0"/>
                                  </p:stCondLst>
                                  <p:childTnLst>
                                    <p:set>
                                      <p:cBhvr>
                                        <p:cTn id="216" dur="1" fill="hold">
                                          <p:stCondLst>
                                            <p:cond delay="0"/>
                                          </p:stCondLst>
                                        </p:cTn>
                                        <p:tgtEl>
                                          <p:spTgt spid="32"/>
                                        </p:tgtEl>
                                        <p:attrNameLst>
                                          <p:attrName>style.visibility</p:attrName>
                                        </p:attrNameLst>
                                      </p:cBhvr>
                                      <p:to>
                                        <p:strVal val="visible"/>
                                      </p:to>
                                    </p:set>
                                    <p:animEffect transition="in" filter="fade">
                                      <p:cBhvr>
                                        <p:cTn id="217" dur="10"/>
                                        <p:tgtEl>
                                          <p:spTgt spid="32"/>
                                        </p:tgtEl>
                                      </p:cBhvr>
                                    </p:animEffect>
                                  </p:childTnLst>
                                </p:cTn>
                              </p:par>
                              <p:par>
                                <p:cTn id="218" presetID="42" presetClass="path" presetSubtype="0" repeatCount="indefinite" fill="hold" grpId="0" nodeType="withEffect">
                                  <p:stCondLst>
                                    <p:cond delay="2700"/>
                                  </p:stCondLst>
                                  <p:childTnLst>
                                    <p:animMotion origin="layout" path="M -4.79167E-6 1.11111E-6 L 0.07826 1.12778 " pathEditMode="relative" rAng="0" ptsTypes="AA">
                                      <p:cBhvr>
                                        <p:cTn id="219" dur="6000" fill="hold"/>
                                        <p:tgtEl>
                                          <p:spTgt spid="33"/>
                                        </p:tgtEl>
                                        <p:attrNameLst>
                                          <p:attrName>ppt_x</p:attrName>
                                          <p:attrName>ppt_y</p:attrName>
                                        </p:attrNameLst>
                                      </p:cBhvr>
                                      <p:rCtr x="3906" y="56389"/>
                                    </p:animMotion>
                                  </p:childTnLst>
                                </p:cTn>
                              </p:par>
                              <p:par>
                                <p:cTn id="220" presetID="42" presetClass="path" presetSubtype="0" repeatCount="indefinite" fill="hold" grpId="0" nodeType="withEffect">
                                  <p:stCondLst>
                                    <p:cond delay="1800"/>
                                  </p:stCondLst>
                                  <p:childTnLst>
                                    <p:animMotion origin="layout" path="M -0.14983 -0.17445 L -0.1283 1.21944 " pathEditMode="relative" rAng="0" ptsTypes="AA">
                                      <p:cBhvr>
                                        <p:cTn id="221" dur="6000" fill="hold"/>
                                        <p:tgtEl>
                                          <p:spTgt spid="34"/>
                                        </p:tgtEl>
                                        <p:attrNameLst>
                                          <p:attrName>ppt_x</p:attrName>
                                          <p:attrName>ppt_y</p:attrName>
                                        </p:attrNameLst>
                                      </p:cBhvr>
                                      <p:rCtr x="1076" y="69694"/>
                                    </p:animMotion>
                                  </p:childTnLst>
                                </p:cTn>
                              </p:par>
                              <p:par>
                                <p:cTn id="222" presetID="42" presetClass="path" presetSubtype="0" repeatCount="indefinite" fill="hold" grpId="0" nodeType="withEffect">
                                  <p:stCondLst>
                                    <p:cond delay="1400"/>
                                  </p:stCondLst>
                                  <p:childTnLst>
                                    <p:animMotion origin="layout" path="M 0.16962 -0.32639 L 0.23524 1.12278 " pathEditMode="relative" rAng="0" ptsTypes="AA">
                                      <p:cBhvr>
                                        <p:cTn id="223" dur="8250" fill="hold"/>
                                        <p:tgtEl>
                                          <p:spTgt spid="35"/>
                                        </p:tgtEl>
                                        <p:attrNameLst>
                                          <p:attrName>ppt_x</p:attrName>
                                          <p:attrName>ppt_y</p:attrName>
                                        </p:attrNameLst>
                                      </p:cBhvr>
                                      <p:rCtr x="3281" y="72444"/>
                                    </p:animMotion>
                                  </p:childTnLst>
                                </p:cTn>
                              </p:par>
                              <p:par>
                                <p:cTn id="224" presetID="42" presetClass="path" presetSubtype="0" repeatCount="indefinite" fill="hold" grpId="0" nodeType="withEffect">
                                  <p:stCondLst>
                                    <p:cond delay="600"/>
                                  </p:stCondLst>
                                  <p:childTnLst>
                                    <p:animMotion origin="layout" path="M -0.05 -0.14333 L 0.08316 1.145 " pathEditMode="relative" rAng="0" ptsTypes="AA">
                                      <p:cBhvr>
                                        <p:cTn id="225" dur="6250" fill="hold"/>
                                        <p:tgtEl>
                                          <p:spTgt spid="36"/>
                                        </p:tgtEl>
                                        <p:attrNameLst>
                                          <p:attrName>ppt_x</p:attrName>
                                          <p:attrName>ppt_y</p:attrName>
                                        </p:attrNameLst>
                                      </p:cBhvr>
                                      <p:rCtr x="6649" y="64417"/>
                                    </p:animMotion>
                                  </p:childTnLst>
                                </p:cTn>
                              </p:par>
                              <p:par>
                                <p:cTn id="226" presetID="8" presetClass="emph" presetSubtype="0" repeatCount="indefinite" fill="hold" grpId="1" nodeType="withEffect">
                                  <p:stCondLst>
                                    <p:cond delay="0"/>
                                  </p:stCondLst>
                                  <p:childTnLst>
                                    <p:animRot by="21600000">
                                      <p:cBhvr>
                                        <p:cTn id="227" dur="5000" fill="hold"/>
                                        <p:tgtEl>
                                          <p:spTgt spid="33"/>
                                        </p:tgtEl>
                                        <p:attrNameLst>
                                          <p:attrName>r</p:attrName>
                                        </p:attrNameLst>
                                      </p:cBhvr>
                                    </p:animRot>
                                  </p:childTnLst>
                                </p:cTn>
                              </p:par>
                              <p:par>
                                <p:cTn id="228" presetID="8" presetClass="emph" presetSubtype="0" repeatCount="indefinite" fill="hold" grpId="1" nodeType="withEffect">
                                  <p:stCondLst>
                                    <p:cond delay="0"/>
                                  </p:stCondLst>
                                  <p:childTnLst>
                                    <p:animRot by="21600000">
                                      <p:cBhvr>
                                        <p:cTn id="229" dur="3000" fill="hold"/>
                                        <p:tgtEl>
                                          <p:spTgt spid="34"/>
                                        </p:tgtEl>
                                        <p:attrNameLst>
                                          <p:attrName>r</p:attrName>
                                        </p:attrNameLst>
                                      </p:cBhvr>
                                    </p:animRot>
                                  </p:childTnLst>
                                </p:cTn>
                              </p:par>
                              <p:par>
                                <p:cTn id="230" presetID="8" presetClass="emph" presetSubtype="0" repeatCount="indefinite" fill="hold" grpId="1" nodeType="withEffect">
                                  <p:stCondLst>
                                    <p:cond delay="0"/>
                                  </p:stCondLst>
                                  <p:childTnLst>
                                    <p:animRot by="21600000">
                                      <p:cBhvr>
                                        <p:cTn id="231" dur="2500" fill="hold"/>
                                        <p:tgtEl>
                                          <p:spTgt spid="35"/>
                                        </p:tgtEl>
                                        <p:attrNameLst>
                                          <p:attrName>r</p:attrName>
                                        </p:attrNameLst>
                                      </p:cBhvr>
                                    </p:animRot>
                                  </p:childTnLst>
                                </p:cTn>
                              </p:par>
                              <p:par>
                                <p:cTn id="232" presetID="8" presetClass="emph" presetSubtype="0" repeatCount="indefinite" fill="hold" grpId="1" nodeType="withEffect">
                                  <p:stCondLst>
                                    <p:cond delay="0"/>
                                  </p:stCondLst>
                                  <p:childTnLst>
                                    <p:animRot by="21600000">
                                      <p:cBhvr>
                                        <p:cTn id="233" dur="3500" fill="hold"/>
                                        <p:tgtEl>
                                          <p:spTgt spid="36"/>
                                        </p:tgtEl>
                                        <p:attrNameLst>
                                          <p:attrName>r</p:attrName>
                                        </p:attrNameLst>
                                      </p:cBhvr>
                                    </p:animRot>
                                  </p:childTnLst>
                                </p:cTn>
                              </p:par>
                              <p:par>
                                <p:cTn id="234" presetID="10" presetClass="entr" presetSubtype="0" repeatCount="indefinite" fill="hold" grpId="2" nodeType="withEffect">
                                  <p:stCondLst>
                                    <p:cond delay="0"/>
                                  </p:stCondLst>
                                  <p:childTnLst>
                                    <p:set>
                                      <p:cBhvr>
                                        <p:cTn id="235" dur="1" fill="hold">
                                          <p:stCondLst>
                                            <p:cond delay="0"/>
                                          </p:stCondLst>
                                        </p:cTn>
                                        <p:tgtEl>
                                          <p:spTgt spid="33"/>
                                        </p:tgtEl>
                                        <p:attrNameLst>
                                          <p:attrName>style.visibility</p:attrName>
                                        </p:attrNameLst>
                                      </p:cBhvr>
                                      <p:to>
                                        <p:strVal val="visible"/>
                                      </p:to>
                                    </p:set>
                                    <p:animEffect transition="in" filter="fade">
                                      <p:cBhvr>
                                        <p:cTn id="236" dur="10"/>
                                        <p:tgtEl>
                                          <p:spTgt spid="33"/>
                                        </p:tgtEl>
                                      </p:cBhvr>
                                    </p:animEffect>
                                  </p:childTnLst>
                                </p:cTn>
                              </p:par>
                              <p:par>
                                <p:cTn id="237" presetID="10" presetClass="entr" presetSubtype="0" repeatCount="indefinite" fill="hold" grpId="2" nodeType="withEffect">
                                  <p:stCondLst>
                                    <p:cond delay="0"/>
                                  </p:stCondLst>
                                  <p:childTnLst>
                                    <p:set>
                                      <p:cBhvr>
                                        <p:cTn id="238" dur="1" fill="hold">
                                          <p:stCondLst>
                                            <p:cond delay="0"/>
                                          </p:stCondLst>
                                        </p:cTn>
                                        <p:tgtEl>
                                          <p:spTgt spid="34"/>
                                        </p:tgtEl>
                                        <p:attrNameLst>
                                          <p:attrName>style.visibility</p:attrName>
                                        </p:attrNameLst>
                                      </p:cBhvr>
                                      <p:to>
                                        <p:strVal val="visible"/>
                                      </p:to>
                                    </p:set>
                                    <p:animEffect transition="in" filter="fade">
                                      <p:cBhvr>
                                        <p:cTn id="239" dur="10"/>
                                        <p:tgtEl>
                                          <p:spTgt spid="34"/>
                                        </p:tgtEl>
                                      </p:cBhvr>
                                    </p:animEffect>
                                  </p:childTnLst>
                                </p:cTn>
                              </p:par>
                              <p:par>
                                <p:cTn id="240" presetID="10" presetClass="entr" presetSubtype="0" repeatCount="indefinite" fill="hold" grpId="2" nodeType="withEffect">
                                  <p:stCondLst>
                                    <p:cond delay="0"/>
                                  </p:stCondLst>
                                  <p:childTnLst>
                                    <p:set>
                                      <p:cBhvr>
                                        <p:cTn id="241" dur="1" fill="hold">
                                          <p:stCondLst>
                                            <p:cond delay="0"/>
                                          </p:stCondLst>
                                        </p:cTn>
                                        <p:tgtEl>
                                          <p:spTgt spid="35"/>
                                        </p:tgtEl>
                                        <p:attrNameLst>
                                          <p:attrName>style.visibility</p:attrName>
                                        </p:attrNameLst>
                                      </p:cBhvr>
                                      <p:to>
                                        <p:strVal val="visible"/>
                                      </p:to>
                                    </p:set>
                                    <p:animEffect transition="in" filter="fade">
                                      <p:cBhvr>
                                        <p:cTn id="242" dur="10"/>
                                        <p:tgtEl>
                                          <p:spTgt spid="35"/>
                                        </p:tgtEl>
                                      </p:cBhvr>
                                    </p:animEffect>
                                  </p:childTnLst>
                                </p:cTn>
                              </p:par>
                              <p:par>
                                <p:cTn id="243" presetID="10" presetClass="entr" presetSubtype="0" repeatCount="indefinite" fill="hold" grpId="2" nodeType="withEffect">
                                  <p:stCondLst>
                                    <p:cond delay="0"/>
                                  </p:stCondLst>
                                  <p:childTnLst>
                                    <p:set>
                                      <p:cBhvr>
                                        <p:cTn id="244" dur="1" fill="hold">
                                          <p:stCondLst>
                                            <p:cond delay="0"/>
                                          </p:stCondLst>
                                        </p:cTn>
                                        <p:tgtEl>
                                          <p:spTgt spid="36"/>
                                        </p:tgtEl>
                                        <p:attrNameLst>
                                          <p:attrName>style.visibility</p:attrName>
                                        </p:attrNameLst>
                                      </p:cBhvr>
                                      <p:to>
                                        <p:strVal val="visible"/>
                                      </p:to>
                                    </p:set>
                                    <p:animEffect transition="in" filter="fade">
                                      <p:cBhvr>
                                        <p:cTn id="245" dur="10"/>
                                        <p:tgtEl>
                                          <p:spTgt spid="36"/>
                                        </p:tgtEl>
                                      </p:cBhvr>
                                    </p:animEffect>
                                  </p:childTnLst>
                                </p:cTn>
                              </p:par>
                              <p:par>
                                <p:cTn id="246" presetID="42" presetClass="path" presetSubtype="0" repeatCount="indefinite" fill="hold" grpId="0" nodeType="withEffect">
                                  <p:stCondLst>
                                    <p:cond delay="0"/>
                                  </p:stCondLst>
                                  <p:childTnLst>
                                    <p:animMotion origin="layout" path="M -6.64235E-7 -3.79278E-6 L 0.03269 1.1716 " pathEditMode="relative" rAng="0" ptsTypes="AA">
                                      <p:cBhvr>
                                        <p:cTn id="247" dur="5000" fill="hold"/>
                                        <p:tgtEl>
                                          <p:spTgt spid="37"/>
                                        </p:tgtEl>
                                        <p:attrNameLst>
                                          <p:attrName>ppt_x</p:attrName>
                                          <p:attrName>ppt_y</p:attrName>
                                        </p:attrNameLst>
                                      </p:cBhvr>
                                      <p:rCtr x="1628" y="58580"/>
                                    </p:animMotion>
                                  </p:childTnLst>
                                </p:cTn>
                              </p:par>
                              <p:par>
                                <p:cTn id="248" presetID="42" presetClass="path" presetSubtype="0" repeatCount="indefinite" fill="hold" grpId="0" nodeType="withEffect">
                                  <p:stCondLst>
                                    <p:cond delay="900"/>
                                  </p:stCondLst>
                                  <p:childTnLst>
                                    <p:animMotion origin="layout" path="M -0.08159 -0.17445 L -0.02482 1.21944 " pathEditMode="relative" rAng="0" ptsTypes="AA">
                                      <p:cBhvr>
                                        <p:cTn id="249" dur="4500" fill="hold"/>
                                        <p:tgtEl>
                                          <p:spTgt spid="38"/>
                                        </p:tgtEl>
                                        <p:attrNameLst>
                                          <p:attrName>ppt_x</p:attrName>
                                          <p:attrName>ppt_y</p:attrName>
                                        </p:attrNameLst>
                                      </p:cBhvr>
                                      <p:rCtr x="2830" y="69694"/>
                                    </p:animMotion>
                                  </p:childTnLst>
                                </p:cTn>
                              </p:par>
                              <p:par>
                                <p:cTn id="250" presetID="42" presetClass="path" presetSubtype="0" repeatCount="indefinite" fill="hold" grpId="0" nodeType="withEffect">
                                  <p:stCondLst>
                                    <p:cond delay="500"/>
                                  </p:stCondLst>
                                  <p:childTnLst>
                                    <p:animMotion origin="layout" path="M 0.09599 -0.26318 L 0.15278 1.14547 " pathEditMode="relative" rAng="0" ptsTypes="AA">
                                      <p:cBhvr>
                                        <p:cTn id="251" dur="5000" fill="hold"/>
                                        <p:tgtEl>
                                          <p:spTgt spid="39"/>
                                        </p:tgtEl>
                                        <p:attrNameLst>
                                          <p:attrName>ppt_x</p:attrName>
                                          <p:attrName>ppt_y</p:attrName>
                                        </p:attrNameLst>
                                      </p:cBhvr>
                                      <p:rCtr x="2839" y="70421"/>
                                    </p:animMotion>
                                  </p:childTnLst>
                                </p:cTn>
                              </p:par>
                              <p:par>
                                <p:cTn id="252" presetID="42" presetClass="path" presetSubtype="0" repeatCount="indefinite" fill="hold" grpId="0" nodeType="withEffect">
                                  <p:stCondLst>
                                    <p:cond delay="1500"/>
                                  </p:stCondLst>
                                  <p:childTnLst>
                                    <p:animMotion origin="layout" path="M 0.00117 -0.1709 L 0.07137 1.18525 " pathEditMode="relative" rAng="0" ptsTypes="AA">
                                      <p:cBhvr>
                                        <p:cTn id="253" dur="5800" fill="hold"/>
                                        <p:tgtEl>
                                          <p:spTgt spid="40"/>
                                        </p:tgtEl>
                                        <p:attrNameLst>
                                          <p:attrName>ppt_x</p:attrName>
                                          <p:attrName>ppt_y</p:attrName>
                                        </p:attrNameLst>
                                      </p:cBhvr>
                                      <p:rCtr x="3504" y="67808"/>
                                    </p:animMotion>
                                  </p:childTnLst>
                                </p:cTn>
                              </p:par>
                              <p:par>
                                <p:cTn id="254" presetID="8" presetClass="emph" presetSubtype="0" repeatCount="indefinite" fill="hold" grpId="1" nodeType="withEffect">
                                  <p:stCondLst>
                                    <p:cond delay="0"/>
                                  </p:stCondLst>
                                  <p:childTnLst>
                                    <p:animRot by="21600000">
                                      <p:cBhvr>
                                        <p:cTn id="255" dur="5000" fill="hold"/>
                                        <p:tgtEl>
                                          <p:spTgt spid="37"/>
                                        </p:tgtEl>
                                        <p:attrNameLst>
                                          <p:attrName>r</p:attrName>
                                        </p:attrNameLst>
                                      </p:cBhvr>
                                    </p:animRot>
                                  </p:childTnLst>
                                </p:cTn>
                              </p:par>
                              <p:par>
                                <p:cTn id="256" presetID="8" presetClass="emph" presetSubtype="0" repeatCount="indefinite" fill="hold" grpId="1" nodeType="withEffect">
                                  <p:stCondLst>
                                    <p:cond delay="0"/>
                                  </p:stCondLst>
                                  <p:childTnLst>
                                    <p:animRot by="21600000">
                                      <p:cBhvr>
                                        <p:cTn id="257" dur="3000" fill="hold"/>
                                        <p:tgtEl>
                                          <p:spTgt spid="38"/>
                                        </p:tgtEl>
                                        <p:attrNameLst>
                                          <p:attrName>r</p:attrName>
                                        </p:attrNameLst>
                                      </p:cBhvr>
                                    </p:animRot>
                                  </p:childTnLst>
                                </p:cTn>
                              </p:par>
                              <p:par>
                                <p:cTn id="258" presetID="8" presetClass="emph" presetSubtype="0" repeatCount="indefinite" fill="hold" grpId="1" nodeType="withEffect">
                                  <p:stCondLst>
                                    <p:cond delay="0"/>
                                  </p:stCondLst>
                                  <p:childTnLst>
                                    <p:animRot by="21600000">
                                      <p:cBhvr>
                                        <p:cTn id="259" dur="2500" fill="hold"/>
                                        <p:tgtEl>
                                          <p:spTgt spid="39"/>
                                        </p:tgtEl>
                                        <p:attrNameLst>
                                          <p:attrName>r</p:attrName>
                                        </p:attrNameLst>
                                      </p:cBhvr>
                                    </p:animRot>
                                  </p:childTnLst>
                                </p:cTn>
                              </p:par>
                              <p:par>
                                <p:cTn id="260" presetID="8" presetClass="emph" presetSubtype="0" repeatCount="indefinite" fill="hold" grpId="1" nodeType="withEffect">
                                  <p:stCondLst>
                                    <p:cond delay="0"/>
                                  </p:stCondLst>
                                  <p:childTnLst>
                                    <p:animRot by="21600000">
                                      <p:cBhvr>
                                        <p:cTn id="261" dur="3500" fill="hold"/>
                                        <p:tgtEl>
                                          <p:spTgt spid="40"/>
                                        </p:tgtEl>
                                        <p:attrNameLst>
                                          <p:attrName>r</p:attrName>
                                        </p:attrNameLst>
                                      </p:cBhvr>
                                    </p:animRot>
                                  </p:childTnLst>
                                </p:cTn>
                              </p:par>
                              <p:par>
                                <p:cTn id="262" presetID="10" presetClass="entr" presetSubtype="0" repeatCount="indefinite" fill="hold" grpId="2" nodeType="withEffect">
                                  <p:stCondLst>
                                    <p:cond delay="0"/>
                                  </p:stCondLst>
                                  <p:childTnLst>
                                    <p:set>
                                      <p:cBhvr>
                                        <p:cTn id="263" dur="1" fill="hold">
                                          <p:stCondLst>
                                            <p:cond delay="0"/>
                                          </p:stCondLst>
                                        </p:cTn>
                                        <p:tgtEl>
                                          <p:spTgt spid="37"/>
                                        </p:tgtEl>
                                        <p:attrNameLst>
                                          <p:attrName>style.visibility</p:attrName>
                                        </p:attrNameLst>
                                      </p:cBhvr>
                                      <p:to>
                                        <p:strVal val="visible"/>
                                      </p:to>
                                    </p:set>
                                    <p:animEffect transition="in" filter="fade">
                                      <p:cBhvr>
                                        <p:cTn id="264" dur="10"/>
                                        <p:tgtEl>
                                          <p:spTgt spid="37"/>
                                        </p:tgtEl>
                                      </p:cBhvr>
                                    </p:animEffect>
                                  </p:childTnLst>
                                </p:cTn>
                              </p:par>
                              <p:par>
                                <p:cTn id="265" presetID="10" presetClass="entr" presetSubtype="0" repeatCount="indefinite" fill="hold" grpId="2" nodeType="withEffect">
                                  <p:stCondLst>
                                    <p:cond delay="0"/>
                                  </p:stCondLst>
                                  <p:childTnLst>
                                    <p:set>
                                      <p:cBhvr>
                                        <p:cTn id="266" dur="1" fill="hold">
                                          <p:stCondLst>
                                            <p:cond delay="0"/>
                                          </p:stCondLst>
                                        </p:cTn>
                                        <p:tgtEl>
                                          <p:spTgt spid="38"/>
                                        </p:tgtEl>
                                        <p:attrNameLst>
                                          <p:attrName>style.visibility</p:attrName>
                                        </p:attrNameLst>
                                      </p:cBhvr>
                                      <p:to>
                                        <p:strVal val="visible"/>
                                      </p:to>
                                    </p:set>
                                    <p:animEffect transition="in" filter="fade">
                                      <p:cBhvr>
                                        <p:cTn id="267" dur="10"/>
                                        <p:tgtEl>
                                          <p:spTgt spid="38"/>
                                        </p:tgtEl>
                                      </p:cBhvr>
                                    </p:animEffect>
                                  </p:childTnLst>
                                </p:cTn>
                              </p:par>
                              <p:par>
                                <p:cTn id="268" presetID="10" presetClass="entr" presetSubtype="0" repeatCount="indefinite" fill="hold" grpId="2" nodeType="withEffect">
                                  <p:stCondLst>
                                    <p:cond delay="0"/>
                                  </p:stCondLst>
                                  <p:childTnLst>
                                    <p:set>
                                      <p:cBhvr>
                                        <p:cTn id="269" dur="1" fill="hold">
                                          <p:stCondLst>
                                            <p:cond delay="0"/>
                                          </p:stCondLst>
                                        </p:cTn>
                                        <p:tgtEl>
                                          <p:spTgt spid="39"/>
                                        </p:tgtEl>
                                        <p:attrNameLst>
                                          <p:attrName>style.visibility</p:attrName>
                                        </p:attrNameLst>
                                      </p:cBhvr>
                                      <p:to>
                                        <p:strVal val="visible"/>
                                      </p:to>
                                    </p:set>
                                    <p:animEffect transition="in" filter="fade">
                                      <p:cBhvr>
                                        <p:cTn id="270" dur="10"/>
                                        <p:tgtEl>
                                          <p:spTgt spid="39"/>
                                        </p:tgtEl>
                                      </p:cBhvr>
                                    </p:animEffect>
                                  </p:childTnLst>
                                </p:cTn>
                              </p:par>
                              <p:par>
                                <p:cTn id="271" presetID="10" presetClass="entr" presetSubtype="0" repeatCount="indefinite" fill="hold" grpId="2" nodeType="withEffect">
                                  <p:stCondLst>
                                    <p:cond delay="0"/>
                                  </p:stCondLst>
                                  <p:childTnLst>
                                    <p:set>
                                      <p:cBhvr>
                                        <p:cTn id="272" dur="1" fill="hold">
                                          <p:stCondLst>
                                            <p:cond delay="0"/>
                                          </p:stCondLst>
                                        </p:cTn>
                                        <p:tgtEl>
                                          <p:spTgt spid="40"/>
                                        </p:tgtEl>
                                        <p:attrNameLst>
                                          <p:attrName>style.visibility</p:attrName>
                                        </p:attrNameLst>
                                      </p:cBhvr>
                                      <p:to>
                                        <p:strVal val="visible"/>
                                      </p:to>
                                    </p:set>
                                    <p:animEffect transition="in" filter="fade">
                                      <p:cBhvr>
                                        <p:cTn id="273" dur="10"/>
                                        <p:tgtEl>
                                          <p:spTgt spid="40"/>
                                        </p:tgtEl>
                                      </p:cBhvr>
                                    </p:animEffect>
                                  </p:childTnLst>
                                </p:cTn>
                              </p:par>
                              <p:par>
                                <p:cTn id="274" presetID="42" presetClass="path" presetSubtype="0" repeatCount="indefinite" fill="hold" grpId="0" nodeType="withEffect">
                                  <p:stCondLst>
                                    <p:cond delay="2700"/>
                                  </p:stCondLst>
                                  <p:childTnLst>
                                    <p:animMotion origin="layout" path="M 2.96952E-6 -3.79278E-6 L 0.07606 1.18201 " pathEditMode="relative" rAng="0" ptsTypes="AA">
                                      <p:cBhvr>
                                        <p:cTn id="275" dur="6000" fill="hold"/>
                                        <p:tgtEl>
                                          <p:spTgt spid="41"/>
                                        </p:tgtEl>
                                        <p:attrNameLst>
                                          <p:attrName>ppt_x</p:attrName>
                                          <p:attrName>ppt_y</p:attrName>
                                        </p:attrNameLst>
                                      </p:cBhvr>
                                      <p:rCtr x="3803" y="59089"/>
                                    </p:animMotion>
                                  </p:childTnLst>
                                </p:cTn>
                              </p:par>
                              <p:par>
                                <p:cTn id="276" presetID="42" presetClass="path" presetSubtype="0" repeatCount="indefinite" fill="hold" grpId="0" nodeType="withEffect">
                                  <p:stCondLst>
                                    <p:cond delay="1800"/>
                                  </p:stCondLst>
                                  <p:childTnLst>
                                    <p:animMotion origin="layout" path="M -0.14983 -0.17445 L -0.1283 1.21944 " pathEditMode="relative" rAng="0" ptsTypes="AA">
                                      <p:cBhvr>
                                        <p:cTn id="277" dur="6000" fill="hold"/>
                                        <p:tgtEl>
                                          <p:spTgt spid="42"/>
                                        </p:tgtEl>
                                        <p:attrNameLst>
                                          <p:attrName>ppt_x</p:attrName>
                                          <p:attrName>ppt_y</p:attrName>
                                        </p:attrNameLst>
                                      </p:cBhvr>
                                      <p:rCtr x="1076" y="69694"/>
                                    </p:animMotion>
                                  </p:childTnLst>
                                </p:cTn>
                              </p:par>
                              <p:par>
                                <p:cTn id="278" presetID="42" presetClass="path" presetSubtype="0" repeatCount="indefinite" fill="hold" grpId="0" nodeType="withEffect">
                                  <p:stCondLst>
                                    <p:cond delay="1400"/>
                                  </p:stCondLst>
                                  <p:childTnLst>
                                    <p:animMotion origin="layout" path="M 0.16971 -0.32608 L 0.16658 1.20838 " pathEditMode="relative" rAng="0" ptsTypes="AA">
                                      <p:cBhvr>
                                        <p:cTn id="279" dur="8250" fill="hold"/>
                                        <p:tgtEl>
                                          <p:spTgt spid="43"/>
                                        </p:tgtEl>
                                        <p:attrNameLst>
                                          <p:attrName>ppt_x</p:attrName>
                                          <p:attrName>ppt_y</p:attrName>
                                        </p:attrNameLst>
                                      </p:cBhvr>
                                      <p:rCtr x="-156" y="76711"/>
                                    </p:animMotion>
                                  </p:childTnLst>
                                </p:cTn>
                              </p:par>
                              <p:par>
                                <p:cTn id="280" presetID="42" presetClass="path" presetSubtype="0" repeatCount="indefinite" fill="hold" grpId="0" nodeType="withEffect">
                                  <p:stCondLst>
                                    <p:cond delay="600"/>
                                  </p:stCondLst>
                                  <p:childTnLst>
                                    <p:animMotion origin="layout" path="M -0.05002 -0.14315 L 0.08518 1.19565 " pathEditMode="relative" rAng="0" ptsTypes="AA">
                                      <p:cBhvr>
                                        <p:cTn id="281" dur="6250" fill="hold"/>
                                        <p:tgtEl>
                                          <p:spTgt spid="44"/>
                                        </p:tgtEl>
                                        <p:attrNameLst>
                                          <p:attrName>ppt_x</p:attrName>
                                          <p:attrName>ppt_y</p:attrName>
                                        </p:attrNameLst>
                                      </p:cBhvr>
                                      <p:rCtr x="6760" y="66929"/>
                                    </p:animMotion>
                                  </p:childTnLst>
                                </p:cTn>
                              </p:par>
                              <p:par>
                                <p:cTn id="282" presetID="8" presetClass="emph" presetSubtype="0" repeatCount="indefinite" fill="hold" grpId="1" nodeType="withEffect">
                                  <p:stCondLst>
                                    <p:cond delay="0"/>
                                  </p:stCondLst>
                                  <p:childTnLst>
                                    <p:animRot by="21600000">
                                      <p:cBhvr>
                                        <p:cTn id="283" dur="5000" fill="hold"/>
                                        <p:tgtEl>
                                          <p:spTgt spid="41"/>
                                        </p:tgtEl>
                                        <p:attrNameLst>
                                          <p:attrName>r</p:attrName>
                                        </p:attrNameLst>
                                      </p:cBhvr>
                                    </p:animRot>
                                  </p:childTnLst>
                                </p:cTn>
                              </p:par>
                              <p:par>
                                <p:cTn id="284" presetID="8" presetClass="emph" presetSubtype="0" repeatCount="indefinite" fill="hold" grpId="1" nodeType="withEffect">
                                  <p:stCondLst>
                                    <p:cond delay="0"/>
                                  </p:stCondLst>
                                  <p:childTnLst>
                                    <p:animRot by="21600000">
                                      <p:cBhvr>
                                        <p:cTn id="285" dur="3000" fill="hold"/>
                                        <p:tgtEl>
                                          <p:spTgt spid="42"/>
                                        </p:tgtEl>
                                        <p:attrNameLst>
                                          <p:attrName>r</p:attrName>
                                        </p:attrNameLst>
                                      </p:cBhvr>
                                    </p:animRot>
                                  </p:childTnLst>
                                </p:cTn>
                              </p:par>
                              <p:par>
                                <p:cTn id="286" presetID="8" presetClass="emph" presetSubtype="0" repeatCount="indefinite" fill="hold" grpId="1" nodeType="withEffect">
                                  <p:stCondLst>
                                    <p:cond delay="0"/>
                                  </p:stCondLst>
                                  <p:childTnLst>
                                    <p:animRot by="21600000">
                                      <p:cBhvr>
                                        <p:cTn id="287" dur="2500" fill="hold"/>
                                        <p:tgtEl>
                                          <p:spTgt spid="43"/>
                                        </p:tgtEl>
                                        <p:attrNameLst>
                                          <p:attrName>r</p:attrName>
                                        </p:attrNameLst>
                                      </p:cBhvr>
                                    </p:animRot>
                                  </p:childTnLst>
                                </p:cTn>
                              </p:par>
                              <p:par>
                                <p:cTn id="288" presetID="8" presetClass="emph" presetSubtype="0" repeatCount="indefinite" fill="hold" grpId="1" nodeType="withEffect">
                                  <p:stCondLst>
                                    <p:cond delay="0"/>
                                  </p:stCondLst>
                                  <p:childTnLst>
                                    <p:animRot by="21600000">
                                      <p:cBhvr>
                                        <p:cTn id="289" dur="3500" fill="hold"/>
                                        <p:tgtEl>
                                          <p:spTgt spid="44"/>
                                        </p:tgtEl>
                                        <p:attrNameLst>
                                          <p:attrName>r</p:attrName>
                                        </p:attrNameLst>
                                      </p:cBhvr>
                                    </p:animRot>
                                  </p:childTnLst>
                                </p:cTn>
                              </p:par>
                              <p:par>
                                <p:cTn id="290" presetID="10" presetClass="entr" presetSubtype="0" repeatCount="indefinite" fill="hold" grpId="2" nodeType="withEffect">
                                  <p:stCondLst>
                                    <p:cond delay="0"/>
                                  </p:stCondLst>
                                  <p:childTnLst>
                                    <p:set>
                                      <p:cBhvr>
                                        <p:cTn id="291" dur="1" fill="hold">
                                          <p:stCondLst>
                                            <p:cond delay="0"/>
                                          </p:stCondLst>
                                        </p:cTn>
                                        <p:tgtEl>
                                          <p:spTgt spid="41"/>
                                        </p:tgtEl>
                                        <p:attrNameLst>
                                          <p:attrName>style.visibility</p:attrName>
                                        </p:attrNameLst>
                                      </p:cBhvr>
                                      <p:to>
                                        <p:strVal val="visible"/>
                                      </p:to>
                                    </p:set>
                                    <p:animEffect transition="in" filter="fade">
                                      <p:cBhvr>
                                        <p:cTn id="292" dur="10"/>
                                        <p:tgtEl>
                                          <p:spTgt spid="41"/>
                                        </p:tgtEl>
                                      </p:cBhvr>
                                    </p:animEffect>
                                  </p:childTnLst>
                                </p:cTn>
                              </p:par>
                              <p:par>
                                <p:cTn id="293" presetID="10" presetClass="entr" presetSubtype="0" repeatCount="indefinite" fill="hold" grpId="2" nodeType="withEffect">
                                  <p:stCondLst>
                                    <p:cond delay="0"/>
                                  </p:stCondLst>
                                  <p:childTnLst>
                                    <p:set>
                                      <p:cBhvr>
                                        <p:cTn id="294" dur="1" fill="hold">
                                          <p:stCondLst>
                                            <p:cond delay="0"/>
                                          </p:stCondLst>
                                        </p:cTn>
                                        <p:tgtEl>
                                          <p:spTgt spid="42"/>
                                        </p:tgtEl>
                                        <p:attrNameLst>
                                          <p:attrName>style.visibility</p:attrName>
                                        </p:attrNameLst>
                                      </p:cBhvr>
                                      <p:to>
                                        <p:strVal val="visible"/>
                                      </p:to>
                                    </p:set>
                                    <p:animEffect transition="in" filter="fade">
                                      <p:cBhvr>
                                        <p:cTn id="295" dur="10"/>
                                        <p:tgtEl>
                                          <p:spTgt spid="42"/>
                                        </p:tgtEl>
                                      </p:cBhvr>
                                    </p:animEffect>
                                  </p:childTnLst>
                                </p:cTn>
                              </p:par>
                              <p:par>
                                <p:cTn id="296" presetID="10" presetClass="entr" presetSubtype="0" repeatCount="indefinite" fill="hold" grpId="2" nodeType="withEffect">
                                  <p:stCondLst>
                                    <p:cond delay="0"/>
                                  </p:stCondLst>
                                  <p:childTnLst>
                                    <p:set>
                                      <p:cBhvr>
                                        <p:cTn id="297" dur="1" fill="hold">
                                          <p:stCondLst>
                                            <p:cond delay="0"/>
                                          </p:stCondLst>
                                        </p:cTn>
                                        <p:tgtEl>
                                          <p:spTgt spid="43"/>
                                        </p:tgtEl>
                                        <p:attrNameLst>
                                          <p:attrName>style.visibility</p:attrName>
                                        </p:attrNameLst>
                                      </p:cBhvr>
                                      <p:to>
                                        <p:strVal val="visible"/>
                                      </p:to>
                                    </p:set>
                                    <p:animEffect transition="in" filter="fade">
                                      <p:cBhvr>
                                        <p:cTn id="298" dur="10"/>
                                        <p:tgtEl>
                                          <p:spTgt spid="43"/>
                                        </p:tgtEl>
                                      </p:cBhvr>
                                    </p:animEffect>
                                  </p:childTnLst>
                                </p:cTn>
                              </p:par>
                              <p:par>
                                <p:cTn id="299" presetID="10" presetClass="entr" presetSubtype="0" repeatCount="indefinite" fill="hold" grpId="2" nodeType="withEffect">
                                  <p:stCondLst>
                                    <p:cond delay="0"/>
                                  </p:stCondLst>
                                  <p:childTnLst>
                                    <p:set>
                                      <p:cBhvr>
                                        <p:cTn id="300" dur="1" fill="hold">
                                          <p:stCondLst>
                                            <p:cond delay="0"/>
                                          </p:stCondLst>
                                        </p:cTn>
                                        <p:tgtEl>
                                          <p:spTgt spid="44"/>
                                        </p:tgtEl>
                                        <p:attrNameLst>
                                          <p:attrName>style.visibility</p:attrName>
                                        </p:attrNameLst>
                                      </p:cBhvr>
                                      <p:to>
                                        <p:strVal val="visible"/>
                                      </p:to>
                                    </p:set>
                                    <p:animEffect transition="in" filter="fade">
                                      <p:cBhvr>
                                        <p:cTn id="301" dur="10"/>
                                        <p:tgtEl>
                                          <p:spTgt spid="44"/>
                                        </p:tgtEl>
                                      </p:cBhvr>
                                    </p:animEffect>
                                  </p:childTnLst>
                                </p:cTn>
                              </p:par>
                              <p:par>
                                <p:cTn id="302" presetID="2" presetClass="entr" presetSubtype="2" fill="hold" grpId="0" nodeType="withEffect">
                                  <p:stCondLst>
                                    <p:cond delay="3250"/>
                                  </p:stCondLst>
                                  <p:iterate type="wd">
                                    <p:tmPct val="10000"/>
                                  </p:iterate>
                                  <p:childTnLst>
                                    <p:set>
                                      <p:cBhvr>
                                        <p:cTn id="303" dur="1" fill="hold">
                                          <p:stCondLst>
                                            <p:cond delay="0"/>
                                          </p:stCondLst>
                                        </p:cTn>
                                        <p:tgtEl>
                                          <p:spTgt spid="49"/>
                                        </p:tgtEl>
                                        <p:attrNameLst>
                                          <p:attrName>style.visibility</p:attrName>
                                        </p:attrNameLst>
                                      </p:cBhvr>
                                      <p:to>
                                        <p:strVal val="visible"/>
                                      </p:to>
                                    </p:set>
                                    <p:anim calcmode="lin" valueType="num">
                                      <p:cBhvr additive="base">
                                        <p:cTn id="304" dur="750" fill="hold"/>
                                        <p:tgtEl>
                                          <p:spTgt spid="49"/>
                                        </p:tgtEl>
                                        <p:attrNameLst>
                                          <p:attrName>ppt_x</p:attrName>
                                        </p:attrNameLst>
                                      </p:cBhvr>
                                      <p:tavLst>
                                        <p:tav tm="0">
                                          <p:val>
                                            <p:strVal val="1+#ppt_w/2"/>
                                          </p:val>
                                        </p:tav>
                                        <p:tav tm="100000">
                                          <p:val>
                                            <p:strVal val="#ppt_x"/>
                                          </p:val>
                                        </p:tav>
                                      </p:tavLst>
                                    </p:anim>
                                    <p:anim calcmode="lin" valueType="num">
                                      <p:cBhvr additive="base">
                                        <p:cTn id="305" dur="750" fill="hold"/>
                                        <p:tgtEl>
                                          <p:spTgt spid="49"/>
                                        </p:tgtEl>
                                        <p:attrNameLst>
                                          <p:attrName>ppt_y</p:attrName>
                                        </p:attrNameLst>
                                      </p:cBhvr>
                                      <p:tavLst>
                                        <p:tav tm="0">
                                          <p:val>
                                            <p:strVal val="#ppt_y"/>
                                          </p:val>
                                        </p:tav>
                                        <p:tav tm="100000">
                                          <p:val>
                                            <p:strVal val="#ppt_y"/>
                                          </p:val>
                                        </p:tav>
                                      </p:tavLst>
                                    </p:anim>
                                  </p:childTnLst>
                                </p:cTn>
                              </p:par>
                              <p:par>
                                <p:cTn id="306" presetID="12" presetClass="entr" presetSubtype="8" fill="hold" nodeType="withEffect">
                                  <p:stCondLst>
                                    <p:cond delay="2000"/>
                                  </p:stCondLst>
                                  <p:childTnLst>
                                    <p:set>
                                      <p:cBhvr>
                                        <p:cTn id="307" dur="1" fill="hold">
                                          <p:stCondLst>
                                            <p:cond delay="0"/>
                                          </p:stCondLst>
                                        </p:cTn>
                                        <p:tgtEl>
                                          <p:spTgt spid="50"/>
                                        </p:tgtEl>
                                        <p:attrNameLst>
                                          <p:attrName>style.visibility</p:attrName>
                                        </p:attrNameLst>
                                      </p:cBhvr>
                                      <p:to>
                                        <p:strVal val="visible"/>
                                      </p:to>
                                    </p:set>
                                    <p:anim calcmode="lin" valueType="num">
                                      <p:cBhvr additive="base">
                                        <p:cTn id="308" dur="1250"/>
                                        <p:tgtEl>
                                          <p:spTgt spid="50"/>
                                        </p:tgtEl>
                                        <p:attrNameLst>
                                          <p:attrName>ppt_x</p:attrName>
                                        </p:attrNameLst>
                                      </p:cBhvr>
                                      <p:tavLst>
                                        <p:tav tm="0">
                                          <p:val>
                                            <p:strVal val="#ppt_x-#ppt_w*1.125000"/>
                                          </p:val>
                                        </p:tav>
                                        <p:tav tm="100000">
                                          <p:val>
                                            <p:strVal val="#ppt_x"/>
                                          </p:val>
                                        </p:tav>
                                      </p:tavLst>
                                    </p:anim>
                                    <p:animEffect transition="in" filter="wipe(right)">
                                      <p:cBhvr>
                                        <p:cTn id="309" dur="1250"/>
                                        <p:tgtEl>
                                          <p:spTgt spid="50"/>
                                        </p:tgtEl>
                                      </p:cBhvr>
                                    </p:animEffect>
                                  </p:childTnLst>
                                </p:cTn>
                              </p:par>
                              <p:par>
                                <p:cTn id="310" presetID="12" presetClass="entr" presetSubtype="4" fill="hold" grpId="0" nodeType="withEffect">
                                  <p:stCondLst>
                                    <p:cond delay="4000"/>
                                  </p:stCondLst>
                                  <p:childTnLst>
                                    <p:set>
                                      <p:cBhvr>
                                        <p:cTn id="311" dur="1" fill="hold">
                                          <p:stCondLst>
                                            <p:cond delay="0"/>
                                          </p:stCondLst>
                                        </p:cTn>
                                        <p:tgtEl>
                                          <p:spTgt spid="53"/>
                                        </p:tgtEl>
                                        <p:attrNameLst>
                                          <p:attrName>style.visibility</p:attrName>
                                        </p:attrNameLst>
                                      </p:cBhvr>
                                      <p:to>
                                        <p:strVal val="visible"/>
                                      </p:to>
                                    </p:set>
                                    <p:anim calcmode="lin" valueType="num">
                                      <p:cBhvr additive="base">
                                        <p:cTn id="312" dur="8000"/>
                                        <p:tgtEl>
                                          <p:spTgt spid="53"/>
                                        </p:tgtEl>
                                        <p:attrNameLst>
                                          <p:attrName>ppt_y</p:attrName>
                                        </p:attrNameLst>
                                      </p:cBhvr>
                                      <p:tavLst>
                                        <p:tav tm="0">
                                          <p:val>
                                            <p:strVal val="#ppt_y+#ppt_h*1.125000"/>
                                          </p:val>
                                        </p:tav>
                                        <p:tav tm="100000">
                                          <p:val>
                                            <p:strVal val="#ppt_y"/>
                                          </p:val>
                                        </p:tav>
                                      </p:tavLst>
                                    </p:anim>
                                    <p:animEffect transition="in" filter="wipe(up)">
                                      <p:cBhvr>
                                        <p:cTn id="313" dur="8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9"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screen"/>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cstate="screen"/>
          <a:srcRect/>
          <a:stretch>
            <a:fillRect/>
          </a:stretch>
        </p:blipFill>
        <p:spPr bwMode="auto">
          <a:xfrm>
            <a:off x="6570222" y="2874879"/>
            <a:ext cx="2094395" cy="17896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5" cstate="screen"/>
          <a:stretch>
            <a:fillRect/>
          </a:stretch>
        </p:blipFill>
        <p:spPr bwMode="auto">
          <a:xfrm>
            <a:off x="1897489" y="50175"/>
            <a:ext cx="5349023" cy="482783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6" descr="C:\Users\Administrator\Desktop\云.png"/>
          <p:cNvPicPr>
            <a:picLocks noChangeAspect="1" noChangeArrowheads="1"/>
          </p:cNvPicPr>
          <p:nvPr/>
        </p:nvPicPr>
        <p:blipFill>
          <a:blip r:embed="rId6" cstate="screen">
            <a:grayscl/>
          </a:blip>
          <a:stretch>
            <a:fillRect/>
          </a:stretch>
        </p:blipFill>
        <p:spPr bwMode="auto">
          <a:xfrm>
            <a:off x="815812" y="2064599"/>
            <a:ext cx="1402092" cy="515268"/>
          </a:xfrm>
          <a:prstGeom prst="rect">
            <a:avLst/>
          </a:prstGeom>
          <a:noFill/>
        </p:spPr>
      </p:pic>
      <p:pic>
        <p:nvPicPr>
          <p:cNvPr id="27" name="Picture 2" descr="C:\Users\PC\Desktop\zqq\14_0002_-----16-----.pn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saturation sat="400000"/>
                    </a14:imgEffect>
                  </a14:imgLayer>
                </a14:imgProps>
              </a:ext>
            </a:extLst>
          </a:blip>
          <a:srcRect/>
          <a:stretch>
            <a:fillRect/>
          </a:stretch>
        </p:blipFill>
        <p:spPr bwMode="auto">
          <a:xfrm flipH="1">
            <a:off x="-22626" y="4141314"/>
            <a:ext cx="9144002" cy="10021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rotWithShape="1">
          <a:blip r:embed="rId9" cstate="screen"/>
          <a:srcRect/>
          <a:stretch>
            <a:fillRect/>
          </a:stretch>
        </p:blipFill>
        <p:spPr bwMode="auto">
          <a:xfrm>
            <a:off x="63097" y="2874879"/>
            <a:ext cx="2094395" cy="1573607"/>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p:cNvPicPr>
            <a:picLocks noChangeAspect="1"/>
          </p:cNvPicPr>
          <p:nvPr/>
        </p:nvPicPr>
        <p:blipFill>
          <a:blip r:embed="rId10" cstate="screen"/>
          <a:stretch>
            <a:fillRect/>
          </a:stretch>
        </p:blipFill>
        <p:spPr>
          <a:xfrm>
            <a:off x="-119918" y="3364009"/>
            <a:ext cx="3109031" cy="1637123"/>
          </a:xfrm>
          <a:prstGeom prst="rect">
            <a:avLst/>
          </a:prstGeom>
          <a:effectLst>
            <a:outerShdw blurRad="76200" dir="13500000" sy="23000" kx="1200000" algn="br" rotWithShape="0">
              <a:prstClr val="black">
                <a:alpha val="20000"/>
              </a:prstClr>
            </a:outerShdw>
          </a:effectLst>
        </p:spPr>
      </p:pic>
      <p:pic>
        <p:nvPicPr>
          <p:cNvPr id="21" name="图片 20"/>
          <p:cNvPicPr>
            <a:picLocks noChangeAspect="1"/>
          </p:cNvPicPr>
          <p:nvPr/>
        </p:nvPicPr>
        <p:blipFill>
          <a:blip r:embed="rId10" cstate="screen"/>
          <a:stretch>
            <a:fillRect/>
          </a:stretch>
        </p:blipFill>
        <p:spPr>
          <a:xfrm flipH="1">
            <a:off x="6043018" y="3364009"/>
            <a:ext cx="3109031" cy="1637123"/>
          </a:xfrm>
          <a:prstGeom prst="rect">
            <a:avLst/>
          </a:prstGeom>
          <a:effectLst>
            <a:outerShdw blurRad="76200" dir="18900000" sy="23000" kx="-1200000" algn="bl" rotWithShape="0">
              <a:prstClr val="black">
                <a:alpha val="20000"/>
              </a:prstClr>
            </a:outerShdw>
          </a:effectLst>
        </p:spPr>
      </p:pic>
      <p:sp>
        <p:nvSpPr>
          <p:cNvPr id="13" name="TextBox 23"/>
          <p:cNvSpPr txBox="1"/>
          <p:nvPr/>
        </p:nvSpPr>
        <p:spPr>
          <a:xfrm>
            <a:off x="3209731" y="2841795"/>
            <a:ext cx="2724539" cy="413385"/>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r>
              <a:rPr lang="en-US" altLang="zh-CN" sz="2100" b="0" dirty="0" smtClean="0">
                <a:gradFill>
                  <a:gsLst>
                    <a:gs pos="0">
                      <a:srgbClr val="8F0000"/>
                    </a:gs>
                    <a:gs pos="75000">
                      <a:srgbClr val="C00000"/>
                    </a:gs>
                    <a:gs pos="100000">
                      <a:srgbClr val="FF0000"/>
                    </a:gs>
                  </a:gsLst>
                  <a:lin ang="5400000" scaled="1"/>
                </a:gradFill>
                <a:latin typeface="方正粗谭黑简体" panose="02000000000000000000" pitchFamily="2" charset="-122"/>
                <a:ea typeface="方正粗谭黑简体" panose="02000000000000000000" pitchFamily="2" charset="-122"/>
              </a:rPr>
              <a:t>20XX.1.20</a:t>
            </a:r>
            <a:endParaRPr lang="zh-CN" altLang="en-US" sz="2100" b="0" dirty="0">
              <a:gradFill>
                <a:gsLst>
                  <a:gs pos="0">
                    <a:srgbClr val="8F0000"/>
                  </a:gs>
                  <a:gs pos="75000">
                    <a:srgbClr val="C00000"/>
                  </a:gs>
                  <a:gs pos="100000">
                    <a:srgbClr val="FF0000"/>
                  </a:gs>
                </a:gsLst>
                <a:lin ang="5400000" scaled="1"/>
              </a:gradFill>
              <a:latin typeface="方正粗谭黑简体" panose="02000000000000000000" pitchFamily="2" charset="-122"/>
              <a:ea typeface="方正粗谭黑简体" panose="02000000000000000000" pitchFamily="2" charset="-122"/>
            </a:endParaRPr>
          </a:p>
        </p:txBody>
      </p:sp>
      <p:pic>
        <p:nvPicPr>
          <p:cNvPr id="2" name="图片 1" descr="3fb3af19ea262942c2b6f4c72b72b58e"/>
          <p:cNvPicPr>
            <a:picLocks noChangeAspect="1"/>
          </p:cNvPicPr>
          <p:nvPr/>
        </p:nvPicPr>
        <p:blipFill>
          <a:blip r:embed="rId11" cstate="screen"/>
          <a:stretch>
            <a:fillRect/>
          </a:stretch>
        </p:blipFill>
        <p:spPr>
          <a:xfrm>
            <a:off x="3401854" y="621506"/>
            <a:ext cx="2468880" cy="2633663"/>
          </a:xfrm>
          <a:prstGeom prst="rect">
            <a:avLst/>
          </a:prstGeom>
        </p:spPr>
      </p:pic>
      <p:sp>
        <p:nvSpPr>
          <p:cNvPr id="30" name="TextBox 23"/>
          <p:cNvSpPr txBox="1"/>
          <p:nvPr/>
        </p:nvSpPr>
        <p:spPr>
          <a:xfrm>
            <a:off x="2766720" y="2468960"/>
            <a:ext cx="3610560" cy="538500"/>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r>
              <a:rPr lang="zh-CN" altLang="en-US" sz="2900" b="0" spc="-225" dirty="0">
                <a:gradFill>
                  <a:gsLst>
                    <a:gs pos="0">
                      <a:srgbClr val="8F0000"/>
                    </a:gs>
                    <a:gs pos="75000">
                      <a:srgbClr val="C00000"/>
                    </a:gs>
                    <a:gs pos="100000">
                      <a:srgbClr val="FF0000"/>
                    </a:gs>
                  </a:gsLst>
                  <a:lin ang="5400000" scaled="1"/>
                </a:gradFill>
                <a:latin typeface="方正粗谭黑简体" panose="02000000000000000000" pitchFamily="2" charset="-122"/>
                <a:ea typeface="方正粗谭黑简体" panose="02000000000000000000" pitchFamily="2" charset="-122"/>
              </a:rPr>
              <a:t>企事业誓师大会</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22" presetClass="entr" presetSubtype="8" fill="hold" nodeType="withEffect">
                                  <p:stCondLst>
                                    <p:cond delay="50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par>
                                <p:cTn id="19" presetID="42" presetClass="entr" presetSubtype="0" fill="hold" nodeType="withEffect">
                                  <p:stCondLst>
                                    <p:cond delay="10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0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56" presetClass="entr" presetSubtype="0" fill="hold" grpId="0" nodeType="withEffect">
                                  <p:stCondLst>
                                    <p:cond delay="1300"/>
                                  </p:stCondLst>
                                  <p:iterate type="lt">
                                    <p:tmPct val="10000"/>
                                  </p:iterate>
                                  <p:childTnLst>
                                    <p:set>
                                      <p:cBhvr>
                                        <p:cTn id="30" dur="1" fill="hold">
                                          <p:stCondLst>
                                            <p:cond delay="0"/>
                                          </p:stCondLst>
                                        </p:cTn>
                                        <p:tgtEl>
                                          <p:spTgt spid="30"/>
                                        </p:tgtEl>
                                        <p:attrNameLst>
                                          <p:attrName>style.visibility</p:attrName>
                                        </p:attrNameLst>
                                      </p:cBhvr>
                                      <p:to>
                                        <p:strVal val="visible"/>
                                      </p:to>
                                    </p:set>
                                    <p:anim by="(-#ppt_w*2)" calcmode="lin" valueType="num">
                                      <p:cBhvr rctx="PPT">
                                        <p:cTn id="31" dur="500" autoRev="1" fill="hold">
                                          <p:stCondLst>
                                            <p:cond delay="0"/>
                                          </p:stCondLst>
                                        </p:cTn>
                                        <p:tgtEl>
                                          <p:spTgt spid="30"/>
                                        </p:tgtEl>
                                        <p:attrNameLst>
                                          <p:attrName>ppt_w</p:attrName>
                                        </p:attrNameLst>
                                      </p:cBhvr>
                                    </p:anim>
                                    <p:anim by="(#ppt_w*0.50)" calcmode="lin" valueType="num">
                                      <p:cBhvr>
                                        <p:cTn id="32" dur="500" decel="50000" autoRev="1" fill="hold">
                                          <p:stCondLst>
                                            <p:cond delay="0"/>
                                          </p:stCondLst>
                                        </p:cTn>
                                        <p:tgtEl>
                                          <p:spTgt spid="30"/>
                                        </p:tgtEl>
                                        <p:attrNameLst>
                                          <p:attrName>ppt_x</p:attrName>
                                        </p:attrNameLst>
                                      </p:cBhvr>
                                    </p:anim>
                                    <p:anim from="(-#ppt_h/2)" to="(#ppt_y)" calcmode="lin" valueType="num">
                                      <p:cBhvr>
                                        <p:cTn id="33" dur="1000" fill="hold">
                                          <p:stCondLst>
                                            <p:cond delay="0"/>
                                          </p:stCondLst>
                                        </p:cTn>
                                        <p:tgtEl>
                                          <p:spTgt spid="30"/>
                                        </p:tgtEl>
                                        <p:attrNameLst>
                                          <p:attrName>ppt_y</p:attrName>
                                        </p:attrNameLst>
                                      </p:cBhvr>
                                    </p:anim>
                                    <p:animRot by="21600000">
                                      <p:cBhvr>
                                        <p:cTn id="34" dur="1000" fill="hold">
                                          <p:stCondLst>
                                            <p:cond delay="0"/>
                                          </p:stCondLst>
                                        </p:cTn>
                                        <p:tgtEl>
                                          <p:spTgt spid="30"/>
                                        </p:tgtEl>
                                        <p:attrNameLst>
                                          <p:attrName>r</p:attrName>
                                        </p:attrNameLst>
                                      </p:cBhvr>
                                    </p:animRot>
                                  </p:childTnLst>
                                </p:cTn>
                              </p:par>
                              <p:par>
                                <p:cTn id="35" presetID="42" presetClass="entr" presetSubtype="0" fill="hold" nodeType="withEffect">
                                  <p:stCondLst>
                                    <p:cond delay="20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00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56" presetClass="entr" presetSubtype="0" fill="hold" grpId="0" nodeType="withEffect">
                                  <p:stCondLst>
                                    <p:cond delay="2000"/>
                                  </p:stCondLst>
                                  <p:iterate type="lt">
                                    <p:tmPct val="10000"/>
                                  </p:iterate>
                                  <p:childTnLst>
                                    <p:set>
                                      <p:cBhvr>
                                        <p:cTn id="46" dur="1" fill="hold">
                                          <p:stCondLst>
                                            <p:cond delay="0"/>
                                          </p:stCondLst>
                                        </p:cTn>
                                        <p:tgtEl>
                                          <p:spTgt spid="13"/>
                                        </p:tgtEl>
                                        <p:attrNameLst>
                                          <p:attrName>style.visibility</p:attrName>
                                        </p:attrNameLst>
                                      </p:cBhvr>
                                      <p:to>
                                        <p:strVal val="visible"/>
                                      </p:to>
                                    </p:set>
                                    <p:anim by="(-#ppt_w*2)" calcmode="lin" valueType="num">
                                      <p:cBhvr rctx="PPT">
                                        <p:cTn id="47" dur="500" autoRev="1" fill="hold">
                                          <p:stCondLst>
                                            <p:cond delay="0"/>
                                          </p:stCondLst>
                                        </p:cTn>
                                        <p:tgtEl>
                                          <p:spTgt spid="13"/>
                                        </p:tgtEl>
                                        <p:attrNameLst>
                                          <p:attrName>ppt_w</p:attrName>
                                        </p:attrNameLst>
                                      </p:cBhvr>
                                    </p:anim>
                                    <p:anim by="(#ppt_w*0.50)" calcmode="lin" valueType="num">
                                      <p:cBhvr>
                                        <p:cTn id="48" dur="500" decel="50000" autoRev="1" fill="hold">
                                          <p:stCondLst>
                                            <p:cond delay="0"/>
                                          </p:stCondLst>
                                        </p:cTn>
                                        <p:tgtEl>
                                          <p:spTgt spid="13"/>
                                        </p:tgtEl>
                                        <p:attrNameLst>
                                          <p:attrName>ppt_x</p:attrName>
                                        </p:attrNameLst>
                                      </p:cBhvr>
                                    </p:anim>
                                    <p:anim from="(-#ppt_h/2)" to="(#ppt_y)" calcmode="lin" valueType="num">
                                      <p:cBhvr>
                                        <p:cTn id="49" dur="1000" fill="hold">
                                          <p:stCondLst>
                                            <p:cond delay="0"/>
                                          </p:stCondLst>
                                        </p:cTn>
                                        <p:tgtEl>
                                          <p:spTgt spid="13"/>
                                        </p:tgtEl>
                                        <p:attrNameLst>
                                          <p:attrName>ppt_y</p:attrName>
                                        </p:attrNameLst>
                                      </p:cBhvr>
                                    </p:anim>
                                    <p:animRot by="21600000">
                                      <p:cBhvr>
                                        <p:cTn id="50" dur="1000" fill="hold">
                                          <p:stCondLst>
                                            <p:cond delay="0"/>
                                          </p:stCondLst>
                                        </p:cTn>
                                        <p:tgtEl>
                                          <p:spTgt spid="13"/>
                                        </p:tgtEl>
                                        <p:attrNameLst>
                                          <p:attrName>r</p:attrName>
                                        </p:attrNameLst>
                                      </p:cBhvr>
                                    </p:animRot>
                                  </p:childTnLst>
                                </p:cTn>
                              </p:par>
                              <p:par>
                                <p:cTn id="51" presetID="10" presetClass="entr" presetSubtype="0" fill="hold" nodeType="withEffect">
                                  <p:stCondLst>
                                    <p:cond delay="2750"/>
                                  </p:stCondLst>
                                  <p:childTnLst>
                                    <p:set>
                                      <p:cBhvr>
                                        <p:cTn id="52" dur="1" fill="hold">
                                          <p:stCondLst>
                                            <p:cond delay="0"/>
                                          </p:stCondLst>
                                        </p:cTn>
                                        <p:tgtEl>
                                          <p:spTgt spid="13">
                                            <p:txEl>
                                              <p:pRg st="0" end="0"/>
                                            </p:txEl>
                                          </p:spTgt>
                                        </p:tgtEl>
                                        <p:attrNameLst>
                                          <p:attrName>style.visibility</p:attrName>
                                        </p:attrNameLst>
                                      </p:cBhvr>
                                      <p:to>
                                        <p:strVal val="visible"/>
                                      </p:to>
                                    </p:set>
                                    <p:animEffect transition="in" filter="fade">
                                      <p:cBhvr>
                                        <p:cTn id="53" dur="500"/>
                                        <p:tgtEl>
                                          <p:spTgt spid="13">
                                            <p:txEl>
                                              <p:pRg st="0" end="0"/>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500"/>
                                        <p:tgtEl>
                                          <p:spTgt spid="16"/>
                                        </p:tgtEl>
                                      </p:cBhvr>
                                    </p:animEffect>
                                  </p:childTnLst>
                                </p:cTn>
                              </p:par>
                              <p:par>
                                <p:cTn id="57" presetID="63" presetClass="path" presetSubtype="0" fill="hold" nodeType="withEffect">
                                  <p:stCondLst>
                                    <p:cond delay="0"/>
                                  </p:stCondLst>
                                  <p:childTnLst>
                                    <p:animMotion origin="layout" path="M -0.15899 1.11111E-6 L -8.33333E-7 1.11111E-6 " pathEditMode="relative" rAng="0" ptsTypes="AA">
                                      <p:cBhvr>
                                        <p:cTn id="58" dur="4000" fill="hold"/>
                                        <p:tgtEl>
                                          <p:spTgt spid="16"/>
                                        </p:tgtEl>
                                        <p:attrNameLst>
                                          <p:attrName>ppt_x</p:attrName>
                                          <p:attrName>ppt_y</p:attrName>
                                        </p:attrNameLst>
                                      </p:cBhvr>
                                      <p:rCtr x="811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rot="2270211">
            <a:off x="429608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 name="椭圆 4"/>
          <p:cNvSpPr/>
          <p:nvPr/>
        </p:nvSpPr>
        <p:spPr>
          <a:xfrm rot="4680544">
            <a:off x="4621287"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 name="椭圆 5"/>
          <p:cNvSpPr/>
          <p:nvPr/>
        </p:nvSpPr>
        <p:spPr>
          <a:xfrm rot="2084213" flipH="1">
            <a:off x="411542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7" name="椭圆 6"/>
          <p:cNvSpPr/>
          <p:nvPr/>
        </p:nvSpPr>
        <p:spPr>
          <a:xfrm rot="3120000">
            <a:off x="466772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8" name="椭圆 7"/>
          <p:cNvSpPr/>
          <p:nvPr/>
        </p:nvSpPr>
        <p:spPr>
          <a:xfrm rot="3006897">
            <a:off x="4996796" y="-372270"/>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9" name="椭圆 8"/>
          <p:cNvSpPr/>
          <p:nvPr/>
        </p:nvSpPr>
        <p:spPr>
          <a:xfrm rot="2270211">
            <a:off x="427822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0" name="椭圆 9"/>
          <p:cNvSpPr/>
          <p:nvPr/>
        </p:nvSpPr>
        <p:spPr>
          <a:xfrm rot="4680544">
            <a:off x="4603428"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1" name="椭圆 10"/>
          <p:cNvSpPr/>
          <p:nvPr/>
        </p:nvSpPr>
        <p:spPr>
          <a:xfrm rot="2084213" flipH="1">
            <a:off x="409756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2" name="椭圆 11"/>
          <p:cNvSpPr/>
          <p:nvPr/>
        </p:nvSpPr>
        <p:spPr>
          <a:xfrm rot="3120000">
            <a:off x="464867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3" name="椭圆 12"/>
          <p:cNvSpPr/>
          <p:nvPr/>
        </p:nvSpPr>
        <p:spPr>
          <a:xfrm rot="2270211">
            <a:off x="304275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4" name="椭圆 13"/>
          <p:cNvSpPr/>
          <p:nvPr/>
        </p:nvSpPr>
        <p:spPr>
          <a:xfrm rot="3120000">
            <a:off x="337157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5" name="椭圆 14"/>
          <p:cNvSpPr/>
          <p:nvPr/>
        </p:nvSpPr>
        <p:spPr>
          <a:xfrm rot="3006897">
            <a:off x="3646646" y="-75031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6" name="椭圆 15"/>
          <p:cNvSpPr/>
          <p:nvPr/>
        </p:nvSpPr>
        <p:spPr>
          <a:xfrm rot="1199333">
            <a:off x="2592533" y="-844402"/>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7" name="椭圆 16"/>
          <p:cNvSpPr/>
          <p:nvPr/>
        </p:nvSpPr>
        <p:spPr>
          <a:xfrm rot="2270211">
            <a:off x="302489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8" name="椭圆 17"/>
          <p:cNvSpPr/>
          <p:nvPr/>
        </p:nvSpPr>
        <p:spPr>
          <a:xfrm rot="3120000">
            <a:off x="335252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9" name="椭圆 18"/>
          <p:cNvSpPr/>
          <p:nvPr/>
        </p:nvSpPr>
        <p:spPr>
          <a:xfrm rot="3006897">
            <a:off x="3628787" y="-750313"/>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0" name="椭圆 19"/>
          <p:cNvSpPr/>
          <p:nvPr/>
        </p:nvSpPr>
        <p:spPr>
          <a:xfrm rot="2270211">
            <a:off x="1584597" y="-417556"/>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1" name="椭圆 20"/>
          <p:cNvSpPr/>
          <p:nvPr/>
        </p:nvSpPr>
        <p:spPr>
          <a:xfrm rot="4680544">
            <a:off x="1721858" y="-743722"/>
            <a:ext cx="140494" cy="14287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2" name="椭圆 21"/>
          <p:cNvSpPr/>
          <p:nvPr/>
        </p:nvSpPr>
        <p:spPr>
          <a:xfrm rot="2084213" flipH="1">
            <a:off x="1187268" y="-893806"/>
            <a:ext cx="79772" cy="8096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3" name="椭圆 22"/>
          <p:cNvSpPr/>
          <p:nvPr/>
        </p:nvSpPr>
        <p:spPr>
          <a:xfrm rot="3120000">
            <a:off x="1768293" y="-647282"/>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4" name="椭圆 23"/>
          <p:cNvSpPr/>
          <p:nvPr/>
        </p:nvSpPr>
        <p:spPr>
          <a:xfrm rot="3006897">
            <a:off x="2134478" y="-21025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5" name="椭圆 24"/>
          <p:cNvSpPr/>
          <p:nvPr/>
        </p:nvSpPr>
        <p:spPr>
          <a:xfrm rot="1199333">
            <a:off x="1284899" y="-623534"/>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6" name="椭圆 25"/>
          <p:cNvSpPr/>
          <p:nvPr/>
        </p:nvSpPr>
        <p:spPr>
          <a:xfrm rot="4680544">
            <a:off x="1703999" y="-743722"/>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7" name="椭圆 26"/>
          <p:cNvSpPr/>
          <p:nvPr/>
        </p:nvSpPr>
        <p:spPr>
          <a:xfrm rot="2084213" flipH="1">
            <a:off x="1169408" y="-893806"/>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8" name="椭圆 27"/>
          <p:cNvSpPr/>
          <p:nvPr/>
        </p:nvSpPr>
        <p:spPr>
          <a:xfrm rot="3120000">
            <a:off x="1749243" y="-647282"/>
            <a:ext cx="98822" cy="10120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9" name="椭圆 28"/>
          <p:cNvSpPr/>
          <p:nvPr/>
        </p:nvSpPr>
        <p:spPr>
          <a:xfrm rot="2270211">
            <a:off x="574305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0" name="椭圆 29"/>
          <p:cNvSpPr/>
          <p:nvPr/>
        </p:nvSpPr>
        <p:spPr>
          <a:xfrm rot="2084213" flipH="1">
            <a:off x="5393776"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1" name="椭圆 30"/>
          <p:cNvSpPr/>
          <p:nvPr/>
        </p:nvSpPr>
        <p:spPr>
          <a:xfrm rot="3006897">
            <a:off x="6232365" y="-552565"/>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2" name="椭圆 31"/>
          <p:cNvSpPr/>
          <p:nvPr/>
        </p:nvSpPr>
        <p:spPr>
          <a:xfrm rot="1199333">
            <a:off x="5472746" y="-623533"/>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3" name="椭圆 32"/>
          <p:cNvSpPr/>
          <p:nvPr/>
        </p:nvSpPr>
        <p:spPr>
          <a:xfrm rot="2270211">
            <a:off x="572519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4" name="椭圆 33"/>
          <p:cNvSpPr/>
          <p:nvPr/>
        </p:nvSpPr>
        <p:spPr>
          <a:xfrm rot="2084213" flipH="1">
            <a:off x="5375917"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5" name="椭圆 34"/>
          <p:cNvSpPr/>
          <p:nvPr/>
        </p:nvSpPr>
        <p:spPr>
          <a:xfrm rot="3006897">
            <a:off x="6214506" y="-552565"/>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6" name="椭圆 35"/>
          <p:cNvSpPr/>
          <p:nvPr/>
        </p:nvSpPr>
        <p:spPr>
          <a:xfrm rot="1199333">
            <a:off x="5454887" y="-623533"/>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7" name="椭圆 36"/>
          <p:cNvSpPr/>
          <p:nvPr/>
        </p:nvSpPr>
        <p:spPr>
          <a:xfrm rot="2270211">
            <a:off x="700698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8" name="椭圆 37"/>
          <p:cNvSpPr/>
          <p:nvPr/>
        </p:nvSpPr>
        <p:spPr>
          <a:xfrm rot="2084213" flipH="1">
            <a:off x="644142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9" name="椭圆 38"/>
          <p:cNvSpPr/>
          <p:nvPr/>
        </p:nvSpPr>
        <p:spPr>
          <a:xfrm rot="3006897">
            <a:off x="7372942" y="-696306"/>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0" name="椭圆 39"/>
          <p:cNvSpPr/>
          <p:nvPr/>
        </p:nvSpPr>
        <p:spPr>
          <a:xfrm rot="1199333">
            <a:off x="6768890" y="-790396"/>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1" name="椭圆 40"/>
          <p:cNvSpPr/>
          <p:nvPr/>
        </p:nvSpPr>
        <p:spPr>
          <a:xfrm rot="2270211">
            <a:off x="698912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2" name="椭圆 41"/>
          <p:cNvSpPr/>
          <p:nvPr/>
        </p:nvSpPr>
        <p:spPr>
          <a:xfrm rot="2084213" flipH="1">
            <a:off x="642356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3" name="椭圆 42"/>
          <p:cNvSpPr/>
          <p:nvPr/>
        </p:nvSpPr>
        <p:spPr>
          <a:xfrm rot="3006897">
            <a:off x="7355083" y="-696307"/>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4" name="椭圆 43"/>
          <p:cNvSpPr/>
          <p:nvPr/>
        </p:nvSpPr>
        <p:spPr>
          <a:xfrm rot="1199333">
            <a:off x="6751031" y="-790396"/>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pic>
        <p:nvPicPr>
          <p:cNvPr id="46" name="Picture 2"/>
          <p:cNvPicPr>
            <a:picLocks noChangeAspect="1" noChangeArrowheads="1"/>
          </p:cNvPicPr>
          <p:nvPr/>
        </p:nvPicPr>
        <p:blipFill>
          <a:blip r:embed="rId3" cstate="screen"/>
          <a:stretch>
            <a:fillRect/>
          </a:stretch>
        </p:blipFill>
        <p:spPr bwMode="auto">
          <a:xfrm>
            <a:off x="429228" y="1267476"/>
            <a:ext cx="2035943" cy="3265655"/>
          </a:xfrm>
          <a:prstGeom prst="rect">
            <a:avLst/>
          </a:prstGeom>
          <a:noFill/>
          <a:effectLst/>
        </p:spPr>
      </p:pic>
      <p:pic>
        <p:nvPicPr>
          <p:cNvPr id="47" name="颁奖盛典"/>
          <p:cNvPicPr>
            <a:picLocks noChangeAspect="1" noChangeArrowheads="1"/>
          </p:cNvPicPr>
          <p:nvPr/>
        </p:nvPicPr>
        <p:blipFill>
          <a:blip r:embed="rId4" cstate="screen"/>
          <a:stretch>
            <a:fillRect/>
          </a:stretch>
        </p:blipFill>
        <p:spPr bwMode="auto">
          <a:xfrm>
            <a:off x="-118020" y="3929328"/>
            <a:ext cx="3251417" cy="1395752"/>
          </a:xfrm>
          <a:prstGeom prst="rect">
            <a:avLst/>
          </a:prstGeom>
          <a:noFill/>
          <a:ln w="9525">
            <a:noFill/>
            <a:miter lim="800000"/>
            <a:headEnd/>
            <a:tailEnd/>
          </a:ln>
        </p:spPr>
      </p:pic>
      <p:sp>
        <p:nvSpPr>
          <p:cNvPr id="48" name="相片"/>
          <p:cNvSpPr/>
          <p:nvPr/>
        </p:nvSpPr>
        <p:spPr>
          <a:xfrm>
            <a:off x="3520796" y="1971253"/>
            <a:ext cx="3901560" cy="2285778"/>
          </a:xfrm>
          <a:prstGeom prst="rect">
            <a:avLst/>
          </a:prstGeom>
          <a:blipFill dpi="0" rotWithShape="1">
            <a:blip r:embed="rId5" cstate="email"/>
            <a:srcRect/>
            <a:stretch>
              <a:fillRect/>
            </a:stretch>
          </a:blipFill>
          <a:ln w="6350">
            <a:solidFill>
              <a:schemeClr val="accent2">
                <a:lumMod val="60000"/>
                <a:lumOff val="40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a:p>
        </p:txBody>
      </p:sp>
      <p:sp>
        <p:nvSpPr>
          <p:cNvPr id="49" name="获奖者名单"/>
          <p:cNvSpPr txBox="1"/>
          <p:nvPr/>
        </p:nvSpPr>
        <p:spPr>
          <a:xfrm>
            <a:off x="3293264" y="1403307"/>
            <a:ext cx="4384501" cy="415482"/>
          </a:xfrm>
          <a:prstGeom prst="rect">
            <a:avLst/>
          </a:prstGeom>
          <a:noFill/>
        </p:spPr>
        <p:txBody>
          <a:bodyPr wrap="none" lIns="91424" tIns="45712" rIns="91424" bIns="45712" rtlCol="0">
            <a:spAutoFit/>
            <a:scene3d>
              <a:camera prst="orthographicFront"/>
              <a:lightRig rig="flat" dir="t"/>
            </a:scene3d>
            <a:sp3d extrusionH="38100">
              <a:extrusionClr>
                <a:srgbClr val="FBD04E"/>
              </a:extrusionClr>
            </a:sp3d>
          </a:bodyPr>
          <a:lstStyle>
            <a:defPPr>
              <a:defRPr lang="zh-CN"/>
            </a:defPPr>
            <a:lvl1pPr algn="ctr">
              <a:defRPr sz="4000" b="1">
                <a:gradFill flip="none" rotWithShape="1">
                  <a:gsLst>
                    <a:gs pos="39000">
                      <a:srgbClr val="FFFCB3"/>
                    </a:gs>
                    <a:gs pos="100000">
                      <a:srgbClr val="E2BD65"/>
                    </a:gs>
                    <a:gs pos="75000">
                      <a:srgbClr val="FEA412"/>
                    </a:gs>
                  </a:gsLst>
                  <a:path path="circle">
                    <a:fillToRect l="50000" t="50000" r="50000" b="50000"/>
                  </a:path>
                  <a:tileRect/>
                </a:gradFill>
                <a:effectLst>
                  <a:outerShdw blurRad="292100" algn="tl" rotWithShape="0">
                    <a:srgbClr val="7A0000">
                      <a:alpha val="85882"/>
                    </a:srgbClr>
                  </a:outerShdw>
                </a:effectLst>
                <a:latin typeface="微软雅黑" panose="020B0503020204020204" pitchFamily="34" charset="-122"/>
                <a:ea typeface="微软雅黑" panose="020B0503020204020204" pitchFamily="34" charset="-122"/>
              </a:defRPr>
            </a:lvl1pPr>
          </a:lstStyle>
          <a:p>
            <a:pPr algn="l"/>
            <a:r>
              <a:rPr lang="zh-CN" altLang="en-US" sz="2100"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latin typeface="造字工房俊雅（非商用）常规体" pitchFamily="50" charset="-122"/>
                <a:ea typeface="造字工房俊雅（非商用）常规体" pitchFamily="50" charset="-122"/>
              </a:rPr>
              <a:t>获奖者：某某集团企业最佳团队奖 </a:t>
            </a:r>
          </a:p>
        </p:txBody>
      </p:sp>
      <p:grpSp>
        <p:nvGrpSpPr>
          <p:cNvPr id="50" name="组合 49"/>
          <p:cNvGrpSpPr/>
          <p:nvPr/>
        </p:nvGrpSpPr>
        <p:grpSpPr>
          <a:xfrm>
            <a:off x="3369192" y="843557"/>
            <a:ext cx="3106638" cy="584753"/>
            <a:chOff x="3538718" y="2154533"/>
            <a:chExt cx="4371211" cy="822781"/>
          </a:xfrm>
        </p:grpSpPr>
        <p:pic>
          <p:nvPicPr>
            <p:cNvPr id="51" name="图片 50"/>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3538718" y="2196293"/>
              <a:ext cx="4371211" cy="670618"/>
            </a:xfrm>
            <a:prstGeom prst="rect">
              <a:avLst/>
            </a:prstGeom>
          </p:spPr>
        </p:pic>
        <p:sp>
          <p:nvSpPr>
            <p:cNvPr id="52" name="TextBox 19"/>
            <p:cNvSpPr txBox="1"/>
            <p:nvPr/>
          </p:nvSpPr>
          <p:spPr>
            <a:xfrm>
              <a:off x="3939315" y="2154533"/>
              <a:ext cx="3625822" cy="822781"/>
            </a:xfrm>
            <a:prstGeom prst="rect">
              <a:avLst/>
            </a:prstGeom>
            <a:noFill/>
          </p:spPr>
          <p:txBody>
            <a:bodyPr wrap="square" lIns="121899" tIns="60949" rIns="121899" bIns="60949"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2800" b="1" i="0" u="none" strike="noStrike" kern="0" cap="none" spc="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微软雅黑" panose="020B0503020204020204" pitchFamily="34" charset="-122"/>
                  <a:ea typeface="微软雅黑" panose="020B0503020204020204" pitchFamily="34" charset="-122"/>
                </a:defRPr>
              </a:lvl1pPr>
              <a:lvl2pPr marL="609600" defTabSz="1218565">
                <a:defRPr sz="2400"/>
              </a:lvl2pPr>
              <a:lvl3pPr marL="1219200" defTabSz="1218565">
                <a:defRPr sz="2400"/>
              </a:lvl3pPr>
              <a:lvl4pPr marL="1828800" defTabSz="1218565">
                <a:defRPr sz="2400"/>
              </a:lvl4pPr>
              <a:lvl5pPr marL="2438400" defTabSz="1218565">
                <a:defRPr sz="2400"/>
              </a:lvl5pPr>
              <a:lvl6pPr marL="3048000" defTabSz="1218565">
                <a:defRPr sz="2400"/>
              </a:lvl6pPr>
              <a:lvl7pPr marL="3657600" defTabSz="1218565">
                <a:defRPr sz="2400"/>
              </a:lvl7pPr>
              <a:lvl8pPr marL="4267200" defTabSz="1218565">
                <a:defRPr sz="2400"/>
              </a:lvl8pPr>
              <a:lvl9pPr marL="4876800" defTabSz="1218565">
                <a:defRPr sz="2400"/>
              </a:lvl9pPr>
            </a:lstStyle>
            <a:p>
              <a:r>
                <a:rPr lang="zh-CN" altLang="en-US" sz="3000" spc="450" dirty="0">
                  <a:latin typeface="造字工房俊雅（非商用）常规体" pitchFamily="50" charset="-122"/>
                  <a:ea typeface="造字工房俊雅（非商用）常规体" pitchFamily="50" charset="-122"/>
                </a:rPr>
                <a:t>最佳技术奖</a:t>
              </a:r>
            </a:p>
          </p:txBody>
        </p:sp>
      </p:gr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1000"/>
                                  </p:stCondLst>
                                  <p:childTnLst>
                                    <p:set>
                                      <p:cBhvr>
                                        <p:cTn id="11" dur="1" fill="hold">
                                          <p:stCondLst>
                                            <p:cond delay="0"/>
                                          </p:stCondLst>
                                        </p:cTn>
                                        <p:tgtEl>
                                          <p:spTgt spid="46"/>
                                        </p:tgtEl>
                                        <p:attrNameLst>
                                          <p:attrName>style.visibility</p:attrName>
                                        </p:attrNameLst>
                                      </p:cBhvr>
                                      <p:to>
                                        <p:strVal val="visible"/>
                                      </p:to>
                                    </p:set>
                                    <p:animScale>
                                      <p:cBhvr>
                                        <p:cTn id="12"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6"/>
                                        </p:tgtEl>
                                        <p:attrNameLst>
                                          <p:attrName>ppt_x</p:attrName>
                                          <p:attrName>ppt_y</p:attrName>
                                        </p:attrNameLst>
                                      </p:cBhvr>
                                    </p:animMotion>
                                    <p:animEffect transition="in" filter="fade">
                                      <p:cBhvr>
                                        <p:cTn id="14" dur="1000"/>
                                        <p:tgtEl>
                                          <p:spTgt spid="46"/>
                                        </p:tgtEl>
                                      </p:cBhvr>
                                    </p:animEffect>
                                  </p:childTnLst>
                                </p:cTn>
                              </p:par>
                              <p:par>
                                <p:cTn id="15" presetID="42" presetClass="path" presetSubtype="0" repeatCount="indefinite" fill="hold" grpId="0" nodeType="withEffect">
                                  <p:stCondLst>
                                    <p:cond delay="0"/>
                                  </p:stCondLst>
                                  <p:childTnLst>
                                    <p:animMotion origin="layout" path="M 9.40349E-7 2.30342E-6 L 0.03386 1.11517 " pathEditMode="relative" rAng="0" ptsTypes="AA">
                                      <p:cBhvr>
                                        <p:cTn id="16" dur="5000" fill="hold"/>
                                        <p:tgtEl>
                                          <p:spTgt spid="4"/>
                                        </p:tgtEl>
                                        <p:attrNameLst>
                                          <p:attrName>ppt_x</p:attrName>
                                          <p:attrName>ppt_y</p:attrName>
                                        </p:attrNameLst>
                                      </p:cBhvr>
                                      <p:rCtr x="1693" y="55759"/>
                                    </p:animMotion>
                                  </p:childTnLst>
                                </p:cTn>
                              </p:par>
                              <p:par>
                                <p:cTn id="17" presetID="42" presetClass="path" presetSubtype="0" repeatCount="indefinite" fill="hold" grpId="0" nodeType="withEffect">
                                  <p:stCondLst>
                                    <p:cond delay="1100"/>
                                  </p:stCondLst>
                                  <p:childTnLst>
                                    <p:animMotion origin="layout" path="M -4.46731E-6 -4.56059E-6 L 0.04012 1.24908 " pathEditMode="relative" rAng="0" ptsTypes="AA">
                                      <p:cBhvr>
                                        <p:cTn id="18" dur="6000" fill="hold"/>
                                        <p:tgtEl>
                                          <p:spTgt spid="5"/>
                                        </p:tgtEl>
                                        <p:attrNameLst>
                                          <p:attrName>ppt_x</p:attrName>
                                          <p:attrName>ppt_y</p:attrName>
                                        </p:attrNameLst>
                                      </p:cBhvr>
                                      <p:rCtr x="2006" y="62442"/>
                                    </p:animMotion>
                                  </p:childTnLst>
                                </p:cTn>
                              </p:par>
                              <p:par>
                                <p:cTn id="19" presetID="42" presetClass="path" presetSubtype="0" repeatCount="indefinite" fill="hold" grpId="0" nodeType="withEffect">
                                  <p:stCondLst>
                                    <p:cond delay="900"/>
                                  </p:stCondLst>
                                  <p:childTnLst>
                                    <p:animMotion origin="layout" path="M -0.08159 -0.17445 L -0.02482 1.21944 " pathEditMode="relative" rAng="0" ptsTypes="AA">
                                      <p:cBhvr>
                                        <p:cTn id="20" dur="4500" fill="hold"/>
                                        <p:tgtEl>
                                          <p:spTgt spid="6"/>
                                        </p:tgtEl>
                                        <p:attrNameLst>
                                          <p:attrName>ppt_x</p:attrName>
                                          <p:attrName>ppt_y</p:attrName>
                                        </p:attrNameLst>
                                      </p:cBhvr>
                                      <p:rCtr x="2830" y="69694"/>
                                    </p:animMotion>
                                  </p:childTnLst>
                                </p:cTn>
                              </p:par>
                              <p:par>
                                <p:cTn id="21" presetID="42" presetClass="path" presetSubtype="0" repeatCount="indefinite" fill="hold" grpId="0" nodeType="withEffect">
                                  <p:stCondLst>
                                    <p:cond delay="1200"/>
                                  </p:stCondLst>
                                  <p:childTnLst>
                                    <p:animMotion origin="layout" path="M 0.06864 -0.49145 L 0.16137 1.22363 " pathEditMode="relative" rAng="0" ptsTypes="AA">
                                      <p:cBhvr>
                                        <p:cTn id="22" dur="6500" fill="hold"/>
                                        <p:tgtEl>
                                          <p:spTgt spid="7"/>
                                        </p:tgtEl>
                                        <p:attrNameLst>
                                          <p:attrName>ppt_x</p:attrName>
                                          <p:attrName>ppt_y</p:attrName>
                                        </p:attrNameLst>
                                      </p:cBhvr>
                                      <p:rCtr x="4637" y="85754"/>
                                    </p:animMotion>
                                  </p:childTnLst>
                                </p:cTn>
                              </p:par>
                              <p:par>
                                <p:cTn id="23" presetID="42" presetClass="path" presetSubtype="0" repeatCount="indefinite" fill="hold" grpId="0" nodeType="withEffect">
                                  <p:stCondLst>
                                    <p:cond delay="500"/>
                                  </p:stCondLst>
                                  <p:childTnLst>
                                    <p:animMotion origin="layout" path="M 0.096 -0.26333 L 0.15104 1.11 " pathEditMode="relative" rAng="0" ptsTypes="AA">
                                      <p:cBhvr>
                                        <p:cTn id="24" dur="5000" fill="hold"/>
                                        <p:tgtEl>
                                          <p:spTgt spid="8"/>
                                        </p:tgtEl>
                                        <p:attrNameLst>
                                          <p:attrName>ppt_x</p:attrName>
                                          <p:attrName>ppt_y</p:attrName>
                                        </p:attrNameLst>
                                      </p:cBhvr>
                                      <p:rCtr x="2743" y="68667"/>
                                    </p:animMotion>
                                  </p:childTnLst>
                                </p:cTn>
                              </p:par>
                              <p:par>
                                <p:cTn id="25" presetID="8" presetClass="emph" presetSubtype="0" repeatCount="indefinite" fill="hold" grpId="1" nodeType="withEffect">
                                  <p:stCondLst>
                                    <p:cond delay="0"/>
                                  </p:stCondLst>
                                  <p:childTnLst>
                                    <p:animRot by="21600000">
                                      <p:cBhvr>
                                        <p:cTn id="26" dur="5000" fill="hold"/>
                                        <p:tgtEl>
                                          <p:spTgt spid="4"/>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4000" fill="hold"/>
                                        <p:tgtEl>
                                          <p:spTgt spid="5"/>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3000" fill="hold"/>
                                        <p:tgtEl>
                                          <p:spTgt spid="6"/>
                                        </p:tgtEl>
                                        <p:attrNameLst>
                                          <p:attrName>r</p:attrName>
                                        </p:attrNameLst>
                                      </p:cBhvr>
                                    </p:animRot>
                                  </p:childTnLst>
                                </p:cTn>
                              </p:par>
                              <p:par>
                                <p:cTn id="31" presetID="8" presetClass="emph" presetSubtype="0" repeatCount="indefinite" fill="hold" grpId="1" nodeType="withEffect">
                                  <p:stCondLst>
                                    <p:cond delay="0"/>
                                  </p:stCondLst>
                                  <p:childTnLst>
                                    <p:animRot by="21600000">
                                      <p:cBhvr>
                                        <p:cTn id="32" dur="2000" fill="hold"/>
                                        <p:tgtEl>
                                          <p:spTgt spid="7"/>
                                        </p:tgtEl>
                                        <p:attrNameLst>
                                          <p:attrName>r</p:attrName>
                                        </p:attrNameLst>
                                      </p:cBhvr>
                                    </p:animRot>
                                  </p:childTnLst>
                                </p:cTn>
                              </p:par>
                              <p:par>
                                <p:cTn id="33" presetID="8" presetClass="emph" presetSubtype="0" repeatCount="indefinite" fill="hold" grpId="1" nodeType="withEffect">
                                  <p:stCondLst>
                                    <p:cond delay="0"/>
                                  </p:stCondLst>
                                  <p:childTnLst>
                                    <p:animRot by="21600000">
                                      <p:cBhvr>
                                        <p:cTn id="34" dur="2500" fill="hold"/>
                                        <p:tgtEl>
                                          <p:spTgt spid="8"/>
                                        </p:tgtEl>
                                        <p:attrNameLst>
                                          <p:attrName>r</p:attrName>
                                        </p:attrNameLst>
                                      </p:cBhvr>
                                    </p:animRot>
                                  </p:childTnLst>
                                </p:cTn>
                              </p:par>
                              <p:par>
                                <p:cTn id="35" presetID="10" presetClass="entr" presetSubtype="0" repeatCount="indefinite" fill="hold" grpId="2"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
                                        <p:tgtEl>
                                          <p:spTgt spid="4"/>
                                        </p:tgtEl>
                                      </p:cBhvr>
                                    </p:animEffect>
                                  </p:childTnLst>
                                </p:cTn>
                              </p:par>
                              <p:par>
                                <p:cTn id="38" presetID="10" presetClass="entr" presetSubtype="0" repeatCount="indefinite" fill="hold" grpId="2"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
                                        <p:tgtEl>
                                          <p:spTgt spid="5"/>
                                        </p:tgtEl>
                                      </p:cBhvr>
                                    </p:animEffect>
                                  </p:childTnLst>
                                </p:cTn>
                              </p:par>
                              <p:par>
                                <p:cTn id="41" presetID="10" presetClass="entr" presetSubtype="0" repeatCount="indefinite" fill="hold" grpId="2"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
                                        <p:tgtEl>
                                          <p:spTgt spid="6"/>
                                        </p:tgtEl>
                                      </p:cBhvr>
                                    </p:animEffect>
                                  </p:childTnLst>
                                </p:cTn>
                              </p:par>
                              <p:par>
                                <p:cTn id="44" presetID="10" presetClass="entr" presetSubtype="0" repeatCount="indefinite" fill="hold" grpId="2"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
                                        <p:tgtEl>
                                          <p:spTgt spid="7"/>
                                        </p:tgtEl>
                                      </p:cBhvr>
                                    </p:animEffect>
                                  </p:childTnLst>
                                </p:cTn>
                              </p:par>
                              <p:par>
                                <p:cTn id="47" presetID="10" presetClass="entr" presetSubtype="0" repeatCount="indefinite" fill="hold" grpId="2"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
                                        <p:tgtEl>
                                          <p:spTgt spid="8"/>
                                        </p:tgtEl>
                                      </p:cBhvr>
                                    </p:animEffect>
                                  </p:childTnLst>
                                </p:cTn>
                              </p:par>
                              <p:par>
                                <p:cTn id="50" presetID="42" presetClass="path" presetSubtype="0" repeatCount="indefinite" fill="hold" grpId="0" nodeType="withEffect">
                                  <p:stCondLst>
                                    <p:cond delay="2700"/>
                                  </p:stCondLst>
                                  <p:childTnLst>
                                    <p:animMotion origin="layout" path="M 4.57411E-6 2.30342E-6 L 0.06538 1.17807 " pathEditMode="relative" rAng="0" ptsTypes="AA">
                                      <p:cBhvr>
                                        <p:cTn id="51" dur="6000" fill="hold"/>
                                        <p:tgtEl>
                                          <p:spTgt spid="9"/>
                                        </p:tgtEl>
                                        <p:attrNameLst>
                                          <p:attrName>ppt_x</p:attrName>
                                          <p:attrName>ppt_y</p:attrName>
                                        </p:attrNameLst>
                                      </p:cBhvr>
                                      <p:rCtr x="3269" y="58904"/>
                                    </p:animMotion>
                                  </p:childTnLst>
                                </p:cTn>
                              </p:par>
                              <p:par>
                                <p:cTn id="52" presetID="42" presetClass="path" presetSubtype="0" repeatCount="indefinite" fill="hold" grpId="0" nodeType="withEffect">
                                  <p:stCondLst>
                                    <p:cond delay="0"/>
                                  </p:stCondLst>
                                  <p:childTnLst>
                                    <p:animMotion origin="layout" path="M 0.07435 0.0044 L 0.04791 1.20811 " pathEditMode="relative" rAng="0" ptsTypes="AA">
                                      <p:cBhvr>
                                        <p:cTn id="53" dur="6750" fill="hold"/>
                                        <p:tgtEl>
                                          <p:spTgt spid="10"/>
                                        </p:tgtEl>
                                        <p:attrNameLst>
                                          <p:attrName>ppt_x</p:attrName>
                                          <p:attrName>ppt_y</p:attrName>
                                        </p:attrNameLst>
                                      </p:cBhvr>
                                      <p:rCtr x="-1328" y="60185"/>
                                    </p:animMotion>
                                  </p:childTnLst>
                                </p:cTn>
                              </p:par>
                              <p:par>
                                <p:cTn id="54" presetID="42" presetClass="path" presetSubtype="0" repeatCount="indefinite" fill="hold" grpId="0" nodeType="withEffect">
                                  <p:stCondLst>
                                    <p:cond delay="1800"/>
                                  </p:stCondLst>
                                  <p:childTnLst>
                                    <p:animMotion origin="layout" path="M -0.14983 -0.17445 L -0.1283 1.21944 " pathEditMode="relative" rAng="0" ptsTypes="AA">
                                      <p:cBhvr>
                                        <p:cTn id="55" dur="6000" fill="hold"/>
                                        <p:tgtEl>
                                          <p:spTgt spid="11"/>
                                        </p:tgtEl>
                                        <p:attrNameLst>
                                          <p:attrName>ppt_x</p:attrName>
                                          <p:attrName>ppt_y</p:attrName>
                                        </p:attrNameLst>
                                      </p:cBhvr>
                                      <p:rCtr x="1076" y="69694"/>
                                    </p:animMotion>
                                  </p:childTnLst>
                                </p:cTn>
                              </p:par>
                              <p:par>
                                <p:cTn id="56" presetID="42" presetClass="path" presetSubtype="0" repeatCount="indefinite" fill="hold" grpId="0" nodeType="withEffect">
                                  <p:stCondLst>
                                    <p:cond delay="2800"/>
                                  </p:stCondLst>
                                  <p:childTnLst>
                                    <p:animMotion origin="layout" path="M 0.06759 -0.49145 L 0.05118 1.21322 " pathEditMode="relative" rAng="0" ptsTypes="AA">
                                      <p:cBhvr>
                                        <p:cTn id="57" dur="4750" fill="hold"/>
                                        <p:tgtEl>
                                          <p:spTgt spid="12"/>
                                        </p:tgtEl>
                                        <p:attrNameLst>
                                          <p:attrName>ppt_x</p:attrName>
                                          <p:attrName>ppt_y</p:attrName>
                                        </p:attrNameLst>
                                      </p:cBhvr>
                                      <p:rCtr x="-821" y="85222"/>
                                    </p:animMotion>
                                  </p:childTnLst>
                                </p:cTn>
                              </p:par>
                              <p:par>
                                <p:cTn id="58" presetID="8" presetClass="emph" presetSubtype="0" repeatCount="indefinite" fill="hold" grpId="1" nodeType="withEffect">
                                  <p:stCondLst>
                                    <p:cond delay="0"/>
                                  </p:stCondLst>
                                  <p:childTnLst>
                                    <p:animRot by="21600000">
                                      <p:cBhvr>
                                        <p:cTn id="59" dur="5000" fill="hold"/>
                                        <p:tgtEl>
                                          <p:spTgt spid="9"/>
                                        </p:tgtEl>
                                        <p:attrNameLst>
                                          <p:attrName>r</p:attrName>
                                        </p:attrNameLst>
                                      </p:cBhvr>
                                    </p:animRot>
                                  </p:childTnLst>
                                </p:cTn>
                              </p:par>
                              <p:par>
                                <p:cTn id="60" presetID="8" presetClass="emph" presetSubtype="0" repeatCount="indefinite" fill="hold" grpId="1" nodeType="withEffect">
                                  <p:stCondLst>
                                    <p:cond delay="0"/>
                                  </p:stCondLst>
                                  <p:childTnLst>
                                    <p:animRot by="21600000">
                                      <p:cBhvr>
                                        <p:cTn id="61" dur="4000" fill="hold"/>
                                        <p:tgtEl>
                                          <p:spTgt spid="10"/>
                                        </p:tgtEl>
                                        <p:attrNameLst>
                                          <p:attrName>r</p:attrName>
                                        </p:attrNameLst>
                                      </p:cBhvr>
                                    </p:animRot>
                                  </p:childTnLst>
                                </p:cTn>
                              </p:par>
                              <p:par>
                                <p:cTn id="62" presetID="8" presetClass="emph" presetSubtype="0" repeatCount="indefinite" fill="hold" grpId="1" nodeType="withEffect">
                                  <p:stCondLst>
                                    <p:cond delay="0"/>
                                  </p:stCondLst>
                                  <p:childTnLst>
                                    <p:animRot by="21600000">
                                      <p:cBhvr>
                                        <p:cTn id="63" dur="3000" fill="hold"/>
                                        <p:tgtEl>
                                          <p:spTgt spid="11"/>
                                        </p:tgtEl>
                                        <p:attrNameLst>
                                          <p:attrName>r</p:attrName>
                                        </p:attrNameLst>
                                      </p:cBhvr>
                                    </p:animRot>
                                  </p:childTnLst>
                                </p:cTn>
                              </p:par>
                              <p:par>
                                <p:cTn id="64" presetID="8" presetClass="emph" presetSubtype="0" repeatCount="indefinite" fill="hold" grpId="1" nodeType="withEffect">
                                  <p:stCondLst>
                                    <p:cond delay="0"/>
                                  </p:stCondLst>
                                  <p:childTnLst>
                                    <p:animRot by="21600000">
                                      <p:cBhvr>
                                        <p:cTn id="65" dur="2000" fill="hold"/>
                                        <p:tgtEl>
                                          <p:spTgt spid="12"/>
                                        </p:tgtEl>
                                        <p:attrNameLst>
                                          <p:attrName>r</p:attrName>
                                        </p:attrNameLst>
                                      </p:cBhvr>
                                    </p:animRot>
                                  </p:childTnLst>
                                </p:cTn>
                              </p:par>
                              <p:par>
                                <p:cTn id="66" presetID="10" presetClass="entr" presetSubtype="0" repeatCount="indefinite" fill="hold" grpId="2"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
                                        <p:tgtEl>
                                          <p:spTgt spid="9"/>
                                        </p:tgtEl>
                                      </p:cBhvr>
                                    </p:animEffect>
                                  </p:childTnLst>
                                </p:cTn>
                              </p:par>
                              <p:par>
                                <p:cTn id="69" presetID="10" presetClass="entr" presetSubtype="0" repeatCount="indefinite" fill="hold" grpId="2"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
                                        <p:tgtEl>
                                          <p:spTgt spid="10"/>
                                        </p:tgtEl>
                                      </p:cBhvr>
                                    </p:animEffect>
                                  </p:childTnLst>
                                </p:cTn>
                              </p:par>
                              <p:par>
                                <p:cTn id="72" presetID="10" presetClass="entr" presetSubtype="0" repeatCount="indefinite" fill="hold" grpId="2"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
                                        <p:tgtEl>
                                          <p:spTgt spid="11"/>
                                        </p:tgtEl>
                                      </p:cBhvr>
                                    </p:animEffect>
                                  </p:childTnLst>
                                </p:cTn>
                              </p:par>
                              <p:par>
                                <p:cTn id="75" presetID="10" presetClass="entr" presetSubtype="0" repeatCount="indefinite" fill="hold" grpId="2"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
                                        <p:tgtEl>
                                          <p:spTgt spid="12"/>
                                        </p:tgtEl>
                                      </p:cBhvr>
                                    </p:animEffect>
                                  </p:childTnLst>
                                </p:cTn>
                              </p:par>
                              <p:par>
                                <p:cTn id="78" presetID="42" presetClass="path" presetSubtype="0" repeatCount="indefinite" fill="hold" grpId="0" nodeType="withEffect">
                                  <p:stCondLst>
                                    <p:cond delay="0"/>
                                  </p:stCondLst>
                                  <p:childTnLst>
                                    <p:animMotion origin="layout" path="M -4.21203E-6 -1.35985E-6 L 0.03504 1.11633 " pathEditMode="relative" rAng="0" ptsTypes="AA">
                                      <p:cBhvr>
                                        <p:cTn id="79" dur="5000" fill="hold"/>
                                        <p:tgtEl>
                                          <p:spTgt spid="13"/>
                                        </p:tgtEl>
                                        <p:attrNameLst>
                                          <p:attrName>ppt_x</p:attrName>
                                          <p:attrName>ppt_y</p:attrName>
                                        </p:attrNameLst>
                                      </p:cBhvr>
                                      <p:rCtr x="1745" y="55805"/>
                                    </p:animMotion>
                                  </p:childTnLst>
                                </p:cTn>
                              </p:par>
                              <p:par>
                                <p:cTn id="80" presetID="42" presetClass="path" presetSubtype="0" repeatCount="indefinite" fill="hold" grpId="0" nodeType="withEffect">
                                  <p:stCondLst>
                                    <p:cond delay="1200"/>
                                  </p:stCondLst>
                                  <p:childTnLst>
                                    <p:animMotion origin="layout" path="M 0.06863 -0.49191 L 0.15537 1.28052 " pathEditMode="relative" rAng="0" ptsTypes="AA">
                                      <p:cBhvr>
                                        <p:cTn id="81" dur="6500" fill="hold"/>
                                        <p:tgtEl>
                                          <p:spTgt spid="14"/>
                                        </p:tgtEl>
                                        <p:attrNameLst>
                                          <p:attrName>ppt_x</p:attrName>
                                          <p:attrName>ppt_y</p:attrName>
                                        </p:attrNameLst>
                                      </p:cBhvr>
                                      <p:rCtr x="4337" y="88622"/>
                                    </p:animMotion>
                                  </p:childTnLst>
                                </p:cTn>
                              </p:par>
                              <p:par>
                                <p:cTn id="82" presetID="42" presetClass="path" presetSubtype="0" repeatCount="indefinite" fill="hold" grpId="0" nodeType="withEffect">
                                  <p:stCondLst>
                                    <p:cond delay="500"/>
                                  </p:stCondLst>
                                  <p:childTnLst>
                                    <p:animMotion origin="layout" path="M 0.09596 -0.27107 L 0.15846 1.16921 " pathEditMode="relative" rAng="0" ptsTypes="AA">
                                      <p:cBhvr>
                                        <p:cTn id="83" dur="5000" fill="hold"/>
                                        <p:tgtEl>
                                          <p:spTgt spid="15"/>
                                        </p:tgtEl>
                                        <p:attrNameLst>
                                          <p:attrName>ppt_x</p:attrName>
                                          <p:attrName>ppt_y</p:attrName>
                                        </p:attrNameLst>
                                      </p:cBhvr>
                                      <p:rCtr x="3125" y="72014"/>
                                    </p:animMotion>
                                  </p:childTnLst>
                                </p:cTn>
                              </p:par>
                              <p:par>
                                <p:cTn id="84" presetID="42" presetClass="path" presetSubtype="0" repeatCount="indefinite" fill="hold" grpId="0" nodeType="withEffect">
                                  <p:stCondLst>
                                    <p:cond delay="1500"/>
                                  </p:stCondLst>
                                  <p:childTnLst>
                                    <p:animMotion origin="layout" path="M 0.00117 -0.17113 L 0.07333 1.20606 " pathEditMode="relative" rAng="0" ptsTypes="AA">
                                      <p:cBhvr>
                                        <p:cTn id="85" dur="5800" fill="hold"/>
                                        <p:tgtEl>
                                          <p:spTgt spid="16"/>
                                        </p:tgtEl>
                                        <p:attrNameLst>
                                          <p:attrName>ppt_x</p:attrName>
                                          <p:attrName>ppt_y</p:attrName>
                                        </p:attrNameLst>
                                      </p:cBhvr>
                                      <p:rCtr x="3608" y="68848"/>
                                    </p:animMotion>
                                  </p:childTnLst>
                                </p:cTn>
                              </p:par>
                              <p:par>
                                <p:cTn id="86" presetID="8" presetClass="emph" presetSubtype="0" repeatCount="indefinite" fill="hold" grpId="1" nodeType="withEffect">
                                  <p:stCondLst>
                                    <p:cond delay="0"/>
                                  </p:stCondLst>
                                  <p:childTnLst>
                                    <p:animRot by="21600000">
                                      <p:cBhvr>
                                        <p:cTn id="87" dur="5000" fill="hold"/>
                                        <p:tgtEl>
                                          <p:spTgt spid="13"/>
                                        </p:tgtEl>
                                        <p:attrNameLst>
                                          <p:attrName>r</p:attrName>
                                        </p:attrNameLst>
                                      </p:cBhvr>
                                    </p:animRot>
                                  </p:childTnLst>
                                </p:cTn>
                              </p:par>
                              <p:par>
                                <p:cTn id="88" presetID="8" presetClass="emph" presetSubtype="0" repeatCount="indefinite" fill="hold" grpId="1" nodeType="withEffect">
                                  <p:stCondLst>
                                    <p:cond delay="0"/>
                                  </p:stCondLst>
                                  <p:childTnLst>
                                    <p:animRot by="21600000">
                                      <p:cBhvr>
                                        <p:cTn id="89" dur="2000" fill="hold"/>
                                        <p:tgtEl>
                                          <p:spTgt spid="14"/>
                                        </p:tgtEl>
                                        <p:attrNameLst>
                                          <p:attrName>r</p:attrName>
                                        </p:attrNameLst>
                                      </p:cBhvr>
                                    </p:animRot>
                                  </p:childTnLst>
                                </p:cTn>
                              </p:par>
                              <p:par>
                                <p:cTn id="90" presetID="8" presetClass="emph" presetSubtype="0" repeatCount="indefinite" fill="hold" grpId="1" nodeType="withEffect">
                                  <p:stCondLst>
                                    <p:cond delay="0"/>
                                  </p:stCondLst>
                                  <p:childTnLst>
                                    <p:animRot by="21600000">
                                      <p:cBhvr>
                                        <p:cTn id="91" dur="2500" fill="hold"/>
                                        <p:tgtEl>
                                          <p:spTgt spid="15"/>
                                        </p:tgtEl>
                                        <p:attrNameLst>
                                          <p:attrName>r</p:attrName>
                                        </p:attrNameLst>
                                      </p:cBhvr>
                                    </p:animRot>
                                  </p:childTnLst>
                                </p:cTn>
                              </p:par>
                              <p:par>
                                <p:cTn id="92" presetID="8" presetClass="emph" presetSubtype="0" repeatCount="indefinite" fill="hold" grpId="1" nodeType="withEffect">
                                  <p:stCondLst>
                                    <p:cond delay="0"/>
                                  </p:stCondLst>
                                  <p:childTnLst>
                                    <p:animRot by="21600000">
                                      <p:cBhvr>
                                        <p:cTn id="93" dur="3500" fill="hold"/>
                                        <p:tgtEl>
                                          <p:spTgt spid="16"/>
                                        </p:tgtEl>
                                        <p:attrNameLst>
                                          <p:attrName>r</p:attrName>
                                        </p:attrNameLst>
                                      </p:cBhvr>
                                    </p:animRot>
                                  </p:childTnLst>
                                </p:cTn>
                              </p:par>
                              <p:par>
                                <p:cTn id="94" presetID="10" presetClass="entr" presetSubtype="0" repeatCount="indefinite" fill="hold" grpId="2"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10"/>
                                        <p:tgtEl>
                                          <p:spTgt spid="13"/>
                                        </p:tgtEl>
                                      </p:cBhvr>
                                    </p:animEffect>
                                  </p:childTnLst>
                                </p:cTn>
                              </p:par>
                              <p:par>
                                <p:cTn id="97" presetID="10" presetClass="entr" presetSubtype="0" repeatCount="indefinite" fill="hold" grpId="2"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
                                        <p:tgtEl>
                                          <p:spTgt spid="14"/>
                                        </p:tgtEl>
                                      </p:cBhvr>
                                    </p:animEffect>
                                  </p:childTnLst>
                                </p:cTn>
                              </p:par>
                              <p:par>
                                <p:cTn id="100" presetID="10" presetClass="entr" presetSubtype="0" repeatCount="indefinite" fill="hold" grpId="2"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10"/>
                                        <p:tgtEl>
                                          <p:spTgt spid="15"/>
                                        </p:tgtEl>
                                      </p:cBhvr>
                                    </p:animEffect>
                                  </p:childTnLst>
                                </p:cTn>
                              </p:par>
                              <p:par>
                                <p:cTn id="103" presetID="10" presetClass="entr" presetSubtype="0" repeatCount="indefinite" fill="hold" grpId="2"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10"/>
                                        <p:tgtEl>
                                          <p:spTgt spid="16"/>
                                        </p:tgtEl>
                                      </p:cBhvr>
                                    </p:animEffect>
                                  </p:childTnLst>
                                </p:cTn>
                              </p:par>
                              <p:par>
                                <p:cTn id="106" presetID="42" presetClass="path" presetSubtype="0" repeatCount="indefinite" fill="hold" grpId="0" nodeType="withEffect">
                                  <p:stCondLst>
                                    <p:cond delay="2700"/>
                                  </p:stCondLst>
                                  <p:childTnLst>
                                    <p:animMotion origin="layout" path="M -5.78276E-7 -1.35985E-6 L 0.07242 1.14778 " pathEditMode="relative" rAng="0" ptsTypes="AA">
                                      <p:cBhvr>
                                        <p:cTn id="107" dur="6000" fill="hold"/>
                                        <p:tgtEl>
                                          <p:spTgt spid="17"/>
                                        </p:tgtEl>
                                        <p:attrNameLst>
                                          <p:attrName>ppt_x</p:attrName>
                                          <p:attrName>ppt_y</p:attrName>
                                        </p:attrNameLst>
                                      </p:cBhvr>
                                      <p:rCtr x="3621" y="57377"/>
                                    </p:animMotion>
                                  </p:childTnLst>
                                </p:cTn>
                              </p:par>
                              <p:par>
                                <p:cTn id="108" presetID="42" presetClass="path" presetSubtype="0" repeatCount="indefinite" fill="hold" grpId="0" nodeType="withEffect">
                                  <p:stCondLst>
                                    <p:cond delay="2800"/>
                                  </p:stCondLst>
                                  <p:childTnLst>
                                    <p:animMotion origin="layout" path="M 0.06747 -0.49145 L 0.0452 1.28052 " pathEditMode="relative" rAng="0" ptsTypes="AA">
                                      <p:cBhvr>
                                        <p:cTn id="109" dur="4750" fill="hold"/>
                                        <p:tgtEl>
                                          <p:spTgt spid="18"/>
                                        </p:tgtEl>
                                        <p:attrNameLst>
                                          <p:attrName>ppt_x</p:attrName>
                                          <p:attrName>ppt_y</p:attrName>
                                        </p:attrNameLst>
                                      </p:cBhvr>
                                      <p:rCtr x="-1120" y="88599"/>
                                    </p:animMotion>
                                  </p:childTnLst>
                                </p:cTn>
                              </p:par>
                              <p:par>
                                <p:cTn id="110" presetID="42" presetClass="path" presetSubtype="0" repeatCount="indefinite" fill="hold" grpId="0" nodeType="withEffect">
                                  <p:stCondLst>
                                    <p:cond delay="1400"/>
                                  </p:stCondLst>
                                  <p:childTnLst>
                                    <p:animMotion origin="layout" path="M 0.16953 -0.32662 L 0.2431 1.18842 " pathEditMode="relative" rAng="0" ptsTypes="AA">
                                      <p:cBhvr>
                                        <p:cTn id="111" dur="8250" fill="hold"/>
                                        <p:tgtEl>
                                          <p:spTgt spid="19"/>
                                        </p:tgtEl>
                                        <p:attrNameLst>
                                          <p:attrName>ppt_x</p:attrName>
                                          <p:attrName>ppt_y</p:attrName>
                                        </p:attrNameLst>
                                      </p:cBhvr>
                                      <p:rCtr x="3672" y="75741"/>
                                    </p:animMotion>
                                  </p:childTnLst>
                                </p:cTn>
                              </p:par>
                              <p:par>
                                <p:cTn id="112" presetID="8" presetClass="emph" presetSubtype="0" repeatCount="indefinite" fill="hold" grpId="1" nodeType="withEffect">
                                  <p:stCondLst>
                                    <p:cond delay="0"/>
                                  </p:stCondLst>
                                  <p:childTnLst>
                                    <p:animRot by="21600000">
                                      <p:cBhvr>
                                        <p:cTn id="113" dur="5000" fill="hold"/>
                                        <p:tgtEl>
                                          <p:spTgt spid="17"/>
                                        </p:tgtEl>
                                        <p:attrNameLst>
                                          <p:attrName>r</p:attrName>
                                        </p:attrNameLst>
                                      </p:cBhvr>
                                    </p:animRot>
                                  </p:childTnLst>
                                </p:cTn>
                              </p:par>
                              <p:par>
                                <p:cTn id="114" presetID="8" presetClass="emph" presetSubtype="0" repeatCount="indefinite" fill="hold" grpId="1" nodeType="withEffect">
                                  <p:stCondLst>
                                    <p:cond delay="0"/>
                                  </p:stCondLst>
                                  <p:childTnLst>
                                    <p:animRot by="21600000">
                                      <p:cBhvr>
                                        <p:cTn id="115" dur="2000" fill="hold"/>
                                        <p:tgtEl>
                                          <p:spTgt spid="18"/>
                                        </p:tgtEl>
                                        <p:attrNameLst>
                                          <p:attrName>r</p:attrName>
                                        </p:attrNameLst>
                                      </p:cBhvr>
                                    </p:animRot>
                                  </p:childTnLst>
                                </p:cTn>
                              </p:par>
                              <p:par>
                                <p:cTn id="116" presetID="8" presetClass="emph" presetSubtype="0" repeatCount="indefinite" fill="hold" grpId="1" nodeType="withEffect">
                                  <p:stCondLst>
                                    <p:cond delay="0"/>
                                  </p:stCondLst>
                                  <p:childTnLst>
                                    <p:animRot by="21600000">
                                      <p:cBhvr>
                                        <p:cTn id="117" dur="2500" fill="hold"/>
                                        <p:tgtEl>
                                          <p:spTgt spid="19"/>
                                        </p:tgtEl>
                                        <p:attrNameLst>
                                          <p:attrName>r</p:attrName>
                                        </p:attrNameLst>
                                      </p:cBhvr>
                                    </p:animRot>
                                  </p:childTnLst>
                                </p:cTn>
                              </p:par>
                              <p:par>
                                <p:cTn id="118" presetID="10" presetClass="entr" presetSubtype="0" repeatCount="indefinite" fill="hold" grpId="2" nodeType="with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fade">
                                      <p:cBhvr>
                                        <p:cTn id="120" dur="10"/>
                                        <p:tgtEl>
                                          <p:spTgt spid="17"/>
                                        </p:tgtEl>
                                      </p:cBhvr>
                                    </p:animEffect>
                                  </p:childTnLst>
                                </p:cTn>
                              </p:par>
                              <p:par>
                                <p:cTn id="121" presetID="10" presetClass="entr" presetSubtype="0" repeatCount="indefinite" fill="hold" grpId="2"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
                                        <p:tgtEl>
                                          <p:spTgt spid="18"/>
                                        </p:tgtEl>
                                      </p:cBhvr>
                                    </p:animEffect>
                                  </p:childTnLst>
                                </p:cTn>
                              </p:par>
                              <p:par>
                                <p:cTn id="124" presetID="10" presetClass="entr" presetSubtype="0" repeatCount="indefinite" fill="hold" grpId="2"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fade">
                                      <p:cBhvr>
                                        <p:cTn id="126" dur="10"/>
                                        <p:tgtEl>
                                          <p:spTgt spid="19"/>
                                        </p:tgtEl>
                                      </p:cBhvr>
                                    </p:animEffect>
                                  </p:childTnLst>
                                </p:cTn>
                              </p:par>
                              <p:par>
                                <p:cTn id="127" presetID="42" presetClass="path" presetSubtype="0" repeatCount="indefinite" fill="hold" grpId="0" nodeType="withEffect">
                                  <p:stCondLst>
                                    <p:cond delay="0"/>
                                  </p:stCondLst>
                                  <p:childTnLst>
                                    <p:animMotion origin="layout" path="M 2.54493E-6 3.72803E-6 L 0.02917 1.12187 " pathEditMode="relative" rAng="0" ptsTypes="AA">
                                      <p:cBhvr>
                                        <p:cTn id="128" dur="5000" fill="hold"/>
                                        <p:tgtEl>
                                          <p:spTgt spid="20"/>
                                        </p:tgtEl>
                                        <p:attrNameLst>
                                          <p:attrName>ppt_x</p:attrName>
                                          <p:attrName>ppt_y</p:attrName>
                                        </p:attrNameLst>
                                      </p:cBhvr>
                                      <p:rCtr x="1459" y="56082"/>
                                    </p:animMotion>
                                  </p:childTnLst>
                                </p:cTn>
                              </p:par>
                              <p:par>
                                <p:cTn id="129" presetID="42" presetClass="path" presetSubtype="0" repeatCount="indefinite" fill="hold" grpId="0" nodeType="withEffect">
                                  <p:stCondLst>
                                    <p:cond delay="1100"/>
                                  </p:stCondLst>
                                  <p:childTnLst>
                                    <p:animMotion origin="layout" path="M -4.58713E-6 -3.95005E-6 L 0.03817 1.20722 " pathEditMode="relative" rAng="0" ptsTypes="AA">
                                      <p:cBhvr>
                                        <p:cTn id="130" dur="6000" fill="hold"/>
                                        <p:tgtEl>
                                          <p:spTgt spid="21"/>
                                        </p:tgtEl>
                                        <p:attrNameLst>
                                          <p:attrName>ppt_x</p:attrName>
                                          <p:attrName>ppt_y</p:attrName>
                                        </p:attrNameLst>
                                      </p:cBhvr>
                                      <p:rCtr x="1902" y="60361"/>
                                    </p:animMotion>
                                  </p:childTnLst>
                                </p:cTn>
                              </p:par>
                              <p:par>
                                <p:cTn id="131" presetID="42" presetClass="path" presetSubtype="0" repeatCount="indefinite" fill="hold" grpId="0" nodeType="withEffect">
                                  <p:stCondLst>
                                    <p:cond delay="900"/>
                                  </p:stCondLst>
                                  <p:childTnLst>
                                    <p:animMotion origin="layout" path="M -0.08159 -0.17445 L -0.02482 1.21944 " pathEditMode="relative" rAng="0" ptsTypes="AA">
                                      <p:cBhvr>
                                        <p:cTn id="132" dur="4500" fill="hold"/>
                                        <p:tgtEl>
                                          <p:spTgt spid="22"/>
                                        </p:tgtEl>
                                        <p:attrNameLst>
                                          <p:attrName>ppt_x</p:attrName>
                                          <p:attrName>ppt_y</p:attrName>
                                        </p:attrNameLst>
                                      </p:cBhvr>
                                      <p:rCtr x="2830" y="69694"/>
                                    </p:animMotion>
                                  </p:childTnLst>
                                </p:cTn>
                              </p:par>
                              <p:par>
                                <p:cTn id="133" presetID="42" presetClass="path" presetSubtype="0" repeatCount="indefinite" fill="hold" grpId="0" nodeType="withEffect">
                                  <p:stCondLst>
                                    <p:cond delay="1200"/>
                                  </p:stCondLst>
                                  <p:childTnLst>
                                    <p:animMotion origin="layout" path="M 0.06864 -0.49191 L 0.15955 1.17136 " pathEditMode="relative" rAng="0" ptsTypes="AA">
                                      <p:cBhvr>
                                        <p:cTn id="134" dur="6500" fill="hold"/>
                                        <p:tgtEl>
                                          <p:spTgt spid="23"/>
                                        </p:tgtEl>
                                        <p:attrNameLst>
                                          <p:attrName>ppt_x</p:attrName>
                                          <p:attrName>ppt_y</p:attrName>
                                        </p:attrNameLst>
                                      </p:cBhvr>
                                      <p:rCtr x="4545" y="83164"/>
                                    </p:animMotion>
                                  </p:childTnLst>
                                </p:cTn>
                              </p:par>
                              <p:par>
                                <p:cTn id="135" presetID="42" presetClass="path" presetSubtype="0" repeatCount="indefinite" fill="hold" grpId="0" nodeType="withEffect">
                                  <p:stCondLst>
                                    <p:cond delay="500"/>
                                  </p:stCondLst>
                                  <p:childTnLst>
                                    <p:animMotion origin="layout" path="M 0.096 -0.26333 L 0.15104 1.11 " pathEditMode="relative" rAng="0" ptsTypes="AA">
                                      <p:cBhvr>
                                        <p:cTn id="136" dur="5000" fill="hold"/>
                                        <p:tgtEl>
                                          <p:spTgt spid="24"/>
                                        </p:tgtEl>
                                        <p:attrNameLst>
                                          <p:attrName>ppt_x</p:attrName>
                                          <p:attrName>ppt_y</p:attrName>
                                        </p:attrNameLst>
                                      </p:cBhvr>
                                      <p:rCtr x="2743" y="68667"/>
                                    </p:animMotion>
                                  </p:childTnLst>
                                </p:cTn>
                              </p:par>
                              <p:par>
                                <p:cTn id="137" presetID="42" presetClass="path" presetSubtype="0" repeatCount="indefinite" fill="hold" grpId="0" nodeType="withEffect">
                                  <p:stCondLst>
                                    <p:cond delay="1500"/>
                                  </p:stCondLst>
                                  <p:childTnLst>
                                    <p:animMotion origin="layout" path="M 0.00118 -0.17114 L 0.06864 1.19473 " pathEditMode="relative" rAng="0" ptsTypes="AA">
                                      <p:cBhvr>
                                        <p:cTn id="138" dur="5800" fill="hold"/>
                                        <p:tgtEl>
                                          <p:spTgt spid="25"/>
                                        </p:tgtEl>
                                        <p:attrNameLst>
                                          <p:attrName>ppt_x</p:attrName>
                                          <p:attrName>ppt_y</p:attrName>
                                        </p:attrNameLst>
                                      </p:cBhvr>
                                      <p:rCtr x="3373" y="68293"/>
                                    </p:animMotion>
                                  </p:childTnLst>
                                </p:cTn>
                              </p:par>
                              <p:par>
                                <p:cTn id="139" presetID="8" presetClass="emph" presetSubtype="0" repeatCount="indefinite" fill="hold" grpId="1" nodeType="withEffect">
                                  <p:stCondLst>
                                    <p:cond delay="0"/>
                                  </p:stCondLst>
                                  <p:childTnLst>
                                    <p:animRot by="21600000">
                                      <p:cBhvr>
                                        <p:cTn id="140" dur="5000" fill="hold"/>
                                        <p:tgtEl>
                                          <p:spTgt spid="20"/>
                                        </p:tgtEl>
                                        <p:attrNameLst>
                                          <p:attrName>r</p:attrName>
                                        </p:attrNameLst>
                                      </p:cBhvr>
                                    </p:animRot>
                                  </p:childTnLst>
                                </p:cTn>
                              </p:par>
                              <p:par>
                                <p:cTn id="141" presetID="8" presetClass="emph" presetSubtype="0" repeatCount="indefinite" fill="hold" grpId="1" nodeType="withEffect">
                                  <p:stCondLst>
                                    <p:cond delay="0"/>
                                  </p:stCondLst>
                                  <p:childTnLst>
                                    <p:animRot by="21600000">
                                      <p:cBhvr>
                                        <p:cTn id="142" dur="4000" fill="hold"/>
                                        <p:tgtEl>
                                          <p:spTgt spid="21"/>
                                        </p:tgtEl>
                                        <p:attrNameLst>
                                          <p:attrName>r</p:attrName>
                                        </p:attrNameLst>
                                      </p:cBhvr>
                                    </p:animRot>
                                  </p:childTnLst>
                                </p:cTn>
                              </p:par>
                              <p:par>
                                <p:cTn id="143" presetID="8" presetClass="emph" presetSubtype="0" repeatCount="indefinite" fill="hold" grpId="1" nodeType="withEffect">
                                  <p:stCondLst>
                                    <p:cond delay="0"/>
                                  </p:stCondLst>
                                  <p:childTnLst>
                                    <p:animRot by="21600000">
                                      <p:cBhvr>
                                        <p:cTn id="144" dur="3000" fill="hold"/>
                                        <p:tgtEl>
                                          <p:spTgt spid="22"/>
                                        </p:tgtEl>
                                        <p:attrNameLst>
                                          <p:attrName>r</p:attrName>
                                        </p:attrNameLst>
                                      </p:cBhvr>
                                    </p:animRot>
                                  </p:childTnLst>
                                </p:cTn>
                              </p:par>
                              <p:par>
                                <p:cTn id="145" presetID="8" presetClass="emph" presetSubtype="0" repeatCount="indefinite" fill="hold" grpId="1" nodeType="withEffect">
                                  <p:stCondLst>
                                    <p:cond delay="0"/>
                                  </p:stCondLst>
                                  <p:childTnLst>
                                    <p:animRot by="21600000">
                                      <p:cBhvr>
                                        <p:cTn id="146" dur="2000" fill="hold"/>
                                        <p:tgtEl>
                                          <p:spTgt spid="23"/>
                                        </p:tgtEl>
                                        <p:attrNameLst>
                                          <p:attrName>r</p:attrName>
                                        </p:attrNameLst>
                                      </p:cBhvr>
                                    </p:animRot>
                                  </p:childTnLst>
                                </p:cTn>
                              </p:par>
                              <p:par>
                                <p:cTn id="147" presetID="8" presetClass="emph" presetSubtype="0" repeatCount="indefinite" fill="hold" grpId="1" nodeType="withEffect">
                                  <p:stCondLst>
                                    <p:cond delay="0"/>
                                  </p:stCondLst>
                                  <p:childTnLst>
                                    <p:animRot by="21600000">
                                      <p:cBhvr>
                                        <p:cTn id="148" dur="2500" fill="hold"/>
                                        <p:tgtEl>
                                          <p:spTgt spid="24"/>
                                        </p:tgtEl>
                                        <p:attrNameLst>
                                          <p:attrName>r</p:attrName>
                                        </p:attrNameLst>
                                      </p:cBhvr>
                                    </p:animRot>
                                  </p:childTnLst>
                                </p:cTn>
                              </p:par>
                              <p:par>
                                <p:cTn id="149" presetID="8" presetClass="emph" presetSubtype="0" repeatCount="indefinite" fill="hold" grpId="1" nodeType="withEffect">
                                  <p:stCondLst>
                                    <p:cond delay="0"/>
                                  </p:stCondLst>
                                  <p:childTnLst>
                                    <p:animRot by="21600000">
                                      <p:cBhvr>
                                        <p:cTn id="150" dur="3500" fill="hold"/>
                                        <p:tgtEl>
                                          <p:spTgt spid="25"/>
                                        </p:tgtEl>
                                        <p:attrNameLst>
                                          <p:attrName>r</p:attrName>
                                        </p:attrNameLst>
                                      </p:cBhvr>
                                    </p:animRot>
                                  </p:childTnLst>
                                </p:cTn>
                              </p:par>
                              <p:par>
                                <p:cTn id="151" presetID="10" presetClass="entr" presetSubtype="0" repeatCount="indefinite" fill="hold" grpId="2" nodeType="withEffect">
                                  <p:stCondLst>
                                    <p:cond delay="0"/>
                                  </p:stCondLst>
                                  <p:childTnLst>
                                    <p:set>
                                      <p:cBhvr>
                                        <p:cTn id="152" dur="1" fill="hold">
                                          <p:stCondLst>
                                            <p:cond delay="0"/>
                                          </p:stCondLst>
                                        </p:cTn>
                                        <p:tgtEl>
                                          <p:spTgt spid="20"/>
                                        </p:tgtEl>
                                        <p:attrNameLst>
                                          <p:attrName>style.visibility</p:attrName>
                                        </p:attrNameLst>
                                      </p:cBhvr>
                                      <p:to>
                                        <p:strVal val="visible"/>
                                      </p:to>
                                    </p:set>
                                    <p:animEffect transition="in" filter="fade">
                                      <p:cBhvr>
                                        <p:cTn id="153" dur="10"/>
                                        <p:tgtEl>
                                          <p:spTgt spid="20"/>
                                        </p:tgtEl>
                                      </p:cBhvr>
                                    </p:animEffect>
                                  </p:childTnLst>
                                </p:cTn>
                              </p:par>
                              <p:par>
                                <p:cTn id="154" presetID="10" presetClass="entr" presetSubtype="0" repeatCount="indefinite" fill="hold" grpId="2" nodeType="withEffect">
                                  <p:stCondLst>
                                    <p:cond delay="0"/>
                                  </p:stCondLst>
                                  <p:childTnLst>
                                    <p:set>
                                      <p:cBhvr>
                                        <p:cTn id="155" dur="1" fill="hold">
                                          <p:stCondLst>
                                            <p:cond delay="0"/>
                                          </p:stCondLst>
                                        </p:cTn>
                                        <p:tgtEl>
                                          <p:spTgt spid="21"/>
                                        </p:tgtEl>
                                        <p:attrNameLst>
                                          <p:attrName>style.visibility</p:attrName>
                                        </p:attrNameLst>
                                      </p:cBhvr>
                                      <p:to>
                                        <p:strVal val="visible"/>
                                      </p:to>
                                    </p:set>
                                    <p:animEffect transition="in" filter="fade">
                                      <p:cBhvr>
                                        <p:cTn id="156" dur="10"/>
                                        <p:tgtEl>
                                          <p:spTgt spid="21"/>
                                        </p:tgtEl>
                                      </p:cBhvr>
                                    </p:animEffect>
                                  </p:childTnLst>
                                </p:cTn>
                              </p:par>
                              <p:par>
                                <p:cTn id="157" presetID="10" presetClass="entr" presetSubtype="0" repeatCount="indefinite" fill="hold" grpId="2" nodeType="with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fade">
                                      <p:cBhvr>
                                        <p:cTn id="159" dur="10"/>
                                        <p:tgtEl>
                                          <p:spTgt spid="22"/>
                                        </p:tgtEl>
                                      </p:cBhvr>
                                    </p:animEffect>
                                  </p:childTnLst>
                                </p:cTn>
                              </p:par>
                              <p:par>
                                <p:cTn id="160" presetID="10" presetClass="entr" presetSubtype="0" repeatCount="indefinite" fill="hold" grpId="2" nodeType="withEffect">
                                  <p:stCondLst>
                                    <p:cond delay="0"/>
                                  </p:stCondLst>
                                  <p:childTnLst>
                                    <p:set>
                                      <p:cBhvr>
                                        <p:cTn id="161" dur="1" fill="hold">
                                          <p:stCondLst>
                                            <p:cond delay="0"/>
                                          </p:stCondLst>
                                        </p:cTn>
                                        <p:tgtEl>
                                          <p:spTgt spid="23"/>
                                        </p:tgtEl>
                                        <p:attrNameLst>
                                          <p:attrName>style.visibility</p:attrName>
                                        </p:attrNameLst>
                                      </p:cBhvr>
                                      <p:to>
                                        <p:strVal val="visible"/>
                                      </p:to>
                                    </p:set>
                                    <p:animEffect transition="in" filter="fade">
                                      <p:cBhvr>
                                        <p:cTn id="162" dur="10"/>
                                        <p:tgtEl>
                                          <p:spTgt spid="23"/>
                                        </p:tgtEl>
                                      </p:cBhvr>
                                    </p:animEffect>
                                  </p:childTnLst>
                                </p:cTn>
                              </p:par>
                              <p:par>
                                <p:cTn id="163" presetID="10" presetClass="entr" presetSubtype="0" repeatCount="indefinite" fill="hold" grpId="2"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10"/>
                                        <p:tgtEl>
                                          <p:spTgt spid="24"/>
                                        </p:tgtEl>
                                      </p:cBhvr>
                                    </p:animEffect>
                                  </p:childTnLst>
                                </p:cTn>
                              </p:par>
                              <p:par>
                                <p:cTn id="166" presetID="10" presetClass="entr" presetSubtype="0" repeatCount="indefinite" fill="hold" grpId="2" nodeType="withEffect">
                                  <p:stCondLst>
                                    <p:cond delay="0"/>
                                  </p:stCondLst>
                                  <p:childTnLst>
                                    <p:set>
                                      <p:cBhvr>
                                        <p:cTn id="167" dur="1" fill="hold">
                                          <p:stCondLst>
                                            <p:cond delay="0"/>
                                          </p:stCondLst>
                                        </p:cTn>
                                        <p:tgtEl>
                                          <p:spTgt spid="25"/>
                                        </p:tgtEl>
                                        <p:attrNameLst>
                                          <p:attrName>style.visibility</p:attrName>
                                        </p:attrNameLst>
                                      </p:cBhvr>
                                      <p:to>
                                        <p:strVal val="visible"/>
                                      </p:to>
                                    </p:set>
                                    <p:animEffect transition="in" filter="fade">
                                      <p:cBhvr>
                                        <p:cTn id="168" dur="10"/>
                                        <p:tgtEl>
                                          <p:spTgt spid="25"/>
                                        </p:tgtEl>
                                      </p:cBhvr>
                                    </p:animEffect>
                                  </p:childTnLst>
                                </p:cTn>
                              </p:par>
                              <p:par>
                                <p:cTn id="169" presetID="42" presetClass="path" presetSubtype="0" repeatCount="indefinite" fill="hold" grpId="0" nodeType="withEffect">
                                  <p:stCondLst>
                                    <p:cond delay="0"/>
                                  </p:stCondLst>
                                  <p:childTnLst>
                                    <p:animMotion origin="layout" path="M 0.07431 0.00444 L 0.05122 1.16361 " pathEditMode="relative" rAng="0" ptsTypes="AA">
                                      <p:cBhvr>
                                        <p:cTn id="170" dur="6750" fill="hold"/>
                                        <p:tgtEl>
                                          <p:spTgt spid="26"/>
                                        </p:tgtEl>
                                        <p:attrNameLst>
                                          <p:attrName>ppt_x</p:attrName>
                                          <p:attrName>ppt_y</p:attrName>
                                        </p:attrNameLst>
                                      </p:cBhvr>
                                      <p:rCtr x="-1163" y="57944"/>
                                    </p:animMotion>
                                  </p:childTnLst>
                                </p:cTn>
                              </p:par>
                              <p:par>
                                <p:cTn id="171" presetID="42" presetClass="path" presetSubtype="0" repeatCount="indefinite" fill="hold" grpId="0" nodeType="withEffect">
                                  <p:stCondLst>
                                    <p:cond delay="1800"/>
                                  </p:stCondLst>
                                  <p:childTnLst>
                                    <p:animMotion origin="layout" path="M -0.14991 -0.17437 L -0.06343 1.22132 " pathEditMode="relative" rAng="0" ptsTypes="AA">
                                      <p:cBhvr>
                                        <p:cTn id="172" dur="6000" fill="hold"/>
                                        <p:tgtEl>
                                          <p:spTgt spid="27"/>
                                        </p:tgtEl>
                                        <p:attrNameLst>
                                          <p:attrName>ppt_x</p:attrName>
                                          <p:attrName>ppt_y</p:attrName>
                                        </p:attrNameLst>
                                      </p:cBhvr>
                                      <p:rCtr x="4324" y="69773"/>
                                    </p:animMotion>
                                  </p:childTnLst>
                                </p:cTn>
                              </p:par>
                              <p:par>
                                <p:cTn id="173" presetID="42" presetClass="path" presetSubtype="0" repeatCount="indefinite" fill="hold" grpId="0" nodeType="withEffect">
                                  <p:stCondLst>
                                    <p:cond delay="2800"/>
                                  </p:stCondLst>
                                  <p:childTnLst>
                                    <p:animMotion origin="layout" path="M 0.06753 -0.49194 L 0.05555 1.15834 " pathEditMode="relative" rAng="0" ptsTypes="AA">
                                      <p:cBhvr>
                                        <p:cTn id="174" dur="4750" fill="hold"/>
                                        <p:tgtEl>
                                          <p:spTgt spid="28"/>
                                        </p:tgtEl>
                                        <p:attrNameLst>
                                          <p:attrName>ppt_x</p:attrName>
                                          <p:attrName>ppt_y</p:attrName>
                                        </p:attrNameLst>
                                      </p:cBhvr>
                                      <p:rCtr x="-608" y="82500"/>
                                    </p:animMotion>
                                  </p:childTnLst>
                                </p:cTn>
                              </p:par>
                              <p:par>
                                <p:cTn id="175" presetID="8" presetClass="emph" presetSubtype="0" repeatCount="indefinite" fill="hold" grpId="1" nodeType="withEffect">
                                  <p:stCondLst>
                                    <p:cond delay="0"/>
                                  </p:stCondLst>
                                  <p:childTnLst>
                                    <p:animRot by="21600000">
                                      <p:cBhvr>
                                        <p:cTn id="176" dur="4000" fill="hold"/>
                                        <p:tgtEl>
                                          <p:spTgt spid="26"/>
                                        </p:tgtEl>
                                        <p:attrNameLst>
                                          <p:attrName>r</p:attrName>
                                        </p:attrNameLst>
                                      </p:cBhvr>
                                    </p:animRot>
                                  </p:childTnLst>
                                </p:cTn>
                              </p:par>
                              <p:par>
                                <p:cTn id="177" presetID="8" presetClass="emph" presetSubtype="0" repeatCount="indefinite" fill="hold" grpId="1" nodeType="withEffect">
                                  <p:stCondLst>
                                    <p:cond delay="0"/>
                                  </p:stCondLst>
                                  <p:childTnLst>
                                    <p:animRot by="21600000">
                                      <p:cBhvr>
                                        <p:cTn id="178" dur="3000" fill="hold"/>
                                        <p:tgtEl>
                                          <p:spTgt spid="27"/>
                                        </p:tgtEl>
                                        <p:attrNameLst>
                                          <p:attrName>r</p:attrName>
                                        </p:attrNameLst>
                                      </p:cBhvr>
                                    </p:animRot>
                                  </p:childTnLst>
                                </p:cTn>
                              </p:par>
                              <p:par>
                                <p:cTn id="179" presetID="8" presetClass="emph" presetSubtype="0" repeatCount="indefinite" fill="hold" grpId="1" nodeType="withEffect">
                                  <p:stCondLst>
                                    <p:cond delay="0"/>
                                  </p:stCondLst>
                                  <p:childTnLst>
                                    <p:animRot by="21600000">
                                      <p:cBhvr>
                                        <p:cTn id="180" dur="2000" fill="hold"/>
                                        <p:tgtEl>
                                          <p:spTgt spid="28"/>
                                        </p:tgtEl>
                                        <p:attrNameLst>
                                          <p:attrName>r</p:attrName>
                                        </p:attrNameLst>
                                      </p:cBhvr>
                                    </p:animRot>
                                  </p:childTnLst>
                                </p:cTn>
                              </p:par>
                              <p:par>
                                <p:cTn id="181" presetID="10" presetClass="entr" presetSubtype="0" repeatCount="indefinite" fill="hold" grpId="2" nodeType="with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fade">
                                      <p:cBhvr>
                                        <p:cTn id="183" dur="10"/>
                                        <p:tgtEl>
                                          <p:spTgt spid="26"/>
                                        </p:tgtEl>
                                      </p:cBhvr>
                                    </p:animEffect>
                                  </p:childTnLst>
                                </p:cTn>
                              </p:par>
                              <p:par>
                                <p:cTn id="184" presetID="10" presetClass="entr" presetSubtype="0" repeatCount="indefinite" fill="hold" grpId="2" nodeType="withEffect">
                                  <p:stCondLst>
                                    <p:cond delay="0"/>
                                  </p:stCondLst>
                                  <p:childTnLst>
                                    <p:set>
                                      <p:cBhvr>
                                        <p:cTn id="185" dur="1" fill="hold">
                                          <p:stCondLst>
                                            <p:cond delay="0"/>
                                          </p:stCondLst>
                                        </p:cTn>
                                        <p:tgtEl>
                                          <p:spTgt spid="27"/>
                                        </p:tgtEl>
                                        <p:attrNameLst>
                                          <p:attrName>style.visibility</p:attrName>
                                        </p:attrNameLst>
                                      </p:cBhvr>
                                      <p:to>
                                        <p:strVal val="visible"/>
                                      </p:to>
                                    </p:set>
                                    <p:animEffect transition="in" filter="fade">
                                      <p:cBhvr>
                                        <p:cTn id="186" dur="10"/>
                                        <p:tgtEl>
                                          <p:spTgt spid="27"/>
                                        </p:tgtEl>
                                      </p:cBhvr>
                                    </p:animEffect>
                                  </p:childTnLst>
                                </p:cTn>
                              </p:par>
                              <p:par>
                                <p:cTn id="187" presetID="10" presetClass="entr" presetSubtype="0" repeatCount="indefinite" fill="hold" grpId="2" nodeType="withEffect">
                                  <p:stCondLst>
                                    <p:cond delay="0"/>
                                  </p:stCondLst>
                                  <p:childTnLst>
                                    <p:set>
                                      <p:cBhvr>
                                        <p:cTn id="188" dur="1" fill="hold">
                                          <p:stCondLst>
                                            <p:cond delay="0"/>
                                          </p:stCondLst>
                                        </p:cTn>
                                        <p:tgtEl>
                                          <p:spTgt spid="28"/>
                                        </p:tgtEl>
                                        <p:attrNameLst>
                                          <p:attrName>style.visibility</p:attrName>
                                        </p:attrNameLst>
                                      </p:cBhvr>
                                      <p:to>
                                        <p:strVal val="visible"/>
                                      </p:to>
                                    </p:set>
                                    <p:animEffect transition="in" filter="fade">
                                      <p:cBhvr>
                                        <p:cTn id="189" dur="10"/>
                                        <p:tgtEl>
                                          <p:spTgt spid="28"/>
                                        </p:tgtEl>
                                      </p:cBhvr>
                                    </p:animEffect>
                                  </p:childTnLst>
                                </p:cTn>
                              </p:par>
                              <p:par>
                                <p:cTn id="190" presetID="42" presetClass="path" presetSubtype="0" repeatCount="indefinite" fill="hold" grpId="0" nodeType="withEffect">
                                  <p:stCondLst>
                                    <p:cond delay="0"/>
                                  </p:stCondLst>
                                  <p:childTnLst>
                                    <p:animMotion origin="layout" path="M 2.08333E-6 1.11111E-6 L 0.03502 1.14884 " pathEditMode="relative" rAng="0" ptsTypes="AA">
                                      <p:cBhvr>
                                        <p:cTn id="191" dur="5000" fill="hold"/>
                                        <p:tgtEl>
                                          <p:spTgt spid="29"/>
                                        </p:tgtEl>
                                        <p:attrNameLst>
                                          <p:attrName>ppt_x</p:attrName>
                                          <p:attrName>ppt_y</p:attrName>
                                        </p:attrNameLst>
                                      </p:cBhvr>
                                      <p:rCtr x="1745" y="57431"/>
                                    </p:animMotion>
                                  </p:childTnLst>
                                </p:cTn>
                              </p:par>
                              <p:par>
                                <p:cTn id="192" presetID="42" presetClass="path" presetSubtype="0" repeatCount="indefinite" fill="hold" grpId="0" nodeType="withEffect">
                                  <p:stCondLst>
                                    <p:cond delay="900"/>
                                  </p:stCondLst>
                                  <p:childTnLst>
                                    <p:animMotion origin="layout" path="M -0.08159 -0.17445 L -0.02482 1.21944 " pathEditMode="relative" rAng="0" ptsTypes="AA">
                                      <p:cBhvr>
                                        <p:cTn id="193" dur="4500" fill="hold"/>
                                        <p:tgtEl>
                                          <p:spTgt spid="30"/>
                                        </p:tgtEl>
                                        <p:attrNameLst>
                                          <p:attrName>ppt_x</p:attrName>
                                          <p:attrName>ppt_y</p:attrName>
                                        </p:attrNameLst>
                                      </p:cBhvr>
                                      <p:rCtr x="2830" y="69694"/>
                                    </p:animMotion>
                                  </p:childTnLst>
                                </p:cTn>
                              </p:par>
                              <p:par>
                                <p:cTn id="194" presetID="42" presetClass="path" presetSubtype="0" repeatCount="indefinite" fill="hold" grpId="0" nodeType="withEffect">
                                  <p:stCondLst>
                                    <p:cond delay="500"/>
                                  </p:stCondLst>
                                  <p:childTnLst>
                                    <p:animMotion origin="layout" path="M 0.09599 -0.26318 L 0.1533 1.13853 " pathEditMode="relative" rAng="0" ptsTypes="AA">
                                      <p:cBhvr>
                                        <p:cTn id="195" dur="5000" fill="hold"/>
                                        <p:tgtEl>
                                          <p:spTgt spid="31"/>
                                        </p:tgtEl>
                                        <p:attrNameLst>
                                          <p:attrName>ppt_x</p:attrName>
                                          <p:attrName>ppt_y</p:attrName>
                                        </p:attrNameLst>
                                      </p:cBhvr>
                                      <p:rCtr x="2865" y="70074"/>
                                    </p:animMotion>
                                  </p:childTnLst>
                                </p:cTn>
                              </p:par>
                              <p:par>
                                <p:cTn id="196" presetID="42" presetClass="path" presetSubtype="0" repeatCount="indefinite" fill="hold" grpId="0" nodeType="withEffect">
                                  <p:stCondLst>
                                    <p:cond delay="1500"/>
                                  </p:stCondLst>
                                  <p:childTnLst>
                                    <p:animMotion origin="layout" path="M 0.00111 -0.17108 L 0.0707 1.12451 " pathEditMode="relative" rAng="0" ptsTypes="AA">
                                      <p:cBhvr>
                                        <p:cTn id="197" dur="5800" fill="hold"/>
                                        <p:tgtEl>
                                          <p:spTgt spid="32"/>
                                        </p:tgtEl>
                                        <p:attrNameLst>
                                          <p:attrName>ppt_x</p:attrName>
                                          <p:attrName>ppt_y</p:attrName>
                                        </p:attrNameLst>
                                      </p:cBhvr>
                                      <p:rCtr x="3473" y="64779"/>
                                    </p:animMotion>
                                  </p:childTnLst>
                                </p:cTn>
                              </p:par>
                              <p:par>
                                <p:cTn id="198" presetID="8" presetClass="emph" presetSubtype="0" repeatCount="indefinite" fill="hold" grpId="1" nodeType="withEffect">
                                  <p:stCondLst>
                                    <p:cond delay="0"/>
                                  </p:stCondLst>
                                  <p:childTnLst>
                                    <p:animRot by="21600000">
                                      <p:cBhvr>
                                        <p:cTn id="199" dur="5000" fill="hold"/>
                                        <p:tgtEl>
                                          <p:spTgt spid="29"/>
                                        </p:tgtEl>
                                        <p:attrNameLst>
                                          <p:attrName>r</p:attrName>
                                        </p:attrNameLst>
                                      </p:cBhvr>
                                    </p:animRot>
                                  </p:childTnLst>
                                </p:cTn>
                              </p:par>
                              <p:par>
                                <p:cTn id="200" presetID="8" presetClass="emph" presetSubtype="0" repeatCount="indefinite" fill="hold" grpId="1" nodeType="withEffect">
                                  <p:stCondLst>
                                    <p:cond delay="0"/>
                                  </p:stCondLst>
                                  <p:childTnLst>
                                    <p:animRot by="21600000">
                                      <p:cBhvr>
                                        <p:cTn id="201" dur="3000" fill="hold"/>
                                        <p:tgtEl>
                                          <p:spTgt spid="30"/>
                                        </p:tgtEl>
                                        <p:attrNameLst>
                                          <p:attrName>r</p:attrName>
                                        </p:attrNameLst>
                                      </p:cBhvr>
                                    </p:animRot>
                                  </p:childTnLst>
                                </p:cTn>
                              </p:par>
                              <p:par>
                                <p:cTn id="202" presetID="8" presetClass="emph" presetSubtype="0" repeatCount="indefinite" fill="hold" grpId="1" nodeType="withEffect">
                                  <p:stCondLst>
                                    <p:cond delay="0"/>
                                  </p:stCondLst>
                                  <p:childTnLst>
                                    <p:animRot by="21600000">
                                      <p:cBhvr>
                                        <p:cTn id="203" dur="2500" fill="hold"/>
                                        <p:tgtEl>
                                          <p:spTgt spid="31"/>
                                        </p:tgtEl>
                                        <p:attrNameLst>
                                          <p:attrName>r</p:attrName>
                                        </p:attrNameLst>
                                      </p:cBhvr>
                                    </p:animRot>
                                  </p:childTnLst>
                                </p:cTn>
                              </p:par>
                              <p:par>
                                <p:cTn id="204" presetID="8" presetClass="emph" presetSubtype="0" repeatCount="indefinite" fill="hold" grpId="1" nodeType="withEffect">
                                  <p:stCondLst>
                                    <p:cond delay="0"/>
                                  </p:stCondLst>
                                  <p:childTnLst>
                                    <p:animRot by="21600000">
                                      <p:cBhvr>
                                        <p:cTn id="205" dur="3500" fill="hold"/>
                                        <p:tgtEl>
                                          <p:spTgt spid="32"/>
                                        </p:tgtEl>
                                        <p:attrNameLst>
                                          <p:attrName>r</p:attrName>
                                        </p:attrNameLst>
                                      </p:cBhvr>
                                    </p:animRot>
                                  </p:childTnLst>
                                </p:cTn>
                              </p:par>
                              <p:par>
                                <p:cTn id="206" presetID="10" presetClass="entr" presetSubtype="0" repeatCount="indefinite" fill="hold" grpId="2" nodeType="withEffect">
                                  <p:stCondLst>
                                    <p:cond delay="0"/>
                                  </p:stCondLst>
                                  <p:childTnLst>
                                    <p:set>
                                      <p:cBhvr>
                                        <p:cTn id="207" dur="1" fill="hold">
                                          <p:stCondLst>
                                            <p:cond delay="0"/>
                                          </p:stCondLst>
                                        </p:cTn>
                                        <p:tgtEl>
                                          <p:spTgt spid="29"/>
                                        </p:tgtEl>
                                        <p:attrNameLst>
                                          <p:attrName>style.visibility</p:attrName>
                                        </p:attrNameLst>
                                      </p:cBhvr>
                                      <p:to>
                                        <p:strVal val="visible"/>
                                      </p:to>
                                    </p:set>
                                    <p:animEffect transition="in" filter="fade">
                                      <p:cBhvr>
                                        <p:cTn id="208" dur="10"/>
                                        <p:tgtEl>
                                          <p:spTgt spid="29"/>
                                        </p:tgtEl>
                                      </p:cBhvr>
                                    </p:animEffect>
                                  </p:childTnLst>
                                </p:cTn>
                              </p:par>
                              <p:par>
                                <p:cTn id="209" presetID="10" presetClass="entr" presetSubtype="0" repeatCount="indefinite" fill="hold" grpId="2" nodeType="withEffect">
                                  <p:stCondLst>
                                    <p:cond delay="0"/>
                                  </p:stCondLst>
                                  <p:childTnLst>
                                    <p:set>
                                      <p:cBhvr>
                                        <p:cTn id="210" dur="1" fill="hold">
                                          <p:stCondLst>
                                            <p:cond delay="0"/>
                                          </p:stCondLst>
                                        </p:cTn>
                                        <p:tgtEl>
                                          <p:spTgt spid="30"/>
                                        </p:tgtEl>
                                        <p:attrNameLst>
                                          <p:attrName>style.visibility</p:attrName>
                                        </p:attrNameLst>
                                      </p:cBhvr>
                                      <p:to>
                                        <p:strVal val="visible"/>
                                      </p:to>
                                    </p:set>
                                    <p:animEffect transition="in" filter="fade">
                                      <p:cBhvr>
                                        <p:cTn id="211" dur="10"/>
                                        <p:tgtEl>
                                          <p:spTgt spid="30"/>
                                        </p:tgtEl>
                                      </p:cBhvr>
                                    </p:animEffect>
                                  </p:childTnLst>
                                </p:cTn>
                              </p:par>
                              <p:par>
                                <p:cTn id="212" presetID="10" presetClass="entr" presetSubtype="0" repeatCount="indefinite" fill="hold" grpId="2" nodeType="withEffect">
                                  <p:stCondLst>
                                    <p:cond delay="0"/>
                                  </p:stCondLst>
                                  <p:childTnLst>
                                    <p:set>
                                      <p:cBhvr>
                                        <p:cTn id="213" dur="1" fill="hold">
                                          <p:stCondLst>
                                            <p:cond delay="0"/>
                                          </p:stCondLst>
                                        </p:cTn>
                                        <p:tgtEl>
                                          <p:spTgt spid="31"/>
                                        </p:tgtEl>
                                        <p:attrNameLst>
                                          <p:attrName>style.visibility</p:attrName>
                                        </p:attrNameLst>
                                      </p:cBhvr>
                                      <p:to>
                                        <p:strVal val="visible"/>
                                      </p:to>
                                    </p:set>
                                    <p:animEffect transition="in" filter="fade">
                                      <p:cBhvr>
                                        <p:cTn id="214" dur="10"/>
                                        <p:tgtEl>
                                          <p:spTgt spid="31"/>
                                        </p:tgtEl>
                                      </p:cBhvr>
                                    </p:animEffect>
                                  </p:childTnLst>
                                </p:cTn>
                              </p:par>
                              <p:par>
                                <p:cTn id="215" presetID="10" presetClass="entr" presetSubtype="0" repeatCount="indefinite" fill="hold" grpId="2" nodeType="withEffect">
                                  <p:stCondLst>
                                    <p:cond delay="0"/>
                                  </p:stCondLst>
                                  <p:childTnLst>
                                    <p:set>
                                      <p:cBhvr>
                                        <p:cTn id="216" dur="1" fill="hold">
                                          <p:stCondLst>
                                            <p:cond delay="0"/>
                                          </p:stCondLst>
                                        </p:cTn>
                                        <p:tgtEl>
                                          <p:spTgt spid="32"/>
                                        </p:tgtEl>
                                        <p:attrNameLst>
                                          <p:attrName>style.visibility</p:attrName>
                                        </p:attrNameLst>
                                      </p:cBhvr>
                                      <p:to>
                                        <p:strVal val="visible"/>
                                      </p:to>
                                    </p:set>
                                    <p:animEffect transition="in" filter="fade">
                                      <p:cBhvr>
                                        <p:cTn id="217" dur="10"/>
                                        <p:tgtEl>
                                          <p:spTgt spid="32"/>
                                        </p:tgtEl>
                                      </p:cBhvr>
                                    </p:animEffect>
                                  </p:childTnLst>
                                </p:cTn>
                              </p:par>
                              <p:par>
                                <p:cTn id="218" presetID="42" presetClass="path" presetSubtype="0" repeatCount="indefinite" fill="hold" grpId="0" nodeType="withEffect">
                                  <p:stCondLst>
                                    <p:cond delay="2700"/>
                                  </p:stCondLst>
                                  <p:childTnLst>
                                    <p:animMotion origin="layout" path="M -4.79167E-6 1.11111E-6 L 0.07826 1.12778 " pathEditMode="relative" rAng="0" ptsTypes="AA">
                                      <p:cBhvr>
                                        <p:cTn id="219" dur="6000" fill="hold"/>
                                        <p:tgtEl>
                                          <p:spTgt spid="33"/>
                                        </p:tgtEl>
                                        <p:attrNameLst>
                                          <p:attrName>ppt_x</p:attrName>
                                          <p:attrName>ppt_y</p:attrName>
                                        </p:attrNameLst>
                                      </p:cBhvr>
                                      <p:rCtr x="3906" y="56389"/>
                                    </p:animMotion>
                                  </p:childTnLst>
                                </p:cTn>
                              </p:par>
                              <p:par>
                                <p:cTn id="220" presetID="42" presetClass="path" presetSubtype="0" repeatCount="indefinite" fill="hold" grpId="0" nodeType="withEffect">
                                  <p:stCondLst>
                                    <p:cond delay="1800"/>
                                  </p:stCondLst>
                                  <p:childTnLst>
                                    <p:animMotion origin="layout" path="M -0.14983 -0.17445 L -0.1283 1.21944 " pathEditMode="relative" rAng="0" ptsTypes="AA">
                                      <p:cBhvr>
                                        <p:cTn id="221" dur="6000" fill="hold"/>
                                        <p:tgtEl>
                                          <p:spTgt spid="34"/>
                                        </p:tgtEl>
                                        <p:attrNameLst>
                                          <p:attrName>ppt_x</p:attrName>
                                          <p:attrName>ppt_y</p:attrName>
                                        </p:attrNameLst>
                                      </p:cBhvr>
                                      <p:rCtr x="1076" y="69694"/>
                                    </p:animMotion>
                                  </p:childTnLst>
                                </p:cTn>
                              </p:par>
                              <p:par>
                                <p:cTn id="222" presetID="42" presetClass="path" presetSubtype="0" repeatCount="indefinite" fill="hold" grpId="0" nodeType="withEffect">
                                  <p:stCondLst>
                                    <p:cond delay="1400"/>
                                  </p:stCondLst>
                                  <p:childTnLst>
                                    <p:animMotion origin="layout" path="M 0.16962 -0.32639 L 0.23524 1.12278 " pathEditMode="relative" rAng="0" ptsTypes="AA">
                                      <p:cBhvr>
                                        <p:cTn id="223" dur="8250" fill="hold"/>
                                        <p:tgtEl>
                                          <p:spTgt spid="35"/>
                                        </p:tgtEl>
                                        <p:attrNameLst>
                                          <p:attrName>ppt_x</p:attrName>
                                          <p:attrName>ppt_y</p:attrName>
                                        </p:attrNameLst>
                                      </p:cBhvr>
                                      <p:rCtr x="3281" y="72444"/>
                                    </p:animMotion>
                                  </p:childTnLst>
                                </p:cTn>
                              </p:par>
                              <p:par>
                                <p:cTn id="224" presetID="42" presetClass="path" presetSubtype="0" repeatCount="indefinite" fill="hold" grpId="0" nodeType="withEffect">
                                  <p:stCondLst>
                                    <p:cond delay="600"/>
                                  </p:stCondLst>
                                  <p:childTnLst>
                                    <p:animMotion origin="layout" path="M -0.05 -0.14333 L 0.08316 1.145 " pathEditMode="relative" rAng="0" ptsTypes="AA">
                                      <p:cBhvr>
                                        <p:cTn id="225" dur="6250" fill="hold"/>
                                        <p:tgtEl>
                                          <p:spTgt spid="36"/>
                                        </p:tgtEl>
                                        <p:attrNameLst>
                                          <p:attrName>ppt_x</p:attrName>
                                          <p:attrName>ppt_y</p:attrName>
                                        </p:attrNameLst>
                                      </p:cBhvr>
                                      <p:rCtr x="6649" y="64417"/>
                                    </p:animMotion>
                                  </p:childTnLst>
                                </p:cTn>
                              </p:par>
                              <p:par>
                                <p:cTn id="226" presetID="8" presetClass="emph" presetSubtype="0" repeatCount="indefinite" fill="hold" grpId="1" nodeType="withEffect">
                                  <p:stCondLst>
                                    <p:cond delay="0"/>
                                  </p:stCondLst>
                                  <p:childTnLst>
                                    <p:animRot by="21600000">
                                      <p:cBhvr>
                                        <p:cTn id="227" dur="5000" fill="hold"/>
                                        <p:tgtEl>
                                          <p:spTgt spid="33"/>
                                        </p:tgtEl>
                                        <p:attrNameLst>
                                          <p:attrName>r</p:attrName>
                                        </p:attrNameLst>
                                      </p:cBhvr>
                                    </p:animRot>
                                  </p:childTnLst>
                                </p:cTn>
                              </p:par>
                              <p:par>
                                <p:cTn id="228" presetID="8" presetClass="emph" presetSubtype="0" repeatCount="indefinite" fill="hold" grpId="1" nodeType="withEffect">
                                  <p:stCondLst>
                                    <p:cond delay="0"/>
                                  </p:stCondLst>
                                  <p:childTnLst>
                                    <p:animRot by="21600000">
                                      <p:cBhvr>
                                        <p:cTn id="229" dur="3000" fill="hold"/>
                                        <p:tgtEl>
                                          <p:spTgt spid="34"/>
                                        </p:tgtEl>
                                        <p:attrNameLst>
                                          <p:attrName>r</p:attrName>
                                        </p:attrNameLst>
                                      </p:cBhvr>
                                    </p:animRot>
                                  </p:childTnLst>
                                </p:cTn>
                              </p:par>
                              <p:par>
                                <p:cTn id="230" presetID="8" presetClass="emph" presetSubtype="0" repeatCount="indefinite" fill="hold" grpId="1" nodeType="withEffect">
                                  <p:stCondLst>
                                    <p:cond delay="0"/>
                                  </p:stCondLst>
                                  <p:childTnLst>
                                    <p:animRot by="21600000">
                                      <p:cBhvr>
                                        <p:cTn id="231" dur="2500" fill="hold"/>
                                        <p:tgtEl>
                                          <p:spTgt spid="35"/>
                                        </p:tgtEl>
                                        <p:attrNameLst>
                                          <p:attrName>r</p:attrName>
                                        </p:attrNameLst>
                                      </p:cBhvr>
                                    </p:animRot>
                                  </p:childTnLst>
                                </p:cTn>
                              </p:par>
                              <p:par>
                                <p:cTn id="232" presetID="8" presetClass="emph" presetSubtype="0" repeatCount="indefinite" fill="hold" grpId="1" nodeType="withEffect">
                                  <p:stCondLst>
                                    <p:cond delay="0"/>
                                  </p:stCondLst>
                                  <p:childTnLst>
                                    <p:animRot by="21600000">
                                      <p:cBhvr>
                                        <p:cTn id="233" dur="3500" fill="hold"/>
                                        <p:tgtEl>
                                          <p:spTgt spid="36"/>
                                        </p:tgtEl>
                                        <p:attrNameLst>
                                          <p:attrName>r</p:attrName>
                                        </p:attrNameLst>
                                      </p:cBhvr>
                                    </p:animRot>
                                  </p:childTnLst>
                                </p:cTn>
                              </p:par>
                              <p:par>
                                <p:cTn id="234" presetID="10" presetClass="entr" presetSubtype="0" repeatCount="indefinite" fill="hold" grpId="2" nodeType="withEffect">
                                  <p:stCondLst>
                                    <p:cond delay="0"/>
                                  </p:stCondLst>
                                  <p:childTnLst>
                                    <p:set>
                                      <p:cBhvr>
                                        <p:cTn id="235" dur="1" fill="hold">
                                          <p:stCondLst>
                                            <p:cond delay="0"/>
                                          </p:stCondLst>
                                        </p:cTn>
                                        <p:tgtEl>
                                          <p:spTgt spid="33"/>
                                        </p:tgtEl>
                                        <p:attrNameLst>
                                          <p:attrName>style.visibility</p:attrName>
                                        </p:attrNameLst>
                                      </p:cBhvr>
                                      <p:to>
                                        <p:strVal val="visible"/>
                                      </p:to>
                                    </p:set>
                                    <p:animEffect transition="in" filter="fade">
                                      <p:cBhvr>
                                        <p:cTn id="236" dur="10"/>
                                        <p:tgtEl>
                                          <p:spTgt spid="33"/>
                                        </p:tgtEl>
                                      </p:cBhvr>
                                    </p:animEffect>
                                  </p:childTnLst>
                                </p:cTn>
                              </p:par>
                              <p:par>
                                <p:cTn id="237" presetID="10" presetClass="entr" presetSubtype="0" repeatCount="indefinite" fill="hold" grpId="2" nodeType="withEffect">
                                  <p:stCondLst>
                                    <p:cond delay="0"/>
                                  </p:stCondLst>
                                  <p:childTnLst>
                                    <p:set>
                                      <p:cBhvr>
                                        <p:cTn id="238" dur="1" fill="hold">
                                          <p:stCondLst>
                                            <p:cond delay="0"/>
                                          </p:stCondLst>
                                        </p:cTn>
                                        <p:tgtEl>
                                          <p:spTgt spid="34"/>
                                        </p:tgtEl>
                                        <p:attrNameLst>
                                          <p:attrName>style.visibility</p:attrName>
                                        </p:attrNameLst>
                                      </p:cBhvr>
                                      <p:to>
                                        <p:strVal val="visible"/>
                                      </p:to>
                                    </p:set>
                                    <p:animEffect transition="in" filter="fade">
                                      <p:cBhvr>
                                        <p:cTn id="239" dur="10"/>
                                        <p:tgtEl>
                                          <p:spTgt spid="34"/>
                                        </p:tgtEl>
                                      </p:cBhvr>
                                    </p:animEffect>
                                  </p:childTnLst>
                                </p:cTn>
                              </p:par>
                              <p:par>
                                <p:cTn id="240" presetID="10" presetClass="entr" presetSubtype="0" repeatCount="indefinite" fill="hold" grpId="2" nodeType="withEffect">
                                  <p:stCondLst>
                                    <p:cond delay="0"/>
                                  </p:stCondLst>
                                  <p:childTnLst>
                                    <p:set>
                                      <p:cBhvr>
                                        <p:cTn id="241" dur="1" fill="hold">
                                          <p:stCondLst>
                                            <p:cond delay="0"/>
                                          </p:stCondLst>
                                        </p:cTn>
                                        <p:tgtEl>
                                          <p:spTgt spid="35"/>
                                        </p:tgtEl>
                                        <p:attrNameLst>
                                          <p:attrName>style.visibility</p:attrName>
                                        </p:attrNameLst>
                                      </p:cBhvr>
                                      <p:to>
                                        <p:strVal val="visible"/>
                                      </p:to>
                                    </p:set>
                                    <p:animEffect transition="in" filter="fade">
                                      <p:cBhvr>
                                        <p:cTn id="242" dur="10"/>
                                        <p:tgtEl>
                                          <p:spTgt spid="35"/>
                                        </p:tgtEl>
                                      </p:cBhvr>
                                    </p:animEffect>
                                  </p:childTnLst>
                                </p:cTn>
                              </p:par>
                              <p:par>
                                <p:cTn id="243" presetID="10" presetClass="entr" presetSubtype="0" repeatCount="indefinite" fill="hold" grpId="2" nodeType="withEffect">
                                  <p:stCondLst>
                                    <p:cond delay="0"/>
                                  </p:stCondLst>
                                  <p:childTnLst>
                                    <p:set>
                                      <p:cBhvr>
                                        <p:cTn id="244" dur="1" fill="hold">
                                          <p:stCondLst>
                                            <p:cond delay="0"/>
                                          </p:stCondLst>
                                        </p:cTn>
                                        <p:tgtEl>
                                          <p:spTgt spid="36"/>
                                        </p:tgtEl>
                                        <p:attrNameLst>
                                          <p:attrName>style.visibility</p:attrName>
                                        </p:attrNameLst>
                                      </p:cBhvr>
                                      <p:to>
                                        <p:strVal val="visible"/>
                                      </p:to>
                                    </p:set>
                                    <p:animEffect transition="in" filter="fade">
                                      <p:cBhvr>
                                        <p:cTn id="245" dur="10"/>
                                        <p:tgtEl>
                                          <p:spTgt spid="36"/>
                                        </p:tgtEl>
                                      </p:cBhvr>
                                    </p:animEffect>
                                  </p:childTnLst>
                                </p:cTn>
                              </p:par>
                              <p:par>
                                <p:cTn id="246" presetID="42" presetClass="path" presetSubtype="0" repeatCount="indefinite" fill="hold" grpId="0" nodeType="withEffect">
                                  <p:stCondLst>
                                    <p:cond delay="0"/>
                                  </p:stCondLst>
                                  <p:childTnLst>
                                    <p:animMotion origin="layout" path="M -6.64235E-7 -3.79278E-6 L 0.03269 1.1716 " pathEditMode="relative" rAng="0" ptsTypes="AA">
                                      <p:cBhvr>
                                        <p:cTn id="247" dur="5000" fill="hold"/>
                                        <p:tgtEl>
                                          <p:spTgt spid="37"/>
                                        </p:tgtEl>
                                        <p:attrNameLst>
                                          <p:attrName>ppt_x</p:attrName>
                                          <p:attrName>ppt_y</p:attrName>
                                        </p:attrNameLst>
                                      </p:cBhvr>
                                      <p:rCtr x="1628" y="58580"/>
                                    </p:animMotion>
                                  </p:childTnLst>
                                </p:cTn>
                              </p:par>
                              <p:par>
                                <p:cTn id="248" presetID="42" presetClass="path" presetSubtype="0" repeatCount="indefinite" fill="hold" grpId="0" nodeType="withEffect">
                                  <p:stCondLst>
                                    <p:cond delay="900"/>
                                  </p:stCondLst>
                                  <p:childTnLst>
                                    <p:animMotion origin="layout" path="M -0.08159 -0.17445 L -0.02482 1.21944 " pathEditMode="relative" rAng="0" ptsTypes="AA">
                                      <p:cBhvr>
                                        <p:cTn id="249" dur="4500" fill="hold"/>
                                        <p:tgtEl>
                                          <p:spTgt spid="38"/>
                                        </p:tgtEl>
                                        <p:attrNameLst>
                                          <p:attrName>ppt_x</p:attrName>
                                          <p:attrName>ppt_y</p:attrName>
                                        </p:attrNameLst>
                                      </p:cBhvr>
                                      <p:rCtr x="2830" y="69694"/>
                                    </p:animMotion>
                                  </p:childTnLst>
                                </p:cTn>
                              </p:par>
                              <p:par>
                                <p:cTn id="250" presetID="42" presetClass="path" presetSubtype="0" repeatCount="indefinite" fill="hold" grpId="0" nodeType="withEffect">
                                  <p:stCondLst>
                                    <p:cond delay="500"/>
                                  </p:stCondLst>
                                  <p:childTnLst>
                                    <p:animMotion origin="layout" path="M 0.09599 -0.26318 L 0.15278 1.14547 " pathEditMode="relative" rAng="0" ptsTypes="AA">
                                      <p:cBhvr>
                                        <p:cTn id="251" dur="5000" fill="hold"/>
                                        <p:tgtEl>
                                          <p:spTgt spid="39"/>
                                        </p:tgtEl>
                                        <p:attrNameLst>
                                          <p:attrName>ppt_x</p:attrName>
                                          <p:attrName>ppt_y</p:attrName>
                                        </p:attrNameLst>
                                      </p:cBhvr>
                                      <p:rCtr x="2839" y="70421"/>
                                    </p:animMotion>
                                  </p:childTnLst>
                                </p:cTn>
                              </p:par>
                              <p:par>
                                <p:cTn id="252" presetID="42" presetClass="path" presetSubtype="0" repeatCount="indefinite" fill="hold" grpId="0" nodeType="withEffect">
                                  <p:stCondLst>
                                    <p:cond delay="1500"/>
                                  </p:stCondLst>
                                  <p:childTnLst>
                                    <p:animMotion origin="layout" path="M 0.00117 -0.1709 L 0.07137 1.18525 " pathEditMode="relative" rAng="0" ptsTypes="AA">
                                      <p:cBhvr>
                                        <p:cTn id="253" dur="5800" fill="hold"/>
                                        <p:tgtEl>
                                          <p:spTgt spid="40"/>
                                        </p:tgtEl>
                                        <p:attrNameLst>
                                          <p:attrName>ppt_x</p:attrName>
                                          <p:attrName>ppt_y</p:attrName>
                                        </p:attrNameLst>
                                      </p:cBhvr>
                                      <p:rCtr x="3504" y="67808"/>
                                    </p:animMotion>
                                  </p:childTnLst>
                                </p:cTn>
                              </p:par>
                              <p:par>
                                <p:cTn id="254" presetID="8" presetClass="emph" presetSubtype="0" repeatCount="indefinite" fill="hold" grpId="1" nodeType="withEffect">
                                  <p:stCondLst>
                                    <p:cond delay="0"/>
                                  </p:stCondLst>
                                  <p:childTnLst>
                                    <p:animRot by="21600000">
                                      <p:cBhvr>
                                        <p:cTn id="255" dur="5000" fill="hold"/>
                                        <p:tgtEl>
                                          <p:spTgt spid="37"/>
                                        </p:tgtEl>
                                        <p:attrNameLst>
                                          <p:attrName>r</p:attrName>
                                        </p:attrNameLst>
                                      </p:cBhvr>
                                    </p:animRot>
                                  </p:childTnLst>
                                </p:cTn>
                              </p:par>
                              <p:par>
                                <p:cTn id="256" presetID="8" presetClass="emph" presetSubtype="0" repeatCount="indefinite" fill="hold" grpId="1" nodeType="withEffect">
                                  <p:stCondLst>
                                    <p:cond delay="0"/>
                                  </p:stCondLst>
                                  <p:childTnLst>
                                    <p:animRot by="21600000">
                                      <p:cBhvr>
                                        <p:cTn id="257" dur="3000" fill="hold"/>
                                        <p:tgtEl>
                                          <p:spTgt spid="38"/>
                                        </p:tgtEl>
                                        <p:attrNameLst>
                                          <p:attrName>r</p:attrName>
                                        </p:attrNameLst>
                                      </p:cBhvr>
                                    </p:animRot>
                                  </p:childTnLst>
                                </p:cTn>
                              </p:par>
                              <p:par>
                                <p:cTn id="258" presetID="8" presetClass="emph" presetSubtype="0" repeatCount="indefinite" fill="hold" grpId="1" nodeType="withEffect">
                                  <p:stCondLst>
                                    <p:cond delay="0"/>
                                  </p:stCondLst>
                                  <p:childTnLst>
                                    <p:animRot by="21600000">
                                      <p:cBhvr>
                                        <p:cTn id="259" dur="2500" fill="hold"/>
                                        <p:tgtEl>
                                          <p:spTgt spid="39"/>
                                        </p:tgtEl>
                                        <p:attrNameLst>
                                          <p:attrName>r</p:attrName>
                                        </p:attrNameLst>
                                      </p:cBhvr>
                                    </p:animRot>
                                  </p:childTnLst>
                                </p:cTn>
                              </p:par>
                              <p:par>
                                <p:cTn id="260" presetID="8" presetClass="emph" presetSubtype="0" repeatCount="indefinite" fill="hold" grpId="1" nodeType="withEffect">
                                  <p:stCondLst>
                                    <p:cond delay="0"/>
                                  </p:stCondLst>
                                  <p:childTnLst>
                                    <p:animRot by="21600000">
                                      <p:cBhvr>
                                        <p:cTn id="261" dur="3500" fill="hold"/>
                                        <p:tgtEl>
                                          <p:spTgt spid="40"/>
                                        </p:tgtEl>
                                        <p:attrNameLst>
                                          <p:attrName>r</p:attrName>
                                        </p:attrNameLst>
                                      </p:cBhvr>
                                    </p:animRot>
                                  </p:childTnLst>
                                </p:cTn>
                              </p:par>
                              <p:par>
                                <p:cTn id="262" presetID="10" presetClass="entr" presetSubtype="0" repeatCount="indefinite" fill="hold" grpId="2" nodeType="withEffect">
                                  <p:stCondLst>
                                    <p:cond delay="0"/>
                                  </p:stCondLst>
                                  <p:childTnLst>
                                    <p:set>
                                      <p:cBhvr>
                                        <p:cTn id="263" dur="1" fill="hold">
                                          <p:stCondLst>
                                            <p:cond delay="0"/>
                                          </p:stCondLst>
                                        </p:cTn>
                                        <p:tgtEl>
                                          <p:spTgt spid="37"/>
                                        </p:tgtEl>
                                        <p:attrNameLst>
                                          <p:attrName>style.visibility</p:attrName>
                                        </p:attrNameLst>
                                      </p:cBhvr>
                                      <p:to>
                                        <p:strVal val="visible"/>
                                      </p:to>
                                    </p:set>
                                    <p:animEffect transition="in" filter="fade">
                                      <p:cBhvr>
                                        <p:cTn id="264" dur="10"/>
                                        <p:tgtEl>
                                          <p:spTgt spid="37"/>
                                        </p:tgtEl>
                                      </p:cBhvr>
                                    </p:animEffect>
                                  </p:childTnLst>
                                </p:cTn>
                              </p:par>
                              <p:par>
                                <p:cTn id="265" presetID="10" presetClass="entr" presetSubtype="0" repeatCount="indefinite" fill="hold" grpId="2" nodeType="withEffect">
                                  <p:stCondLst>
                                    <p:cond delay="0"/>
                                  </p:stCondLst>
                                  <p:childTnLst>
                                    <p:set>
                                      <p:cBhvr>
                                        <p:cTn id="266" dur="1" fill="hold">
                                          <p:stCondLst>
                                            <p:cond delay="0"/>
                                          </p:stCondLst>
                                        </p:cTn>
                                        <p:tgtEl>
                                          <p:spTgt spid="38"/>
                                        </p:tgtEl>
                                        <p:attrNameLst>
                                          <p:attrName>style.visibility</p:attrName>
                                        </p:attrNameLst>
                                      </p:cBhvr>
                                      <p:to>
                                        <p:strVal val="visible"/>
                                      </p:to>
                                    </p:set>
                                    <p:animEffect transition="in" filter="fade">
                                      <p:cBhvr>
                                        <p:cTn id="267" dur="10"/>
                                        <p:tgtEl>
                                          <p:spTgt spid="38"/>
                                        </p:tgtEl>
                                      </p:cBhvr>
                                    </p:animEffect>
                                  </p:childTnLst>
                                </p:cTn>
                              </p:par>
                              <p:par>
                                <p:cTn id="268" presetID="10" presetClass="entr" presetSubtype="0" repeatCount="indefinite" fill="hold" grpId="2" nodeType="withEffect">
                                  <p:stCondLst>
                                    <p:cond delay="0"/>
                                  </p:stCondLst>
                                  <p:childTnLst>
                                    <p:set>
                                      <p:cBhvr>
                                        <p:cTn id="269" dur="1" fill="hold">
                                          <p:stCondLst>
                                            <p:cond delay="0"/>
                                          </p:stCondLst>
                                        </p:cTn>
                                        <p:tgtEl>
                                          <p:spTgt spid="39"/>
                                        </p:tgtEl>
                                        <p:attrNameLst>
                                          <p:attrName>style.visibility</p:attrName>
                                        </p:attrNameLst>
                                      </p:cBhvr>
                                      <p:to>
                                        <p:strVal val="visible"/>
                                      </p:to>
                                    </p:set>
                                    <p:animEffect transition="in" filter="fade">
                                      <p:cBhvr>
                                        <p:cTn id="270" dur="10"/>
                                        <p:tgtEl>
                                          <p:spTgt spid="39"/>
                                        </p:tgtEl>
                                      </p:cBhvr>
                                    </p:animEffect>
                                  </p:childTnLst>
                                </p:cTn>
                              </p:par>
                              <p:par>
                                <p:cTn id="271" presetID="10" presetClass="entr" presetSubtype="0" repeatCount="indefinite" fill="hold" grpId="2" nodeType="withEffect">
                                  <p:stCondLst>
                                    <p:cond delay="0"/>
                                  </p:stCondLst>
                                  <p:childTnLst>
                                    <p:set>
                                      <p:cBhvr>
                                        <p:cTn id="272" dur="1" fill="hold">
                                          <p:stCondLst>
                                            <p:cond delay="0"/>
                                          </p:stCondLst>
                                        </p:cTn>
                                        <p:tgtEl>
                                          <p:spTgt spid="40"/>
                                        </p:tgtEl>
                                        <p:attrNameLst>
                                          <p:attrName>style.visibility</p:attrName>
                                        </p:attrNameLst>
                                      </p:cBhvr>
                                      <p:to>
                                        <p:strVal val="visible"/>
                                      </p:to>
                                    </p:set>
                                    <p:animEffect transition="in" filter="fade">
                                      <p:cBhvr>
                                        <p:cTn id="273" dur="10"/>
                                        <p:tgtEl>
                                          <p:spTgt spid="40"/>
                                        </p:tgtEl>
                                      </p:cBhvr>
                                    </p:animEffect>
                                  </p:childTnLst>
                                </p:cTn>
                              </p:par>
                              <p:par>
                                <p:cTn id="274" presetID="42" presetClass="path" presetSubtype="0" repeatCount="indefinite" fill="hold" grpId="0" nodeType="withEffect">
                                  <p:stCondLst>
                                    <p:cond delay="2700"/>
                                  </p:stCondLst>
                                  <p:childTnLst>
                                    <p:animMotion origin="layout" path="M 2.96952E-6 -3.79278E-6 L 0.07606 1.18201 " pathEditMode="relative" rAng="0" ptsTypes="AA">
                                      <p:cBhvr>
                                        <p:cTn id="275" dur="6000" fill="hold"/>
                                        <p:tgtEl>
                                          <p:spTgt spid="41"/>
                                        </p:tgtEl>
                                        <p:attrNameLst>
                                          <p:attrName>ppt_x</p:attrName>
                                          <p:attrName>ppt_y</p:attrName>
                                        </p:attrNameLst>
                                      </p:cBhvr>
                                      <p:rCtr x="3803" y="59089"/>
                                    </p:animMotion>
                                  </p:childTnLst>
                                </p:cTn>
                              </p:par>
                              <p:par>
                                <p:cTn id="276" presetID="42" presetClass="path" presetSubtype="0" repeatCount="indefinite" fill="hold" grpId="0" nodeType="withEffect">
                                  <p:stCondLst>
                                    <p:cond delay="1800"/>
                                  </p:stCondLst>
                                  <p:childTnLst>
                                    <p:animMotion origin="layout" path="M -0.14983 -0.17445 L -0.1283 1.21944 " pathEditMode="relative" rAng="0" ptsTypes="AA">
                                      <p:cBhvr>
                                        <p:cTn id="277" dur="6000" fill="hold"/>
                                        <p:tgtEl>
                                          <p:spTgt spid="42"/>
                                        </p:tgtEl>
                                        <p:attrNameLst>
                                          <p:attrName>ppt_x</p:attrName>
                                          <p:attrName>ppt_y</p:attrName>
                                        </p:attrNameLst>
                                      </p:cBhvr>
                                      <p:rCtr x="1076" y="69694"/>
                                    </p:animMotion>
                                  </p:childTnLst>
                                </p:cTn>
                              </p:par>
                              <p:par>
                                <p:cTn id="278" presetID="42" presetClass="path" presetSubtype="0" repeatCount="indefinite" fill="hold" grpId="0" nodeType="withEffect">
                                  <p:stCondLst>
                                    <p:cond delay="1400"/>
                                  </p:stCondLst>
                                  <p:childTnLst>
                                    <p:animMotion origin="layout" path="M 0.16971 -0.32608 L 0.16658 1.20838 " pathEditMode="relative" rAng="0" ptsTypes="AA">
                                      <p:cBhvr>
                                        <p:cTn id="279" dur="8250" fill="hold"/>
                                        <p:tgtEl>
                                          <p:spTgt spid="43"/>
                                        </p:tgtEl>
                                        <p:attrNameLst>
                                          <p:attrName>ppt_x</p:attrName>
                                          <p:attrName>ppt_y</p:attrName>
                                        </p:attrNameLst>
                                      </p:cBhvr>
                                      <p:rCtr x="-156" y="76711"/>
                                    </p:animMotion>
                                  </p:childTnLst>
                                </p:cTn>
                              </p:par>
                              <p:par>
                                <p:cTn id="280" presetID="42" presetClass="path" presetSubtype="0" repeatCount="indefinite" fill="hold" grpId="0" nodeType="withEffect">
                                  <p:stCondLst>
                                    <p:cond delay="600"/>
                                  </p:stCondLst>
                                  <p:childTnLst>
                                    <p:animMotion origin="layout" path="M -0.05002 -0.14315 L 0.08518 1.19565 " pathEditMode="relative" rAng="0" ptsTypes="AA">
                                      <p:cBhvr>
                                        <p:cTn id="281" dur="6250" fill="hold"/>
                                        <p:tgtEl>
                                          <p:spTgt spid="44"/>
                                        </p:tgtEl>
                                        <p:attrNameLst>
                                          <p:attrName>ppt_x</p:attrName>
                                          <p:attrName>ppt_y</p:attrName>
                                        </p:attrNameLst>
                                      </p:cBhvr>
                                      <p:rCtr x="6760" y="66929"/>
                                    </p:animMotion>
                                  </p:childTnLst>
                                </p:cTn>
                              </p:par>
                              <p:par>
                                <p:cTn id="282" presetID="8" presetClass="emph" presetSubtype="0" repeatCount="indefinite" fill="hold" grpId="1" nodeType="withEffect">
                                  <p:stCondLst>
                                    <p:cond delay="0"/>
                                  </p:stCondLst>
                                  <p:childTnLst>
                                    <p:animRot by="21600000">
                                      <p:cBhvr>
                                        <p:cTn id="283" dur="5000" fill="hold"/>
                                        <p:tgtEl>
                                          <p:spTgt spid="41"/>
                                        </p:tgtEl>
                                        <p:attrNameLst>
                                          <p:attrName>r</p:attrName>
                                        </p:attrNameLst>
                                      </p:cBhvr>
                                    </p:animRot>
                                  </p:childTnLst>
                                </p:cTn>
                              </p:par>
                              <p:par>
                                <p:cTn id="284" presetID="8" presetClass="emph" presetSubtype="0" repeatCount="indefinite" fill="hold" grpId="1" nodeType="withEffect">
                                  <p:stCondLst>
                                    <p:cond delay="0"/>
                                  </p:stCondLst>
                                  <p:childTnLst>
                                    <p:animRot by="21600000">
                                      <p:cBhvr>
                                        <p:cTn id="285" dur="3000" fill="hold"/>
                                        <p:tgtEl>
                                          <p:spTgt spid="42"/>
                                        </p:tgtEl>
                                        <p:attrNameLst>
                                          <p:attrName>r</p:attrName>
                                        </p:attrNameLst>
                                      </p:cBhvr>
                                    </p:animRot>
                                  </p:childTnLst>
                                </p:cTn>
                              </p:par>
                              <p:par>
                                <p:cTn id="286" presetID="8" presetClass="emph" presetSubtype="0" repeatCount="indefinite" fill="hold" grpId="1" nodeType="withEffect">
                                  <p:stCondLst>
                                    <p:cond delay="0"/>
                                  </p:stCondLst>
                                  <p:childTnLst>
                                    <p:animRot by="21600000">
                                      <p:cBhvr>
                                        <p:cTn id="287" dur="2500" fill="hold"/>
                                        <p:tgtEl>
                                          <p:spTgt spid="43"/>
                                        </p:tgtEl>
                                        <p:attrNameLst>
                                          <p:attrName>r</p:attrName>
                                        </p:attrNameLst>
                                      </p:cBhvr>
                                    </p:animRot>
                                  </p:childTnLst>
                                </p:cTn>
                              </p:par>
                              <p:par>
                                <p:cTn id="288" presetID="8" presetClass="emph" presetSubtype="0" repeatCount="indefinite" fill="hold" grpId="1" nodeType="withEffect">
                                  <p:stCondLst>
                                    <p:cond delay="0"/>
                                  </p:stCondLst>
                                  <p:childTnLst>
                                    <p:animRot by="21600000">
                                      <p:cBhvr>
                                        <p:cTn id="289" dur="3500" fill="hold"/>
                                        <p:tgtEl>
                                          <p:spTgt spid="44"/>
                                        </p:tgtEl>
                                        <p:attrNameLst>
                                          <p:attrName>r</p:attrName>
                                        </p:attrNameLst>
                                      </p:cBhvr>
                                    </p:animRot>
                                  </p:childTnLst>
                                </p:cTn>
                              </p:par>
                              <p:par>
                                <p:cTn id="290" presetID="10" presetClass="entr" presetSubtype="0" repeatCount="indefinite" fill="hold" grpId="2" nodeType="withEffect">
                                  <p:stCondLst>
                                    <p:cond delay="0"/>
                                  </p:stCondLst>
                                  <p:childTnLst>
                                    <p:set>
                                      <p:cBhvr>
                                        <p:cTn id="291" dur="1" fill="hold">
                                          <p:stCondLst>
                                            <p:cond delay="0"/>
                                          </p:stCondLst>
                                        </p:cTn>
                                        <p:tgtEl>
                                          <p:spTgt spid="41"/>
                                        </p:tgtEl>
                                        <p:attrNameLst>
                                          <p:attrName>style.visibility</p:attrName>
                                        </p:attrNameLst>
                                      </p:cBhvr>
                                      <p:to>
                                        <p:strVal val="visible"/>
                                      </p:to>
                                    </p:set>
                                    <p:animEffect transition="in" filter="fade">
                                      <p:cBhvr>
                                        <p:cTn id="292" dur="10"/>
                                        <p:tgtEl>
                                          <p:spTgt spid="41"/>
                                        </p:tgtEl>
                                      </p:cBhvr>
                                    </p:animEffect>
                                  </p:childTnLst>
                                </p:cTn>
                              </p:par>
                              <p:par>
                                <p:cTn id="293" presetID="10" presetClass="entr" presetSubtype="0" repeatCount="indefinite" fill="hold" grpId="2" nodeType="withEffect">
                                  <p:stCondLst>
                                    <p:cond delay="0"/>
                                  </p:stCondLst>
                                  <p:childTnLst>
                                    <p:set>
                                      <p:cBhvr>
                                        <p:cTn id="294" dur="1" fill="hold">
                                          <p:stCondLst>
                                            <p:cond delay="0"/>
                                          </p:stCondLst>
                                        </p:cTn>
                                        <p:tgtEl>
                                          <p:spTgt spid="42"/>
                                        </p:tgtEl>
                                        <p:attrNameLst>
                                          <p:attrName>style.visibility</p:attrName>
                                        </p:attrNameLst>
                                      </p:cBhvr>
                                      <p:to>
                                        <p:strVal val="visible"/>
                                      </p:to>
                                    </p:set>
                                    <p:animEffect transition="in" filter="fade">
                                      <p:cBhvr>
                                        <p:cTn id="295" dur="10"/>
                                        <p:tgtEl>
                                          <p:spTgt spid="42"/>
                                        </p:tgtEl>
                                      </p:cBhvr>
                                    </p:animEffect>
                                  </p:childTnLst>
                                </p:cTn>
                              </p:par>
                              <p:par>
                                <p:cTn id="296" presetID="10" presetClass="entr" presetSubtype="0" repeatCount="indefinite" fill="hold" grpId="2" nodeType="withEffect">
                                  <p:stCondLst>
                                    <p:cond delay="0"/>
                                  </p:stCondLst>
                                  <p:childTnLst>
                                    <p:set>
                                      <p:cBhvr>
                                        <p:cTn id="297" dur="1" fill="hold">
                                          <p:stCondLst>
                                            <p:cond delay="0"/>
                                          </p:stCondLst>
                                        </p:cTn>
                                        <p:tgtEl>
                                          <p:spTgt spid="43"/>
                                        </p:tgtEl>
                                        <p:attrNameLst>
                                          <p:attrName>style.visibility</p:attrName>
                                        </p:attrNameLst>
                                      </p:cBhvr>
                                      <p:to>
                                        <p:strVal val="visible"/>
                                      </p:to>
                                    </p:set>
                                    <p:animEffect transition="in" filter="fade">
                                      <p:cBhvr>
                                        <p:cTn id="298" dur="10"/>
                                        <p:tgtEl>
                                          <p:spTgt spid="43"/>
                                        </p:tgtEl>
                                      </p:cBhvr>
                                    </p:animEffect>
                                  </p:childTnLst>
                                </p:cTn>
                              </p:par>
                              <p:par>
                                <p:cTn id="299" presetID="10" presetClass="entr" presetSubtype="0" repeatCount="indefinite" fill="hold" grpId="2" nodeType="withEffect">
                                  <p:stCondLst>
                                    <p:cond delay="0"/>
                                  </p:stCondLst>
                                  <p:childTnLst>
                                    <p:set>
                                      <p:cBhvr>
                                        <p:cTn id="300" dur="1" fill="hold">
                                          <p:stCondLst>
                                            <p:cond delay="0"/>
                                          </p:stCondLst>
                                        </p:cTn>
                                        <p:tgtEl>
                                          <p:spTgt spid="44"/>
                                        </p:tgtEl>
                                        <p:attrNameLst>
                                          <p:attrName>style.visibility</p:attrName>
                                        </p:attrNameLst>
                                      </p:cBhvr>
                                      <p:to>
                                        <p:strVal val="visible"/>
                                      </p:to>
                                    </p:set>
                                    <p:animEffect transition="in" filter="fade">
                                      <p:cBhvr>
                                        <p:cTn id="301" dur="10"/>
                                        <p:tgtEl>
                                          <p:spTgt spid="44"/>
                                        </p:tgtEl>
                                      </p:cBhvr>
                                    </p:animEffect>
                                  </p:childTnLst>
                                </p:cTn>
                              </p:par>
                              <p:par>
                                <p:cTn id="302" presetID="2" presetClass="entr" presetSubtype="2" fill="hold" grpId="0" nodeType="withEffect">
                                  <p:stCondLst>
                                    <p:cond delay="2300"/>
                                  </p:stCondLst>
                                  <p:iterate type="wd">
                                    <p:tmPct val="10000"/>
                                  </p:iterate>
                                  <p:childTnLst>
                                    <p:set>
                                      <p:cBhvr>
                                        <p:cTn id="303" dur="1" fill="hold">
                                          <p:stCondLst>
                                            <p:cond delay="0"/>
                                          </p:stCondLst>
                                        </p:cTn>
                                        <p:tgtEl>
                                          <p:spTgt spid="49"/>
                                        </p:tgtEl>
                                        <p:attrNameLst>
                                          <p:attrName>style.visibility</p:attrName>
                                        </p:attrNameLst>
                                      </p:cBhvr>
                                      <p:to>
                                        <p:strVal val="visible"/>
                                      </p:to>
                                    </p:set>
                                    <p:anim calcmode="lin" valueType="num">
                                      <p:cBhvr additive="base">
                                        <p:cTn id="304" dur="750" fill="hold"/>
                                        <p:tgtEl>
                                          <p:spTgt spid="49"/>
                                        </p:tgtEl>
                                        <p:attrNameLst>
                                          <p:attrName>ppt_x</p:attrName>
                                        </p:attrNameLst>
                                      </p:cBhvr>
                                      <p:tavLst>
                                        <p:tav tm="0">
                                          <p:val>
                                            <p:strVal val="1+#ppt_w/2"/>
                                          </p:val>
                                        </p:tav>
                                        <p:tav tm="100000">
                                          <p:val>
                                            <p:strVal val="#ppt_x"/>
                                          </p:val>
                                        </p:tav>
                                      </p:tavLst>
                                    </p:anim>
                                    <p:anim calcmode="lin" valueType="num">
                                      <p:cBhvr additive="base">
                                        <p:cTn id="305" dur="750" fill="hold"/>
                                        <p:tgtEl>
                                          <p:spTgt spid="49"/>
                                        </p:tgtEl>
                                        <p:attrNameLst>
                                          <p:attrName>ppt_y</p:attrName>
                                        </p:attrNameLst>
                                      </p:cBhvr>
                                      <p:tavLst>
                                        <p:tav tm="0">
                                          <p:val>
                                            <p:strVal val="#ppt_y"/>
                                          </p:val>
                                        </p:tav>
                                        <p:tav tm="100000">
                                          <p:val>
                                            <p:strVal val="#ppt_y"/>
                                          </p:val>
                                        </p:tav>
                                      </p:tavLst>
                                    </p:anim>
                                  </p:childTnLst>
                                </p:cTn>
                              </p:par>
                              <p:par>
                                <p:cTn id="306" presetID="42" presetClass="entr" presetSubtype="0" fill="hold" grpId="0" nodeType="withEffect">
                                  <p:stCondLst>
                                    <p:cond delay="3200"/>
                                  </p:stCondLst>
                                  <p:childTnLst>
                                    <p:set>
                                      <p:cBhvr>
                                        <p:cTn id="307" dur="1" fill="hold">
                                          <p:stCondLst>
                                            <p:cond delay="0"/>
                                          </p:stCondLst>
                                        </p:cTn>
                                        <p:tgtEl>
                                          <p:spTgt spid="48"/>
                                        </p:tgtEl>
                                        <p:attrNameLst>
                                          <p:attrName>style.visibility</p:attrName>
                                        </p:attrNameLst>
                                      </p:cBhvr>
                                      <p:to>
                                        <p:strVal val="visible"/>
                                      </p:to>
                                    </p:set>
                                    <p:animEffect transition="in" filter="fade">
                                      <p:cBhvr>
                                        <p:cTn id="308" dur="1000"/>
                                        <p:tgtEl>
                                          <p:spTgt spid="48"/>
                                        </p:tgtEl>
                                      </p:cBhvr>
                                    </p:animEffect>
                                    <p:anim calcmode="lin" valueType="num">
                                      <p:cBhvr>
                                        <p:cTn id="309" dur="1000" fill="hold"/>
                                        <p:tgtEl>
                                          <p:spTgt spid="48"/>
                                        </p:tgtEl>
                                        <p:attrNameLst>
                                          <p:attrName>ppt_x</p:attrName>
                                        </p:attrNameLst>
                                      </p:cBhvr>
                                      <p:tavLst>
                                        <p:tav tm="0">
                                          <p:val>
                                            <p:strVal val="#ppt_x"/>
                                          </p:val>
                                        </p:tav>
                                        <p:tav tm="100000">
                                          <p:val>
                                            <p:strVal val="#ppt_x"/>
                                          </p:val>
                                        </p:tav>
                                      </p:tavLst>
                                    </p:anim>
                                    <p:anim calcmode="lin" valueType="num">
                                      <p:cBhvr>
                                        <p:cTn id="310" dur="1000" fill="hold"/>
                                        <p:tgtEl>
                                          <p:spTgt spid="48"/>
                                        </p:tgtEl>
                                        <p:attrNameLst>
                                          <p:attrName>ppt_y</p:attrName>
                                        </p:attrNameLst>
                                      </p:cBhvr>
                                      <p:tavLst>
                                        <p:tav tm="0">
                                          <p:val>
                                            <p:strVal val="#ppt_y+.1"/>
                                          </p:val>
                                        </p:tav>
                                        <p:tav tm="100000">
                                          <p:val>
                                            <p:strVal val="#ppt_y"/>
                                          </p:val>
                                        </p:tav>
                                      </p:tavLst>
                                    </p:anim>
                                  </p:childTnLst>
                                </p:cTn>
                              </p:par>
                              <p:par>
                                <p:cTn id="311" presetID="12" presetClass="entr" presetSubtype="8" fill="hold" nodeType="withEffect">
                                  <p:stCondLst>
                                    <p:cond delay="1000"/>
                                  </p:stCondLst>
                                  <p:childTnLst>
                                    <p:set>
                                      <p:cBhvr>
                                        <p:cTn id="312" dur="1" fill="hold">
                                          <p:stCondLst>
                                            <p:cond delay="0"/>
                                          </p:stCondLst>
                                        </p:cTn>
                                        <p:tgtEl>
                                          <p:spTgt spid="50"/>
                                        </p:tgtEl>
                                        <p:attrNameLst>
                                          <p:attrName>style.visibility</p:attrName>
                                        </p:attrNameLst>
                                      </p:cBhvr>
                                      <p:to>
                                        <p:strVal val="visible"/>
                                      </p:to>
                                    </p:set>
                                    <p:anim calcmode="lin" valueType="num">
                                      <p:cBhvr additive="base">
                                        <p:cTn id="313" dur="1250"/>
                                        <p:tgtEl>
                                          <p:spTgt spid="50"/>
                                        </p:tgtEl>
                                        <p:attrNameLst>
                                          <p:attrName>ppt_x</p:attrName>
                                        </p:attrNameLst>
                                      </p:cBhvr>
                                      <p:tavLst>
                                        <p:tav tm="0">
                                          <p:val>
                                            <p:strVal val="#ppt_x-#ppt_w*1.125000"/>
                                          </p:val>
                                        </p:tav>
                                        <p:tav tm="100000">
                                          <p:val>
                                            <p:strVal val="#ppt_x"/>
                                          </p:val>
                                        </p:tav>
                                      </p:tavLst>
                                    </p:anim>
                                    <p:animEffect transition="in" filter="wipe(right)">
                                      <p:cBhvr>
                                        <p:cTn id="314" dur="1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8" grpId="0" animBg="1"/>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rot="2270211">
            <a:off x="429608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 name="椭圆 4"/>
          <p:cNvSpPr/>
          <p:nvPr/>
        </p:nvSpPr>
        <p:spPr>
          <a:xfrm rot="4680544">
            <a:off x="4621287"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 name="椭圆 5"/>
          <p:cNvSpPr/>
          <p:nvPr/>
        </p:nvSpPr>
        <p:spPr>
          <a:xfrm rot="2084213" flipH="1">
            <a:off x="411542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7" name="椭圆 6"/>
          <p:cNvSpPr/>
          <p:nvPr/>
        </p:nvSpPr>
        <p:spPr>
          <a:xfrm rot="3120000">
            <a:off x="466772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8" name="椭圆 7"/>
          <p:cNvSpPr/>
          <p:nvPr/>
        </p:nvSpPr>
        <p:spPr>
          <a:xfrm rot="3006897">
            <a:off x="4996796" y="-372270"/>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9" name="椭圆 8"/>
          <p:cNvSpPr/>
          <p:nvPr/>
        </p:nvSpPr>
        <p:spPr>
          <a:xfrm rot="2270211">
            <a:off x="427822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0" name="椭圆 9"/>
          <p:cNvSpPr/>
          <p:nvPr/>
        </p:nvSpPr>
        <p:spPr>
          <a:xfrm rot="4680544">
            <a:off x="4603428"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1" name="椭圆 10"/>
          <p:cNvSpPr/>
          <p:nvPr/>
        </p:nvSpPr>
        <p:spPr>
          <a:xfrm rot="2084213" flipH="1">
            <a:off x="409756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2" name="椭圆 11"/>
          <p:cNvSpPr/>
          <p:nvPr/>
        </p:nvSpPr>
        <p:spPr>
          <a:xfrm rot="3120000">
            <a:off x="464867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3" name="椭圆 12"/>
          <p:cNvSpPr/>
          <p:nvPr/>
        </p:nvSpPr>
        <p:spPr>
          <a:xfrm rot="2270211">
            <a:off x="304275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4" name="椭圆 13"/>
          <p:cNvSpPr/>
          <p:nvPr/>
        </p:nvSpPr>
        <p:spPr>
          <a:xfrm rot="3120000">
            <a:off x="337157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5" name="椭圆 14"/>
          <p:cNvSpPr/>
          <p:nvPr/>
        </p:nvSpPr>
        <p:spPr>
          <a:xfrm rot="3006897">
            <a:off x="3646646" y="-75031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6" name="椭圆 15"/>
          <p:cNvSpPr/>
          <p:nvPr/>
        </p:nvSpPr>
        <p:spPr>
          <a:xfrm rot="1199333">
            <a:off x="2592533" y="-844402"/>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7" name="椭圆 16"/>
          <p:cNvSpPr/>
          <p:nvPr/>
        </p:nvSpPr>
        <p:spPr>
          <a:xfrm rot="2270211">
            <a:off x="302489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8" name="椭圆 17"/>
          <p:cNvSpPr/>
          <p:nvPr/>
        </p:nvSpPr>
        <p:spPr>
          <a:xfrm rot="3120000">
            <a:off x="335252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9" name="椭圆 18"/>
          <p:cNvSpPr/>
          <p:nvPr/>
        </p:nvSpPr>
        <p:spPr>
          <a:xfrm rot="3006897">
            <a:off x="3628787" y="-750313"/>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0" name="椭圆 19"/>
          <p:cNvSpPr/>
          <p:nvPr/>
        </p:nvSpPr>
        <p:spPr>
          <a:xfrm rot="2270211">
            <a:off x="1584597" y="-417556"/>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1" name="椭圆 20"/>
          <p:cNvSpPr/>
          <p:nvPr/>
        </p:nvSpPr>
        <p:spPr>
          <a:xfrm rot="4680544">
            <a:off x="1721858" y="-743722"/>
            <a:ext cx="140494" cy="14287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2" name="椭圆 21"/>
          <p:cNvSpPr/>
          <p:nvPr/>
        </p:nvSpPr>
        <p:spPr>
          <a:xfrm rot="2084213" flipH="1">
            <a:off x="1187268" y="-893806"/>
            <a:ext cx="79772" cy="8096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3" name="椭圆 22"/>
          <p:cNvSpPr/>
          <p:nvPr/>
        </p:nvSpPr>
        <p:spPr>
          <a:xfrm rot="3120000">
            <a:off x="1768293" y="-647282"/>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4" name="椭圆 23"/>
          <p:cNvSpPr/>
          <p:nvPr/>
        </p:nvSpPr>
        <p:spPr>
          <a:xfrm rot="3006897">
            <a:off x="2134478" y="-21025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5" name="椭圆 24"/>
          <p:cNvSpPr/>
          <p:nvPr/>
        </p:nvSpPr>
        <p:spPr>
          <a:xfrm rot="1199333">
            <a:off x="1284899" y="-623534"/>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6" name="椭圆 25"/>
          <p:cNvSpPr/>
          <p:nvPr/>
        </p:nvSpPr>
        <p:spPr>
          <a:xfrm rot="4680544">
            <a:off x="1703999" y="-743722"/>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7" name="椭圆 26"/>
          <p:cNvSpPr/>
          <p:nvPr/>
        </p:nvSpPr>
        <p:spPr>
          <a:xfrm rot="2084213" flipH="1">
            <a:off x="1169408" y="-893806"/>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8" name="椭圆 27"/>
          <p:cNvSpPr/>
          <p:nvPr/>
        </p:nvSpPr>
        <p:spPr>
          <a:xfrm rot="3120000">
            <a:off x="1749243" y="-647282"/>
            <a:ext cx="98822" cy="10120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9" name="椭圆 28"/>
          <p:cNvSpPr/>
          <p:nvPr/>
        </p:nvSpPr>
        <p:spPr>
          <a:xfrm rot="2270211">
            <a:off x="574305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0" name="椭圆 29"/>
          <p:cNvSpPr/>
          <p:nvPr/>
        </p:nvSpPr>
        <p:spPr>
          <a:xfrm rot="2084213" flipH="1">
            <a:off x="5393776"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1" name="椭圆 30"/>
          <p:cNvSpPr/>
          <p:nvPr/>
        </p:nvSpPr>
        <p:spPr>
          <a:xfrm rot="3006897">
            <a:off x="6232365" y="-552565"/>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2" name="椭圆 31"/>
          <p:cNvSpPr/>
          <p:nvPr/>
        </p:nvSpPr>
        <p:spPr>
          <a:xfrm rot="1199333">
            <a:off x="5472746" y="-623533"/>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3" name="椭圆 32"/>
          <p:cNvSpPr/>
          <p:nvPr/>
        </p:nvSpPr>
        <p:spPr>
          <a:xfrm rot="2270211">
            <a:off x="572519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4" name="椭圆 33"/>
          <p:cNvSpPr/>
          <p:nvPr/>
        </p:nvSpPr>
        <p:spPr>
          <a:xfrm rot="2084213" flipH="1">
            <a:off x="5375917"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5" name="椭圆 34"/>
          <p:cNvSpPr/>
          <p:nvPr/>
        </p:nvSpPr>
        <p:spPr>
          <a:xfrm rot="3006897">
            <a:off x="6214506" y="-552565"/>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6" name="椭圆 35"/>
          <p:cNvSpPr/>
          <p:nvPr/>
        </p:nvSpPr>
        <p:spPr>
          <a:xfrm rot="1199333">
            <a:off x="5454887" y="-623533"/>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7" name="椭圆 36"/>
          <p:cNvSpPr/>
          <p:nvPr/>
        </p:nvSpPr>
        <p:spPr>
          <a:xfrm rot="2270211">
            <a:off x="700698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8" name="椭圆 37"/>
          <p:cNvSpPr/>
          <p:nvPr/>
        </p:nvSpPr>
        <p:spPr>
          <a:xfrm rot="2084213" flipH="1">
            <a:off x="644142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9" name="椭圆 38"/>
          <p:cNvSpPr/>
          <p:nvPr/>
        </p:nvSpPr>
        <p:spPr>
          <a:xfrm rot="3006897">
            <a:off x="7372942" y="-696306"/>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0" name="椭圆 39"/>
          <p:cNvSpPr/>
          <p:nvPr/>
        </p:nvSpPr>
        <p:spPr>
          <a:xfrm rot="1199333">
            <a:off x="6768890" y="-790396"/>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1" name="椭圆 40"/>
          <p:cNvSpPr/>
          <p:nvPr/>
        </p:nvSpPr>
        <p:spPr>
          <a:xfrm rot="2270211">
            <a:off x="698912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2" name="椭圆 41"/>
          <p:cNvSpPr/>
          <p:nvPr/>
        </p:nvSpPr>
        <p:spPr>
          <a:xfrm rot="2084213" flipH="1">
            <a:off x="642356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3" name="椭圆 42"/>
          <p:cNvSpPr/>
          <p:nvPr/>
        </p:nvSpPr>
        <p:spPr>
          <a:xfrm rot="3006897">
            <a:off x="7355083" y="-696307"/>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4" name="椭圆 43"/>
          <p:cNvSpPr/>
          <p:nvPr/>
        </p:nvSpPr>
        <p:spPr>
          <a:xfrm rot="1199333">
            <a:off x="6751031" y="-790396"/>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pic>
        <p:nvPicPr>
          <p:cNvPr id="46" name="Picture 2"/>
          <p:cNvPicPr>
            <a:picLocks noChangeAspect="1" noChangeArrowheads="1"/>
          </p:cNvPicPr>
          <p:nvPr/>
        </p:nvPicPr>
        <p:blipFill>
          <a:blip r:embed="rId3" cstate="screen"/>
          <a:stretch>
            <a:fillRect/>
          </a:stretch>
        </p:blipFill>
        <p:spPr bwMode="auto">
          <a:xfrm>
            <a:off x="429228" y="1267476"/>
            <a:ext cx="2035943" cy="3265655"/>
          </a:xfrm>
          <a:prstGeom prst="rect">
            <a:avLst/>
          </a:prstGeom>
          <a:noFill/>
          <a:effectLst/>
        </p:spPr>
      </p:pic>
      <p:pic>
        <p:nvPicPr>
          <p:cNvPr id="47" name="颁奖盛典"/>
          <p:cNvPicPr>
            <a:picLocks noChangeAspect="1" noChangeArrowheads="1"/>
          </p:cNvPicPr>
          <p:nvPr/>
        </p:nvPicPr>
        <p:blipFill>
          <a:blip r:embed="rId4" cstate="screen"/>
          <a:stretch>
            <a:fillRect/>
          </a:stretch>
        </p:blipFill>
        <p:spPr bwMode="auto">
          <a:xfrm>
            <a:off x="-118020" y="3929328"/>
            <a:ext cx="3251417" cy="1395752"/>
          </a:xfrm>
          <a:prstGeom prst="rect">
            <a:avLst/>
          </a:prstGeom>
          <a:noFill/>
          <a:ln w="9525">
            <a:noFill/>
            <a:miter lim="800000"/>
            <a:headEnd/>
            <a:tailEnd/>
          </a:ln>
        </p:spPr>
      </p:pic>
      <p:sp>
        <p:nvSpPr>
          <p:cNvPr id="49" name="获奖者名单"/>
          <p:cNvSpPr txBox="1"/>
          <p:nvPr/>
        </p:nvSpPr>
        <p:spPr>
          <a:xfrm>
            <a:off x="3331644" y="1568493"/>
            <a:ext cx="2020072" cy="461649"/>
          </a:xfrm>
          <a:prstGeom prst="rect">
            <a:avLst/>
          </a:prstGeom>
          <a:noFill/>
        </p:spPr>
        <p:txBody>
          <a:bodyPr wrap="none" lIns="91424" tIns="45712" rIns="91424" bIns="45712" rtlCol="0">
            <a:spAutoFit/>
            <a:scene3d>
              <a:camera prst="orthographicFront"/>
              <a:lightRig rig="flat" dir="t"/>
            </a:scene3d>
            <a:sp3d extrusionH="38100">
              <a:extrusionClr>
                <a:srgbClr val="FBD04E"/>
              </a:extrusionClr>
            </a:sp3d>
          </a:bodyPr>
          <a:lstStyle>
            <a:defPPr>
              <a:defRPr lang="zh-CN"/>
            </a:defPPr>
            <a:lvl1pPr algn="ctr">
              <a:defRPr sz="4000" b="1">
                <a:gradFill flip="none" rotWithShape="1">
                  <a:gsLst>
                    <a:gs pos="39000">
                      <a:srgbClr val="FFFCB3"/>
                    </a:gs>
                    <a:gs pos="100000">
                      <a:srgbClr val="E2BD65"/>
                    </a:gs>
                    <a:gs pos="75000">
                      <a:srgbClr val="FEA412"/>
                    </a:gs>
                  </a:gsLst>
                  <a:path path="circle">
                    <a:fillToRect l="50000" t="50000" r="50000" b="50000"/>
                  </a:path>
                  <a:tileRect/>
                </a:gradFill>
                <a:effectLst>
                  <a:outerShdw blurRad="292100" algn="tl" rotWithShape="0">
                    <a:srgbClr val="7A0000">
                      <a:alpha val="85882"/>
                    </a:srgbClr>
                  </a:outerShdw>
                </a:effectLst>
                <a:latin typeface="微软雅黑" panose="020B0503020204020204" pitchFamily="34" charset="-122"/>
                <a:ea typeface="微软雅黑" panose="020B0503020204020204" pitchFamily="34" charset="-122"/>
              </a:defRPr>
            </a:lvl1pPr>
          </a:lstStyle>
          <a:p>
            <a:pPr algn="l"/>
            <a:r>
              <a:rPr lang="zh-CN" altLang="en-US" sz="2400"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latin typeface="造字工房俊雅（非商用）常规体" pitchFamily="50" charset="-122"/>
                <a:ea typeface="造字工房俊雅（非商用）常规体" pitchFamily="50" charset="-122"/>
              </a:rPr>
              <a:t>获奖要求：</a:t>
            </a:r>
          </a:p>
        </p:txBody>
      </p:sp>
      <p:grpSp>
        <p:nvGrpSpPr>
          <p:cNvPr id="50" name="组合 49"/>
          <p:cNvGrpSpPr/>
          <p:nvPr/>
        </p:nvGrpSpPr>
        <p:grpSpPr>
          <a:xfrm>
            <a:off x="3369192" y="843557"/>
            <a:ext cx="3106638" cy="584753"/>
            <a:chOff x="3538718" y="2154533"/>
            <a:chExt cx="4371211" cy="822781"/>
          </a:xfrm>
        </p:grpSpPr>
        <p:pic>
          <p:nvPicPr>
            <p:cNvPr id="51" name="图片 50"/>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3538718" y="2196293"/>
              <a:ext cx="4371211" cy="670618"/>
            </a:xfrm>
            <a:prstGeom prst="rect">
              <a:avLst/>
            </a:prstGeom>
          </p:spPr>
        </p:pic>
        <p:sp>
          <p:nvSpPr>
            <p:cNvPr id="52" name="TextBox 19"/>
            <p:cNvSpPr txBox="1"/>
            <p:nvPr/>
          </p:nvSpPr>
          <p:spPr>
            <a:xfrm>
              <a:off x="3939315" y="2154533"/>
              <a:ext cx="3509052" cy="822781"/>
            </a:xfrm>
            <a:prstGeom prst="rect">
              <a:avLst/>
            </a:prstGeom>
            <a:noFill/>
          </p:spPr>
          <p:txBody>
            <a:bodyPr wrap="square" lIns="121899" tIns="60949" rIns="121899" bIns="60949"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2800" b="1" i="0" u="none" strike="noStrike" kern="0" cap="none" spc="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微软雅黑" panose="020B0503020204020204" pitchFamily="34" charset="-122"/>
                  <a:ea typeface="微软雅黑" panose="020B0503020204020204" pitchFamily="34" charset="-122"/>
                </a:defRPr>
              </a:lvl1pPr>
              <a:lvl2pPr marL="609600" defTabSz="1218565">
                <a:defRPr sz="2400"/>
              </a:lvl2pPr>
              <a:lvl3pPr marL="1219200" defTabSz="1218565">
                <a:defRPr sz="2400"/>
              </a:lvl3pPr>
              <a:lvl4pPr marL="1828800" defTabSz="1218565">
                <a:defRPr sz="2400"/>
              </a:lvl4pPr>
              <a:lvl5pPr marL="2438400" defTabSz="1218565">
                <a:defRPr sz="2400"/>
              </a:lvl5pPr>
              <a:lvl6pPr marL="3048000" defTabSz="1218565">
                <a:defRPr sz="2400"/>
              </a:lvl6pPr>
              <a:lvl7pPr marL="3657600" defTabSz="1218565">
                <a:defRPr sz="2400"/>
              </a:lvl7pPr>
              <a:lvl8pPr marL="4267200" defTabSz="1218565">
                <a:defRPr sz="2400"/>
              </a:lvl8pPr>
              <a:lvl9pPr marL="4876800" defTabSz="1218565">
                <a:defRPr sz="2400"/>
              </a:lvl9pPr>
            </a:lstStyle>
            <a:p>
              <a:r>
                <a:rPr lang="zh-CN" altLang="en-US" sz="3000" spc="450" dirty="0">
                  <a:latin typeface="造字工房俊雅（非商用）常规体" pitchFamily="50" charset="-122"/>
                  <a:ea typeface="造字工房俊雅（非商用）常规体" pitchFamily="50" charset="-122"/>
                </a:rPr>
                <a:t>最佳新人奖</a:t>
              </a:r>
            </a:p>
          </p:txBody>
        </p:sp>
      </p:grpSp>
      <p:sp>
        <p:nvSpPr>
          <p:cNvPr id="53" name="TextBox 369"/>
          <p:cNvSpPr txBox="1"/>
          <p:nvPr/>
        </p:nvSpPr>
        <p:spPr>
          <a:xfrm>
            <a:off x="3413626" y="2009145"/>
            <a:ext cx="3858674" cy="1762021"/>
          </a:xfrm>
          <a:prstGeom prst="rect">
            <a:avLst/>
          </a:prstGeom>
          <a:noFill/>
        </p:spPr>
        <p:txBody>
          <a:bodyPr wrap="square" lIns="68580" tIns="34290" rIns="68580" bIns="34290" rtlCol="0">
            <a:spAutoFit/>
          </a:bodyPr>
          <a:lstStyle/>
          <a:p>
            <a:pPr indent="297180" algn="just">
              <a:lnSpc>
                <a:spcPct val="200000"/>
              </a:lnSpc>
              <a:spcBef>
                <a:spcPts val="450"/>
              </a:spcBef>
            </a:pPr>
            <a:r>
              <a:rPr lang="zh-CN" altLang="en-US" sz="1100" dirty="0">
                <a:solidFill>
                  <a:srgbClr val="FFD85B"/>
                </a:solidFill>
                <a:latin typeface="微软雅黑" panose="020B0503020204020204" pitchFamily="34" charset="-122"/>
                <a:ea typeface="微软雅黑" panose="020B0503020204020204" pitchFamily="34" charset="-122"/>
              </a:rPr>
              <a:t>输入相关奖项特点，输入相关奖项特点，输入相关奖项特点，输入相关奖项特点，输入相关奖项特点，输入相关奖项特点输入相关奖项特点特点输入相关奖项特点输入相关奖项特点输入相关奖项特点特点输入相关奖项特点输入相关奖项特点输入相关奖项特点特点输入相关奖项特点</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1000"/>
                                  </p:stCondLst>
                                  <p:childTnLst>
                                    <p:set>
                                      <p:cBhvr>
                                        <p:cTn id="11" dur="1" fill="hold">
                                          <p:stCondLst>
                                            <p:cond delay="0"/>
                                          </p:stCondLst>
                                        </p:cTn>
                                        <p:tgtEl>
                                          <p:spTgt spid="46"/>
                                        </p:tgtEl>
                                        <p:attrNameLst>
                                          <p:attrName>style.visibility</p:attrName>
                                        </p:attrNameLst>
                                      </p:cBhvr>
                                      <p:to>
                                        <p:strVal val="visible"/>
                                      </p:to>
                                    </p:set>
                                    <p:animScale>
                                      <p:cBhvr>
                                        <p:cTn id="12"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6"/>
                                        </p:tgtEl>
                                        <p:attrNameLst>
                                          <p:attrName>ppt_x</p:attrName>
                                          <p:attrName>ppt_y</p:attrName>
                                        </p:attrNameLst>
                                      </p:cBhvr>
                                    </p:animMotion>
                                    <p:animEffect transition="in" filter="fade">
                                      <p:cBhvr>
                                        <p:cTn id="14" dur="1000"/>
                                        <p:tgtEl>
                                          <p:spTgt spid="46"/>
                                        </p:tgtEl>
                                      </p:cBhvr>
                                    </p:animEffect>
                                  </p:childTnLst>
                                </p:cTn>
                              </p:par>
                              <p:par>
                                <p:cTn id="15" presetID="42" presetClass="path" presetSubtype="0" repeatCount="indefinite" fill="hold" grpId="0" nodeType="withEffect">
                                  <p:stCondLst>
                                    <p:cond delay="0"/>
                                  </p:stCondLst>
                                  <p:childTnLst>
                                    <p:animMotion origin="layout" path="M 9.40349E-7 2.30342E-6 L 0.03386 1.11517 " pathEditMode="relative" rAng="0" ptsTypes="AA">
                                      <p:cBhvr>
                                        <p:cTn id="16" dur="5000" fill="hold"/>
                                        <p:tgtEl>
                                          <p:spTgt spid="4"/>
                                        </p:tgtEl>
                                        <p:attrNameLst>
                                          <p:attrName>ppt_x</p:attrName>
                                          <p:attrName>ppt_y</p:attrName>
                                        </p:attrNameLst>
                                      </p:cBhvr>
                                      <p:rCtr x="1693" y="55759"/>
                                    </p:animMotion>
                                  </p:childTnLst>
                                </p:cTn>
                              </p:par>
                              <p:par>
                                <p:cTn id="17" presetID="42" presetClass="path" presetSubtype="0" repeatCount="indefinite" fill="hold" grpId="0" nodeType="withEffect">
                                  <p:stCondLst>
                                    <p:cond delay="1100"/>
                                  </p:stCondLst>
                                  <p:childTnLst>
                                    <p:animMotion origin="layout" path="M -4.46731E-6 -4.56059E-6 L 0.04012 1.24908 " pathEditMode="relative" rAng="0" ptsTypes="AA">
                                      <p:cBhvr>
                                        <p:cTn id="18" dur="6000" fill="hold"/>
                                        <p:tgtEl>
                                          <p:spTgt spid="5"/>
                                        </p:tgtEl>
                                        <p:attrNameLst>
                                          <p:attrName>ppt_x</p:attrName>
                                          <p:attrName>ppt_y</p:attrName>
                                        </p:attrNameLst>
                                      </p:cBhvr>
                                      <p:rCtr x="2006" y="62442"/>
                                    </p:animMotion>
                                  </p:childTnLst>
                                </p:cTn>
                              </p:par>
                              <p:par>
                                <p:cTn id="19" presetID="42" presetClass="path" presetSubtype="0" repeatCount="indefinite" fill="hold" grpId="0" nodeType="withEffect">
                                  <p:stCondLst>
                                    <p:cond delay="900"/>
                                  </p:stCondLst>
                                  <p:childTnLst>
                                    <p:animMotion origin="layout" path="M -0.08159 -0.17445 L -0.02482 1.21944 " pathEditMode="relative" rAng="0" ptsTypes="AA">
                                      <p:cBhvr>
                                        <p:cTn id="20" dur="4500" fill="hold"/>
                                        <p:tgtEl>
                                          <p:spTgt spid="6"/>
                                        </p:tgtEl>
                                        <p:attrNameLst>
                                          <p:attrName>ppt_x</p:attrName>
                                          <p:attrName>ppt_y</p:attrName>
                                        </p:attrNameLst>
                                      </p:cBhvr>
                                      <p:rCtr x="2830" y="69694"/>
                                    </p:animMotion>
                                  </p:childTnLst>
                                </p:cTn>
                              </p:par>
                              <p:par>
                                <p:cTn id="21" presetID="42" presetClass="path" presetSubtype="0" repeatCount="indefinite" fill="hold" grpId="0" nodeType="withEffect">
                                  <p:stCondLst>
                                    <p:cond delay="1200"/>
                                  </p:stCondLst>
                                  <p:childTnLst>
                                    <p:animMotion origin="layout" path="M 0.06864 -0.49145 L 0.16137 1.22363 " pathEditMode="relative" rAng="0" ptsTypes="AA">
                                      <p:cBhvr>
                                        <p:cTn id="22" dur="6500" fill="hold"/>
                                        <p:tgtEl>
                                          <p:spTgt spid="7"/>
                                        </p:tgtEl>
                                        <p:attrNameLst>
                                          <p:attrName>ppt_x</p:attrName>
                                          <p:attrName>ppt_y</p:attrName>
                                        </p:attrNameLst>
                                      </p:cBhvr>
                                      <p:rCtr x="4637" y="85754"/>
                                    </p:animMotion>
                                  </p:childTnLst>
                                </p:cTn>
                              </p:par>
                              <p:par>
                                <p:cTn id="23" presetID="42" presetClass="path" presetSubtype="0" repeatCount="indefinite" fill="hold" grpId="0" nodeType="withEffect">
                                  <p:stCondLst>
                                    <p:cond delay="500"/>
                                  </p:stCondLst>
                                  <p:childTnLst>
                                    <p:animMotion origin="layout" path="M 0.096 -0.26333 L 0.15104 1.11 " pathEditMode="relative" rAng="0" ptsTypes="AA">
                                      <p:cBhvr>
                                        <p:cTn id="24" dur="5000" fill="hold"/>
                                        <p:tgtEl>
                                          <p:spTgt spid="8"/>
                                        </p:tgtEl>
                                        <p:attrNameLst>
                                          <p:attrName>ppt_x</p:attrName>
                                          <p:attrName>ppt_y</p:attrName>
                                        </p:attrNameLst>
                                      </p:cBhvr>
                                      <p:rCtr x="2743" y="68667"/>
                                    </p:animMotion>
                                  </p:childTnLst>
                                </p:cTn>
                              </p:par>
                              <p:par>
                                <p:cTn id="25" presetID="8" presetClass="emph" presetSubtype="0" repeatCount="indefinite" fill="hold" grpId="1" nodeType="withEffect">
                                  <p:stCondLst>
                                    <p:cond delay="0"/>
                                  </p:stCondLst>
                                  <p:childTnLst>
                                    <p:animRot by="21600000">
                                      <p:cBhvr>
                                        <p:cTn id="26" dur="5000" fill="hold"/>
                                        <p:tgtEl>
                                          <p:spTgt spid="4"/>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4000" fill="hold"/>
                                        <p:tgtEl>
                                          <p:spTgt spid="5"/>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3000" fill="hold"/>
                                        <p:tgtEl>
                                          <p:spTgt spid="6"/>
                                        </p:tgtEl>
                                        <p:attrNameLst>
                                          <p:attrName>r</p:attrName>
                                        </p:attrNameLst>
                                      </p:cBhvr>
                                    </p:animRot>
                                  </p:childTnLst>
                                </p:cTn>
                              </p:par>
                              <p:par>
                                <p:cTn id="31" presetID="8" presetClass="emph" presetSubtype="0" repeatCount="indefinite" fill="hold" grpId="1" nodeType="withEffect">
                                  <p:stCondLst>
                                    <p:cond delay="0"/>
                                  </p:stCondLst>
                                  <p:childTnLst>
                                    <p:animRot by="21600000">
                                      <p:cBhvr>
                                        <p:cTn id="32" dur="2000" fill="hold"/>
                                        <p:tgtEl>
                                          <p:spTgt spid="7"/>
                                        </p:tgtEl>
                                        <p:attrNameLst>
                                          <p:attrName>r</p:attrName>
                                        </p:attrNameLst>
                                      </p:cBhvr>
                                    </p:animRot>
                                  </p:childTnLst>
                                </p:cTn>
                              </p:par>
                              <p:par>
                                <p:cTn id="33" presetID="8" presetClass="emph" presetSubtype="0" repeatCount="indefinite" fill="hold" grpId="1" nodeType="withEffect">
                                  <p:stCondLst>
                                    <p:cond delay="0"/>
                                  </p:stCondLst>
                                  <p:childTnLst>
                                    <p:animRot by="21600000">
                                      <p:cBhvr>
                                        <p:cTn id="34" dur="2500" fill="hold"/>
                                        <p:tgtEl>
                                          <p:spTgt spid="8"/>
                                        </p:tgtEl>
                                        <p:attrNameLst>
                                          <p:attrName>r</p:attrName>
                                        </p:attrNameLst>
                                      </p:cBhvr>
                                    </p:animRot>
                                  </p:childTnLst>
                                </p:cTn>
                              </p:par>
                              <p:par>
                                <p:cTn id="35" presetID="10" presetClass="entr" presetSubtype="0" repeatCount="indefinite" fill="hold" grpId="2"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
                                        <p:tgtEl>
                                          <p:spTgt spid="4"/>
                                        </p:tgtEl>
                                      </p:cBhvr>
                                    </p:animEffect>
                                  </p:childTnLst>
                                </p:cTn>
                              </p:par>
                              <p:par>
                                <p:cTn id="38" presetID="10" presetClass="entr" presetSubtype="0" repeatCount="indefinite" fill="hold" grpId="2"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
                                        <p:tgtEl>
                                          <p:spTgt spid="5"/>
                                        </p:tgtEl>
                                      </p:cBhvr>
                                    </p:animEffect>
                                  </p:childTnLst>
                                </p:cTn>
                              </p:par>
                              <p:par>
                                <p:cTn id="41" presetID="10" presetClass="entr" presetSubtype="0" repeatCount="indefinite" fill="hold" grpId="2"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
                                        <p:tgtEl>
                                          <p:spTgt spid="6"/>
                                        </p:tgtEl>
                                      </p:cBhvr>
                                    </p:animEffect>
                                  </p:childTnLst>
                                </p:cTn>
                              </p:par>
                              <p:par>
                                <p:cTn id="44" presetID="10" presetClass="entr" presetSubtype="0" repeatCount="indefinite" fill="hold" grpId="2"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
                                        <p:tgtEl>
                                          <p:spTgt spid="7"/>
                                        </p:tgtEl>
                                      </p:cBhvr>
                                    </p:animEffect>
                                  </p:childTnLst>
                                </p:cTn>
                              </p:par>
                              <p:par>
                                <p:cTn id="47" presetID="10" presetClass="entr" presetSubtype="0" repeatCount="indefinite" fill="hold" grpId="2"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
                                        <p:tgtEl>
                                          <p:spTgt spid="8"/>
                                        </p:tgtEl>
                                      </p:cBhvr>
                                    </p:animEffect>
                                  </p:childTnLst>
                                </p:cTn>
                              </p:par>
                              <p:par>
                                <p:cTn id="50" presetID="42" presetClass="path" presetSubtype="0" repeatCount="indefinite" fill="hold" grpId="0" nodeType="withEffect">
                                  <p:stCondLst>
                                    <p:cond delay="2700"/>
                                  </p:stCondLst>
                                  <p:childTnLst>
                                    <p:animMotion origin="layout" path="M 4.57411E-6 2.30342E-6 L 0.06538 1.17807 " pathEditMode="relative" rAng="0" ptsTypes="AA">
                                      <p:cBhvr>
                                        <p:cTn id="51" dur="6000" fill="hold"/>
                                        <p:tgtEl>
                                          <p:spTgt spid="9"/>
                                        </p:tgtEl>
                                        <p:attrNameLst>
                                          <p:attrName>ppt_x</p:attrName>
                                          <p:attrName>ppt_y</p:attrName>
                                        </p:attrNameLst>
                                      </p:cBhvr>
                                      <p:rCtr x="3269" y="58904"/>
                                    </p:animMotion>
                                  </p:childTnLst>
                                </p:cTn>
                              </p:par>
                              <p:par>
                                <p:cTn id="52" presetID="42" presetClass="path" presetSubtype="0" repeatCount="indefinite" fill="hold" grpId="0" nodeType="withEffect">
                                  <p:stCondLst>
                                    <p:cond delay="0"/>
                                  </p:stCondLst>
                                  <p:childTnLst>
                                    <p:animMotion origin="layout" path="M 0.07435 0.0044 L 0.04791 1.20811 " pathEditMode="relative" rAng="0" ptsTypes="AA">
                                      <p:cBhvr>
                                        <p:cTn id="53" dur="6750" fill="hold"/>
                                        <p:tgtEl>
                                          <p:spTgt spid="10"/>
                                        </p:tgtEl>
                                        <p:attrNameLst>
                                          <p:attrName>ppt_x</p:attrName>
                                          <p:attrName>ppt_y</p:attrName>
                                        </p:attrNameLst>
                                      </p:cBhvr>
                                      <p:rCtr x="-1328" y="60185"/>
                                    </p:animMotion>
                                  </p:childTnLst>
                                </p:cTn>
                              </p:par>
                              <p:par>
                                <p:cTn id="54" presetID="42" presetClass="path" presetSubtype="0" repeatCount="indefinite" fill="hold" grpId="0" nodeType="withEffect">
                                  <p:stCondLst>
                                    <p:cond delay="1800"/>
                                  </p:stCondLst>
                                  <p:childTnLst>
                                    <p:animMotion origin="layout" path="M -0.14983 -0.17445 L -0.1283 1.21944 " pathEditMode="relative" rAng="0" ptsTypes="AA">
                                      <p:cBhvr>
                                        <p:cTn id="55" dur="6000" fill="hold"/>
                                        <p:tgtEl>
                                          <p:spTgt spid="11"/>
                                        </p:tgtEl>
                                        <p:attrNameLst>
                                          <p:attrName>ppt_x</p:attrName>
                                          <p:attrName>ppt_y</p:attrName>
                                        </p:attrNameLst>
                                      </p:cBhvr>
                                      <p:rCtr x="1076" y="69694"/>
                                    </p:animMotion>
                                  </p:childTnLst>
                                </p:cTn>
                              </p:par>
                              <p:par>
                                <p:cTn id="56" presetID="42" presetClass="path" presetSubtype="0" repeatCount="indefinite" fill="hold" grpId="0" nodeType="withEffect">
                                  <p:stCondLst>
                                    <p:cond delay="2800"/>
                                  </p:stCondLst>
                                  <p:childTnLst>
                                    <p:animMotion origin="layout" path="M 0.06759 -0.49145 L 0.05118 1.21322 " pathEditMode="relative" rAng="0" ptsTypes="AA">
                                      <p:cBhvr>
                                        <p:cTn id="57" dur="4750" fill="hold"/>
                                        <p:tgtEl>
                                          <p:spTgt spid="12"/>
                                        </p:tgtEl>
                                        <p:attrNameLst>
                                          <p:attrName>ppt_x</p:attrName>
                                          <p:attrName>ppt_y</p:attrName>
                                        </p:attrNameLst>
                                      </p:cBhvr>
                                      <p:rCtr x="-821" y="85222"/>
                                    </p:animMotion>
                                  </p:childTnLst>
                                </p:cTn>
                              </p:par>
                              <p:par>
                                <p:cTn id="58" presetID="8" presetClass="emph" presetSubtype="0" repeatCount="indefinite" fill="hold" grpId="1" nodeType="withEffect">
                                  <p:stCondLst>
                                    <p:cond delay="0"/>
                                  </p:stCondLst>
                                  <p:childTnLst>
                                    <p:animRot by="21600000">
                                      <p:cBhvr>
                                        <p:cTn id="59" dur="5000" fill="hold"/>
                                        <p:tgtEl>
                                          <p:spTgt spid="9"/>
                                        </p:tgtEl>
                                        <p:attrNameLst>
                                          <p:attrName>r</p:attrName>
                                        </p:attrNameLst>
                                      </p:cBhvr>
                                    </p:animRot>
                                  </p:childTnLst>
                                </p:cTn>
                              </p:par>
                              <p:par>
                                <p:cTn id="60" presetID="8" presetClass="emph" presetSubtype="0" repeatCount="indefinite" fill="hold" grpId="1" nodeType="withEffect">
                                  <p:stCondLst>
                                    <p:cond delay="0"/>
                                  </p:stCondLst>
                                  <p:childTnLst>
                                    <p:animRot by="21600000">
                                      <p:cBhvr>
                                        <p:cTn id="61" dur="4000" fill="hold"/>
                                        <p:tgtEl>
                                          <p:spTgt spid="10"/>
                                        </p:tgtEl>
                                        <p:attrNameLst>
                                          <p:attrName>r</p:attrName>
                                        </p:attrNameLst>
                                      </p:cBhvr>
                                    </p:animRot>
                                  </p:childTnLst>
                                </p:cTn>
                              </p:par>
                              <p:par>
                                <p:cTn id="62" presetID="8" presetClass="emph" presetSubtype="0" repeatCount="indefinite" fill="hold" grpId="1" nodeType="withEffect">
                                  <p:stCondLst>
                                    <p:cond delay="0"/>
                                  </p:stCondLst>
                                  <p:childTnLst>
                                    <p:animRot by="21600000">
                                      <p:cBhvr>
                                        <p:cTn id="63" dur="3000" fill="hold"/>
                                        <p:tgtEl>
                                          <p:spTgt spid="11"/>
                                        </p:tgtEl>
                                        <p:attrNameLst>
                                          <p:attrName>r</p:attrName>
                                        </p:attrNameLst>
                                      </p:cBhvr>
                                    </p:animRot>
                                  </p:childTnLst>
                                </p:cTn>
                              </p:par>
                              <p:par>
                                <p:cTn id="64" presetID="8" presetClass="emph" presetSubtype="0" repeatCount="indefinite" fill="hold" grpId="1" nodeType="withEffect">
                                  <p:stCondLst>
                                    <p:cond delay="0"/>
                                  </p:stCondLst>
                                  <p:childTnLst>
                                    <p:animRot by="21600000">
                                      <p:cBhvr>
                                        <p:cTn id="65" dur="2000" fill="hold"/>
                                        <p:tgtEl>
                                          <p:spTgt spid="12"/>
                                        </p:tgtEl>
                                        <p:attrNameLst>
                                          <p:attrName>r</p:attrName>
                                        </p:attrNameLst>
                                      </p:cBhvr>
                                    </p:animRot>
                                  </p:childTnLst>
                                </p:cTn>
                              </p:par>
                              <p:par>
                                <p:cTn id="66" presetID="10" presetClass="entr" presetSubtype="0" repeatCount="indefinite" fill="hold" grpId="2"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
                                        <p:tgtEl>
                                          <p:spTgt spid="9"/>
                                        </p:tgtEl>
                                      </p:cBhvr>
                                    </p:animEffect>
                                  </p:childTnLst>
                                </p:cTn>
                              </p:par>
                              <p:par>
                                <p:cTn id="69" presetID="10" presetClass="entr" presetSubtype="0" repeatCount="indefinite" fill="hold" grpId="2"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
                                        <p:tgtEl>
                                          <p:spTgt spid="10"/>
                                        </p:tgtEl>
                                      </p:cBhvr>
                                    </p:animEffect>
                                  </p:childTnLst>
                                </p:cTn>
                              </p:par>
                              <p:par>
                                <p:cTn id="72" presetID="10" presetClass="entr" presetSubtype="0" repeatCount="indefinite" fill="hold" grpId="2"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
                                        <p:tgtEl>
                                          <p:spTgt spid="11"/>
                                        </p:tgtEl>
                                      </p:cBhvr>
                                    </p:animEffect>
                                  </p:childTnLst>
                                </p:cTn>
                              </p:par>
                              <p:par>
                                <p:cTn id="75" presetID="10" presetClass="entr" presetSubtype="0" repeatCount="indefinite" fill="hold" grpId="2"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
                                        <p:tgtEl>
                                          <p:spTgt spid="12"/>
                                        </p:tgtEl>
                                      </p:cBhvr>
                                    </p:animEffect>
                                  </p:childTnLst>
                                </p:cTn>
                              </p:par>
                              <p:par>
                                <p:cTn id="78" presetID="42" presetClass="path" presetSubtype="0" repeatCount="indefinite" fill="hold" grpId="0" nodeType="withEffect">
                                  <p:stCondLst>
                                    <p:cond delay="0"/>
                                  </p:stCondLst>
                                  <p:childTnLst>
                                    <p:animMotion origin="layout" path="M -4.21203E-6 -1.35985E-6 L 0.03504 1.11633 " pathEditMode="relative" rAng="0" ptsTypes="AA">
                                      <p:cBhvr>
                                        <p:cTn id="79" dur="5000" fill="hold"/>
                                        <p:tgtEl>
                                          <p:spTgt spid="13"/>
                                        </p:tgtEl>
                                        <p:attrNameLst>
                                          <p:attrName>ppt_x</p:attrName>
                                          <p:attrName>ppt_y</p:attrName>
                                        </p:attrNameLst>
                                      </p:cBhvr>
                                      <p:rCtr x="1745" y="55805"/>
                                    </p:animMotion>
                                  </p:childTnLst>
                                </p:cTn>
                              </p:par>
                              <p:par>
                                <p:cTn id="80" presetID="42" presetClass="path" presetSubtype="0" repeatCount="indefinite" fill="hold" grpId="0" nodeType="withEffect">
                                  <p:stCondLst>
                                    <p:cond delay="1200"/>
                                  </p:stCondLst>
                                  <p:childTnLst>
                                    <p:animMotion origin="layout" path="M 0.06863 -0.49191 L 0.15537 1.28052 " pathEditMode="relative" rAng="0" ptsTypes="AA">
                                      <p:cBhvr>
                                        <p:cTn id="81" dur="6500" fill="hold"/>
                                        <p:tgtEl>
                                          <p:spTgt spid="14"/>
                                        </p:tgtEl>
                                        <p:attrNameLst>
                                          <p:attrName>ppt_x</p:attrName>
                                          <p:attrName>ppt_y</p:attrName>
                                        </p:attrNameLst>
                                      </p:cBhvr>
                                      <p:rCtr x="4337" y="88622"/>
                                    </p:animMotion>
                                  </p:childTnLst>
                                </p:cTn>
                              </p:par>
                              <p:par>
                                <p:cTn id="82" presetID="42" presetClass="path" presetSubtype="0" repeatCount="indefinite" fill="hold" grpId="0" nodeType="withEffect">
                                  <p:stCondLst>
                                    <p:cond delay="500"/>
                                  </p:stCondLst>
                                  <p:childTnLst>
                                    <p:animMotion origin="layout" path="M 0.09598 -0.26342 L 0.1585 1.17692 " pathEditMode="relative" rAng="0" ptsTypes="AA">
                                      <p:cBhvr>
                                        <p:cTn id="83" dur="5000" fill="hold"/>
                                        <p:tgtEl>
                                          <p:spTgt spid="15"/>
                                        </p:tgtEl>
                                        <p:attrNameLst>
                                          <p:attrName>ppt_x</p:attrName>
                                          <p:attrName>ppt_y</p:attrName>
                                        </p:attrNameLst>
                                      </p:cBhvr>
                                      <p:rCtr x="3126" y="72017"/>
                                    </p:animMotion>
                                  </p:childTnLst>
                                </p:cTn>
                              </p:par>
                              <p:par>
                                <p:cTn id="84" presetID="42" presetClass="path" presetSubtype="0" repeatCount="indefinite" fill="hold" grpId="0" nodeType="withEffect">
                                  <p:stCondLst>
                                    <p:cond delay="1500"/>
                                  </p:stCondLst>
                                  <p:childTnLst>
                                    <p:animMotion origin="layout" path="M 0.00117 -0.17113 L 0.07333 1.20606 " pathEditMode="relative" rAng="0" ptsTypes="AA">
                                      <p:cBhvr>
                                        <p:cTn id="85" dur="5800" fill="hold"/>
                                        <p:tgtEl>
                                          <p:spTgt spid="16"/>
                                        </p:tgtEl>
                                        <p:attrNameLst>
                                          <p:attrName>ppt_x</p:attrName>
                                          <p:attrName>ppt_y</p:attrName>
                                        </p:attrNameLst>
                                      </p:cBhvr>
                                      <p:rCtr x="3608" y="68848"/>
                                    </p:animMotion>
                                  </p:childTnLst>
                                </p:cTn>
                              </p:par>
                              <p:par>
                                <p:cTn id="86" presetID="8" presetClass="emph" presetSubtype="0" repeatCount="indefinite" fill="hold" grpId="1" nodeType="withEffect">
                                  <p:stCondLst>
                                    <p:cond delay="0"/>
                                  </p:stCondLst>
                                  <p:childTnLst>
                                    <p:animRot by="21600000">
                                      <p:cBhvr>
                                        <p:cTn id="87" dur="5000" fill="hold"/>
                                        <p:tgtEl>
                                          <p:spTgt spid="13"/>
                                        </p:tgtEl>
                                        <p:attrNameLst>
                                          <p:attrName>r</p:attrName>
                                        </p:attrNameLst>
                                      </p:cBhvr>
                                    </p:animRot>
                                  </p:childTnLst>
                                </p:cTn>
                              </p:par>
                              <p:par>
                                <p:cTn id="88" presetID="8" presetClass="emph" presetSubtype="0" repeatCount="indefinite" fill="hold" grpId="1" nodeType="withEffect">
                                  <p:stCondLst>
                                    <p:cond delay="0"/>
                                  </p:stCondLst>
                                  <p:childTnLst>
                                    <p:animRot by="21600000">
                                      <p:cBhvr>
                                        <p:cTn id="89" dur="2000" fill="hold"/>
                                        <p:tgtEl>
                                          <p:spTgt spid="14"/>
                                        </p:tgtEl>
                                        <p:attrNameLst>
                                          <p:attrName>r</p:attrName>
                                        </p:attrNameLst>
                                      </p:cBhvr>
                                    </p:animRot>
                                  </p:childTnLst>
                                </p:cTn>
                              </p:par>
                              <p:par>
                                <p:cTn id="90" presetID="8" presetClass="emph" presetSubtype="0" repeatCount="indefinite" fill="hold" grpId="1" nodeType="withEffect">
                                  <p:stCondLst>
                                    <p:cond delay="0"/>
                                  </p:stCondLst>
                                  <p:childTnLst>
                                    <p:animRot by="21600000">
                                      <p:cBhvr>
                                        <p:cTn id="91" dur="2500" fill="hold"/>
                                        <p:tgtEl>
                                          <p:spTgt spid="15"/>
                                        </p:tgtEl>
                                        <p:attrNameLst>
                                          <p:attrName>r</p:attrName>
                                        </p:attrNameLst>
                                      </p:cBhvr>
                                    </p:animRot>
                                  </p:childTnLst>
                                </p:cTn>
                              </p:par>
                              <p:par>
                                <p:cTn id="92" presetID="8" presetClass="emph" presetSubtype="0" repeatCount="indefinite" fill="hold" grpId="1" nodeType="withEffect">
                                  <p:stCondLst>
                                    <p:cond delay="0"/>
                                  </p:stCondLst>
                                  <p:childTnLst>
                                    <p:animRot by="21600000">
                                      <p:cBhvr>
                                        <p:cTn id="93" dur="3500" fill="hold"/>
                                        <p:tgtEl>
                                          <p:spTgt spid="16"/>
                                        </p:tgtEl>
                                        <p:attrNameLst>
                                          <p:attrName>r</p:attrName>
                                        </p:attrNameLst>
                                      </p:cBhvr>
                                    </p:animRot>
                                  </p:childTnLst>
                                </p:cTn>
                              </p:par>
                              <p:par>
                                <p:cTn id="94" presetID="10" presetClass="entr" presetSubtype="0" repeatCount="indefinite" fill="hold" grpId="2"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10"/>
                                        <p:tgtEl>
                                          <p:spTgt spid="13"/>
                                        </p:tgtEl>
                                      </p:cBhvr>
                                    </p:animEffect>
                                  </p:childTnLst>
                                </p:cTn>
                              </p:par>
                              <p:par>
                                <p:cTn id="97" presetID="10" presetClass="entr" presetSubtype="0" repeatCount="indefinite" fill="hold" grpId="2"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
                                        <p:tgtEl>
                                          <p:spTgt spid="14"/>
                                        </p:tgtEl>
                                      </p:cBhvr>
                                    </p:animEffect>
                                  </p:childTnLst>
                                </p:cTn>
                              </p:par>
                              <p:par>
                                <p:cTn id="100" presetID="10" presetClass="entr" presetSubtype="0" repeatCount="indefinite" fill="hold" grpId="2"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10"/>
                                        <p:tgtEl>
                                          <p:spTgt spid="15"/>
                                        </p:tgtEl>
                                      </p:cBhvr>
                                    </p:animEffect>
                                  </p:childTnLst>
                                </p:cTn>
                              </p:par>
                              <p:par>
                                <p:cTn id="103" presetID="10" presetClass="entr" presetSubtype="0" repeatCount="indefinite" fill="hold" grpId="2"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10"/>
                                        <p:tgtEl>
                                          <p:spTgt spid="16"/>
                                        </p:tgtEl>
                                      </p:cBhvr>
                                    </p:animEffect>
                                  </p:childTnLst>
                                </p:cTn>
                              </p:par>
                              <p:par>
                                <p:cTn id="106" presetID="42" presetClass="path" presetSubtype="0" repeatCount="indefinite" fill="hold" grpId="0" nodeType="withEffect">
                                  <p:stCondLst>
                                    <p:cond delay="2700"/>
                                  </p:stCondLst>
                                  <p:childTnLst>
                                    <p:animMotion origin="layout" path="M -5.78276E-7 -1.35985E-6 L 0.07242 1.14778 " pathEditMode="relative" rAng="0" ptsTypes="AA">
                                      <p:cBhvr>
                                        <p:cTn id="107" dur="6000" fill="hold"/>
                                        <p:tgtEl>
                                          <p:spTgt spid="17"/>
                                        </p:tgtEl>
                                        <p:attrNameLst>
                                          <p:attrName>ppt_x</p:attrName>
                                          <p:attrName>ppt_y</p:attrName>
                                        </p:attrNameLst>
                                      </p:cBhvr>
                                      <p:rCtr x="3621" y="57377"/>
                                    </p:animMotion>
                                  </p:childTnLst>
                                </p:cTn>
                              </p:par>
                              <p:par>
                                <p:cTn id="108" presetID="42" presetClass="path" presetSubtype="0" repeatCount="indefinite" fill="hold" grpId="0" nodeType="withEffect">
                                  <p:stCondLst>
                                    <p:cond delay="2800"/>
                                  </p:stCondLst>
                                  <p:childTnLst>
                                    <p:animMotion origin="layout" path="M 0.06747 -0.49145 L 0.0452 1.28052 " pathEditMode="relative" rAng="0" ptsTypes="AA">
                                      <p:cBhvr>
                                        <p:cTn id="109" dur="4750" fill="hold"/>
                                        <p:tgtEl>
                                          <p:spTgt spid="18"/>
                                        </p:tgtEl>
                                        <p:attrNameLst>
                                          <p:attrName>ppt_x</p:attrName>
                                          <p:attrName>ppt_y</p:attrName>
                                        </p:attrNameLst>
                                      </p:cBhvr>
                                      <p:rCtr x="-1120" y="88599"/>
                                    </p:animMotion>
                                  </p:childTnLst>
                                </p:cTn>
                              </p:par>
                              <p:par>
                                <p:cTn id="110" presetID="42" presetClass="path" presetSubtype="0" repeatCount="indefinite" fill="hold" grpId="0" nodeType="withEffect">
                                  <p:stCondLst>
                                    <p:cond delay="1400"/>
                                  </p:stCondLst>
                                  <p:childTnLst>
                                    <p:animMotion origin="layout" path="M 0.16953 -0.32662 L 0.2431 1.18842 " pathEditMode="relative" rAng="0" ptsTypes="AA">
                                      <p:cBhvr>
                                        <p:cTn id="111" dur="8250" fill="hold"/>
                                        <p:tgtEl>
                                          <p:spTgt spid="19"/>
                                        </p:tgtEl>
                                        <p:attrNameLst>
                                          <p:attrName>ppt_x</p:attrName>
                                          <p:attrName>ppt_y</p:attrName>
                                        </p:attrNameLst>
                                      </p:cBhvr>
                                      <p:rCtr x="3672" y="75741"/>
                                    </p:animMotion>
                                  </p:childTnLst>
                                </p:cTn>
                              </p:par>
                              <p:par>
                                <p:cTn id="112" presetID="8" presetClass="emph" presetSubtype="0" repeatCount="indefinite" fill="hold" grpId="1" nodeType="withEffect">
                                  <p:stCondLst>
                                    <p:cond delay="0"/>
                                  </p:stCondLst>
                                  <p:childTnLst>
                                    <p:animRot by="21600000">
                                      <p:cBhvr>
                                        <p:cTn id="113" dur="5000" fill="hold"/>
                                        <p:tgtEl>
                                          <p:spTgt spid="17"/>
                                        </p:tgtEl>
                                        <p:attrNameLst>
                                          <p:attrName>r</p:attrName>
                                        </p:attrNameLst>
                                      </p:cBhvr>
                                    </p:animRot>
                                  </p:childTnLst>
                                </p:cTn>
                              </p:par>
                              <p:par>
                                <p:cTn id="114" presetID="8" presetClass="emph" presetSubtype="0" repeatCount="indefinite" fill="hold" grpId="1" nodeType="withEffect">
                                  <p:stCondLst>
                                    <p:cond delay="0"/>
                                  </p:stCondLst>
                                  <p:childTnLst>
                                    <p:animRot by="21600000">
                                      <p:cBhvr>
                                        <p:cTn id="115" dur="2000" fill="hold"/>
                                        <p:tgtEl>
                                          <p:spTgt spid="18"/>
                                        </p:tgtEl>
                                        <p:attrNameLst>
                                          <p:attrName>r</p:attrName>
                                        </p:attrNameLst>
                                      </p:cBhvr>
                                    </p:animRot>
                                  </p:childTnLst>
                                </p:cTn>
                              </p:par>
                              <p:par>
                                <p:cTn id="116" presetID="8" presetClass="emph" presetSubtype="0" repeatCount="indefinite" fill="hold" grpId="1" nodeType="withEffect">
                                  <p:stCondLst>
                                    <p:cond delay="0"/>
                                  </p:stCondLst>
                                  <p:childTnLst>
                                    <p:animRot by="21600000">
                                      <p:cBhvr>
                                        <p:cTn id="117" dur="2500" fill="hold"/>
                                        <p:tgtEl>
                                          <p:spTgt spid="19"/>
                                        </p:tgtEl>
                                        <p:attrNameLst>
                                          <p:attrName>r</p:attrName>
                                        </p:attrNameLst>
                                      </p:cBhvr>
                                    </p:animRot>
                                  </p:childTnLst>
                                </p:cTn>
                              </p:par>
                              <p:par>
                                <p:cTn id="118" presetID="10" presetClass="entr" presetSubtype="0" repeatCount="indefinite" fill="hold" grpId="2" nodeType="with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fade">
                                      <p:cBhvr>
                                        <p:cTn id="120" dur="10"/>
                                        <p:tgtEl>
                                          <p:spTgt spid="17"/>
                                        </p:tgtEl>
                                      </p:cBhvr>
                                    </p:animEffect>
                                  </p:childTnLst>
                                </p:cTn>
                              </p:par>
                              <p:par>
                                <p:cTn id="121" presetID="10" presetClass="entr" presetSubtype="0" repeatCount="indefinite" fill="hold" grpId="2"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
                                        <p:tgtEl>
                                          <p:spTgt spid="18"/>
                                        </p:tgtEl>
                                      </p:cBhvr>
                                    </p:animEffect>
                                  </p:childTnLst>
                                </p:cTn>
                              </p:par>
                              <p:par>
                                <p:cTn id="124" presetID="10" presetClass="entr" presetSubtype="0" repeatCount="indefinite" fill="hold" grpId="2"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fade">
                                      <p:cBhvr>
                                        <p:cTn id="126" dur="10"/>
                                        <p:tgtEl>
                                          <p:spTgt spid="19"/>
                                        </p:tgtEl>
                                      </p:cBhvr>
                                    </p:animEffect>
                                  </p:childTnLst>
                                </p:cTn>
                              </p:par>
                              <p:par>
                                <p:cTn id="127" presetID="42" presetClass="path" presetSubtype="0" repeatCount="indefinite" fill="hold" grpId="0" nodeType="withEffect">
                                  <p:stCondLst>
                                    <p:cond delay="0"/>
                                  </p:stCondLst>
                                  <p:childTnLst>
                                    <p:animMotion origin="layout" path="M 2.54493E-6 3.72803E-6 L 0.02917 1.12187 " pathEditMode="relative" rAng="0" ptsTypes="AA">
                                      <p:cBhvr>
                                        <p:cTn id="128" dur="5000" fill="hold"/>
                                        <p:tgtEl>
                                          <p:spTgt spid="20"/>
                                        </p:tgtEl>
                                        <p:attrNameLst>
                                          <p:attrName>ppt_x</p:attrName>
                                          <p:attrName>ppt_y</p:attrName>
                                        </p:attrNameLst>
                                      </p:cBhvr>
                                      <p:rCtr x="1459" y="56082"/>
                                    </p:animMotion>
                                  </p:childTnLst>
                                </p:cTn>
                              </p:par>
                              <p:par>
                                <p:cTn id="129" presetID="42" presetClass="path" presetSubtype="0" repeatCount="indefinite" fill="hold" grpId="0" nodeType="withEffect">
                                  <p:stCondLst>
                                    <p:cond delay="1100"/>
                                  </p:stCondLst>
                                  <p:childTnLst>
                                    <p:animMotion origin="layout" path="M -4.58713E-6 -3.95005E-6 L 0.03817 1.20722 " pathEditMode="relative" rAng="0" ptsTypes="AA">
                                      <p:cBhvr>
                                        <p:cTn id="130" dur="6000" fill="hold"/>
                                        <p:tgtEl>
                                          <p:spTgt spid="21"/>
                                        </p:tgtEl>
                                        <p:attrNameLst>
                                          <p:attrName>ppt_x</p:attrName>
                                          <p:attrName>ppt_y</p:attrName>
                                        </p:attrNameLst>
                                      </p:cBhvr>
                                      <p:rCtr x="1902" y="60361"/>
                                    </p:animMotion>
                                  </p:childTnLst>
                                </p:cTn>
                              </p:par>
                              <p:par>
                                <p:cTn id="131" presetID="42" presetClass="path" presetSubtype="0" repeatCount="indefinite" fill="hold" grpId="0" nodeType="withEffect">
                                  <p:stCondLst>
                                    <p:cond delay="900"/>
                                  </p:stCondLst>
                                  <p:childTnLst>
                                    <p:animMotion origin="layout" path="M -0.08159 -0.17445 L -0.02482 1.21944 " pathEditMode="relative" rAng="0" ptsTypes="AA">
                                      <p:cBhvr>
                                        <p:cTn id="132" dur="4500" fill="hold"/>
                                        <p:tgtEl>
                                          <p:spTgt spid="22"/>
                                        </p:tgtEl>
                                        <p:attrNameLst>
                                          <p:attrName>ppt_x</p:attrName>
                                          <p:attrName>ppt_y</p:attrName>
                                        </p:attrNameLst>
                                      </p:cBhvr>
                                      <p:rCtr x="2830" y="69694"/>
                                    </p:animMotion>
                                  </p:childTnLst>
                                </p:cTn>
                              </p:par>
                              <p:par>
                                <p:cTn id="133" presetID="42" presetClass="path" presetSubtype="0" repeatCount="indefinite" fill="hold" grpId="0" nodeType="withEffect">
                                  <p:stCondLst>
                                    <p:cond delay="1200"/>
                                  </p:stCondLst>
                                  <p:childTnLst>
                                    <p:animMotion origin="layout" path="M 0.06864 -0.49191 L 0.15955 1.17136 " pathEditMode="relative" rAng="0" ptsTypes="AA">
                                      <p:cBhvr>
                                        <p:cTn id="134" dur="6500" fill="hold"/>
                                        <p:tgtEl>
                                          <p:spTgt spid="23"/>
                                        </p:tgtEl>
                                        <p:attrNameLst>
                                          <p:attrName>ppt_x</p:attrName>
                                          <p:attrName>ppt_y</p:attrName>
                                        </p:attrNameLst>
                                      </p:cBhvr>
                                      <p:rCtr x="4545" y="83164"/>
                                    </p:animMotion>
                                  </p:childTnLst>
                                </p:cTn>
                              </p:par>
                              <p:par>
                                <p:cTn id="135" presetID="42" presetClass="path" presetSubtype="0" repeatCount="indefinite" fill="hold" grpId="0" nodeType="withEffect">
                                  <p:stCondLst>
                                    <p:cond delay="500"/>
                                  </p:stCondLst>
                                  <p:childTnLst>
                                    <p:animMotion origin="layout" path="M 0.096 -0.26333 L 0.15104 1.11 " pathEditMode="relative" rAng="0" ptsTypes="AA">
                                      <p:cBhvr>
                                        <p:cTn id="136" dur="5000" fill="hold"/>
                                        <p:tgtEl>
                                          <p:spTgt spid="24"/>
                                        </p:tgtEl>
                                        <p:attrNameLst>
                                          <p:attrName>ppt_x</p:attrName>
                                          <p:attrName>ppt_y</p:attrName>
                                        </p:attrNameLst>
                                      </p:cBhvr>
                                      <p:rCtr x="2743" y="68667"/>
                                    </p:animMotion>
                                  </p:childTnLst>
                                </p:cTn>
                              </p:par>
                              <p:par>
                                <p:cTn id="137" presetID="42" presetClass="path" presetSubtype="0" repeatCount="indefinite" fill="hold" grpId="0" nodeType="withEffect">
                                  <p:stCondLst>
                                    <p:cond delay="1500"/>
                                  </p:stCondLst>
                                  <p:childTnLst>
                                    <p:animMotion origin="layout" path="M 0.00118 -0.17114 L 0.06864 1.19473 " pathEditMode="relative" rAng="0" ptsTypes="AA">
                                      <p:cBhvr>
                                        <p:cTn id="138" dur="5800" fill="hold"/>
                                        <p:tgtEl>
                                          <p:spTgt spid="25"/>
                                        </p:tgtEl>
                                        <p:attrNameLst>
                                          <p:attrName>ppt_x</p:attrName>
                                          <p:attrName>ppt_y</p:attrName>
                                        </p:attrNameLst>
                                      </p:cBhvr>
                                      <p:rCtr x="3373" y="68293"/>
                                    </p:animMotion>
                                  </p:childTnLst>
                                </p:cTn>
                              </p:par>
                              <p:par>
                                <p:cTn id="139" presetID="8" presetClass="emph" presetSubtype="0" repeatCount="indefinite" fill="hold" grpId="1" nodeType="withEffect">
                                  <p:stCondLst>
                                    <p:cond delay="0"/>
                                  </p:stCondLst>
                                  <p:childTnLst>
                                    <p:animRot by="21600000">
                                      <p:cBhvr>
                                        <p:cTn id="140" dur="5000" fill="hold"/>
                                        <p:tgtEl>
                                          <p:spTgt spid="20"/>
                                        </p:tgtEl>
                                        <p:attrNameLst>
                                          <p:attrName>r</p:attrName>
                                        </p:attrNameLst>
                                      </p:cBhvr>
                                    </p:animRot>
                                  </p:childTnLst>
                                </p:cTn>
                              </p:par>
                              <p:par>
                                <p:cTn id="141" presetID="8" presetClass="emph" presetSubtype="0" repeatCount="indefinite" fill="hold" grpId="1" nodeType="withEffect">
                                  <p:stCondLst>
                                    <p:cond delay="0"/>
                                  </p:stCondLst>
                                  <p:childTnLst>
                                    <p:animRot by="21600000">
                                      <p:cBhvr>
                                        <p:cTn id="142" dur="4000" fill="hold"/>
                                        <p:tgtEl>
                                          <p:spTgt spid="21"/>
                                        </p:tgtEl>
                                        <p:attrNameLst>
                                          <p:attrName>r</p:attrName>
                                        </p:attrNameLst>
                                      </p:cBhvr>
                                    </p:animRot>
                                  </p:childTnLst>
                                </p:cTn>
                              </p:par>
                              <p:par>
                                <p:cTn id="143" presetID="8" presetClass="emph" presetSubtype="0" repeatCount="indefinite" fill="hold" grpId="1" nodeType="withEffect">
                                  <p:stCondLst>
                                    <p:cond delay="0"/>
                                  </p:stCondLst>
                                  <p:childTnLst>
                                    <p:animRot by="21600000">
                                      <p:cBhvr>
                                        <p:cTn id="144" dur="3000" fill="hold"/>
                                        <p:tgtEl>
                                          <p:spTgt spid="22"/>
                                        </p:tgtEl>
                                        <p:attrNameLst>
                                          <p:attrName>r</p:attrName>
                                        </p:attrNameLst>
                                      </p:cBhvr>
                                    </p:animRot>
                                  </p:childTnLst>
                                </p:cTn>
                              </p:par>
                              <p:par>
                                <p:cTn id="145" presetID="8" presetClass="emph" presetSubtype="0" repeatCount="indefinite" fill="hold" grpId="1" nodeType="withEffect">
                                  <p:stCondLst>
                                    <p:cond delay="0"/>
                                  </p:stCondLst>
                                  <p:childTnLst>
                                    <p:animRot by="21600000">
                                      <p:cBhvr>
                                        <p:cTn id="146" dur="2000" fill="hold"/>
                                        <p:tgtEl>
                                          <p:spTgt spid="23"/>
                                        </p:tgtEl>
                                        <p:attrNameLst>
                                          <p:attrName>r</p:attrName>
                                        </p:attrNameLst>
                                      </p:cBhvr>
                                    </p:animRot>
                                  </p:childTnLst>
                                </p:cTn>
                              </p:par>
                              <p:par>
                                <p:cTn id="147" presetID="8" presetClass="emph" presetSubtype="0" repeatCount="indefinite" fill="hold" grpId="1" nodeType="withEffect">
                                  <p:stCondLst>
                                    <p:cond delay="0"/>
                                  </p:stCondLst>
                                  <p:childTnLst>
                                    <p:animRot by="21600000">
                                      <p:cBhvr>
                                        <p:cTn id="148" dur="2500" fill="hold"/>
                                        <p:tgtEl>
                                          <p:spTgt spid="24"/>
                                        </p:tgtEl>
                                        <p:attrNameLst>
                                          <p:attrName>r</p:attrName>
                                        </p:attrNameLst>
                                      </p:cBhvr>
                                    </p:animRot>
                                  </p:childTnLst>
                                </p:cTn>
                              </p:par>
                              <p:par>
                                <p:cTn id="149" presetID="8" presetClass="emph" presetSubtype="0" repeatCount="indefinite" fill="hold" grpId="1" nodeType="withEffect">
                                  <p:stCondLst>
                                    <p:cond delay="0"/>
                                  </p:stCondLst>
                                  <p:childTnLst>
                                    <p:animRot by="21600000">
                                      <p:cBhvr>
                                        <p:cTn id="150" dur="3500" fill="hold"/>
                                        <p:tgtEl>
                                          <p:spTgt spid="25"/>
                                        </p:tgtEl>
                                        <p:attrNameLst>
                                          <p:attrName>r</p:attrName>
                                        </p:attrNameLst>
                                      </p:cBhvr>
                                    </p:animRot>
                                  </p:childTnLst>
                                </p:cTn>
                              </p:par>
                              <p:par>
                                <p:cTn id="151" presetID="10" presetClass="entr" presetSubtype="0" repeatCount="indefinite" fill="hold" grpId="2" nodeType="withEffect">
                                  <p:stCondLst>
                                    <p:cond delay="0"/>
                                  </p:stCondLst>
                                  <p:childTnLst>
                                    <p:set>
                                      <p:cBhvr>
                                        <p:cTn id="152" dur="1" fill="hold">
                                          <p:stCondLst>
                                            <p:cond delay="0"/>
                                          </p:stCondLst>
                                        </p:cTn>
                                        <p:tgtEl>
                                          <p:spTgt spid="20"/>
                                        </p:tgtEl>
                                        <p:attrNameLst>
                                          <p:attrName>style.visibility</p:attrName>
                                        </p:attrNameLst>
                                      </p:cBhvr>
                                      <p:to>
                                        <p:strVal val="visible"/>
                                      </p:to>
                                    </p:set>
                                    <p:animEffect transition="in" filter="fade">
                                      <p:cBhvr>
                                        <p:cTn id="153" dur="10"/>
                                        <p:tgtEl>
                                          <p:spTgt spid="20"/>
                                        </p:tgtEl>
                                      </p:cBhvr>
                                    </p:animEffect>
                                  </p:childTnLst>
                                </p:cTn>
                              </p:par>
                              <p:par>
                                <p:cTn id="154" presetID="10" presetClass="entr" presetSubtype="0" repeatCount="indefinite" fill="hold" grpId="2" nodeType="withEffect">
                                  <p:stCondLst>
                                    <p:cond delay="0"/>
                                  </p:stCondLst>
                                  <p:childTnLst>
                                    <p:set>
                                      <p:cBhvr>
                                        <p:cTn id="155" dur="1" fill="hold">
                                          <p:stCondLst>
                                            <p:cond delay="0"/>
                                          </p:stCondLst>
                                        </p:cTn>
                                        <p:tgtEl>
                                          <p:spTgt spid="21"/>
                                        </p:tgtEl>
                                        <p:attrNameLst>
                                          <p:attrName>style.visibility</p:attrName>
                                        </p:attrNameLst>
                                      </p:cBhvr>
                                      <p:to>
                                        <p:strVal val="visible"/>
                                      </p:to>
                                    </p:set>
                                    <p:animEffect transition="in" filter="fade">
                                      <p:cBhvr>
                                        <p:cTn id="156" dur="10"/>
                                        <p:tgtEl>
                                          <p:spTgt spid="21"/>
                                        </p:tgtEl>
                                      </p:cBhvr>
                                    </p:animEffect>
                                  </p:childTnLst>
                                </p:cTn>
                              </p:par>
                              <p:par>
                                <p:cTn id="157" presetID="10" presetClass="entr" presetSubtype="0" repeatCount="indefinite" fill="hold" grpId="2" nodeType="with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fade">
                                      <p:cBhvr>
                                        <p:cTn id="159" dur="10"/>
                                        <p:tgtEl>
                                          <p:spTgt spid="22"/>
                                        </p:tgtEl>
                                      </p:cBhvr>
                                    </p:animEffect>
                                  </p:childTnLst>
                                </p:cTn>
                              </p:par>
                              <p:par>
                                <p:cTn id="160" presetID="10" presetClass="entr" presetSubtype="0" repeatCount="indefinite" fill="hold" grpId="2" nodeType="withEffect">
                                  <p:stCondLst>
                                    <p:cond delay="0"/>
                                  </p:stCondLst>
                                  <p:childTnLst>
                                    <p:set>
                                      <p:cBhvr>
                                        <p:cTn id="161" dur="1" fill="hold">
                                          <p:stCondLst>
                                            <p:cond delay="0"/>
                                          </p:stCondLst>
                                        </p:cTn>
                                        <p:tgtEl>
                                          <p:spTgt spid="23"/>
                                        </p:tgtEl>
                                        <p:attrNameLst>
                                          <p:attrName>style.visibility</p:attrName>
                                        </p:attrNameLst>
                                      </p:cBhvr>
                                      <p:to>
                                        <p:strVal val="visible"/>
                                      </p:to>
                                    </p:set>
                                    <p:animEffect transition="in" filter="fade">
                                      <p:cBhvr>
                                        <p:cTn id="162" dur="10"/>
                                        <p:tgtEl>
                                          <p:spTgt spid="23"/>
                                        </p:tgtEl>
                                      </p:cBhvr>
                                    </p:animEffect>
                                  </p:childTnLst>
                                </p:cTn>
                              </p:par>
                              <p:par>
                                <p:cTn id="163" presetID="10" presetClass="entr" presetSubtype="0" repeatCount="indefinite" fill="hold" grpId="2"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10"/>
                                        <p:tgtEl>
                                          <p:spTgt spid="24"/>
                                        </p:tgtEl>
                                      </p:cBhvr>
                                    </p:animEffect>
                                  </p:childTnLst>
                                </p:cTn>
                              </p:par>
                              <p:par>
                                <p:cTn id="166" presetID="10" presetClass="entr" presetSubtype="0" repeatCount="indefinite" fill="hold" grpId="2" nodeType="withEffect">
                                  <p:stCondLst>
                                    <p:cond delay="0"/>
                                  </p:stCondLst>
                                  <p:childTnLst>
                                    <p:set>
                                      <p:cBhvr>
                                        <p:cTn id="167" dur="1" fill="hold">
                                          <p:stCondLst>
                                            <p:cond delay="0"/>
                                          </p:stCondLst>
                                        </p:cTn>
                                        <p:tgtEl>
                                          <p:spTgt spid="25"/>
                                        </p:tgtEl>
                                        <p:attrNameLst>
                                          <p:attrName>style.visibility</p:attrName>
                                        </p:attrNameLst>
                                      </p:cBhvr>
                                      <p:to>
                                        <p:strVal val="visible"/>
                                      </p:to>
                                    </p:set>
                                    <p:animEffect transition="in" filter="fade">
                                      <p:cBhvr>
                                        <p:cTn id="168" dur="10"/>
                                        <p:tgtEl>
                                          <p:spTgt spid="25"/>
                                        </p:tgtEl>
                                      </p:cBhvr>
                                    </p:animEffect>
                                  </p:childTnLst>
                                </p:cTn>
                              </p:par>
                              <p:par>
                                <p:cTn id="169" presetID="42" presetClass="path" presetSubtype="0" repeatCount="indefinite" fill="hold" grpId="0" nodeType="withEffect">
                                  <p:stCondLst>
                                    <p:cond delay="0"/>
                                  </p:stCondLst>
                                  <p:childTnLst>
                                    <p:animMotion origin="layout" path="M 0.07431 0.00444 L 0.05122 1.16361 " pathEditMode="relative" rAng="0" ptsTypes="AA">
                                      <p:cBhvr>
                                        <p:cTn id="170" dur="6750" fill="hold"/>
                                        <p:tgtEl>
                                          <p:spTgt spid="26"/>
                                        </p:tgtEl>
                                        <p:attrNameLst>
                                          <p:attrName>ppt_x</p:attrName>
                                          <p:attrName>ppt_y</p:attrName>
                                        </p:attrNameLst>
                                      </p:cBhvr>
                                      <p:rCtr x="-1163" y="57944"/>
                                    </p:animMotion>
                                  </p:childTnLst>
                                </p:cTn>
                              </p:par>
                              <p:par>
                                <p:cTn id="171" presetID="42" presetClass="path" presetSubtype="0" repeatCount="indefinite" fill="hold" grpId="0" nodeType="withEffect">
                                  <p:stCondLst>
                                    <p:cond delay="1800"/>
                                  </p:stCondLst>
                                  <p:childTnLst>
                                    <p:animMotion origin="layout" path="M -0.14991 -0.17437 L -0.06343 1.22132 " pathEditMode="relative" rAng="0" ptsTypes="AA">
                                      <p:cBhvr>
                                        <p:cTn id="172" dur="6000" fill="hold"/>
                                        <p:tgtEl>
                                          <p:spTgt spid="27"/>
                                        </p:tgtEl>
                                        <p:attrNameLst>
                                          <p:attrName>ppt_x</p:attrName>
                                          <p:attrName>ppt_y</p:attrName>
                                        </p:attrNameLst>
                                      </p:cBhvr>
                                      <p:rCtr x="4324" y="69773"/>
                                    </p:animMotion>
                                  </p:childTnLst>
                                </p:cTn>
                              </p:par>
                              <p:par>
                                <p:cTn id="173" presetID="42" presetClass="path" presetSubtype="0" repeatCount="indefinite" fill="hold" grpId="0" nodeType="withEffect">
                                  <p:stCondLst>
                                    <p:cond delay="2800"/>
                                  </p:stCondLst>
                                  <p:childTnLst>
                                    <p:animMotion origin="layout" path="M 0.06753 -0.49194 L 0.05555 1.15834 " pathEditMode="relative" rAng="0" ptsTypes="AA">
                                      <p:cBhvr>
                                        <p:cTn id="174" dur="4750" fill="hold"/>
                                        <p:tgtEl>
                                          <p:spTgt spid="28"/>
                                        </p:tgtEl>
                                        <p:attrNameLst>
                                          <p:attrName>ppt_x</p:attrName>
                                          <p:attrName>ppt_y</p:attrName>
                                        </p:attrNameLst>
                                      </p:cBhvr>
                                      <p:rCtr x="-608" y="82500"/>
                                    </p:animMotion>
                                  </p:childTnLst>
                                </p:cTn>
                              </p:par>
                              <p:par>
                                <p:cTn id="175" presetID="8" presetClass="emph" presetSubtype="0" repeatCount="indefinite" fill="hold" grpId="1" nodeType="withEffect">
                                  <p:stCondLst>
                                    <p:cond delay="0"/>
                                  </p:stCondLst>
                                  <p:childTnLst>
                                    <p:animRot by="21600000">
                                      <p:cBhvr>
                                        <p:cTn id="176" dur="4000" fill="hold"/>
                                        <p:tgtEl>
                                          <p:spTgt spid="26"/>
                                        </p:tgtEl>
                                        <p:attrNameLst>
                                          <p:attrName>r</p:attrName>
                                        </p:attrNameLst>
                                      </p:cBhvr>
                                    </p:animRot>
                                  </p:childTnLst>
                                </p:cTn>
                              </p:par>
                              <p:par>
                                <p:cTn id="177" presetID="8" presetClass="emph" presetSubtype="0" repeatCount="indefinite" fill="hold" grpId="1" nodeType="withEffect">
                                  <p:stCondLst>
                                    <p:cond delay="0"/>
                                  </p:stCondLst>
                                  <p:childTnLst>
                                    <p:animRot by="21600000">
                                      <p:cBhvr>
                                        <p:cTn id="178" dur="3000" fill="hold"/>
                                        <p:tgtEl>
                                          <p:spTgt spid="27"/>
                                        </p:tgtEl>
                                        <p:attrNameLst>
                                          <p:attrName>r</p:attrName>
                                        </p:attrNameLst>
                                      </p:cBhvr>
                                    </p:animRot>
                                  </p:childTnLst>
                                </p:cTn>
                              </p:par>
                              <p:par>
                                <p:cTn id="179" presetID="8" presetClass="emph" presetSubtype="0" repeatCount="indefinite" fill="hold" grpId="1" nodeType="withEffect">
                                  <p:stCondLst>
                                    <p:cond delay="0"/>
                                  </p:stCondLst>
                                  <p:childTnLst>
                                    <p:animRot by="21600000">
                                      <p:cBhvr>
                                        <p:cTn id="180" dur="2000" fill="hold"/>
                                        <p:tgtEl>
                                          <p:spTgt spid="28"/>
                                        </p:tgtEl>
                                        <p:attrNameLst>
                                          <p:attrName>r</p:attrName>
                                        </p:attrNameLst>
                                      </p:cBhvr>
                                    </p:animRot>
                                  </p:childTnLst>
                                </p:cTn>
                              </p:par>
                              <p:par>
                                <p:cTn id="181" presetID="10" presetClass="entr" presetSubtype="0" repeatCount="indefinite" fill="hold" grpId="2" nodeType="with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fade">
                                      <p:cBhvr>
                                        <p:cTn id="183" dur="10"/>
                                        <p:tgtEl>
                                          <p:spTgt spid="26"/>
                                        </p:tgtEl>
                                      </p:cBhvr>
                                    </p:animEffect>
                                  </p:childTnLst>
                                </p:cTn>
                              </p:par>
                              <p:par>
                                <p:cTn id="184" presetID="10" presetClass="entr" presetSubtype="0" repeatCount="indefinite" fill="hold" grpId="2" nodeType="withEffect">
                                  <p:stCondLst>
                                    <p:cond delay="0"/>
                                  </p:stCondLst>
                                  <p:childTnLst>
                                    <p:set>
                                      <p:cBhvr>
                                        <p:cTn id="185" dur="1" fill="hold">
                                          <p:stCondLst>
                                            <p:cond delay="0"/>
                                          </p:stCondLst>
                                        </p:cTn>
                                        <p:tgtEl>
                                          <p:spTgt spid="27"/>
                                        </p:tgtEl>
                                        <p:attrNameLst>
                                          <p:attrName>style.visibility</p:attrName>
                                        </p:attrNameLst>
                                      </p:cBhvr>
                                      <p:to>
                                        <p:strVal val="visible"/>
                                      </p:to>
                                    </p:set>
                                    <p:animEffect transition="in" filter="fade">
                                      <p:cBhvr>
                                        <p:cTn id="186" dur="10"/>
                                        <p:tgtEl>
                                          <p:spTgt spid="27"/>
                                        </p:tgtEl>
                                      </p:cBhvr>
                                    </p:animEffect>
                                  </p:childTnLst>
                                </p:cTn>
                              </p:par>
                              <p:par>
                                <p:cTn id="187" presetID="10" presetClass="entr" presetSubtype="0" repeatCount="indefinite" fill="hold" grpId="2" nodeType="withEffect">
                                  <p:stCondLst>
                                    <p:cond delay="0"/>
                                  </p:stCondLst>
                                  <p:childTnLst>
                                    <p:set>
                                      <p:cBhvr>
                                        <p:cTn id="188" dur="1" fill="hold">
                                          <p:stCondLst>
                                            <p:cond delay="0"/>
                                          </p:stCondLst>
                                        </p:cTn>
                                        <p:tgtEl>
                                          <p:spTgt spid="28"/>
                                        </p:tgtEl>
                                        <p:attrNameLst>
                                          <p:attrName>style.visibility</p:attrName>
                                        </p:attrNameLst>
                                      </p:cBhvr>
                                      <p:to>
                                        <p:strVal val="visible"/>
                                      </p:to>
                                    </p:set>
                                    <p:animEffect transition="in" filter="fade">
                                      <p:cBhvr>
                                        <p:cTn id="189" dur="10"/>
                                        <p:tgtEl>
                                          <p:spTgt spid="28"/>
                                        </p:tgtEl>
                                      </p:cBhvr>
                                    </p:animEffect>
                                  </p:childTnLst>
                                </p:cTn>
                              </p:par>
                              <p:par>
                                <p:cTn id="190" presetID="42" presetClass="path" presetSubtype="0" repeatCount="indefinite" fill="hold" grpId="0" nodeType="withEffect">
                                  <p:stCondLst>
                                    <p:cond delay="0"/>
                                  </p:stCondLst>
                                  <p:childTnLst>
                                    <p:animMotion origin="layout" path="M 2.08333E-6 1.11111E-6 L 0.03502 1.14884 " pathEditMode="relative" rAng="0" ptsTypes="AA">
                                      <p:cBhvr>
                                        <p:cTn id="191" dur="5000" fill="hold"/>
                                        <p:tgtEl>
                                          <p:spTgt spid="29"/>
                                        </p:tgtEl>
                                        <p:attrNameLst>
                                          <p:attrName>ppt_x</p:attrName>
                                          <p:attrName>ppt_y</p:attrName>
                                        </p:attrNameLst>
                                      </p:cBhvr>
                                      <p:rCtr x="1745" y="57431"/>
                                    </p:animMotion>
                                  </p:childTnLst>
                                </p:cTn>
                              </p:par>
                              <p:par>
                                <p:cTn id="192" presetID="42" presetClass="path" presetSubtype="0" repeatCount="indefinite" fill="hold" grpId="0" nodeType="withEffect">
                                  <p:stCondLst>
                                    <p:cond delay="900"/>
                                  </p:stCondLst>
                                  <p:childTnLst>
                                    <p:animMotion origin="layout" path="M -0.08159 -0.17445 L -0.02482 1.21944 " pathEditMode="relative" rAng="0" ptsTypes="AA">
                                      <p:cBhvr>
                                        <p:cTn id="193" dur="4500" fill="hold"/>
                                        <p:tgtEl>
                                          <p:spTgt spid="30"/>
                                        </p:tgtEl>
                                        <p:attrNameLst>
                                          <p:attrName>ppt_x</p:attrName>
                                          <p:attrName>ppt_y</p:attrName>
                                        </p:attrNameLst>
                                      </p:cBhvr>
                                      <p:rCtr x="2830" y="69694"/>
                                    </p:animMotion>
                                  </p:childTnLst>
                                </p:cTn>
                              </p:par>
                              <p:par>
                                <p:cTn id="194" presetID="42" presetClass="path" presetSubtype="0" repeatCount="indefinite" fill="hold" grpId="0" nodeType="withEffect">
                                  <p:stCondLst>
                                    <p:cond delay="500"/>
                                  </p:stCondLst>
                                  <p:childTnLst>
                                    <p:animMotion origin="layout" path="M 0.09599 -0.26318 L 0.1533 1.13853 " pathEditMode="relative" rAng="0" ptsTypes="AA">
                                      <p:cBhvr>
                                        <p:cTn id="195" dur="5000" fill="hold"/>
                                        <p:tgtEl>
                                          <p:spTgt spid="31"/>
                                        </p:tgtEl>
                                        <p:attrNameLst>
                                          <p:attrName>ppt_x</p:attrName>
                                          <p:attrName>ppt_y</p:attrName>
                                        </p:attrNameLst>
                                      </p:cBhvr>
                                      <p:rCtr x="2865" y="70074"/>
                                    </p:animMotion>
                                  </p:childTnLst>
                                </p:cTn>
                              </p:par>
                              <p:par>
                                <p:cTn id="196" presetID="42" presetClass="path" presetSubtype="0" repeatCount="indefinite" fill="hold" grpId="0" nodeType="withEffect">
                                  <p:stCondLst>
                                    <p:cond delay="1500"/>
                                  </p:stCondLst>
                                  <p:childTnLst>
                                    <p:animMotion origin="layout" path="M 0.00111 -0.17108 L 0.0707 1.12451 " pathEditMode="relative" rAng="0" ptsTypes="AA">
                                      <p:cBhvr>
                                        <p:cTn id="197" dur="5800" fill="hold"/>
                                        <p:tgtEl>
                                          <p:spTgt spid="32"/>
                                        </p:tgtEl>
                                        <p:attrNameLst>
                                          <p:attrName>ppt_x</p:attrName>
                                          <p:attrName>ppt_y</p:attrName>
                                        </p:attrNameLst>
                                      </p:cBhvr>
                                      <p:rCtr x="3473" y="64779"/>
                                    </p:animMotion>
                                  </p:childTnLst>
                                </p:cTn>
                              </p:par>
                              <p:par>
                                <p:cTn id="198" presetID="8" presetClass="emph" presetSubtype="0" repeatCount="indefinite" fill="hold" grpId="1" nodeType="withEffect">
                                  <p:stCondLst>
                                    <p:cond delay="0"/>
                                  </p:stCondLst>
                                  <p:childTnLst>
                                    <p:animRot by="21600000">
                                      <p:cBhvr>
                                        <p:cTn id="199" dur="5000" fill="hold"/>
                                        <p:tgtEl>
                                          <p:spTgt spid="29"/>
                                        </p:tgtEl>
                                        <p:attrNameLst>
                                          <p:attrName>r</p:attrName>
                                        </p:attrNameLst>
                                      </p:cBhvr>
                                    </p:animRot>
                                  </p:childTnLst>
                                </p:cTn>
                              </p:par>
                              <p:par>
                                <p:cTn id="200" presetID="8" presetClass="emph" presetSubtype="0" repeatCount="indefinite" fill="hold" grpId="1" nodeType="withEffect">
                                  <p:stCondLst>
                                    <p:cond delay="0"/>
                                  </p:stCondLst>
                                  <p:childTnLst>
                                    <p:animRot by="21600000">
                                      <p:cBhvr>
                                        <p:cTn id="201" dur="3000" fill="hold"/>
                                        <p:tgtEl>
                                          <p:spTgt spid="30"/>
                                        </p:tgtEl>
                                        <p:attrNameLst>
                                          <p:attrName>r</p:attrName>
                                        </p:attrNameLst>
                                      </p:cBhvr>
                                    </p:animRot>
                                  </p:childTnLst>
                                </p:cTn>
                              </p:par>
                              <p:par>
                                <p:cTn id="202" presetID="8" presetClass="emph" presetSubtype="0" repeatCount="indefinite" fill="hold" grpId="1" nodeType="withEffect">
                                  <p:stCondLst>
                                    <p:cond delay="0"/>
                                  </p:stCondLst>
                                  <p:childTnLst>
                                    <p:animRot by="21600000">
                                      <p:cBhvr>
                                        <p:cTn id="203" dur="2500" fill="hold"/>
                                        <p:tgtEl>
                                          <p:spTgt spid="31"/>
                                        </p:tgtEl>
                                        <p:attrNameLst>
                                          <p:attrName>r</p:attrName>
                                        </p:attrNameLst>
                                      </p:cBhvr>
                                    </p:animRot>
                                  </p:childTnLst>
                                </p:cTn>
                              </p:par>
                              <p:par>
                                <p:cTn id="204" presetID="8" presetClass="emph" presetSubtype="0" repeatCount="indefinite" fill="hold" grpId="1" nodeType="withEffect">
                                  <p:stCondLst>
                                    <p:cond delay="0"/>
                                  </p:stCondLst>
                                  <p:childTnLst>
                                    <p:animRot by="21600000">
                                      <p:cBhvr>
                                        <p:cTn id="205" dur="3500" fill="hold"/>
                                        <p:tgtEl>
                                          <p:spTgt spid="32"/>
                                        </p:tgtEl>
                                        <p:attrNameLst>
                                          <p:attrName>r</p:attrName>
                                        </p:attrNameLst>
                                      </p:cBhvr>
                                    </p:animRot>
                                  </p:childTnLst>
                                </p:cTn>
                              </p:par>
                              <p:par>
                                <p:cTn id="206" presetID="10" presetClass="entr" presetSubtype="0" repeatCount="indefinite" fill="hold" grpId="2" nodeType="withEffect">
                                  <p:stCondLst>
                                    <p:cond delay="0"/>
                                  </p:stCondLst>
                                  <p:childTnLst>
                                    <p:set>
                                      <p:cBhvr>
                                        <p:cTn id="207" dur="1" fill="hold">
                                          <p:stCondLst>
                                            <p:cond delay="0"/>
                                          </p:stCondLst>
                                        </p:cTn>
                                        <p:tgtEl>
                                          <p:spTgt spid="29"/>
                                        </p:tgtEl>
                                        <p:attrNameLst>
                                          <p:attrName>style.visibility</p:attrName>
                                        </p:attrNameLst>
                                      </p:cBhvr>
                                      <p:to>
                                        <p:strVal val="visible"/>
                                      </p:to>
                                    </p:set>
                                    <p:animEffect transition="in" filter="fade">
                                      <p:cBhvr>
                                        <p:cTn id="208" dur="10"/>
                                        <p:tgtEl>
                                          <p:spTgt spid="29"/>
                                        </p:tgtEl>
                                      </p:cBhvr>
                                    </p:animEffect>
                                  </p:childTnLst>
                                </p:cTn>
                              </p:par>
                              <p:par>
                                <p:cTn id="209" presetID="10" presetClass="entr" presetSubtype="0" repeatCount="indefinite" fill="hold" grpId="2" nodeType="withEffect">
                                  <p:stCondLst>
                                    <p:cond delay="0"/>
                                  </p:stCondLst>
                                  <p:childTnLst>
                                    <p:set>
                                      <p:cBhvr>
                                        <p:cTn id="210" dur="1" fill="hold">
                                          <p:stCondLst>
                                            <p:cond delay="0"/>
                                          </p:stCondLst>
                                        </p:cTn>
                                        <p:tgtEl>
                                          <p:spTgt spid="30"/>
                                        </p:tgtEl>
                                        <p:attrNameLst>
                                          <p:attrName>style.visibility</p:attrName>
                                        </p:attrNameLst>
                                      </p:cBhvr>
                                      <p:to>
                                        <p:strVal val="visible"/>
                                      </p:to>
                                    </p:set>
                                    <p:animEffect transition="in" filter="fade">
                                      <p:cBhvr>
                                        <p:cTn id="211" dur="10"/>
                                        <p:tgtEl>
                                          <p:spTgt spid="30"/>
                                        </p:tgtEl>
                                      </p:cBhvr>
                                    </p:animEffect>
                                  </p:childTnLst>
                                </p:cTn>
                              </p:par>
                              <p:par>
                                <p:cTn id="212" presetID="10" presetClass="entr" presetSubtype="0" repeatCount="indefinite" fill="hold" grpId="2" nodeType="withEffect">
                                  <p:stCondLst>
                                    <p:cond delay="0"/>
                                  </p:stCondLst>
                                  <p:childTnLst>
                                    <p:set>
                                      <p:cBhvr>
                                        <p:cTn id="213" dur="1" fill="hold">
                                          <p:stCondLst>
                                            <p:cond delay="0"/>
                                          </p:stCondLst>
                                        </p:cTn>
                                        <p:tgtEl>
                                          <p:spTgt spid="31"/>
                                        </p:tgtEl>
                                        <p:attrNameLst>
                                          <p:attrName>style.visibility</p:attrName>
                                        </p:attrNameLst>
                                      </p:cBhvr>
                                      <p:to>
                                        <p:strVal val="visible"/>
                                      </p:to>
                                    </p:set>
                                    <p:animEffect transition="in" filter="fade">
                                      <p:cBhvr>
                                        <p:cTn id="214" dur="10"/>
                                        <p:tgtEl>
                                          <p:spTgt spid="31"/>
                                        </p:tgtEl>
                                      </p:cBhvr>
                                    </p:animEffect>
                                  </p:childTnLst>
                                </p:cTn>
                              </p:par>
                              <p:par>
                                <p:cTn id="215" presetID="10" presetClass="entr" presetSubtype="0" repeatCount="indefinite" fill="hold" grpId="2" nodeType="withEffect">
                                  <p:stCondLst>
                                    <p:cond delay="0"/>
                                  </p:stCondLst>
                                  <p:childTnLst>
                                    <p:set>
                                      <p:cBhvr>
                                        <p:cTn id="216" dur="1" fill="hold">
                                          <p:stCondLst>
                                            <p:cond delay="0"/>
                                          </p:stCondLst>
                                        </p:cTn>
                                        <p:tgtEl>
                                          <p:spTgt spid="32"/>
                                        </p:tgtEl>
                                        <p:attrNameLst>
                                          <p:attrName>style.visibility</p:attrName>
                                        </p:attrNameLst>
                                      </p:cBhvr>
                                      <p:to>
                                        <p:strVal val="visible"/>
                                      </p:to>
                                    </p:set>
                                    <p:animEffect transition="in" filter="fade">
                                      <p:cBhvr>
                                        <p:cTn id="217" dur="10"/>
                                        <p:tgtEl>
                                          <p:spTgt spid="32"/>
                                        </p:tgtEl>
                                      </p:cBhvr>
                                    </p:animEffect>
                                  </p:childTnLst>
                                </p:cTn>
                              </p:par>
                              <p:par>
                                <p:cTn id="218" presetID="42" presetClass="path" presetSubtype="0" repeatCount="indefinite" fill="hold" grpId="0" nodeType="withEffect">
                                  <p:stCondLst>
                                    <p:cond delay="2700"/>
                                  </p:stCondLst>
                                  <p:childTnLst>
                                    <p:animMotion origin="layout" path="M -4.79167E-6 1.11111E-6 L 0.07826 1.12778 " pathEditMode="relative" rAng="0" ptsTypes="AA">
                                      <p:cBhvr>
                                        <p:cTn id="219" dur="6000" fill="hold"/>
                                        <p:tgtEl>
                                          <p:spTgt spid="33"/>
                                        </p:tgtEl>
                                        <p:attrNameLst>
                                          <p:attrName>ppt_x</p:attrName>
                                          <p:attrName>ppt_y</p:attrName>
                                        </p:attrNameLst>
                                      </p:cBhvr>
                                      <p:rCtr x="3906" y="56389"/>
                                    </p:animMotion>
                                  </p:childTnLst>
                                </p:cTn>
                              </p:par>
                              <p:par>
                                <p:cTn id="220" presetID="42" presetClass="path" presetSubtype="0" repeatCount="indefinite" fill="hold" grpId="0" nodeType="withEffect">
                                  <p:stCondLst>
                                    <p:cond delay="1800"/>
                                  </p:stCondLst>
                                  <p:childTnLst>
                                    <p:animMotion origin="layout" path="M -0.14983 -0.17445 L -0.1283 1.21944 " pathEditMode="relative" rAng="0" ptsTypes="AA">
                                      <p:cBhvr>
                                        <p:cTn id="221" dur="6000" fill="hold"/>
                                        <p:tgtEl>
                                          <p:spTgt spid="34"/>
                                        </p:tgtEl>
                                        <p:attrNameLst>
                                          <p:attrName>ppt_x</p:attrName>
                                          <p:attrName>ppt_y</p:attrName>
                                        </p:attrNameLst>
                                      </p:cBhvr>
                                      <p:rCtr x="1076" y="69694"/>
                                    </p:animMotion>
                                  </p:childTnLst>
                                </p:cTn>
                              </p:par>
                              <p:par>
                                <p:cTn id="222" presetID="42" presetClass="path" presetSubtype="0" repeatCount="indefinite" fill="hold" grpId="0" nodeType="withEffect">
                                  <p:stCondLst>
                                    <p:cond delay="1400"/>
                                  </p:stCondLst>
                                  <p:childTnLst>
                                    <p:animMotion origin="layout" path="M 0.16962 -0.32639 L 0.23524 1.12278 " pathEditMode="relative" rAng="0" ptsTypes="AA">
                                      <p:cBhvr>
                                        <p:cTn id="223" dur="8250" fill="hold"/>
                                        <p:tgtEl>
                                          <p:spTgt spid="35"/>
                                        </p:tgtEl>
                                        <p:attrNameLst>
                                          <p:attrName>ppt_x</p:attrName>
                                          <p:attrName>ppt_y</p:attrName>
                                        </p:attrNameLst>
                                      </p:cBhvr>
                                      <p:rCtr x="3281" y="72444"/>
                                    </p:animMotion>
                                  </p:childTnLst>
                                </p:cTn>
                              </p:par>
                              <p:par>
                                <p:cTn id="224" presetID="42" presetClass="path" presetSubtype="0" repeatCount="indefinite" fill="hold" grpId="0" nodeType="withEffect">
                                  <p:stCondLst>
                                    <p:cond delay="600"/>
                                  </p:stCondLst>
                                  <p:childTnLst>
                                    <p:animMotion origin="layout" path="M -0.05 -0.14333 L 0.08316 1.145 " pathEditMode="relative" rAng="0" ptsTypes="AA">
                                      <p:cBhvr>
                                        <p:cTn id="225" dur="6250" fill="hold"/>
                                        <p:tgtEl>
                                          <p:spTgt spid="36"/>
                                        </p:tgtEl>
                                        <p:attrNameLst>
                                          <p:attrName>ppt_x</p:attrName>
                                          <p:attrName>ppt_y</p:attrName>
                                        </p:attrNameLst>
                                      </p:cBhvr>
                                      <p:rCtr x="6649" y="64417"/>
                                    </p:animMotion>
                                  </p:childTnLst>
                                </p:cTn>
                              </p:par>
                              <p:par>
                                <p:cTn id="226" presetID="8" presetClass="emph" presetSubtype="0" repeatCount="indefinite" fill="hold" grpId="1" nodeType="withEffect">
                                  <p:stCondLst>
                                    <p:cond delay="0"/>
                                  </p:stCondLst>
                                  <p:childTnLst>
                                    <p:animRot by="21600000">
                                      <p:cBhvr>
                                        <p:cTn id="227" dur="5000" fill="hold"/>
                                        <p:tgtEl>
                                          <p:spTgt spid="33"/>
                                        </p:tgtEl>
                                        <p:attrNameLst>
                                          <p:attrName>r</p:attrName>
                                        </p:attrNameLst>
                                      </p:cBhvr>
                                    </p:animRot>
                                  </p:childTnLst>
                                </p:cTn>
                              </p:par>
                              <p:par>
                                <p:cTn id="228" presetID="8" presetClass="emph" presetSubtype="0" repeatCount="indefinite" fill="hold" grpId="1" nodeType="withEffect">
                                  <p:stCondLst>
                                    <p:cond delay="0"/>
                                  </p:stCondLst>
                                  <p:childTnLst>
                                    <p:animRot by="21600000">
                                      <p:cBhvr>
                                        <p:cTn id="229" dur="3000" fill="hold"/>
                                        <p:tgtEl>
                                          <p:spTgt spid="34"/>
                                        </p:tgtEl>
                                        <p:attrNameLst>
                                          <p:attrName>r</p:attrName>
                                        </p:attrNameLst>
                                      </p:cBhvr>
                                    </p:animRot>
                                  </p:childTnLst>
                                </p:cTn>
                              </p:par>
                              <p:par>
                                <p:cTn id="230" presetID="8" presetClass="emph" presetSubtype="0" repeatCount="indefinite" fill="hold" grpId="1" nodeType="withEffect">
                                  <p:stCondLst>
                                    <p:cond delay="0"/>
                                  </p:stCondLst>
                                  <p:childTnLst>
                                    <p:animRot by="21600000">
                                      <p:cBhvr>
                                        <p:cTn id="231" dur="2500" fill="hold"/>
                                        <p:tgtEl>
                                          <p:spTgt spid="35"/>
                                        </p:tgtEl>
                                        <p:attrNameLst>
                                          <p:attrName>r</p:attrName>
                                        </p:attrNameLst>
                                      </p:cBhvr>
                                    </p:animRot>
                                  </p:childTnLst>
                                </p:cTn>
                              </p:par>
                              <p:par>
                                <p:cTn id="232" presetID="8" presetClass="emph" presetSubtype="0" repeatCount="indefinite" fill="hold" grpId="1" nodeType="withEffect">
                                  <p:stCondLst>
                                    <p:cond delay="0"/>
                                  </p:stCondLst>
                                  <p:childTnLst>
                                    <p:animRot by="21600000">
                                      <p:cBhvr>
                                        <p:cTn id="233" dur="3500" fill="hold"/>
                                        <p:tgtEl>
                                          <p:spTgt spid="36"/>
                                        </p:tgtEl>
                                        <p:attrNameLst>
                                          <p:attrName>r</p:attrName>
                                        </p:attrNameLst>
                                      </p:cBhvr>
                                    </p:animRot>
                                  </p:childTnLst>
                                </p:cTn>
                              </p:par>
                              <p:par>
                                <p:cTn id="234" presetID="10" presetClass="entr" presetSubtype="0" repeatCount="indefinite" fill="hold" grpId="2" nodeType="withEffect">
                                  <p:stCondLst>
                                    <p:cond delay="0"/>
                                  </p:stCondLst>
                                  <p:childTnLst>
                                    <p:set>
                                      <p:cBhvr>
                                        <p:cTn id="235" dur="1" fill="hold">
                                          <p:stCondLst>
                                            <p:cond delay="0"/>
                                          </p:stCondLst>
                                        </p:cTn>
                                        <p:tgtEl>
                                          <p:spTgt spid="33"/>
                                        </p:tgtEl>
                                        <p:attrNameLst>
                                          <p:attrName>style.visibility</p:attrName>
                                        </p:attrNameLst>
                                      </p:cBhvr>
                                      <p:to>
                                        <p:strVal val="visible"/>
                                      </p:to>
                                    </p:set>
                                    <p:animEffect transition="in" filter="fade">
                                      <p:cBhvr>
                                        <p:cTn id="236" dur="10"/>
                                        <p:tgtEl>
                                          <p:spTgt spid="33"/>
                                        </p:tgtEl>
                                      </p:cBhvr>
                                    </p:animEffect>
                                  </p:childTnLst>
                                </p:cTn>
                              </p:par>
                              <p:par>
                                <p:cTn id="237" presetID="10" presetClass="entr" presetSubtype="0" repeatCount="indefinite" fill="hold" grpId="2" nodeType="withEffect">
                                  <p:stCondLst>
                                    <p:cond delay="0"/>
                                  </p:stCondLst>
                                  <p:childTnLst>
                                    <p:set>
                                      <p:cBhvr>
                                        <p:cTn id="238" dur="1" fill="hold">
                                          <p:stCondLst>
                                            <p:cond delay="0"/>
                                          </p:stCondLst>
                                        </p:cTn>
                                        <p:tgtEl>
                                          <p:spTgt spid="34"/>
                                        </p:tgtEl>
                                        <p:attrNameLst>
                                          <p:attrName>style.visibility</p:attrName>
                                        </p:attrNameLst>
                                      </p:cBhvr>
                                      <p:to>
                                        <p:strVal val="visible"/>
                                      </p:to>
                                    </p:set>
                                    <p:animEffect transition="in" filter="fade">
                                      <p:cBhvr>
                                        <p:cTn id="239" dur="10"/>
                                        <p:tgtEl>
                                          <p:spTgt spid="34"/>
                                        </p:tgtEl>
                                      </p:cBhvr>
                                    </p:animEffect>
                                  </p:childTnLst>
                                </p:cTn>
                              </p:par>
                              <p:par>
                                <p:cTn id="240" presetID="10" presetClass="entr" presetSubtype="0" repeatCount="indefinite" fill="hold" grpId="2" nodeType="withEffect">
                                  <p:stCondLst>
                                    <p:cond delay="0"/>
                                  </p:stCondLst>
                                  <p:childTnLst>
                                    <p:set>
                                      <p:cBhvr>
                                        <p:cTn id="241" dur="1" fill="hold">
                                          <p:stCondLst>
                                            <p:cond delay="0"/>
                                          </p:stCondLst>
                                        </p:cTn>
                                        <p:tgtEl>
                                          <p:spTgt spid="35"/>
                                        </p:tgtEl>
                                        <p:attrNameLst>
                                          <p:attrName>style.visibility</p:attrName>
                                        </p:attrNameLst>
                                      </p:cBhvr>
                                      <p:to>
                                        <p:strVal val="visible"/>
                                      </p:to>
                                    </p:set>
                                    <p:animEffect transition="in" filter="fade">
                                      <p:cBhvr>
                                        <p:cTn id="242" dur="10"/>
                                        <p:tgtEl>
                                          <p:spTgt spid="35"/>
                                        </p:tgtEl>
                                      </p:cBhvr>
                                    </p:animEffect>
                                  </p:childTnLst>
                                </p:cTn>
                              </p:par>
                              <p:par>
                                <p:cTn id="243" presetID="10" presetClass="entr" presetSubtype="0" repeatCount="indefinite" fill="hold" grpId="2" nodeType="withEffect">
                                  <p:stCondLst>
                                    <p:cond delay="0"/>
                                  </p:stCondLst>
                                  <p:childTnLst>
                                    <p:set>
                                      <p:cBhvr>
                                        <p:cTn id="244" dur="1" fill="hold">
                                          <p:stCondLst>
                                            <p:cond delay="0"/>
                                          </p:stCondLst>
                                        </p:cTn>
                                        <p:tgtEl>
                                          <p:spTgt spid="36"/>
                                        </p:tgtEl>
                                        <p:attrNameLst>
                                          <p:attrName>style.visibility</p:attrName>
                                        </p:attrNameLst>
                                      </p:cBhvr>
                                      <p:to>
                                        <p:strVal val="visible"/>
                                      </p:to>
                                    </p:set>
                                    <p:animEffect transition="in" filter="fade">
                                      <p:cBhvr>
                                        <p:cTn id="245" dur="10"/>
                                        <p:tgtEl>
                                          <p:spTgt spid="36"/>
                                        </p:tgtEl>
                                      </p:cBhvr>
                                    </p:animEffect>
                                  </p:childTnLst>
                                </p:cTn>
                              </p:par>
                              <p:par>
                                <p:cTn id="246" presetID="42" presetClass="path" presetSubtype="0" repeatCount="indefinite" fill="hold" grpId="0" nodeType="withEffect">
                                  <p:stCondLst>
                                    <p:cond delay="0"/>
                                  </p:stCondLst>
                                  <p:childTnLst>
                                    <p:animMotion origin="layout" path="M -6.64235E-7 -3.79278E-6 L 0.03269 1.1716 " pathEditMode="relative" rAng="0" ptsTypes="AA">
                                      <p:cBhvr>
                                        <p:cTn id="247" dur="5000" fill="hold"/>
                                        <p:tgtEl>
                                          <p:spTgt spid="37"/>
                                        </p:tgtEl>
                                        <p:attrNameLst>
                                          <p:attrName>ppt_x</p:attrName>
                                          <p:attrName>ppt_y</p:attrName>
                                        </p:attrNameLst>
                                      </p:cBhvr>
                                      <p:rCtr x="1628" y="58580"/>
                                    </p:animMotion>
                                  </p:childTnLst>
                                </p:cTn>
                              </p:par>
                              <p:par>
                                <p:cTn id="248" presetID="42" presetClass="path" presetSubtype="0" repeatCount="indefinite" fill="hold" grpId="0" nodeType="withEffect">
                                  <p:stCondLst>
                                    <p:cond delay="900"/>
                                  </p:stCondLst>
                                  <p:childTnLst>
                                    <p:animMotion origin="layout" path="M -0.08159 -0.17445 L -0.02482 1.21944 " pathEditMode="relative" rAng="0" ptsTypes="AA">
                                      <p:cBhvr>
                                        <p:cTn id="249" dur="4500" fill="hold"/>
                                        <p:tgtEl>
                                          <p:spTgt spid="38"/>
                                        </p:tgtEl>
                                        <p:attrNameLst>
                                          <p:attrName>ppt_x</p:attrName>
                                          <p:attrName>ppt_y</p:attrName>
                                        </p:attrNameLst>
                                      </p:cBhvr>
                                      <p:rCtr x="2830" y="69694"/>
                                    </p:animMotion>
                                  </p:childTnLst>
                                </p:cTn>
                              </p:par>
                              <p:par>
                                <p:cTn id="250" presetID="42" presetClass="path" presetSubtype="0" repeatCount="indefinite" fill="hold" grpId="0" nodeType="withEffect">
                                  <p:stCondLst>
                                    <p:cond delay="500"/>
                                  </p:stCondLst>
                                  <p:childTnLst>
                                    <p:animMotion origin="layout" path="M 0.09599 -0.26318 L 0.15278 1.14547 " pathEditMode="relative" rAng="0" ptsTypes="AA">
                                      <p:cBhvr>
                                        <p:cTn id="251" dur="5000" fill="hold"/>
                                        <p:tgtEl>
                                          <p:spTgt spid="39"/>
                                        </p:tgtEl>
                                        <p:attrNameLst>
                                          <p:attrName>ppt_x</p:attrName>
                                          <p:attrName>ppt_y</p:attrName>
                                        </p:attrNameLst>
                                      </p:cBhvr>
                                      <p:rCtr x="2839" y="70421"/>
                                    </p:animMotion>
                                  </p:childTnLst>
                                </p:cTn>
                              </p:par>
                              <p:par>
                                <p:cTn id="252" presetID="42" presetClass="path" presetSubtype="0" repeatCount="indefinite" fill="hold" grpId="0" nodeType="withEffect">
                                  <p:stCondLst>
                                    <p:cond delay="1500"/>
                                  </p:stCondLst>
                                  <p:childTnLst>
                                    <p:animMotion origin="layout" path="M 0.00117 -0.1709 L 0.07137 1.18525 " pathEditMode="relative" rAng="0" ptsTypes="AA">
                                      <p:cBhvr>
                                        <p:cTn id="253" dur="5800" fill="hold"/>
                                        <p:tgtEl>
                                          <p:spTgt spid="40"/>
                                        </p:tgtEl>
                                        <p:attrNameLst>
                                          <p:attrName>ppt_x</p:attrName>
                                          <p:attrName>ppt_y</p:attrName>
                                        </p:attrNameLst>
                                      </p:cBhvr>
                                      <p:rCtr x="3504" y="67808"/>
                                    </p:animMotion>
                                  </p:childTnLst>
                                </p:cTn>
                              </p:par>
                              <p:par>
                                <p:cTn id="254" presetID="8" presetClass="emph" presetSubtype="0" repeatCount="indefinite" fill="hold" grpId="1" nodeType="withEffect">
                                  <p:stCondLst>
                                    <p:cond delay="0"/>
                                  </p:stCondLst>
                                  <p:childTnLst>
                                    <p:animRot by="21600000">
                                      <p:cBhvr>
                                        <p:cTn id="255" dur="5000" fill="hold"/>
                                        <p:tgtEl>
                                          <p:spTgt spid="37"/>
                                        </p:tgtEl>
                                        <p:attrNameLst>
                                          <p:attrName>r</p:attrName>
                                        </p:attrNameLst>
                                      </p:cBhvr>
                                    </p:animRot>
                                  </p:childTnLst>
                                </p:cTn>
                              </p:par>
                              <p:par>
                                <p:cTn id="256" presetID="8" presetClass="emph" presetSubtype="0" repeatCount="indefinite" fill="hold" grpId="1" nodeType="withEffect">
                                  <p:stCondLst>
                                    <p:cond delay="0"/>
                                  </p:stCondLst>
                                  <p:childTnLst>
                                    <p:animRot by="21600000">
                                      <p:cBhvr>
                                        <p:cTn id="257" dur="3000" fill="hold"/>
                                        <p:tgtEl>
                                          <p:spTgt spid="38"/>
                                        </p:tgtEl>
                                        <p:attrNameLst>
                                          <p:attrName>r</p:attrName>
                                        </p:attrNameLst>
                                      </p:cBhvr>
                                    </p:animRot>
                                  </p:childTnLst>
                                </p:cTn>
                              </p:par>
                              <p:par>
                                <p:cTn id="258" presetID="8" presetClass="emph" presetSubtype="0" repeatCount="indefinite" fill="hold" grpId="1" nodeType="withEffect">
                                  <p:stCondLst>
                                    <p:cond delay="0"/>
                                  </p:stCondLst>
                                  <p:childTnLst>
                                    <p:animRot by="21600000">
                                      <p:cBhvr>
                                        <p:cTn id="259" dur="2500" fill="hold"/>
                                        <p:tgtEl>
                                          <p:spTgt spid="39"/>
                                        </p:tgtEl>
                                        <p:attrNameLst>
                                          <p:attrName>r</p:attrName>
                                        </p:attrNameLst>
                                      </p:cBhvr>
                                    </p:animRot>
                                  </p:childTnLst>
                                </p:cTn>
                              </p:par>
                              <p:par>
                                <p:cTn id="260" presetID="8" presetClass="emph" presetSubtype="0" repeatCount="indefinite" fill="hold" grpId="1" nodeType="withEffect">
                                  <p:stCondLst>
                                    <p:cond delay="0"/>
                                  </p:stCondLst>
                                  <p:childTnLst>
                                    <p:animRot by="21600000">
                                      <p:cBhvr>
                                        <p:cTn id="261" dur="3500" fill="hold"/>
                                        <p:tgtEl>
                                          <p:spTgt spid="40"/>
                                        </p:tgtEl>
                                        <p:attrNameLst>
                                          <p:attrName>r</p:attrName>
                                        </p:attrNameLst>
                                      </p:cBhvr>
                                    </p:animRot>
                                  </p:childTnLst>
                                </p:cTn>
                              </p:par>
                              <p:par>
                                <p:cTn id="262" presetID="10" presetClass="entr" presetSubtype="0" repeatCount="indefinite" fill="hold" grpId="2" nodeType="withEffect">
                                  <p:stCondLst>
                                    <p:cond delay="0"/>
                                  </p:stCondLst>
                                  <p:childTnLst>
                                    <p:set>
                                      <p:cBhvr>
                                        <p:cTn id="263" dur="1" fill="hold">
                                          <p:stCondLst>
                                            <p:cond delay="0"/>
                                          </p:stCondLst>
                                        </p:cTn>
                                        <p:tgtEl>
                                          <p:spTgt spid="37"/>
                                        </p:tgtEl>
                                        <p:attrNameLst>
                                          <p:attrName>style.visibility</p:attrName>
                                        </p:attrNameLst>
                                      </p:cBhvr>
                                      <p:to>
                                        <p:strVal val="visible"/>
                                      </p:to>
                                    </p:set>
                                    <p:animEffect transition="in" filter="fade">
                                      <p:cBhvr>
                                        <p:cTn id="264" dur="10"/>
                                        <p:tgtEl>
                                          <p:spTgt spid="37"/>
                                        </p:tgtEl>
                                      </p:cBhvr>
                                    </p:animEffect>
                                  </p:childTnLst>
                                </p:cTn>
                              </p:par>
                              <p:par>
                                <p:cTn id="265" presetID="10" presetClass="entr" presetSubtype="0" repeatCount="indefinite" fill="hold" grpId="2" nodeType="withEffect">
                                  <p:stCondLst>
                                    <p:cond delay="0"/>
                                  </p:stCondLst>
                                  <p:childTnLst>
                                    <p:set>
                                      <p:cBhvr>
                                        <p:cTn id="266" dur="1" fill="hold">
                                          <p:stCondLst>
                                            <p:cond delay="0"/>
                                          </p:stCondLst>
                                        </p:cTn>
                                        <p:tgtEl>
                                          <p:spTgt spid="38"/>
                                        </p:tgtEl>
                                        <p:attrNameLst>
                                          <p:attrName>style.visibility</p:attrName>
                                        </p:attrNameLst>
                                      </p:cBhvr>
                                      <p:to>
                                        <p:strVal val="visible"/>
                                      </p:to>
                                    </p:set>
                                    <p:animEffect transition="in" filter="fade">
                                      <p:cBhvr>
                                        <p:cTn id="267" dur="10"/>
                                        <p:tgtEl>
                                          <p:spTgt spid="38"/>
                                        </p:tgtEl>
                                      </p:cBhvr>
                                    </p:animEffect>
                                  </p:childTnLst>
                                </p:cTn>
                              </p:par>
                              <p:par>
                                <p:cTn id="268" presetID="10" presetClass="entr" presetSubtype="0" repeatCount="indefinite" fill="hold" grpId="2" nodeType="withEffect">
                                  <p:stCondLst>
                                    <p:cond delay="0"/>
                                  </p:stCondLst>
                                  <p:childTnLst>
                                    <p:set>
                                      <p:cBhvr>
                                        <p:cTn id="269" dur="1" fill="hold">
                                          <p:stCondLst>
                                            <p:cond delay="0"/>
                                          </p:stCondLst>
                                        </p:cTn>
                                        <p:tgtEl>
                                          <p:spTgt spid="39"/>
                                        </p:tgtEl>
                                        <p:attrNameLst>
                                          <p:attrName>style.visibility</p:attrName>
                                        </p:attrNameLst>
                                      </p:cBhvr>
                                      <p:to>
                                        <p:strVal val="visible"/>
                                      </p:to>
                                    </p:set>
                                    <p:animEffect transition="in" filter="fade">
                                      <p:cBhvr>
                                        <p:cTn id="270" dur="10"/>
                                        <p:tgtEl>
                                          <p:spTgt spid="39"/>
                                        </p:tgtEl>
                                      </p:cBhvr>
                                    </p:animEffect>
                                  </p:childTnLst>
                                </p:cTn>
                              </p:par>
                              <p:par>
                                <p:cTn id="271" presetID="10" presetClass="entr" presetSubtype="0" repeatCount="indefinite" fill="hold" grpId="2" nodeType="withEffect">
                                  <p:stCondLst>
                                    <p:cond delay="0"/>
                                  </p:stCondLst>
                                  <p:childTnLst>
                                    <p:set>
                                      <p:cBhvr>
                                        <p:cTn id="272" dur="1" fill="hold">
                                          <p:stCondLst>
                                            <p:cond delay="0"/>
                                          </p:stCondLst>
                                        </p:cTn>
                                        <p:tgtEl>
                                          <p:spTgt spid="40"/>
                                        </p:tgtEl>
                                        <p:attrNameLst>
                                          <p:attrName>style.visibility</p:attrName>
                                        </p:attrNameLst>
                                      </p:cBhvr>
                                      <p:to>
                                        <p:strVal val="visible"/>
                                      </p:to>
                                    </p:set>
                                    <p:animEffect transition="in" filter="fade">
                                      <p:cBhvr>
                                        <p:cTn id="273" dur="10"/>
                                        <p:tgtEl>
                                          <p:spTgt spid="40"/>
                                        </p:tgtEl>
                                      </p:cBhvr>
                                    </p:animEffect>
                                  </p:childTnLst>
                                </p:cTn>
                              </p:par>
                              <p:par>
                                <p:cTn id="274" presetID="42" presetClass="path" presetSubtype="0" repeatCount="indefinite" fill="hold" grpId="0" nodeType="withEffect">
                                  <p:stCondLst>
                                    <p:cond delay="2700"/>
                                  </p:stCondLst>
                                  <p:childTnLst>
                                    <p:animMotion origin="layout" path="M 2.96952E-6 -3.79278E-6 L 0.07606 1.18201 " pathEditMode="relative" rAng="0" ptsTypes="AA">
                                      <p:cBhvr>
                                        <p:cTn id="275" dur="6000" fill="hold"/>
                                        <p:tgtEl>
                                          <p:spTgt spid="41"/>
                                        </p:tgtEl>
                                        <p:attrNameLst>
                                          <p:attrName>ppt_x</p:attrName>
                                          <p:attrName>ppt_y</p:attrName>
                                        </p:attrNameLst>
                                      </p:cBhvr>
                                      <p:rCtr x="3803" y="59089"/>
                                    </p:animMotion>
                                  </p:childTnLst>
                                </p:cTn>
                              </p:par>
                              <p:par>
                                <p:cTn id="276" presetID="42" presetClass="path" presetSubtype="0" repeatCount="indefinite" fill="hold" grpId="0" nodeType="withEffect">
                                  <p:stCondLst>
                                    <p:cond delay="1800"/>
                                  </p:stCondLst>
                                  <p:childTnLst>
                                    <p:animMotion origin="layout" path="M -0.14983 -0.17445 L -0.1283 1.21944 " pathEditMode="relative" rAng="0" ptsTypes="AA">
                                      <p:cBhvr>
                                        <p:cTn id="277" dur="6000" fill="hold"/>
                                        <p:tgtEl>
                                          <p:spTgt spid="42"/>
                                        </p:tgtEl>
                                        <p:attrNameLst>
                                          <p:attrName>ppt_x</p:attrName>
                                          <p:attrName>ppt_y</p:attrName>
                                        </p:attrNameLst>
                                      </p:cBhvr>
                                      <p:rCtr x="1076" y="69694"/>
                                    </p:animMotion>
                                  </p:childTnLst>
                                </p:cTn>
                              </p:par>
                              <p:par>
                                <p:cTn id="278" presetID="42" presetClass="path" presetSubtype="0" repeatCount="indefinite" fill="hold" grpId="0" nodeType="withEffect">
                                  <p:stCondLst>
                                    <p:cond delay="1400"/>
                                  </p:stCondLst>
                                  <p:childTnLst>
                                    <p:animMotion origin="layout" path="M 0.16971 -0.32608 L 0.16658 1.20838 " pathEditMode="relative" rAng="0" ptsTypes="AA">
                                      <p:cBhvr>
                                        <p:cTn id="279" dur="8250" fill="hold"/>
                                        <p:tgtEl>
                                          <p:spTgt spid="43"/>
                                        </p:tgtEl>
                                        <p:attrNameLst>
                                          <p:attrName>ppt_x</p:attrName>
                                          <p:attrName>ppt_y</p:attrName>
                                        </p:attrNameLst>
                                      </p:cBhvr>
                                      <p:rCtr x="-156" y="76711"/>
                                    </p:animMotion>
                                  </p:childTnLst>
                                </p:cTn>
                              </p:par>
                              <p:par>
                                <p:cTn id="280" presetID="42" presetClass="path" presetSubtype="0" repeatCount="indefinite" fill="hold" grpId="0" nodeType="withEffect">
                                  <p:stCondLst>
                                    <p:cond delay="600"/>
                                  </p:stCondLst>
                                  <p:childTnLst>
                                    <p:animMotion origin="layout" path="M -0.05002 -0.14315 L 0.08518 1.19565 " pathEditMode="relative" rAng="0" ptsTypes="AA">
                                      <p:cBhvr>
                                        <p:cTn id="281" dur="6250" fill="hold"/>
                                        <p:tgtEl>
                                          <p:spTgt spid="44"/>
                                        </p:tgtEl>
                                        <p:attrNameLst>
                                          <p:attrName>ppt_x</p:attrName>
                                          <p:attrName>ppt_y</p:attrName>
                                        </p:attrNameLst>
                                      </p:cBhvr>
                                      <p:rCtr x="6760" y="66929"/>
                                    </p:animMotion>
                                  </p:childTnLst>
                                </p:cTn>
                              </p:par>
                              <p:par>
                                <p:cTn id="282" presetID="8" presetClass="emph" presetSubtype="0" repeatCount="indefinite" fill="hold" grpId="1" nodeType="withEffect">
                                  <p:stCondLst>
                                    <p:cond delay="0"/>
                                  </p:stCondLst>
                                  <p:childTnLst>
                                    <p:animRot by="21600000">
                                      <p:cBhvr>
                                        <p:cTn id="283" dur="5000" fill="hold"/>
                                        <p:tgtEl>
                                          <p:spTgt spid="41"/>
                                        </p:tgtEl>
                                        <p:attrNameLst>
                                          <p:attrName>r</p:attrName>
                                        </p:attrNameLst>
                                      </p:cBhvr>
                                    </p:animRot>
                                  </p:childTnLst>
                                </p:cTn>
                              </p:par>
                              <p:par>
                                <p:cTn id="284" presetID="8" presetClass="emph" presetSubtype="0" repeatCount="indefinite" fill="hold" grpId="1" nodeType="withEffect">
                                  <p:stCondLst>
                                    <p:cond delay="0"/>
                                  </p:stCondLst>
                                  <p:childTnLst>
                                    <p:animRot by="21600000">
                                      <p:cBhvr>
                                        <p:cTn id="285" dur="3000" fill="hold"/>
                                        <p:tgtEl>
                                          <p:spTgt spid="42"/>
                                        </p:tgtEl>
                                        <p:attrNameLst>
                                          <p:attrName>r</p:attrName>
                                        </p:attrNameLst>
                                      </p:cBhvr>
                                    </p:animRot>
                                  </p:childTnLst>
                                </p:cTn>
                              </p:par>
                              <p:par>
                                <p:cTn id="286" presetID="8" presetClass="emph" presetSubtype="0" repeatCount="indefinite" fill="hold" grpId="1" nodeType="withEffect">
                                  <p:stCondLst>
                                    <p:cond delay="0"/>
                                  </p:stCondLst>
                                  <p:childTnLst>
                                    <p:animRot by="21600000">
                                      <p:cBhvr>
                                        <p:cTn id="287" dur="2500" fill="hold"/>
                                        <p:tgtEl>
                                          <p:spTgt spid="43"/>
                                        </p:tgtEl>
                                        <p:attrNameLst>
                                          <p:attrName>r</p:attrName>
                                        </p:attrNameLst>
                                      </p:cBhvr>
                                    </p:animRot>
                                  </p:childTnLst>
                                </p:cTn>
                              </p:par>
                              <p:par>
                                <p:cTn id="288" presetID="8" presetClass="emph" presetSubtype="0" repeatCount="indefinite" fill="hold" grpId="1" nodeType="withEffect">
                                  <p:stCondLst>
                                    <p:cond delay="0"/>
                                  </p:stCondLst>
                                  <p:childTnLst>
                                    <p:animRot by="21600000">
                                      <p:cBhvr>
                                        <p:cTn id="289" dur="3500" fill="hold"/>
                                        <p:tgtEl>
                                          <p:spTgt spid="44"/>
                                        </p:tgtEl>
                                        <p:attrNameLst>
                                          <p:attrName>r</p:attrName>
                                        </p:attrNameLst>
                                      </p:cBhvr>
                                    </p:animRot>
                                  </p:childTnLst>
                                </p:cTn>
                              </p:par>
                              <p:par>
                                <p:cTn id="290" presetID="10" presetClass="entr" presetSubtype="0" repeatCount="indefinite" fill="hold" grpId="2" nodeType="withEffect">
                                  <p:stCondLst>
                                    <p:cond delay="0"/>
                                  </p:stCondLst>
                                  <p:childTnLst>
                                    <p:set>
                                      <p:cBhvr>
                                        <p:cTn id="291" dur="1" fill="hold">
                                          <p:stCondLst>
                                            <p:cond delay="0"/>
                                          </p:stCondLst>
                                        </p:cTn>
                                        <p:tgtEl>
                                          <p:spTgt spid="41"/>
                                        </p:tgtEl>
                                        <p:attrNameLst>
                                          <p:attrName>style.visibility</p:attrName>
                                        </p:attrNameLst>
                                      </p:cBhvr>
                                      <p:to>
                                        <p:strVal val="visible"/>
                                      </p:to>
                                    </p:set>
                                    <p:animEffect transition="in" filter="fade">
                                      <p:cBhvr>
                                        <p:cTn id="292" dur="10"/>
                                        <p:tgtEl>
                                          <p:spTgt spid="41"/>
                                        </p:tgtEl>
                                      </p:cBhvr>
                                    </p:animEffect>
                                  </p:childTnLst>
                                </p:cTn>
                              </p:par>
                              <p:par>
                                <p:cTn id="293" presetID="10" presetClass="entr" presetSubtype="0" repeatCount="indefinite" fill="hold" grpId="2" nodeType="withEffect">
                                  <p:stCondLst>
                                    <p:cond delay="0"/>
                                  </p:stCondLst>
                                  <p:childTnLst>
                                    <p:set>
                                      <p:cBhvr>
                                        <p:cTn id="294" dur="1" fill="hold">
                                          <p:stCondLst>
                                            <p:cond delay="0"/>
                                          </p:stCondLst>
                                        </p:cTn>
                                        <p:tgtEl>
                                          <p:spTgt spid="42"/>
                                        </p:tgtEl>
                                        <p:attrNameLst>
                                          <p:attrName>style.visibility</p:attrName>
                                        </p:attrNameLst>
                                      </p:cBhvr>
                                      <p:to>
                                        <p:strVal val="visible"/>
                                      </p:to>
                                    </p:set>
                                    <p:animEffect transition="in" filter="fade">
                                      <p:cBhvr>
                                        <p:cTn id="295" dur="10"/>
                                        <p:tgtEl>
                                          <p:spTgt spid="42"/>
                                        </p:tgtEl>
                                      </p:cBhvr>
                                    </p:animEffect>
                                  </p:childTnLst>
                                </p:cTn>
                              </p:par>
                              <p:par>
                                <p:cTn id="296" presetID="10" presetClass="entr" presetSubtype="0" repeatCount="indefinite" fill="hold" grpId="2" nodeType="withEffect">
                                  <p:stCondLst>
                                    <p:cond delay="0"/>
                                  </p:stCondLst>
                                  <p:childTnLst>
                                    <p:set>
                                      <p:cBhvr>
                                        <p:cTn id="297" dur="1" fill="hold">
                                          <p:stCondLst>
                                            <p:cond delay="0"/>
                                          </p:stCondLst>
                                        </p:cTn>
                                        <p:tgtEl>
                                          <p:spTgt spid="43"/>
                                        </p:tgtEl>
                                        <p:attrNameLst>
                                          <p:attrName>style.visibility</p:attrName>
                                        </p:attrNameLst>
                                      </p:cBhvr>
                                      <p:to>
                                        <p:strVal val="visible"/>
                                      </p:to>
                                    </p:set>
                                    <p:animEffect transition="in" filter="fade">
                                      <p:cBhvr>
                                        <p:cTn id="298" dur="10"/>
                                        <p:tgtEl>
                                          <p:spTgt spid="43"/>
                                        </p:tgtEl>
                                      </p:cBhvr>
                                    </p:animEffect>
                                  </p:childTnLst>
                                </p:cTn>
                              </p:par>
                              <p:par>
                                <p:cTn id="299" presetID="10" presetClass="entr" presetSubtype="0" repeatCount="indefinite" fill="hold" grpId="2" nodeType="withEffect">
                                  <p:stCondLst>
                                    <p:cond delay="0"/>
                                  </p:stCondLst>
                                  <p:childTnLst>
                                    <p:set>
                                      <p:cBhvr>
                                        <p:cTn id="300" dur="1" fill="hold">
                                          <p:stCondLst>
                                            <p:cond delay="0"/>
                                          </p:stCondLst>
                                        </p:cTn>
                                        <p:tgtEl>
                                          <p:spTgt spid="44"/>
                                        </p:tgtEl>
                                        <p:attrNameLst>
                                          <p:attrName>style.visibility</p:attrName>
                                        </p:attrNameLst>
                                      </p:cBhvr>
                                      <p:to>
                                        <p:strVal val="visible"/>
                                      </p:to>
                                    </p:set>
                                    <p:animEffect transition="in" filter="fade">
                                      <p:cBhvr>
                                        <p:cTn id="301" dur="10"/>
                                        <p:tgtEl>
                                          <p:spTgt spid="44"/>
                                        </p:tgtEl>
                                      </p:cBhvr>
                                    </p:animEffect>
                                  </p:childTnLst>
                                </p:cTn>
                              </p:par>
                              <p:par>
                                <p:cTn id="302" presetID="2" presetClass="entr" presetSubtype="2" fill="hold" grpId="0" nodeType="withEffect">
                                  <p:stCondLst>
                                    <p:cond delay="3250"/>
                                  </p:stCondLst>
                                  <p:iterate type="wd">
                                    <p:tmPct val="10000"/>
                                  </p:iterate>
                                  <p:childTnLst>
                                    <p:set>
                                      <p:cBhvr>
                                        <p:cTn id="303" dur="1" fill="hold">
                                          <p:stCondLst>
                                            <p:cond delay="0"/>
                                          </p:stCondLst>
                                        </p:cTn>
                                        <p:tgtEl>
                                          <p:spTgt spid="49"/>
                                        </p:tgtEl>
                                        <p:attrNameLst>
                                          <p:attrName>style.visibility</p:attrName>
                                        </p:attrNameLst>
                                      </p:cBhvr>
                                      <p:to>
                                        <p:strVal val="visible"/>
                                      </p:to>
                                    </p:set>
                                    <p:anim calcmode="lin" valueType="num">
                                      <p:cBhvr additive="base">
                                        <p:cTn id="304" dur="750" fill="hold"/>
                                        <p:tgtEl>
                                          <p:spTgt spid="49"/>
                                        </p:tgtEl>
                                        <p:attrNameLst>
                                          <p:attrName>ppt_x</p:attrName>
                                        </p:attrNameLst>
                                      </p:cBhvr>
                                      <p:tavLst>
                                        <p:tav tm="0">
                                          <p:val>
                                            <p:strVal val="1+#ppt_w/2"/>
                                          </p:val>
                                        </p:tav>
                                        <p:tav tm="100000">
                                          <p:val>
                                            <p:strVal val="#ppt_x"/>
                                          </p:val>
                                        </p:tav>
                                      </p:tavLst>
                                    </p:anim>
                                    <p:anim calcmode="lin" valueType="num">
                                      <p:cBhvr additive="base">
                                        <p:cTn id="305" dur="750" fill="hold"/>
                                        <p:tgtEl>
                                          <p:spTgt spid="49"/>
                                        </p:tgtEl>
                                        <p:attrNameLst>
                                          <p:attrName>ppt_y</p:attrName>
                                        </p:attrNameLst>
                                      </p:cBhvr>
                                      <p:tavLst>
                                        <p:tav tm="0">
                                          <p:val>
                                            <p:strVal val="#ppt_y"/>
                                          </p:val>
                                        </p:tav>
                                        <p:tav tm="100000">
                                          <p:val>
                                            <p:strVal val="#ppt_y"/>
                                          </p:val>
                                        </p:tav>
                                      </p:tavLst>
                                    </p:anim>
                                  </p:childTnLst>
                                </p:cTn>
                              </p:par>
                              <p:par>
                                <p:cTn id="306" presetID="12" presetClass="entr" presetSubtype="8" fill="hold" nodeType="withEffect">
                                  <p:stCondLst>
                                    <p:cond delay="2000"/>
                                  </p:stCondLst>
                                  <p:childTnLst>
                                    <p:set>
                                      <p:cBhvr>
                                        <p:cTn id="307" dur="1" fill="hold">
                                          <p:stCondLst>
                                            <p:cond delay="0"/>
                                          </p:stCondLst>
                                        </p:cTn>
                                        <p:tgtEl>
                                          <p:spTgt spid="50"/>
                                        </p:tgtEl>
                                        <p:attrNameLst>
                                          <p:attrName>style.visibility</p:attrName>
                                        </p:attrNameLst>
                                      </p:cBhvr>
                                      <p:to>
                                        <p:strVal val="visible"/>
                                      </p:to>
                                    </p:set>
                                    <p:anim calcmode="lin" valueType="num">
                                      <p:cBhvr additive="base">
                                        <p:cTn id="308" dur="1250"/>
                                        <p:tgtEl>
                                          <p:spTgt spid="50"/>
                                        </p:tgtEl>
                                        <p:attrNameLst>
                                          <p:attrName>ppt_x</p:attrName>
                                        </p:attrNameLst>
                                      </p:cBhvr>
                                      <p:tavLst>
                                        <p:tav tm="0">
                                          <p:val>
                                            <p:strVal val="#ppt_x-#ppt_w*1.125000"/>
                                          </p:val>
                                        </p:tav>
                                        <p:tav tm="100000">
                                          <p:val>
                                            <p:strVal val="#ppt_x"/>
                                          </p:val>
                                        </p:tav>
                                      </p:tavLst>
                                    </p:anim>
                                    <p:animEffect transition="in" filter="wipe(right)">
                                      <p:cBhvr>
                                        <p:cTn id="309" dur="1250"/>
                                        <p:tgtEl>
                                          <p:spTgt spid="50"/>
                                        </p:tgtEl>
                                      </p:cBhvr>
                                    </p:animEffect>
                                  </p:childTnLst>
                                </p:cTn>
                              </p:par>
                              <p:par>
                                <p:cTn id="310" presetID="12" presetClass="entr" presetSubtype="4" fill="hold" grpId="0" nodeType="withEffect">
                                  <p:stCondLst>
                                    <p:cond delay="4000"/>
                                  </p:stCondLst>
                                  <p:childTnLst>
                                    <p:set>
                                      <p:cBhvr>
                                        <p:cTn id="311" dur="1" fill="hold">
                                          <p:stCondLst>
                                            <p:cond delay="0"/>
                                          </p:stCondLst>
                                        </p:cTn>
                                        <p:tgtEl>
                                          <p:spTgt spid="53"/>
                                        </p:tgtEl>
                                        <p:attrNameLst>
                                          <p:attrName>style.visibility</p:attrName>
                                        </p:attrNameLst>
                                      </p:cBhvr>
                                      <p:to>
                                        <p:strVal val="visible"/>
                                      </p:to>
                                    </p:set>
                                    <p:anim calcmode="lin" valueType="num">
                                      <p:cBhvr additive="base">
                                        <p:cTn id="312" dur="8000"/>
                                        <p:tgtEl>
                                          <p:spTgt spid="53"/>
                                        </p:tgtEl>
                                        <p:attrNameLst>
                                          <p:attrName>ppt_y</p:attrName>
                                        </p:attrNameLst>
                                      </p:cBhvr>
                                      <p:tavLst>
                                        <p:tav tm="0">
                                          <p:val>
                                            <p:strVal val="#ppt_y+#ppt_h*1.125000"/>
                                          </p:val>
                                        </p:tav>
                                        <p:tav tm="100000">
                                          <p:val>
                                            <p:strVal val="#ppt_y"/>
                                          </p:val>
                                        </p:tav>
                                      </p:tavLst>
                                    </p:anim>
                                    <p:animEffect transition="in" filter="wipe(up)">
                                      <p:cBhvr>
                                        <p:cTn id="313" dur="8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9" grpId="0"/>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rot="2270211">
            <a:off x="429608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 name="椭圆 4"/>
          <p:cNvSpPr/>
          <p:nvPr/>
        </p:nvSpPr>
        <p:spPr>
          <a:xfrm rot="4680544">
            <a:off x="4621287"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 name="椭圆 5"/>
          <p:cNvSpPr/>
          <p:nvPr/>
        </p:nvSpPr>
        <p:spPr>
          <a:xfrm rot="2084213" flipH="1">
            <a:off x="411542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7" name="椭圆 6"/>
          <p:cNvSpPr/>
          <p:nvPr/>
        </p:nvSpPr>
        <p:spPr>
          <a:xfrm rot="3120000">
            <a:off x="466772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8" name="椭圆 7"/>
          <p:cNvSpPr/>
          <p:nvPr/>
        </p:nvSpPr>
        <p:spPr>
          <a:xfrm rot="3006897">
            <a:off x="4996796" y="-372270"/>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9" name="椭圆 8"/>
          <p:cNvSpPr/>
          <p:nvPr/>
        </p:nvSpPr>
        <p:spPr>
          <a:xfrm rot="2270211">
            <a:off x="427822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0" name="椭圆 9"/>
          <p:cNvSpPr/>
          <p:nvPr/>
        </p:nvSpPr>
        <p:spPr>
          <a:xfrm rot="4680544">
            <a:off x="4603428"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1" name="椭圆 10"/>
          <p:cNvSpPr/>
          <p:nvPr/>
        </p:nvSpPr>
        <p:spPr>
          <a:xfrm rot="2084213" flipH="1">
            <a:off x="409756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2" name="椭圆 11"/>
          <p:cNvSpPr/>
          <p:nvPr/>
        </p:nvSpPr>
        <p:spPr>
          <a:xfrm rot="3120000">
            <a:off x="464867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3" name="椭圆 12"/>
          <p:cNvSpPr/>
          <p:nvPr/>
        </p:nvSpPr>
        <p:spPr>
          <a:xfrm rot="2270211">
            <a:off x="304275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4" name="椭圆 13"/>
          <p:cNvSpPr/>
          <p:nvPr/>
        </p:nvSpPr>
        <p:spPr>
          <a:xfrm rot="3120000">
            <a:off x="337157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5" name="椭圆 14"/>
          <p:cNvSpPr/>
          <p:nvPr/>
        </p:nvSpPr>
        <p:spPr>
          <a:xfrm rot="3006897">
            <a:off x="3646646" y="-75031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6" name="椭圆 15"/>
          <p:cNvSpPr/>
          <p:nvPr/>
        </p:nvSpPr>
        <p:spPr>
          <a:xfrm rot="1199333">
            <a:off x="2592533" y="-844402"/>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7" name="椭圆 16"/>
          <p:cNvSpPr/>
          <p:nvPr/>
        </p:nvSpPr>
        <p:spPr>
          <a:xfrm rot="2270211">
            <a:off x="302489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8" name="椭圆 17"/>
          <p:cNvSpPr/>
          <p:nvPr/>
        </p:nvSpPr>
        <p:spPr>
          <a:xfrm rot="3120000">
            <a:off x="335252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9" name="椭圆 18"/>
          <p:cNvSpPr/>
          <p:nvPr/>
        </p:nvSpPr>
        <p:spPr>
          <a:xfrm rot="3006897">
            <a:off x="3628787" y="-750313"/>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0" name="椭圆 19"/>
          <p:cNvSpPr/>
          <p:nvPr/>
        </p:nvSpPr>
        <p:spPr>
          <a:xfrm rot="2270211">
            <a:off x="1584597" y="-417556"/>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1" name="椭圆 20"/>
          <p:cNvSpPr/>
          <p:nvPr/>
        </p:nvSpPr>
        <p:spPr>
          <a:xfrm rot="4680544">
            <a:off x="1721858" y="-743722"/>
            <a:ext cx="140494" cy="14287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2" name="椭圆 21"/>
          <p:cNvSpPr/>
          <p:nvPr/>
        </p:nvSpPr>
        <p:spPr>
          <a:xfrm rot="2084213" flipH="1">
            <a:off x="1187268" y="-893806"/>
            <a:ext cx="79772" cy="8096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3" name="椭圆 22"/>
          <p:cNvSpPr/>
          <p:nvPr/>
        </p:nvSpPr>
        <p:spPr>
          <a:xfrm rot="3120000">
            <a:off x="1768293" y="-647282"/>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4" name="椭圆 23"/>
          <p:cNvSpPr/>
          <p:nvPr/>
        </p:nvSpPr>
        <p:spPr>
          <a:xfrm rot="3006897">
            <a:off x="2134478" y="-21025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5" name="椭圆 24"/>
          <p:cNvSpPr/>
          <p:nvPr/>
        </p:nvSpPr>
        <p:spPr>
          <a:xfrm rot="1199333">
            <a:off x="1284899" y="-623534"/>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6" name="椭圆 25"/>
          <p:cNvSpPr/>
          <p:nvPr/>
        </p:nvSpPr>
        <p:spPr>
          <a:xfrm rot="4680544">
            <a:off x="1703999" y="-743722"/>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7" name="椭圆 26"/>
          <p:cNvSpPr/>
          <p:nvPr/>
        </p:nvSpPr>
        <p:spPr>
          <a:xfrm rot="2084213" flipH="1">
            <a:off x="1169408" y="-893806"/>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8" name="椭圆 27"/>
          <p:cNvSpPr/>
          <p:nvPr/>
        </p:nvSpPr>
        <p:spPr>
          <a:xfrm rot="3120000">
            <a:off x="1749243" y="-647282"/>
            <a:ext cx="98822" cy="10120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9" name="椭圆 28"/>
          <p:cNvSpPr/>
          <p:nvPr/>
        </p:nvSpPr>
        <p:spPr>
          <a:xfrm rot="2270211">
            <a:off x="574305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0" name="椭圆 29"/>
          <p:cNvSpPr/>
          <p:nvPr/>
        </p:nvSpPr>
        <p:spPr>
          <a:xfrm rot="2084213" flipH="1">
            <a:off x="5393776"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1" name="椭圆 30"/>
          <p:cNvSpPr/>
          <p:nvPr/>
        </p:nvSpPr>
        <p:spPr>
          <a:xfrm rot="3006897">
            <a:off x="6232365" y="-552565"/>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2" name="椭圆 31"/>
          <p:cNvSpPr/>
          <p:nvPr/>
        </p:nvSpPr>
        <p:spPr>
          <a:xfrm rot="1199333">
            <a:off x="5472746" y="-623533"/>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3" name="椭圆 32"/>
          <p:cNvSpPr/>
          <p:nvPr/>
        </p:nvSpPr>
        <p:spPr>
          <a:xfrm rot="2270211">
            <a:off x="572519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4" name="椭圆 33"/>
          <p:cNvSpPr/>
          <p:nvPr/>
        </p:nvSpPr>
        <p:spPr>
          <a:xfrm rot="2084213" flipH="1">
            <a:off x="5375917"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5" name="椭圆 34"/>
          <p:cNvSpPr/>
          <p:nvPr/>
        </p:nvSpPr>
        <p:spPr>
          <a:xfrm rot="3006897">
            <a:off x="6214506" y="-552565"/>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6" name="椭圆 35"/>
          <p:cNvSpPr/>
          <p:nvPr/>
        </p:nvSpPr>
        <p:spPr>
          <a:xfrm rot="1199333">
            <a:off x="5454887" y="-623533"/>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7" name="椭圆 36"/>
          <p:cNvSpPr/>
          <p:nvPr/>
        </p:nvSpPr>
        <p:spPr>
          <a:xfrm rot="2270211">
            <a:off x="700698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8" name="椭圆 37"/>
          <p:cNvSpPr/>
          <p:nvPr/>
        </p:nvSpPr>
        <p:spPr>
          <a:xfrm rot="2084213" flipH="1">
            <a:off x="644142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9" name="椭圆 38"/>
          <p:cNvSpPr/>
          <p:nvPr/>
        </p:nvSpPr>
        <p:spPr>
          <a:xfrm rot="3006897">
            <a:off x="7372942" y="-696306"/>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0" name="椭圆 39"/>
          <p:cNvSpPr/>
          <p:nvPr/>
        </p:nvSpPr>
        <p:spPr>
          <a:xfrm rot="1199333">
            <a:off x="6768890" y="-790396"/>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1" name="椭圆 40"/>
          <p:cNvSpPr/>
          <p:nvPr/>
        </p:nvSpPr>
        <p:spPr>
          <a:xfrm rot="2270211">
            <a:off x="698912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2" name="椭圆 41"/>
          <p:cNvSpPr/>
          <p:nvPr/>
        </p:nvSpPr>
        <p:spPr>
          <a:xfrm rot="2084213" flipH="1">
            <a:off x="642356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3" name="椭圆 42"/>
          <p:cNvSpPr/>
          <p:nvPr/>
        </p:nvSpPr>
        <p:spPr>
          <a:xfrm rot="3006897">
            <a:off x="7355083" y="-696307"/>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4" name="椭圆 43"/>
          <p:cNvSpPr/>
          <p:nvPr/>
        </p:nvSpPr>
        <p:spPr>
          <a:xfrm rot="1199333">
            <a:off x="6751031" y="-790396"/>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pic>
        <p:nvPicPr>
          <p:cNvPr id="46" name="Picture 2"/>
          <p:cNvPicPr>
            <a:picLocks noChangeAspect="1" noChangeArrowheads="1"/>
          </p:cNvPicPr>
          <p:nvPr/>
        </p:nvPicPr>
        <p:blipFill>
          <a:blip r:embed="rId3" cstate="screen"/>
          <a:stretch>
            <a:fillRect/>
          </a:stretch>
        </p:blipFill>
        <p:spPr bwMode="auto">
          <a:xfrm>
            <a:off x="429228" y="1267476"/>
            <a:ext cx="2035943" cy="3265655"/>
          </a:xfrm>
          <a:prstGeom prst="rect">
            <a:avLst/>
          </a:prstGeom>
          <a:noFill/>
          <a:effectLst/>
        </p:spPr>
      </p:pic>
      <p:pic>
        <p:nvPicPr>
          <p:cNvPr id="47" name="颁奖盛典"/>
          <p:cNvPicPr>
            <a:picLocks noChangeAspect="1" noChangeArrowheads="1"/>
          </p:cNvPicPr>
          <p:nvPr/>
        </p:nvPicPr>
        <p:blipFill>
          <a:blip r:embed="rId4" cstate="screen"/>
          <a:stretch>
            <a:fillRect/>
          </a:stretch>
        </p:blipFill>
        <p:spPr bwMode="auto">
          <a:xfrm>
            <a:off x="-118020" y="3929328"/>
            <a:ext cx="3251417" cy="1395752"/>
          </a:xfrm>
          <a:prstGeom prst="rect">
            <a:avLst/>
          </a:prstGeom>
          <a:noFill/>
          <a:ln w="9525">
            <a:noFill/>
            <a:miter lim="800000"/>
            <a:headEnd/>
            <a:tailEnd/>
          </a:ln>
        </p:spPr>
      </p:pic>
      <p:sp>
        <p:nvSpPr>
          <p:cNvPr id="48" name="相片"/>
          <p:cNvSpPr/>
          <p:nvPr/>
        </p:nvSpPr>
        <p:spPr>
          <a:xfrm>
            <a:off x="3520796" y="1971253"/>
            <a:ext cx="3901560" cy="2285778"/>
          </a:xfrm>
          <a:prstGeom prst="rect">
            <a:avLst/>
          </a:prstGeom>
          <a:blipFill dpi="0" rotWithShape="1">
            <a:blip r:embed="rId5" cstate="screen"/>
            <a:srcRect/>
            <a:stretch>
              <a:fillRect/>
            </a:stretch>
          </a:blipFill>
          <a:ln w="0">
            <a:solidFill>
              <a:schemeClr val="accent2">
                <a:lumMod val="60000"/>
                <a:lumOff val="40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400"/>
          </a:p>
        </p:txBody>
      </p:sp>
      <p:sp>
        <p:nvSpPr>
          <p:cNvPr id="49" name="获奖者名单"/>
          <p:cNvSpPr txBox="1"/>
          <p:nvPr/>
        </p:nvSpPr>
        <p:spPr>
          <a:xfrm>
            <a:off x="3293264" y="1403307"/>
            <a:ext cx="4384501" cy="415482"/>
          </a:xfrm>
          <a:prstGeom prst="rect">
            <a:avLst/>
          </a:prstGeom>
          <a:noFill/>
        </p:spPr>
        <p:txBody>
          <a:bodyPr wrap="none" lIns="91424" tIns="45712" rIns="91424" bIns="45712" rtlCol="0">
            <a:spAutoFit/>
            <a:scene3d>
              <a:camera prst="orthographicFront"/>
              <a:lightRig rig="flat" dir="t"/>
            </a:scene3d>
            <a:sp3d extrusionH="38100">
              <a:extrusionClr>
                <a:srgbClr val="FBD04E"/>
              </a:extrusionClr>
            </a:sp3d>
          </a:bodyPr>
          <a:lstStyle>
            <a:defPPr>
              <a:defRPr lang="zh-CN"/>
            </a:defPPr>
            <a:lvl1pPr algn="ctr">
              <a:defRPr sz="4000" b="1">
                <a:gradFill flip="none" rotWithShape="1">
                  <a:gsLst>
                    <a:gs pos="39000">
                      <a:srgbClr val="FFFCB3"/>
                    </a:gs>
                    <a:gs pos="100000">
                      <a:srgbClr val="E2BD65"/>
                    </a:gs>
                    <a:gs pos="75000">
                      <a:srgbClr val="FEA412"/>
                    </a:gs>
                  </a:gsLst>
                  <a:path path="circle">
                    <a:fillToRect l="50000" t="50000" r="50000" b="50000"/>
                  </a:path>
                  <a:tileRect/>
                </a:gradFill>
                <a:effectLst>
                  <a:outerShdw blurRad="292100" algn="tl" rotWithShape="0">
                    <a:srgbClr val="7A0000">
                      <a:alpha val="85882"/>
                    </a:srgbClr>
                  </a:outerShdw>
                </a:effectLst>
                <a:latin typeface="微软雅黑" panose="020B0503020204020204" pitchFamily="34" charset="-122"/>
                <a:ea typeface="微软雅黑" panose="020B0503020204020204" pitchFamily="34" charset="-122"/>
              </a:defRPr>
            </a:lvl1pPr>
          </a:lstStyle>
          <a:p>
            <a:pPr algn="l"/>
            <a:r>
              <a:rPr lang="zh-CN" altLang="en-US" sz="2100"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latin typeface="造字工房俊雅（非商用）常规体" pitchFamily="50" charset="-122"/>
                <a:ea typeface="造字工房俊雅（非商用）常规体" pitchFamily="50" charset="-122"/>
              </a:rPr>
              <a:t>获奖者：某某集团企业最佳团队奖 </a:t>
            </a:r>
          </a:p>
        </p:txBody>
      </p:sp>
      <p:grpSp>
        <p:nvGrpSpPr>
          <p:cNvPr id="50" name="组合 49"/>
          <p:cNvGrpSpPr/>
          <p:nvPr/>
        </p:nvGrpSpPr>
        <p:grpSpPr>
          <a:xfrm>
            <a:off x="3369192" y="843558"/>
            <a:ext cx="3106638" cy="1046418"/>
            <a:chOff x="3538718" y="2154533"/>
            <a:chExt cx="4371211" cy="1472369"/>
          </a:xfrm>
        </p:grpSpPr>
        <p:pic>
          <p:nvPicPr>
            <p:cNvPr id="51" name="图片 50"/>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3538718" y="2196293"/>
              <a:ext cx="4371211" cy="670618"/>
            </a:xfrm>
            <a:prstGeom prst="rect">
              <a:avLst/>
            </a:prstGeom>
          </p:spPr>
        </p:pic>
        <p:sp>
          <p:nvSpPr>
            <p:cNvPr id="52" name="TextBox 19"/>
            <p:cNvSpPr txBox="1"/>
            <p:nvPr/>
          </p:nvSpPr>
          <p:spPr>
            <a:xfrm>
              <a:off x="4153745" y="2154533"/>
              <a:ext cx="3372288" cy="1472369"/>
            </a:xfrm>
            <a:prstGeom prst="rect">
              <a:avLst/>
            </a:prstGeom>
            <a:noFill/>
          </p:spPr>
          <p:txBody>
            <a:bodyPr wrap="square" lIns="121899" tIns="60949" rIns="121899" bIns="60949"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2800" b="1" i="0" u="none" strike="noStrike" kern="0" cap="none" spc="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微软雅黑" panose="020B0503020204020204" pitchFamily="34" charset="-122"/>
                  <a:ea typeface="微软雅黑" panose="020B0503020204020204" pitchFamily="34" charset="-122"/>
                </a:defRPr>
              </a:lvl1pPr>
              <a:lvl2pPr marL="609600" defTabSz="1218565">
                <a:defRPr sz="2400"/>
              </a:lvl2pPr>
              <a:lvl3pPr marL="1219200" defTabSz="1218565">
                <a:defRPr sz="2400"/>
              </a:lvl3pPr>
              <a:lvl4pPr marL="1828800" defTabSz="1218565">
                <a:defRPr sz="2400"/>
              </a:lvl4pPr>
              <a:lvl5pPr marL="2438400" defTabSz="1218565">
                <a:defRPr sz="2400"/>
              </a:lvl5pPr>
              <a:lvl6pPr marL="3048000" defTabSz="1218565">
                <a:defRPr sz="2400"/>
              </a:lvl6pPr>
              <a:lvl7pPr marL="3657600" defTabSz="1218565">
                <a:defRPr sz="2400"/>
              </a:lvl7pPr>
              <a:lvl8pPr marL="4267200" defTabSz="1218565">
                <a:defRPr sz="2400"/>
              </a:lvl8pPr>
              <a:lvl9pPr marL="4876800" defTabSz="1218565">
                <a:defRPr sz="2400"/>
              </a:lvl9pPr>
            </a:lstStyle>
            <a:p>
              <a:r>
                <a:rPr lang="zh-CN" altLang="en-US" sz="3000" spc="450" dirty="0">
                  <a:latin typeface="造字工房俊雅（非商用）常规体" pitchFamily="50" charset="-122"/>
                  <a:ea typeface="造字工房俊雅（非商用）常规体" pitchFamily="50" charset="-122"/>
                </a:rPr>
                <a:t>最佳新人奖</a:t>
              </a:r>
            </a:p>
          </p:txBody>
        </p:sp>
      </p:gr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1000"/>
                                  </p:stCondLst>
                                  <p:childTnLst>
                                    <p:set>
                                      <p:cBhvr>
                                        <p:cTn id="11" dur="1" fill="hold">
                                          <p:stCondLst>
                                            <p:cond delay="0"/>
                                          </p:stCondLst>
                                        </p:cTn>
                                        <p:tgtEl>
                                          <p:spTgt spid="46"/>
                                        </p:tgtEl>
                                        <p:attrNameLst>
                                          <p:attrName>style.visibility</p:attrName>
                                        </p:attrNameLst>
                                      </p:cBhvr>
                                      <p:to>
                                        <p:strVal val="visible"/>
                                      </p:to>
                                    </p:set>
                                    <p:animScale>
                                      <p:cBhvr>
                                        <p:cTn id="12"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6"/>
                                        </p:tgtEl>
                                        <p:attrNameLst>
                                          <p:attrName>ppt_x</p:attrName>
                                          <p:attrName>ppt_y</p:attrName>
                                        </p:attrNameLst>
                                      </p:cBhvr>
                                    </p:animMotion>
                                    <p:animEffect transition="in" filter="fade">
                                      <p:cBhvr>
                                        <p:cTn id="14" dur="1000"/>
                                        <p:tgtEl>
                                          <p:spTgt spid="46"/>
                                        </p:tgtEl>
                                      </p:cBhvr>
                                    </p:animEffect>
                                  </p:childTnLst>
                                </p:cTn>
                              </p:par>
                              <p:par>
                                <p:cTn id="15" presetID="42" presetClass="path" presetSubtype="0" repeatCount="indefinite" fill="hold" grpId="0" nodeType="withEffect">
                                  <p:stCondLst>
                                    <p:cond delay="0"/>
                                  </p:stCondLst>
                                  <p:childTnLst>
                                    <p:animMotion origin="layout" path="M 9.40349E-7 2.30342E-6 L 0.03386 1.11517 " pathEditMode="relative" rAng="0" ptsTypes="AA">
                                      <p:cBhvr>
                                        <p:cTn id="16" dur="5000" fill="hold"/>
                                        <p:tgtEl>
                                          <p:spTgt spid="4"/>
                                        </p:tgtEl>
                                        <p:attrNameLst>
                                          <p:attrName>ppt_x</p:attrName>
                                          <p:attrName>ppt_y</p:attrName>
                                        </p:attrNameLst>
                                      </p:cBhvr>
                                      <p:rCtr x="1693" y="55759"/>
                                    </p:animMotion>
                                  </p:childTnLst>
                                </p:cTn>
                              </p:par>
                              <p:par>
                                <p:cTn id="17" presetID="42" presetClass="path" presetSubtype="0" repeatCount="indefinite" fill="hold" grpId="0" nodeType="withEffect">
                                  <p:stCondLst>
                                    <p:cond delay="1100"/>
                                  </p:stCondLst>
                                  <p:childTnLst>
                                    <p:animMotion origin="layout" path="M -4.46731E-6 -4.56059E-6 L 0.04012 1.24908 " pathEditMode="relative" rAng="0" ptsTypes="AA">
                                      <p:cBhvr>
                                        <p:cTn id="18" dur="6000" fill="hold"/>
                                        <p:tgtEl>
                                          <p:spTgt spid="5"/>
                                        </p:tgtEl>
                                        <p:attrNameLst>
                                          <p:attrName>ppt_x</p:attrName>
                                          <p:attrName>ppt_y</p:attrName>
                                        </p:attrNameLst>
                                      </p:cBhvr>
                                      <p:rCtr x="2006" y="62442"/>
                                    </p:animMotion>
                                  </p:childTnLst>
                                </p:cTn>
                              </p:par>
                              <p:par>
                                <p:cTn id="19" presetID="42" presetClass="path" presetSubtype="0" repeatCount="indefinite" fill="hold" grpId="0" nodeType="withEffect">
                                  <p:stCondLst>
                                    <p:cond delay="900"/>
                                  </p:stCondLst>
                                  <p:childTnLst>
                                    <p:animMotion origin="layout" path="M -0.08159 -0.17445 L -0.02482 1.21944 " pathEditMode="relative" rAng="0" ptsTypes="AA">
                                      <p:cBhvr>
                                        <p:cTn id="20" dur="4500" fill="hold"/>
                                        <p:tgtEl>
                                          <p:spTgt spid="6"/>
                                        </p:tgtEl>
                                        <p:attrNameLst>
                                          <p:attrName>ppt_x</p:attrName>
                                          <p:attrName>ppt_y</p:attrName>
                                        </p:attrNameLst>
                                      </p:cBhvr>
                                      <p:rCtr x="2830" y="69694"/>
                                    </p:animMotion>
                                  </p:childTnLst>
                                </p:cTn>
                              </p:par>
                              <p:par>
                                <p:cTn id="21" presetID="42" presetClass="path" presetSubtype="0" repeatCount="indefinite" fill="hold" grpId="0" nodeType="withEffect">
                                  <p:stCondLst>
                                    <p:cond delay="1200"/>
                                  </p:stCondLst>
                                  <p:childTnLst>
                                    <p:animMotion origin="layout" path="M 0.06864 -0.49145 L 0.16137 1.22363 " pathEditMode="relative" rAng="0" ptsTypes="AA">
                                      <p:cBhvr>
                                        <p:cTn id="22" dur="6500" fill="hold"/>
                                        <p:tgtEl>
                                          <p:spTgt spid="7"/>
                                        </p:tgtEl>
                                        <p:attrNameLst>
                                          <p:attrName>ppt_x</p:attrName>
                                          <p:attrName>ppt_y</p:attrName>
                                        </p:attrNameLst>
                                      </p:cBhvr>
                                      <p:rCtr x="4637" y="85754"/>
                                    </p:animMotion>
                                  </p:childTnLst>
                                </p:cTn>
                              </p:par>
                              <p:par>
                                <p:cTn id="23" presetID="42" presetClass="path" presetSubtype="0" repeatCount="indefinite" fill="hold" grpId="0" nodeType="withEffect">
                                  <p:stCondLst>
                                    <p:cond delay="500"/>
                                  </p:stCondLst>
                                  <p:childTnLst>
                                    <p:animMotion origin="layout" path="M 0.096 -0.26333 L 0.15104 1.11 " pathEditMode="relative" rAng="0" ptsTypes="AA">
                                      <p:cBhvr>
                                        <p:cTn id="24" dur="5000" fill="hold"/>
                                        <p:tgtEl>
                                          <p:spTgt spid="8"/>
                                        </p:tgtEl>
                                        <p:attrNameLst>
                                          <p:attrName>ppt_x</p:attrName>
                                          <p:attrName>ppt_y</p:attrName>
                                        </p:attrNameLst>
                                      </p:cBhvr>
                                      <p:rCtr x="2743" y="68667"/>
                                    </p:animMotion>
                                  </p:childTnLst>
                                </p:cTn>
                              </p:par>
                              <p:par>
                                <p:cTn id="25" presetID="8" presetClass="emph" presetSubtype="0" repeatCount="indefinite" fill="hold" grpId="1" nodeType="withEffect">
                                  <p:stCondLst>
                                    <p:cond delay="0"/>
                                  </p:stCondLst>
                                  <p:childTnLst>
                                    <p:animRot by="21600000">
                                      <p:cBhvr>
                                        <p:cTn id="26" dur="5000" fill="hold"/>
                                        <p:tgtEl>
                                          <p:spTgt spid="4"/>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4000" fill="hold"/>
                                        <p:tgtEl>
                                          <p:spTgt spid="5"/>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3000" fill="hold"/>
                                        <p:tgtEl>
                                          <p:spTgt spid="6"/>
                                        </p:tgtEl>
                                        <p:attrNameLst>
                                          <p:attrName>r</p:attrName>
                                        </p:attrNameLst>
                                      </p:cBhvr>
                                    </p:animRot>
                                  </p:childTnLst>
                                </p:cTn>
                              </p:par>
                              <p:par>
                                <p:cTn id="31" presetID="8" presetClass="emph" presetSubtype="0" repeatCount="indefinite" fill="hold" grpId="1" nodeType="withEffect">
                                  <p:stCondLst>
                                    <p:cond delay="0"/>
                                  </p:stCondLst>
                                  <p:childTnLst>
                                    <p:animRot by="21600000">
                                      <p:cBhvr>
                                        <p:cTn id="32" dur="2000" fill="hold"/>
                                        <p:tgtEl>
                                          <p:spTgt spid="7"/>
                                        </p:tgtEl>
                                        <p:attrNameLst>
                                          <p:attrName>r</p:attrName>
                                        </p:attrNameLst>
                                      </p:cBhvr>
                                    </p:animRot>
                                  </p:childTnLst>
                                </p:cTn>
                              </p:par>
                              <p:par>
                                <p:cTn id="33" presetID="8" presetClass="emph" presetSubtype="0" repeatCount="indefinite" fill="hold" grpId="1" nodeType="withEffect">
                                  <p:stCondLst>
                                    <p:cond delay="0"/>
                                  </p:stCondLst>
                                  <p:childTnLst>
                                    <p:animRot by="21600000">
                                      <p:cBhvr>
                                        <p:cTn id="34" dur="2500" fill="hold"/>
                                        <p:tgtEl>
                                          <p:spTgt spid="8"/>
                                        </p:tgtEl>
                                        <p:attrNameLst>
                                          <p:attrName>r</p:attrName>
                                        </p:attrNameLst>
                                      </p:cBhvr>
                                    </p:animRot>
                                  </p:childTnLst>
                                </p:cTn>
                              </p:par>
                              <p:par>
                                <p:cTn id="35" presetID="10" presetClass="entr" presetSubtype="0" repeatCount="indefinite" fill="hold" grpId="2"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
                                        <p:tgtEl>
                                          <p:spTgt spid="4"/>
                                        </p:tgtEl>
                                      </p:cBhvr>
                                    </p:animEffect>
                                  </p:childTnLst>
                                </p:cTn>
                              </p:par>
                              <p:par>
                                <p:cTn id="38" presetID="10" presetClass="entr" presetSubtype="0" repeatCount="indefinite" fill="hold" grpId="2"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
                                        <p:tgtEl>
                                          <p:spTgt spid="5"/>
                                        </p:tgtEl>
                                      </p:cBhvr>
                                    </p:animEffect>
                                  </p:childTnLst>
                                </p:cTn>
                              </p:par>
                              <p:par>
                                <p:cTn id="41" presetID="10" presetClass="entr" presetSubtype="0" repeatCount="indefinite" fill="hold" grpId="2"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
                                        <p:tgtEl>
                                          <p:spTgt spid="6"/>
                                        </p:tgtEl>
                                      </p:cBhvr>
                                    </p:animEffect>
                                  </p:childTnLst>
                                </p:cTn>
                              </p:par>
                              <p:par>
                                <p:cTn id="44" presetID="10" presetClass="entr" presetSubtype="0" repeatCount="indefinite" fill="hold" grpId="2"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
                                        <p:tgtEl>
                                          <p:spTgt spid="7"/>
                                        </p:tgtEl>
                                      </p:cBhvr>
                                    </p:animEffect>
                                  </p:childTnLst>
                                </p:cTn>
                              </p:par>
                              <p:par>
                                <p:cTn id="47" presetID="10" presetClass="entr" presetSubtype="0" repeatCount="indefinite" fill="hold" grpId="2"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
                                        <p:tgtEl>
                                          <p:spTgt spid="8"/>
                                        </p:tgtEl>
                                      </p:cBhvr>
                                    </p:animEffect>
                                  </p:childTnLst>
                                </p:cTn>
                              </p:par>
                              <p:par>
                                <p:cTn id="50" presetID="42" presetClass="path" presetSubtype="0" repeatCount="indefinite" fill="hold" grpId="0" nodeType="withEffect">
                                  <p:stCondLst>
                                    <p:cond delay="2700"/>
                                  </p:stCondLst>
                                  <p:childTnLst>
                                    <p:animMotion origin="layout" path="M 4.57411E-6 2.30342E-6 L 0.06538 1.17807 " pathEditMode="relative" rAng="0" ptsTypes="AA">
                                      <p:cBhvr>
                                        <p:cTn id="51" dur="6000" fill="hold"/>
                                        <p:tgtEl>
                                          <p:spTgt spid="9"/>
                                        </p:tgtEl>
                                        <p:attrNameLst>
                                          <p:attrName>ppt_x</p:attrName>
                                          <p:attrName>ppt_y</p:attrName>
                                        </p:attrNameLst>
                                      </p:cBhvr>
                                      <p:rCtr x="3269" y="58904"/>
                                    </p:animMotion>
                                  </p:childTnLst>
                                </p:cTn>
                              </p:par>
                              <p:par>
                                <p:cTn id="52" presetID="42" presetClass="path" presetSubtype="0" repeatCount="indefinite" fill="hold" grpId="0" nodeType="withEffect">
                                  <p:stCondLst>
                                    <p:cond delay="0"/>
                                  </p:stCondLst>
                                  <p:childTnLst>
                                    <p:animMotion origin="layout" path="M 0.07435 0.0044 L 0.04791 1.20811 " pathEditMode="relative" rAng="0" ptsTypes="AA">
                                      <p:cBhvr>
                                        <p:cTn id="53" dur="6750" fill="hold"/>
                                        <p:tgtEl>
                                          <p:spTgt spid="10"/>
                                        </p:tgtEl>
                                        <p:attrNameLst>
                                          <p:attrName>ppt_x</p:attrName>
                                          <p:attrName>ppt_y</p:attrName>
                                        </p:attrNameLst>
                                      </p:cBhvr>
                                      <p:rCtr x="-1328" y="60185"/>
                                    </p:animMotion>
                                  </p:childTnLst>
                                </p:cTn>
                              </p:par>
                              <p:par>
                                <p:cTn id="54" presetID="42" presetClass="path" presetSubtype="0" repeatCount="indefinite" fill="hold" grpId="0" nodeType="withEffect">
                                  <p:stCondLst>
                                    <p:cond delay="1800"/>
                                  </p:stCondLst>
                                  <p:childTnLst>
                                    <p:animMotion origin="layout" path="M -0.14983 -0.17445 L -0.1283 1.21944 " pathEditMode="relative" rAng="0" ptsTypes="AA">
                                      <p:cBhvr>
                                        <p:cTn id="55" dur="6000" fill="hold"/>
                                        <p:tgtEl>
                                          <p:spTgt spid="11"/>
                                        </p:tgtEl>
                                        <p:attrNameLst>
                                          <p:attrName>ppt_x</p:attrName>
                                          <p:attrName>ppt_y</p:attrName>
                                        </p:attrNameLst>
                                      </p:cBhvr>
                                      <p:rCtr x="1076" y="69694"/>
                                    </p:animMotion>
                                  </p:childTnLst>
                                </p:cTn>
                              </p:par>
                              <p:par>
                                <p:cTn id="56" presetID="42" presetClass="path" presetSubtype="0" repeatCount="indefinite" fill="hold" grpId="0" nodeType="withEffect">
                                  <p:stCondLst>
                                    <p:cond delay="2800"/>
                                  </p:stCondLst>
                                  <p:childTnLst>
                                    <p:animMotion origin="layout" path="M 0.06759 -0.49145 L 0.05118 1.21322 " pathEditMode="relative" rAng="0" ptsTypes="AA">
                                      <p:cBhvr>
                                        <p:cTn id="57" dur="4750" fill="hold"/>
                                        <p:tgtEl>
                                          <p:spTgt spid="12"/>
                                        </p:tgtEl>
                                        <p:attrNameLst>
                                          <p:attrName>ppt_x</p:attrName>
                                          <p:attrName>ppt_y</p:attrName>
                                        </p:attrNameLst>
                                      </p:cBhvr>
                                      <p:rCtr x="-821" y="85222"/>
                                    </p:animMotion>
                                  </p:childTnLst>
                                </p:cTn>
                              </p:par>
                              <p:par>
                                <p:cTn id="58" presetID="8" presetClass="emph" presetSubtype="0" repeatCount="indefinite" fill="hold" grpId="1" nodeType="withEffect">
                                  <p:stCondLst>
                                    <p:cond delay="0"/>
                                  </p:stCondLst>
                                  <p:childTnLst>
                                    <p:animRot by="21600000">
                                      <p:cBhvr>
                                        <p:cTn id="59" dur="5000" fill="hold"/>
                                        <p:tgtEl>
                                          <p:spTgt spid="9"/>
                                        </p:tgtEl>
                                        <p:attrNameLst>
                                          <p:attrName>r</p:attrName>
                                        </p:attrNameLst>
                                      </p:cBhvr>
                                    </p:animRot>
                                  </p:childTnLst>
                                </p:cTn>
                              </p:par>
                              <p:par>
                                <p:cTn id="60" presetID="8" presetClass="emph" presetSubtype="0" repeatCount="indefinite" fill="hold" grpId="1" nodeType="withEffect">
                                  <p:stCondLst>
                                    <p:cond delay="0"/>
                                  </p:stCondLst>
                                  <p:childTnLst>
                                    <p:animRot by="21600000">
                                      <p:cBhvr>
                                        <p:cTn id="61" dur="4000" fill="hold"/>
                                        <p:tgtEl>
                                          <p:spTgt spid="10"/>
                                        </p:tgtEl>
                                        <p:attrNameLst>
                                          <p:attrName>r</p:attrName>
                                        </p:attrNameLst>
                                      </p:cBhvr>
                                    </p:animRot>
                                  </p:childTnLst>
                                </p:cTn>
                              </p:par>
                              <p:par>
                                <p:cTn id="62" presetID="8" presetClass="emph" presetSubtype="0" repeatCount="indefinite" fill="hold" grpId="1" nodeType="withEffect">
                                  <p:stCondLst>
                                    <p:cond delay="0"/>
                                  </p:stCondLst>
                                  <p:childTnLst>
                                    <p:animRot by="21600000">
                                      <p:cBhvr>
                                        <p:cTn id="63" dur="3000" fill="hold"/>
                                        <p:tgtEl>
                                          <p:spTgt spid="11"/>
                                        </p:tgtEl>
                                        <p:attrNameLst>
                                          <p:attrName>r</p:attrName>
                                        </p:attrNameLst>
                                      </p:cBhvr>
                                    </p:animRot>
                                  </p:childTnLst>
                                </p:cTn>
                              </p:par>
                              <p:par>
                                <p:cTn id="64" presetID="8" presetClass="emph" presetSubtype="0" repeatCount="indefinite" fill="hold" grpId="1" nodeType="withEffect">
                                  <p:stCondLst>
                                    <p:cond delay="0"/>
                                  </p:stCondLst>
                                  <p:childTnLst>
                                    <p:animRot by="21600000">
                                      <p:cBhvr>
                                        <p:cTn id="65" dur="2000" fill="hold"/>
                                        <p:tgtEl>
                                          <p:spTgt spid="12"/>
                                        </p:tgtEl>
                                        <p:attrNameLst>
                                          <p:attrName>r</p:attrName>
                                        </p:attrNameLst>
                                      </p:cBhvr>
                                    </p:animRot>
                                  </p:childTnLst>
                                </p:cTn>
                              </p:par>
                              <p:par>
                                <p:cTn id="66" presetID="10" presetClass="entr" presetSubtype="0" repeatCount="indefinite" fill="hold" grpId="2"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
                                        <p:tgtEl>
                                          <p:spTgt spid="9"/>
                                        </p:tgtEl>
                                      </p:cBhvr>
                                    </p:animEffect>
                                  </p:childTnLst>
                                </p:cTn>
                              </p:par>
                              <p:par>
                                <p:cTn id="69" presetID="10" presetClass="entr" presetSubtype="0" repeatCount="indefinite" fill="hold" grpId="2"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
                                        <p:tgtEl>
                                          <p:spTgt spid="10"/>
                                        </p:tgtEl>
                                      </p:cBhvr>
                                    </p:animEffect>
                                  </p:childTnLst>
                                </p:cTn>
                              </p:par>
                              <p:par>
                                <p:cTn id="72" presetID="10" presetClass="entr" presetSubtype="0" repeatCount="indefinite" fill="hold" grpId="2"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
                                        <p:tgtEl>
                                          <p:spTgt spid="11"/>
                                        </p:tgtEl>
                                      </p:cBhvr>
                                    </p:animEffect>
                                  </p:childTnLst>
                                </p:cTn>
                              </p:par>
                              <p:par>
                                <p:cTn id="75" presetID="10" presetClass="entr" presetSubtype="0" repeatCount="indefinite" fill="hold" grpId="2"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
                                        <p:tgtEl>
                                          <p:spTgt spid="12"/>
                                        </p:tgtEl>
                                      </p:cBhvr>
                                    </p:animEffect>
                                  </p:childTnLst>
                                </p:cTn>
                              </p:par>
                              <p:par>
                                <p:cTn id="78" presetID="42" presetClass="path" presetSubtype="0" repeatCount="indefinite" fill="hold" grpId="0" nodeType="withEffect">
                                  <p:stCondLst>
                                    <p:cond delay="0"/>
                                  </p:stCondLst>
                                  <p:childTnLst>
                                    <p:animMotion origin="layout" path="M -4.21203E-6 -1.35985E-6 L 0.03504 1.11633 " pathEditMode="relative" rAng="0" ptsTypes="AA">
                                      <p:cBhvr>
                                        <p:cTn id="79" dur="5000" fill="hold"/>
                                        <p:tgtEl>
                                          <p:spTgt spid="13"/>
                                        </p:tgtEl>
                                        <p:attrNameLst>
                                          <p:attrName>ppt_x</p:attrName>
                                          <p:attrName>ppt_y</p:attrName>
                                        </p:attrNameLst>
                                      </p:cBhvr>
                                      <p:rCtr x="1745" y="55805"/>
                                    </p:animMotion>
                                  </p:childTnLst>
                                </p:cTn>
                              </p:par>
                              <p:par>
                                <p:cTn id="80" presetID="42" presetClass="path" presetSubtype="0" repeatCount="indefinite" fill="hold" grpId="0" nodeType="withEffect">
                                  <p:stCondLst>
                                    <p:cond delay="1200"/>
                                  </p:stCondLst>
                                  <p:childTnLst>
                                    <p:animMotion origin="layout" path="M 0.06863 -0.49191 L 0.15537 1.28052 " pathEditMode="relative" rAng="0" ptsTypes="AA">
                                      <p:cBhvr>
                                        <p:cTn id="81" dur="6500" fill="hold"/>
                                        <p:tgtEl>
                                          <p:spTgt spid="14"/>
                                        </p:tgtEl>
                                        <p:attrNameLst>
                                          <p:attrName>ppt_x</p:attrName>
                                          <p:attrName>ppt_y</p:attrName>
                                        </p:attrNameLst>
                                      </p:cBhvr>
                                      <p:rCtr x="4337" y="88622"/>
                                    </p:animMotion>
                                  </p:childTnLst>
                                </p:cTn>
                              </p:par>
                              <p:par>
                                <p:cTn id="82" presetID="42" presetClass="path" presetSubtype="0" repeatCount="indefinite" fill="hold" grpId="0" nodeType="withEffect">
                                  <p:stCondLst>
                                    <p:cond delay="500"/>
                                  </p:stCondLst>
                                  <p:childTnLst>
                                    <p:animMotion origin="layout" path="M 0.09598 -0.26342 L 0.1585 1.17692 " pathEditMode="relative" rAng="0" ptsTypes="AA">
                                      <p:cBhvr>
                                        <p:cTn id="83" dur="5000" fill="hold"/>
                                        <p:tgtEl>
                                          <p:spTgt spid="15"/>
                                        </p:tgtEl>
                                        <p:attrNameLst>
                                          <p:attrName>ppt_x</p:attrName>
                                          <p:attrName>ppt_y</p:attrName>
                                        </p:attrNameLst>
                                      </p:cBhvr>
                                      <p:rCtr x="3126" y="72017"/>
                                    </p:animMotion>
                                  </p:childTnLst>
                                </p:cTn>
                              </p:par>
                              <p:par>
                                <p:cTn id="84" presetID="42" presetClass="path" presetSubtype="0" repeatCount="indefinite" fill="hold" grpId="0" nodeType="withEffect">
                                  <p:stCondLst>
                                    <p:cond delay="1500"/>
                                  </p:stCondLst>
                                  <p:childTnLst>
                                    <p:animMotion origin="layout" path="M 0.00117 -0.17113 L 0.07333 1.20606 " pathEditMode="relative" rAng="0" ptsTypes="AA">
                                      <p:cBhvr>
                                        <p:cTn id="85" dur="5800" fill="hold"/>
                                        <p:tgtEl>
                                          <p:spTgt spid="16"/>
                                        </p:tgtEl>
                                        <p:attrNameLst>
                                          <p:attrName>ppt_x</p:attrName>
                                          <p:attrName>ppt_y</p:attrName>
                                        </p:attrNameLst>
                                      </p:cBhvr>
                                      <p:rCtr x="3608" y="68848"/>
                                    </p:animMotion>
                                  </p:childTnLst>
                                </p:cTn>
                              </p:par>
                              <p:par>
                                <p:cTn id="86" presetID="8" presetClass="emph" presetSubtype="0" repeatCount="indefinite" fill="hold" grpId="1" nodeType="withEffect">
                                  <p:stCondLst>
                                    <p:cond delay="0"/>
                                  </p:stCondLst>
                                  <p:childTnLst>
                                    <p:animRot by="21600000">
                                      <p:cBhvr>
                                        <p:cTn id="87" dur="5000" fill="hold"/>
                                        <p:tgtEl>
                                          <p:spTgt spid="13"/>
                                        </p:tgtEl>
                                        <p:attrNameLst>
                                          <p:attrName>r</p:attrName>
                                        </p:attrNameLst>
                                      </p:cBhvr>
                                    </p:animRot>
                                  </p:childTnLst>
                                </p:cTn>
                              </p:par>
                              <p:par>
                                <p:cTn id="88" presetID="8" presetClass="emph" presetSubtype="0" repeatCount="indefinite" fill="hold" grpId="1" nodeType="withEffect">
                                  <p:stCondLst>
                                    <p:cond delay="0"/>
                                  </p:stCondLst>
                                  <p:childTnLst>
                                    <p:animRot by="21600000">
                                      <p:cBhvr>
                                        <p:cTn id="89" dur="2000" fill="hold"/>
                                        <p:tgtEl>
                                          <p:spTgt spid="14"/>
                                        </p:tgtEl>
                                        <p:attrNameLst>
                                          <p:attrName>r</p:attrName>
                                        </p:attrNameLst>
                                      </p:cBhvr>
                                    </p:animRot>
                                  </p:childTnLst>
                                </p:cTn>
                              </p:par>
                              <p:par>
                                <p:cTn id="90" presetID="8" presetClass="emph" presetSubtype="0" repeatCount="indefinite" fill="hold" grpId="1" nodeType="withEffect">
                                  <p:stCondLst>
                                    <p:cond delay="0"/>
                                  </p:stCondLst>
                                  <p:childTnLst>
                                    <p:animRot by="21600000">
                                      <p:cBhvr>
                                        <p:cTn id="91" dur="2500" fill="hold"/>
                                        <p:tgtEl>
                                          <p:spTgt spid="15"/>
                                        </p:tgtEl>
                                        <p:attrNameLst>
                                          <p:attrName>r</p:attrName>
                                        </p:attrNameLst>
                                      </p:cBhvr>
                                    </p:animRot>
                                  </p:childTnLst>
                                </p:cTn>
                              </p:par>
                              <p:par>
                                <p:cTn id="92" presetID="8" presetClass="emph" presetSubtype="0" repeatCount="indefinite" fill="hold" grpId="1" nodeType="withEffect">
                                  <p:stCondLst>
                                    <p:cond delay="0"/>
                                  </p:stCondLst>
                                  <p:childTnLst>
                                    <p:animRot by="21600000">
                                      <p:cBhvr>
                                        <p:cTn id="93" dur="3500" fill="hold"/>
                                        <p:tgtEl>
                                          <p:spTgt spid="16"/>
                                        </p:tgtEl>
                                        <p:attrNameLst>
                                          <p:attrName>r</p:attrName>
                                        </p:attrNameLst>
                                      </p:cBhvr>
                                    </p:animRot>
                                  </p:childTnLst>
                                </p:cTn>
                              </p:par>
                              <p:par>
                                <p:cTn id="94" presetID="10" presetClass="entr" presetSubtype="0" repeatCount="indefinite" fill="hold" grpId="2"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10"/>
                                        <p:tgtEl>
                                          <p:spTgt spid="13"/>
                                        </p:tgtEl>
                                      </p:cBhvr>
                                    </p:animEffect>
                                  </p:childTnLst>
                                </p:cTn>
                              </p:par>
                              <p:par>
                                <p:cTn id="97" presetID="10" presetClass="entr" presetSubtype="0" repeatCount="indefinite" fill="hold" grpId="2"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
                                        <p:tgtEl>
                                          <p:spTgt spid="14"/>
                                        </p:tgtEl>
                                      </p:cBhvr>
                                    </p:animEffect>
                                  </p:childTnLst>
                                </p:cTn>
                              </p:par>
                              <p:par>
                                <p:cTn id="100" presetID="10" presetClass="entr" presetSubtype="0" repeatCount="indefinite" fill="hold" grpId="2"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10"/>
                                        <p:tgtEl>
                                          <p:spTgt spid="15"/>
                                        </p:tgtEl>
                                      </p:cBhvr>
                                    </p:animEffect>
                                  </p:childTnLst>
                                </p:cTn>
                              </p:par>
                              <p:par>
                                <p:cTn id="103" presetID="10" presetClass="entr" presetSubtype="0" repeatCount="indefinite" fill="hold" grpId="2"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10"/>
                                        <p:tgtEl>
                                          <p:spTgt spid="16"/>
                                        </p:tgtEl>
                                      </p:cBhvr>
                                    </p:animEffect>
                                  </p:childTnLst>
                                </p:cTn>
                              </p:par>
                              <p:par>
                                <p:cTn id="106" presetID="42" presetClass="path" presetSubtype="0" repeatCount="indefinite" fill="hold" grpId="0" nodeType="withEffect">
                                  <p:stCondLst>
                                    <p:cond delay="2700"/>
                                  </p:stCondLst>
                                  <p:childTnLst>
                                    <p:animMotion origin="layout" path="M -5.78276E-7 -1.35985E-6 L 0.07242 1.14778 " pathEditMode="relative" rAng="0" ptsTypes="AA">
                                      <p:cBhvr>
                                        <p:cTn id="107" dur="6000" fill="hold"/>
                                        <p:tgtEl>
                                          <p:spTgt spid="17"/>
                                        </p:tgtEl>
                                        <p:attrNameLst>
                                          <p:attrName>ppt_x</p:attrName>
                                          <p:attrName>ppt_y</p:attrName>
                                        </p:attrNameLst>
                                      </p:cBhvr>
                                      <p:rCtr x="3621" y="57377"/>
                                    </p:animMotion>
                                  </p:childTnLst>
                                </p:cTn>
                              </p:par>
                              <p:par>
                                <p:cTn id="108" presetID="42" presetClass="path" presetSubtype="0" repeatCount="indefinite" fill="hold" grpId="0" nodeType="withEffect">
                                  <p:stCondLst>
                                    <p:cond delay="2800"/>
                                  </p:stCondLst>
                                  <p:childTnLst>
                                    <p:animMotion origin="layout" path="M 0.06747 -0.49145 L 0.0452 1.28052 " pathEditMode="relative" rAng="0" ptsTypes="AA">
                                      <p:cBhvr>
                                        <p:cTn id="109" dur="4750" fill="hold"/>
                                        <p:tgtEl>
                                          <p:spTgt spid="18"/>
                                        </p:tgtEl>
                                        <p:attrNameLst>
                                          <p:attrName>ppt_x</p:attrName>
                                          <p:attrName>ppt_y</p:attrName>
                                        </p:attrNameLst>
                                      </p:cBhvr>
                                      <p:rCtr x="-1120" y="88599"/>
                                    </p:animMotion>
                                  </p:childTnLst>
                                </p:cTn>
                              </p:par>
                              <p:par>
                                <p:cTn id="110" presetID="42" presetClass="path" presetSubtype="0" repeatCount="indefinite" fill="hold" grpId="0" nodeType="withEffect">
                                  <p:stCondLst>
                                    <p:cond delay="1400"/>
                                  </p:stCondLst>
                                  <p:childTnLst>
                                    <p:animMotion origin="layout" path="M 0.16953 -0.32662 L 0.2431 1.18842 " pathEditMode="relative" rAng="0" ptsTypes="AA">
                                      <p:cBhvr>
                                        <p:cTn id="111" dur="8250" fill="hold"/>
                                        <p:tgtEl>
                                          <p:spTgt spid="19"/>
                                        </p:tgtEl>
                                        <p:attrNameLst>
                                          <p:attrName>ppt_x</p:attrName>
                                          <p:attrName>ppt_y</p:attrName>
                                        </p:attrNameLst>
                                      </p:cBhvr>
                                      <p:rCtr x="3672" y="75741"/>
                                    </p:animMotion>
                                  </p:childTnLst>
                                </p:cTn>
                              </p:par>
                              <p:par>
                                <p:cTn id="112" presetID="8" presetClass="emph" presetSubtype="0" repeatCount="indefinite" fill="hold" grpId="1" nodeType="withEffect">
                                  <p:stCondLst>
                                    <p:cond delay="0"/>
                                  </p:stCondLst>
                                  <p:childTnLst>
                                    <p:animRot by="21600000">
                                      <p:cBhvr>
                                        <p:cTn id="113" dur="5000" fill="hold"/>
                                        <p:tgtEl>
                                          <p:spTgt spid="17"/>
                                        </p:tgtEl>
                                        <p:attrNameLst>
                                          <p:attrName>r</p:attrName>
                                        </p:attrNameLst>
                                      </p:cBhvr>
                                    </p:animRot>
                                  </p:childTnLst>
                                </p:cTn>
                              </p:par>
                              <p:par>
                                <p:cTn id="114" presetID="8" presetClass="emph" presetSubtype="0" repeatCount="indefinite" fill="hold" grpId="1" nodeType="withEffect">
                                  <p:stCondLst>
                                    <p:cond delay="0"/>
                                  </p:stCondLst>
                                  <p:childTnLst>
                                    <p:animRot by="21600000">
                                      <p:cBhvr>
                                        <p:cTn id="115" dur="2000" fill="hold"/>
                                        <p:tgtEl>
                                          <p:spTgt spid="18"/>
                                        </p:tgtEl>
                                        <p:attrNameLst>
                                          <p:attrName>r</p:attrName>
                                        </p:attrNameLst>
                                      </p:cBhvr>
                                    </p:animRot>
                                  </p:childTnLst>
                                </p:cTn>
                              </p:par>
                              <p:par>
                                <p:cTn id="116" presetID="8" presetClass="emph" presetSubtype="0" repeatCount="indefinite" fill="hold" grpId="1" nodeType="withEffect">
                                  <p:stCondLst>
                                    <p:cond delay="0"/>
                                  </p:stCondLst>
                                  <p:childTnLst>
                                    <p:animRot by="21600000">
                                      <p:cBhvr>
                                        <p:cTn id="117" dur="2500" fill="hold"/>
                                        <p:tgtEl>
                                          <p:spTgt spid="19"/>
                                        </p:tgtEl>
                                        <p:attrNameLst>
                                          <p:attrName>r</p:attrName>
                                        </p:attrNameLst>
                                      </p:cBhvr>
                                    </p:animRot>
                                  </p:childTnLst>
                                </p:cTn>
                              </p:par>
                              <p:par>
                                <p:cTn id="118" presetID="10" presetClass="entr" presetSubtype="0" repeatCount="indefinite" fill="hold" grpId="2" nodeType="with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fade">
                                      <p:cBhvr>
                                        <p:cTn id="120" dur="10"/>
                                        <p:tgtEl>
                                          <p:spTgt spid="17"/>
                                        </p:tgtEl>
                                      </p:cBhvr>
                                    </p:animEffect>
                                  </p:childTnLst>
                                </p:cTn>
                              </p:par>
                              <p:par>
                                <p:cTn id="121" presetID="10" presetClass="entr" presetSubtype="0" repeatCount="indefinite" fill="hold" grpId="2"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
                                        <p:tgtEl>
                                          <p:spTgt spid="18"/>
                                        </p:tgtEl>
                                      </p:cBhvr>
                                    </p:animEffect>
                                  </p:childTnLst>
                                </p:cTn>
                              </p:par>
                              <p:par>
                                <p:cTn id="124" presetID="10" presetClass="entr" presetSubtype="0" repeatCount="indefinite" fill="hold" grpId="2"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fade">
                                      <p:cBhvr>
                                        <p:cTn id="126" dur="10"/>
                                        <p:tgtEl>
                                          <p:spTgt spid="19"/>
                                        </p:tgtEl>
                                      </p:cBhvr>
                                    </p:animEffect>
                                  </p:childTnLst>
                                </p:cTn>
                              </p:par>
                              <p:par>
                                <p:cTn id="127" presetID="42" presetClass="path" presetSubtype="0" repeatCount="indefinite" fill="hold" grpId="0" nodeType="withEffect">
                                  <p:stCondLst>
                                    <p:cond delay="0"/>
                                  </p:stCondLst>
                                  <p:childTnLst>
                                    <p:animMotion origin="layout" path="M 2.54493E-6 3.72803E-6 L 0.02917 1.12187 " pathEditMode="relative" rAng="0" ptsTypes="AA">
                                      <p:cBhvr>
                                        <p:cTn id="128" dur="5000" fill="hold"/>
                                        <p:tgtEl>
                                          <p:spTgt spid="20"/>
                                        </p:tgtEl>
                                        <p:attrNameLst>
                                          <p:attrName>ppt_x</p:attrName>
                                          <p:attrName>ppt_y</p:attrName>
                                        </p:attrNameLst>
                                      </p:cBhvr>
                                      <p:rCtr x="1459" y="56082"/>
                                    </p:animMotion>
                                  </p:childTnLst>
                                </p:cTn>
                              </p:par>
                              <p:par>
                                <p:cTn id="129" presetID="42" presetClass="path" presetSubtype="0" repeatCount="indefinite" fill="hold" grpId="0" nodeType="withEffect">
                                  <p:stCondLst>
                                    <p:cond delay="1100"/>
                                  </p:stCondLst>
                                  <p:childTnLst>
                                    <p:animMotion origin="layout" path="M -4.58713E-6 -3.95005E-6 L 0.03817 1.20722 " pathEditMode="relative" rAng="0" ptsTypes="AA">
                                      <p:cBhvr>
                                        <p:cTn id="130" dur="6000" fill="hold"/>
                                        <p:tgtEl>
                                          <p:spTgt spid="21"/>
                                        </p:tgtEl>
                                        <p:attrNameLst>
                                          <p:attrName>ppt_x</p:attrName>
                                          <p:attrName>ppt_y</p:attrName>
                                        </p:attrNameLst>
                                      </p:cBhvr>
                                      <p:rCtr x="1902" y="60361"/>
                                    </p:animMotion>
                                  </p:childTnLst>
                                </p:cTn>
                              </p:par>
                              <p:par>
                                <p:cTn id="131" presetID="42" presetClass="path" presetSubtype="0" repeatCount="indefinite" fill="hold" grpId="0" nodeType="withEffect">
                                  <p:stCondLst>
                                    <p:cond delay="900"/>
                                  </p:stCondLst>
                                  <p:childTnLst>
                                    <p:animMotion origin="layout" path="M -0.08159 -0.17445 L -0.02482 1.21944 " pathEditMode="relative" rAng="0" ptsTypes="AA">
                                      <p:cBhvr>
                                        <p:cTn id="132" dur="4500" fill="hold"/>
                                        <p:tgtEl>
                                          <p:spTgt spid="22"/>
                                        </p:tgtEl>
                                        <p:attrNameLst>
                                          <p:attrName>ppt_x</p:attrName>
                                          <p:attrName>ppt_y</p:attrName>
                                        </p:attrNameLst>
                                      </p:cBhvr>
                                      <p:rCtr x="2830" y="69694"/>
                                    </p:animMotion>
                                  </p:childTnLst>
                                </p:cTn>
                              </p:par>
                              <p:par>
                                <p:cTn id="133" presetID="42" presetClass="path" presetSubtype="0" repeatCount="indefinite" fill="hold" grpId="0" nodeType="withEffect">
                                  <p:stCondLst>
                                    <p:cond delay="1200"/>
                                  </p:stCondLst>
                                  <p:childTnLst>
                                    <p:animMotion origin="layout" path="M 0.06864 -0.49191 L 0.15955 1.17136 " pathEditMode="relative" rAng="0" ptsTypes="AA">
                                      <p:cBhvr>
                                        <p:cTn id="134" dur="6500" fill="hold"/>
                                        <p:tgtEl>
                                          <p:spTgt spid="23"/>
                                        </p:tgtEl>
                                        <p:attrNameLst>
                                          <p:attrName>ppt_x</p:attrName>
                                          <p:attrName>ppt_y</p:attrName>
                                        </p:attrNameLst>
                                      </p:cBhvr>
                                      <p:rCtr x="4545" y="83164"/>
                                    </p:animMotion>
                                  </p:childTnLst>
                                </p:cTn>
                              </p:par>
                              <p:par>
                                <p:cTn id="135" presetID="42" presetClass="path" presetSubtype="0" repeatCount="indefinite" fill="hold" grpId="0" nodeType="withEffect">
                                  <p:stCondLst>
                                    <p:cond delay="500"/>
                                  </p:stCondLst>
                                  <p:childTnLst>
                                    <p:animMotion origin="layout" path="M 0.096 -0.26333 L 0.15104 1.11 " pathEditMode="relative" rAng="0" ptsTypes="AA">
                                      <p:cBhvr>
                                        <p:cTn id="136" dur="5000" fill="hold"/>
                                        <p:tgtEl>
                                          <p:spTgt spid="24"/>
                                        </p:tgtEl>
                                        <p:attrNameLst>
                                          <p:attrName>ppt_x</p:attrName>
                                          <p:attrName>ppt_y</p:attrName>
                                        </p:attrNameLst>
                                      </p:cBhvr>
                                      <p:rCtr x="2743" y="68667"/>
                                    </p:animMotion>
                                  </p:childTnLst>
                                </p:cTn>
                              </p:par>
                              <p:par>
                                <p:cTn id="137" presetID="42" presetClass="path" presetSubtype="0" repeatCount="indefinite" fill="hold" grpId="0" nodeType="withEffect">
                                  <p:stCondLst>
                                    <p:cond delay="1500"/>
                                  </p:stCondLst>
                                  <p:childTnLst>
                                    <p:animMotion origin="layout" path="M 0.00118 -0.17114 L 0.06864 1.19473 " pathEditMode="relative" rAng="0" ptsTypes="AA">
                                      <p:cBhvr>
                                        <p:cTn id="138" dur="5800" fill="hold"/>
                                        <p:tgtEl>
                                          <p:spTgt spid="25"/>
                                        </p:tgtEl>
                                        <p:attrNameLst>
                                          <p:attrName>ppt_x</p:attrName>
                                          <p:attrName>ppt_y</p:attrName>
                                        </p:attrNameLst>
                                      </p:cBhvr>
                                      <p:rCtr x="3373" y="68293"/>
                                    </p:animMotion>
                                  </p:childTnLst>
                                </p:cTn>
                              </p:par>
                              <p:par>
                                <p:cTn id="139" presetID="8" presetClass="emph" presetSubtype="0" repeatCount="indefinite" fill="hold" grpId="1" nodeType="withEffect">
                                  <p:stCondLst>
                                    <p:cond delay="0"/>
                                  </p:stCondLst>
                                  <p:childTnLst>
                                    <p:animRot by="21600000">
                                      <p:cBhvr>
                                        <p:cTn id="140" dur="5000" fill="hold"/>
                                        <p:tgtEl>
                                          <p:spTgt spid="20"/>
                                        </p:tgtEl>
                                        <p:attrNameLst>
                                          <p:attrName>r</p:attrName>
                                        </p:attrNameLst>
                                      </p:cBhvr>
                                    </p:animRot>
                                  </p:childTnLst>
                                </p:cTn>
                              </p:par>
                              <p:par>
                                <p:cTn id="141" presetID="8" presetClass="emph" presetSubtype="0" repeatCount="indefinite" fill="hold" grpId="1" nodeType="withEffect">
                                  <p:stCondLst>
                                    <p:cond delay="0"/>
                                  </p:stCondLst>
                                  <p:childTnLst>
                                    <p:animRot by="21600000">
                                      <p:cBhvr>
                                        <p:cTn id="142" dur="4000" fill="hold"/>
                                        <p:tgtEl>
                                          <p:spTgt spid="21"/>
                                        </p:tgtEl>
                                        <p:attrNameLst>
                                          <p:attrName>r</p:attrName>
                                        </p:attrNameLst>
                                      </p:cBhvr>
                                    </p:animRot>
                                  </p:childTnLst>
                                </p:cTn>
                              </p:par>
                              <p:par>
                                <p:cTn id="143" presetID="8" presetClass="emph" presetSubtype="0" repeatCount="indefinite" fill="hold" grpId="1" nodeType="withEffect">
                                  <p:stCondLst>
                                    <p:cond delay="0"/>
                                  </p:stCondLst>
                                  <p:childTnLst>
                                    <p:animRot by="21600000">
                                      <p:cBhvr>
                                        <p:cTn id="144" dur="3000" fill="hold"/>
                                        <p:tgtEl>
                                          <p:spTgt spid="22"/>
                                        </p:tgtEl>
                                        <p:attrNameLst>
                                          <p:attrName>r</p:attrName>
                                        </p:attrNameLst>
                                      </p:cBhvr>
                                    </p:animRot>
                                  </p:childTnLst>
                                </p:cTn>
                              </p:par>
                              <p:par>
                                <p:cTn id="145" presetID="8" presetClass="emph" presetSubtype="0" repeatCount="indefinite" fill="hold" grpId="1" nodeType="withEffect">
                                  <p:stCondLst>
                                    <p:cond delay="0"/>
                                  </p:stCondLst>
                                  <p:childTnLst>
                                    <p:animRot by="21600000">
                                      <p:cBhvr>
                                        <p:cTn id="146" dur="2000" fill="hold"/>
                                        <p:tgtEl>
                                          <p:spTgt spid="23"/>
                                        </p:tgtEl>
                                        <p:attrNameLst>
                                          <p:attrName>r</p:attrName>
                                        </p:attrNameLst>
                                      </p:cBhvr>
                                    </p:animRot>
                                  </p:childTnLst>
                                </p:cTn>
                              </p:par>
                              <p:par>
                                <p:cTn id="147" presetID="8" presetClass="emph" presetSubtype="0" repeatCount="indefinite" fill="hold" grpId="1" nodeType="withEffect">
                                  <p:stCondLst>
                                    <p:cond delay="0"/>
                                  </p:stCondLst>
                                  <p:childTnLst>
                                    <p:animRot by="21600000">
                                      <p:cBhvr>
                                        <p:cTn id="148" dur="2500" fill="hold"/>
                                        <p:tgtEl>
                                          <p:spTgt spid="24"/>
                                        </p:tgtEl>
                                        <p:attrNameLst>
                                          <p:attrName>r</p:attrName>
                                        </p:attrNameLst>
                                      </p:cBhvr>
                                    </p:animRot>
                                  </p:childTnLst>
                                </p:cTn>
                              </p:par>
                              <p:par>
                                <p:cTn id="149" presetID="8" presetClass="emph" presetSubtype="0" repeatCount="indefinite" fill="hold" grpId="1" nodeType="withEffect">
                                  <p:stCondLst>
                                    <p:cond delay="0"/>
                                  </p:stCondLst>
                                  <p:childTnLst>
                                    <p:animRot by="21600000">
                                      <p:cBhvr>
                                        <p:cTn id="150" dur="3500" fill="hold"/>
                                        <p:tgtEl>
                                          <p:spTgt spid="25"/>
                                        </p:tgtEl>
                                        <p:attrNameLst>
                                          <p:attrName>r</p:attrName>
                                        </p:attrNameLst>
                                      </p:cBhvr>
                                    </p:animRot>
                                  </p:childTnLst>
                                </p:cTn>
                              </p:par>
                              <p:par>
                                <p:cTn id="151" presetID="10" presetClass="entr" presetSubtype="0" repeatCount="indefinite" fill="hold" grpId="2" nodeType="withEffect">
                                  <p:stCondLst>
                                    <p:cond delay="0"/>
                                  </p:stCondLst>
                                  <p:childTnLst>
                                    <p:set>
                                      <p:cBhvr>
                                        <p:cTn id="152" dur="1" fill="hold">
                                          <p:stCondLst>
                                            <p:cond delay="0"/>
                                          </p:stCondLst>
                                        </p:cTn>
                                        <p:tgtEl>
                                          <p:spTgt spid="20"/>
                                        </p:tgtEl>
                                        <p:attrNameLst>
                                          <p:attrName>style.visibility</p:attrName>
                                        </p:attrNameLst>
                                      </p:cBhvr>
                                      <p:to>
                                        <p:strVal val="visible"/>
                                      </p:to>
                                    </p:set>
                                    <p:animEffect transition="in" filter="fade">
                                      <p:cBhvr>
                                        <p:cTn id="153" dur="10"/>
                                        <p:tgtEl>
                                          <p:spTgt spid="20"/>
                                        </p:tgtEl>
                                      </p:cBhvr>
                                    </p:animEffect>
                                  </p:childTnLst>
                                </p:cTn>
                              </p:par>
                              <p:par>
                                <p:cTn id="154" presetID="10" presetClass="entr" presetSubtype="0" repeatCount="indefinite" fill="hold" grpId="2" nodeType="withEffect">
                                  <p:stCondLst>
                                    <p:cond delay="0"/>
                                  </p:stCondLst>
                                  <p:childTnLst>
                                    <p:set>
                                      <p:cBhvr>
                                        <p:cTn id="155" dur="1" fill="hold">
                                          <p:stCondLst>
                                            <p:cond delay="0"/>
                                          </p:stCondLst>
                                        </p:cTn>
                                        <p:tgtEl>
                                          <p:spTgt spid="21"/>
                                        </p:tgtEl>
                                        <p:attrNameLst>
                                          <p:attrName>style.visibility</p:attrName>
                                        </p:attrNameLst>
                                      </p:cBhvr>
                                      <p:to>
                                        <p:strVal val="visible"/>
                                      </p:to>
                                    </p:set>
                                    <p:animEffect transition="in" filter="fade">
                                      <p:cBhvr>
                                        <p:cTn id="156" dur="10"/>
                                        <p:tgtEl>
                                          <p:spTgt spid="21"/>
                                        </p:tgtEl>
                                      </p:cBhvr>
                                    </p:animEffect>
                                  </p:childTnLst>
                                </p:cTn>
                              </p:par>
                              <p:par>
                                <p:cTn id="157" presetID="10" presetClass="entr" presetSubtype="0" repeatCount="indefinite" fill="hold" grpId="2" nodeType="with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fade">
                                      <p:cBhvr>
                                        <p:cTn id="159" dur="10"/>
                                        <p:tgtEl>
                                          <p:spTgt spid="22"/>
                                        </p:tgtEl>
                                      </p:cBhvr>
                                    </p:animEffect>
                                  </p:childTnLst>
                                </p:cTn>
                              </p:par>
                              <p:par>
                                <p:cTn id="160" presetID="10" presetClass="entr" presetSubtype="0" repeatCount="indefinite" fill="hold" grpId="2" nodeType="withEffect">
                                  <p:stCondLst>
                                    <p:cond delay="0"/>
                                  </p:stCondLst>
                                  <p:childTnLst>
                                    <p:set>
                                      <p:cBhvr>
                                        <p:cTn id="161" dur="1" fill="hold">
                                          <p:stCondLst>
                                            <p:cond delay="0"/>
                                          </p:stCondLst>
                                        </p:cTn>
                                        <p:tgtEl>
                                          <p:spTgt spid="23"/>
                                        </p:tgtEl>
                                        <p:attrNameLst>
                                          <p:attrName>style.visibility</p:attrName>
                                        </p:attrNameLst>
                                      </p:cBhvr>
                                      <p:to>
                                        <p:strVal val="visible"/>
                                      </p:to>
                                    </p:set>
                                    <p:animEffect transition="in" filter="fade">
                                      <p:cBhvr>
                                        <p:cTn id="162" dur="10"/>
                                        <p:tgtEl>
                                          <p:spTgt spid="23"/>
                                        </p:tgtEl>
                                      </p:cBhvr>
                                    </p:animEffect>
                                  </p:childTnLst>
                                </p:cTn>
                              </p:par>
                              <p:par>
                                <p:cTn id="163" presetID="10" presetClass="entr" presetSubtype="0" repeatCount="indefinite" fill="hold" grpId="2"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10"/>
                                        <p:tgtEl>
                                          <p:spTgt spid="24"/>
                                        </p:tgtEl>
                                      </p:cBhvr>
                                    </p:animEffect>
                                  </p:childTnLst>
                                </p:cTn>
                              </p:par>
                              <p:par>
                                <p:cTn id="166" presetID="10" presetClass="entr" presetSubtype="0" repeatCount="indefinite" fill="hold" grpId="2" nodeType="withEffect">
                                  <p:stCondLst>
                                    <p:cond delay="0"/>
                                  </p:stCondLst>
                                  <p:childTnLst>
                                    <p:set>
                                      <p:cBhvr>
                                        <p:cTn id="167" dur="1" fill="hold">
                                          <p:stCondLst>
                                            <p:cond delay="0"/>
                                          </p:stCondLst>
                                        </p:cTn>
                                        <p:tgtEl>
                                          <p:spTgt spid="25"/>
                                        </p:tgtEl>
                                        <p:attrNameLst>
                                          <p:attrName>style.visibility</p:attrName>
                                        </p:attrNameLst>
                                      </p:cBhvr>
                                      <p:to>
                                        <p:strVal val="visible"/>
                                      </p:to>
                                    </p:set>
                                    <p:animEffect transition="in" filter="fade">
                                      <p:cBhvr>
                                        <p:cTn id="168" dur="10"/>
                                        <p:tgtEl>
                                          <p:spTgt spid="25"/>
                                        </p:tgtEl>
                                      </p:cBhvr>
                                    </p:animEffect>
                                  </p:childTnLst>
                                </p:cTn>
                              </p:par>
                              <p:par>
                                <p:cTn id="169" presetID="42" presetClass="path" presetSubtype="0" repeatCount="indefinite" fill="hold" grpId="0" nodeType="withEffect">
                                  <p:stCondLst>
                                    <p:cond delay="0"/>
                                  </p:stCondLst>
                                  <p:childTnLst>
                                    <p:animMotion origin="layout" path="M 0.07431 0.00444 L 0.05122 1.16361 " pathEditMode="relative" rAng="0" ptsTypes="AA">
                                      <p:cBhvr>
                                        <p:cTn id="170" dur="6750" fill="hold"/>
                                        <p:tgtEl>
                                          <p:spTgt spid="26"/>
                                        </p:tgtEl>
                                        <p:attrNameLst>
                                          <p:attrName>ppt_x</p:attrName>
                                          <p:attrName>ppt_y</p:attrName>
                                        </p:attrNameLst>
                                      </p:cBhvr>
                                      <p:rCtr x="-1163" y="57944"/>
                                    </p:animMotion>
                                  </p:childTnLst>
                                </p:cTn>
                              </p:par>
                              <p:par>
                                <p:cTn id="171" presetID="42" presetClass="path" presetSubtype="0" repeatCount="indefinite" fill="hold" grpId="0" nodeType="withEffect">
                                  <p:stCondLst>
                                    <p:cond delay="1800"/>
                                  </p:stCondLst>
                                  <p:childTnLst>
                                    <p:animMotion origin="layout" path="M -0.14991 -0.17437 L -0.06343 1.22132 " pathEditMode="relative" rAng="0" ptsTypes="AA">
                                      <p:cBhvr>
                                        <p:cTn id="172" dur="6000" fill="hold"/>
                                        <p:tgtEl>
                                          <p:spTgt spid="27"/>
                                        </p:tgtEl>
                                        <p:attrNameLst>
                                          <p:attrName>ppt_x</p:attrName>
                                          <p:attrName>ppt_y</p:attrName>
                                        </p:attrNameLst>
                                      </p:cBhvr>
                                      <p:rCtr x="4324" y="69773"/>
                                    </p:animMotion>
                                  </p:childTnLst>
                                </p:cTn>
                              </p:par>
                              <p:par>
                                <p:cTn id="173" presetID="42" presetClass="path" presetSubtype="0" repeatCount="indefinite" fill="hold" grpId="0" nodeType="withEffect">
                                  <p:stCondLst>
                                    <p:cond delay="2800"/>
                                  </p:stCondLst>
                                  <p:childTnLst>
                                    <p:animMotion origin="layout" path="M 0.06753 -0.49194 L 0.05555 1.15834 " pathEditMode="relative" rAng="0" ptsTypes="AA">
                                      <p:cBhvr>
                                        <p:cTn id="174" dur="4750" fill="hold"/>
                                        <p:tgtEl>
                                          <p:spTgt spid="28"/>
                                        </p:tgtEl>
                                        <p:attrNameLst>
                                          <p:attrName>ppt_x</p:attrName>
                                          <p:attrName>ppt_y</p:attrName>
                                        </p:attrNameLst>
                                      </p:cBhvr>
                                      <p:rCtr x="-608" y="82500"/>
                                    </p:animMotion>
                                  </p:childTnLst>
                                </p:cTn>
                              </p:par>
                              <p:par>
                                <p:cTn id="175" presetID="8" presetClass="emph" presetSubtype="0" repeatCount="indefinite" fill="hold" grpId="1" nodeType="withEffect">
                                  <p:stCondLst>
                                    <p:cond delay="0"/>
                                  </p:stCondLst>
                                  <p:childTnLst>
                                    <p:animRot by="21600000">
                                      <p:cBhvr>
                                        <p:cTn id="176" dur="4000" fill="hold"/>
                                        <p:tgtEl>
                                          <p:spTgt spid="26"/>
                                        </p:tgtEl>
                                        <p:attrNameLst>
                                          <p:attrName>r</p:attrName>
                                        </p:attrNameLst>
                                      </p:cBhvr>
                                    </p:animRot>
                                  </p:childTnLst>
                                </p:cTn>
                              </p:par>
                              <p:par>
                                <p:cTn id="177" presetID="8" presetClass="emph" presetSubtype="0" repeatCount="indefinite" fill="hold" grpId="1" nodeType="withEffect">
                                  <p:stCondLst>
                                    <p:cond delay="0"/>
                                  </p:stCondLst>
                                  <p:childTnLst>
                                    <p:animRot by="21600000">
                                      <p:cBhvr>
                                        <p:cTn id="178" dur="3000" fill="hold"/>
                                        <p:tgtEl>
                                          <p:spTgt spid="27"/>
                                        </p:tgtEl>
                                        <p:attrNameLst>
                                          <p:attrName>r</p:attrName>
                                        </p:attrNameLst>
                                      </p:cBhvr>
                                    </p:animRot>
                                  </p:childTnLst>
                                </p:cTn>
                              </p:par>
                              <p:par>
                                <p:cTn id="179" presetID="8" presetClass="emph" presetSubtype="0" repeatCount="indefinite" fill="hold" grpId="1" nodeType="withEffect">
                                  <p:stCondLst>
                                    <p:cond delay="0"/>
                                  </p:stCondLst>
                                  <p:childTnLst>
                                    <p:animRot by="21600000">
                                      <p:cBhvr>
                                        <p:cTn id="180" dur="2000" fill="hold"/>
                                        <p:tgtEl>
                                          <p:spTgt spid="28"/>
                                        </p:tgtEl>
                                        <p:attrNameLst>
                                          <p:attrName>r</p:attrName>
                                        </p:attrNameLst>
                                      </p:cBhvr>
                                    </p:animRot>
                                  </p:childTnLst>
                                </p:cTn>
                              </p:par>
                              <p:par>
                                <p:cTn id="181" presetID="10" presetClass="entr" presetSubtype="0" repeatCount="indefinite" fill="hold" grpId="2" nodeType="with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fade">
                                      <p:cBhvr>
                                        <p:cTn id="183" dur="10"/>
                                        <p:tgtEl>
                                          <p:spTgt spid="26"/>
                                        </p:tgtEl>
                                      </p:cBhvr>
                                    </p:animEffect>
                                  </p:childTnLst>
                                </p:cTn>
                              </p:par>
                              <p:par>
                                <p:cTn id="184" presetID="10" presetClass="entr" presetSubtype="0" repeatCount="indefinite" fill="hold" grpId="2" nodeType="withEffect">
                                  <p:stCondLst>
                                    <p:cond delay="0"/>
                                  </p:stCondLst>
                                  <p:childTnLst>
                                    <p:set>
                                      <p:cBhvr>
                                        <p:cTn id="185" dur="1" fill="hold">
                                          <p:stCondLst>
                                            <p:cond delay="0"/>
                                          </p:stCondLst>
                                        </p:cTn>
                                        <p:tgtEl>
                                          <p:spTgt spid="27"/>
                                        </p:tgtEl>
                                        <p:attrNameLst>
                                          <p:attrName>style.visibility</p:attrName>
                                        </p:attrNameLst>
                                      </p:cBhvr>
                                      <p:to>
                                        <p:strVal val="visible"/>
                                      </p:to>
                                    </p:set>
                                    <p:animEffect transition="in" filter="fade">
                                      <p:cBhvr>
                                        <p:cTn id="186" dur="10"/>
                                        <p:tgtEl>
                                          <p:spTgt spid="27"/>
                                        </p:tgtEl>
                                      </p:cBhvr>
                                    </p:animEffect>
                                  </p:childTnLst>
                                </p:cTn>
                              </p:par>
                              <p:par>
                                <p:cTn id="187" presetID="10" presetClass="entr" presetSubtype="0" repeatCount="indefinite" fill="hold" grpId="2" nodeType="withEffect">
                                  <p:stCondLst>
                                    <p:cond delay="0"/>
                                  </p:stCondLst>
                                  <p:childTnLst>
                                    <p:set>
                                      <p:cBhvr>
                                        <p:cTn id="188" dur="1" fill="hold">
                                          <p:stCondLst>
                                            <p:cond delay="0"/>
                                          </p:stCondLst>
                                        </p:cTn>
                                        <p:tgtEl>
                                          <p:spTgt spid="28"/>
                                        </p:tgtEl>
                                        <p:attrNameLst>
                                          <p:attrName>style.visibility</p:attrName>
                                        </p:attrNameLst>
                                      </p:cBhvr>
                                      <p:to>
                                        <p:strVal val="visible"/>
                                      </p:to>
                                    </p:set>
                                    <p:animEffect transition="in" filter="fade">
                                      <p:cBhvr>
                                        <p:cTn id="189" dur="10"/>
                                        <p:tgtEl>
                                          <p:spTgt spid="28"/>
                                        </p:tgtEl>
                                      </p:cBhvr>
                                    </p:animEffect>
                                  </p:childTnLst>
                                </p:cTn>
                              </p:par>
                              <p:par>
                                <p:cTn id="190" presetID="42" presetClass="path" presetSubtype="0" repeatCount="indefinite" fill="hold" grpId="0" nodeType="withEffect">
                                  <p:stCondLst>
                                    <p:cond delay="0"/>
                                  </p:stCondLst>
                                  <p:childTnLst>
                                    <p:animMotion origin="layout" path="M 2.08333E-6 1.11111E-6 L 0.03502 1.14884 " pathEditMode="relative" rAng="0" ptsTypes="AA">
                                      <p:cBhvr>
                                        <p:cTn id="191" dur="5000" fill="hold"/>
                                        <p:tgtEl>
                                          <p:spTgt spid="29"/>
                                        </p:tgtEl>
                                        <p:attrNameLst>
                                          <p:attrName>ppt_x</p:attrName>
                                          <p:attrName>ppt_y</p:attrName>
                                        </p:attrNameLst>
                                      </p:cBhvr>
                                      <p:rCtr x="1745" y="57431"/>
                                    </p:animMotion>
                                  </p:childTnLst>
                                </p:cTn>
                              </p:par>
                              <p:par>
                                <p:cTn id="192" presetID="42" presetClass="path" presetSubtype="0" repeatCount="indefinite" fill="hold" grpId="0" nodeType="withEffect">
                                  <p:stCondLst>
                                    <p:cond delay="900"/>
                                  </p:stCondLst>
                                  <p:childTnLst>
                                    <p:animMotion origin="layout" path="M -0.08159 -0.17445 L -0.02482 1.21944 " pathEditMode="relative" rAng="0" ptsTypes="AA">
                                      <p:cBhvr>
                                        <p:cTn id="193" dur="4500" fill="hold"/>
                                        <p:tgtEl>
                                          <p:spTgt spid="30"/>
                                        </p:tgtEl>
                                        <p:attrNameLst>
                                          <p:attrName>ppt_x</p:attrName>
                                          <p:attrName>ppt_y</p:attrName>
                                        </p:attrNameLst>
                                      </p:cBhvr>
                                      <p:rCtr x="2830" y="69694"/>
                                    </p:animMotion>
                                  </p:childTnLst>
                                </p:cTn>
                              </p:par>
                              <p:par>
                                <p:cTn id="194" presetID="42" presetClass="path" presetSubtype="0" repeatCount="indefinite" fill="hold" grpId="0" nodeType="withEffect">
                                  <p:stCondLst>
                                    <p:cond delay="500"/>
                                  </p:stCondLst>
                                  <p:childTnLst>
                                    <p:animMotion origin="layout" path="M 0.09599 -0.26318 L 0.1533 1.13853 " pathEditMode="relative" rAng="0" ptsTypes="AA">
                                      <p:cBhvr>
                                        <p:cTn id="195" dur="5000" fill="hold"/>
                                        <p:tgtEl>
                                          <p:spTgt spid="31"/>
                                        </p:tgtEl>
                                        <p:attrNameLst>
                                          <p:attrName>ppt_x</p:attrName>
                                          <p:attrName>ppt_y</p:attrName>
                                        </p:attrNameLst>
                                      </p:cBhvr>
                                      <p:rCtr x="2865" y="70074"/>
                                    </p:animMotion>
                                  </p:childTnLst>
                                </p:cTn>
                              </p:par>
                              <p:par>
                                <p:cTn id="196" presetID="42" presetClass="path" presetSubtype="0" repeatCount="indefinite" fill="hold" grpId="0" nodeType="withEffect">
                                  <p:stCondLst>
                                    <p:cond delay="1500"/>
                                  </p:stCondLst>
                                  <p:childTnLst>
                                    <p:animMotion origin="layout" path="M 0.00111 -0.17108 L 0.0707 1.12451 " pathEditMode="relative" rAng="0" ptsTypes="AA">
                                      <p:cBhvr>
                                        <p:cTn id="197" dur="5800" fill="hold"/>
                                        <p:tgtEl>
                                          <p:spTgt spid="32"/>
                                        </p:tgtEl>
                                        <p:attrNameLst>
                                          <p:attrName>ppt_x</p:attrName>
                                          <p:attrName>ppt_y</p:attrName>
                                        </p:attrNameLst>
                                      </p:cBhvr>
                                      <p:rCtr x="3473" y="64779"/>
                                    </p:animMotion>
                                  </p:childTnLst>
                                </p:cTn>
                              </p:par>
                              <p:par>
                                <p:cTn id="198" presetID="8" presetClass="emph" presetSubtype="0" repeatCount="indefinite" fill="hold" grpId="1" nodeType="withEffect">
                                  <p:stCondLst>
                                    <p:cond delay="0"/>
                                  </p:stCondLst>
                                  <p:childTnLst>
                                    <p:animRot by="21600000">
                                      <p:cBhvr>
                                        <p:cTn id="199" dur="5000" fill="hold"/>
                                        <p:tgtEl>
                                          <p:spTgt spid="29"/>
                                        </p:tgtEl>
                                        <p:attrNameLst>
                                          <p:attrName>r</p:attrName>
                                        </p:attrNameLst>
                                      </p:cBhvr>
                                    </p:animRot>
                                  </p:childTnLst>
                                </p:cTn>
                              </p:par>
                              <p:par>
                                <p:cTn id="200" presetID="8" presetClass="emph" presetSubtype="0" repeatCount="indefinite" fill="hold" grpId="1" nodeType="withEffect">
                                  <p:stCondLst>
                                    <p:cond delay="0"/>
                                  </p:stCondLst>
                                  <p:childTnLst>
                                    <p:animRot by="21600000">
                                      <p:cBhvr>
                                        <p:cTn id="201" dur="3000" fill="hold"/>
                                        <p:tgtEl>
                                          <p:spTgt spid="30"/>
                                        </p:tgtEl>
                                        <p:attrNameLst>
                                          <p:attrName>r</p:attrName>
                                        </p:attrNameLst>
                                      </p:cBhvr>
                                    </p:animRot>
                                  </p:childTnLst>
                                </p:cTn>
                              </p:par>
                              <p:par>
                                <p:cTn id="202" presetID="8" presetClass="emph" presetSubtype="0" repeatCount="indefinite" fill="hold" grpId="1" nodeType="withEffect">
                                  <p:stCondLst>
                                    <p:cond delay="0"/>
                                  </p:stCondLst>
                                  <p:childTnLst>
                                    <p:animRot by="21600000">
                                      <p:cBhvr>
                                        <p:cTn id="203" dur="2500" fill="hold"/>
                                        <p:tgtEl>
                                          <p:spTgt spid="31"/>
                                        </p:tgtEl>
                                        <p:attrNameLst>
                                          <p:attrName>r</p:attrName>
                                        </p:attrNameLst>
                                      </p:cBhvr>
                                    </p:animRot>
                                  </p:childTnLst>
                                </p:cTn>
                              </p:par>
                              <p:par>
                                <p:cTn id="204" presetID="8" presetClass="emph" presetSubtype="0" repeatCount="indefinite" fill="hold" grpId="1" nodeType="withEffect">
                                  <p:stCondLst>
                                    <p:cond delay="0"/>
                                  </p:stCondLst>
                                  <p:childTnLst>
                                    <p:animRot by="21600000">
                                      <p:cBhvr>
                                        <p:cTn id="205" dur="3500" fill="hold"/>
                                        <p:tgtEl>
                                          <p:spTgt spid="32"/>
                                        </p:tgtEl>
                                        <p:attrNameLst>
                                          <p:attrName>r</p:attrName>
                                        </p:attrNameLst>
                                      </p:cBhvr>
                                    </p:animRot>
                                  </p:childTnLst>
                                </p:cTn>
                              </p:par>
                              <p:par>
                                <p:cTn id="206" presetID="10" presetClass="entr" presetSubtype="0" repeatCount="indefinite" fill="hold" grpId="2" nodeType="withEffect">
                                  <p:stCondLst>
                                    <p:cond delay="0"/>
                                  </p:stCondLst>
                                  <p:childTnLst>
                                    <p:set>
                                      <p:cBhvr>
                                        <p:cTn id="207" dur="1" fill="hold">
                                          <p:stCondLst>
                                            <p:cond delay="0"/>
                                          </p:stCondLst>
                                        </p:cTn>
                                        <p:tgtEl>
                                          <p:spTgt spid="29"/>
                                        </p:tgtEl>
                                        <p:attrNameLst>
                                          <p:attrName>style.visibility</p:attrName>
                                        </p:attrNameLst>
                                      </p:cBhvr>
                                      <p:to>
                                        <p:strVal val="visible"/>
                                      </p:to>
                                    </p:set>
                                    <p:animEffect transition="in" filter="fade">
                                      <p:cBhvr>
                                        <p:cTn id="208" dur="10"/>
                                        <p:tgtEl>
                                          <p:spTgt spid="29"/>
                                        </p:tgtEl>
                                      </p:cBhvr>
                                    </p:animEffect>
                                  </p:childTnLst>
                                </p:cTn>
                              </p:par>
                              <p:par>
                                <p:cTn id="209" presetID="10" presetClass="entr" presetSubtype="0" repeatCount="indefinite" fill="hold" grpId="2" nodeType="withEffect">
                                  <p:stCondLst>
                                    <p:cond delay="0"/>
                                  </p:stCondLst>
                                  <p:childTnLst>
                                    <p:set>
                                      <p:cBhvr>
                                        <p:cTn id="210" dur="1" fill="hold">
                                          <p:stCondLst>
                                            <p:cond delay="0"/>
                                          </p:stCondLst>
                                        </p:cTn>
                                        <p:tgtEl>
                                          <p:spTgt spid="30"/>
                                        </p:tgtEl>
                                        <p:attrNameLst>
                                          <p:attrName>style.visibility</p:attrName>
                                        </p:attrNameLst>
                                      </p:cBhvr>
                                      <p:to>
                                        <p:strVal val="visible"/>
                                      </p:to>
                                    </p:set>
                                    <p:animEffect transition="in" filter="fade">
                                      <p:cBhvr>
                                        <p:cTn id="211" dur="10"/>
                                        <p:tgtEl>
                                          <p:spTgt spid="30"/>
                                        </p:tgtEl>
                                      </p:cBhvr>
                                    </p:animEffect>
                                  </p:childTnLst>
                                </p:cTn>
                              </p:par>
                              <p:par>
                                <p:cTn id="212" presetID="10" presetClass="entr" presetSubtype="0" repeatCount="indefinite" fill="hold" grpId="2" nodeType="withEffect">
                                  <p:stCondLst>
                                    <p:cond delay="0"/>
                                  </p:stCondLst>
                                  <p:childTnLst>
                                    <p:set>
                                      <p:cBhvr>
                                        <p:cTn id="213" dur="1" fill="hold">
                                          <p:stCondLst>
                                            <p:cond delay="0"/>
                                          </p:stCondLst>
                                        </p:cTn>
                                        <p:tgtEl>
                                          <p:spTgt spid="31"/>
                                        </p:tgtEl>
                                        <p:attrNameLst>
                                          <p:attrName>style.visibility</p:attrName>
                                        </p:attrNameLst>
                                      </p:cBhvr>
                                      <p:to>
                                        <p:strVal val="visible"/>
                                      </p:to>
                                    </p:set>
                                    <p:animEffect transition="in" filter="fade">
                                      <p:cBhvr>
                                        <p:cTn id="214" dur="10"/>
                                        <p:tgtEl>
                                          <p:spTgt spid="31"/>
                                        </p:tgtEl>
                                      </p:cBhvr>
                                    </p:animEffect>
                                  </p:childTnLst>
                                </p:cTn>
                              </p:par>
                              <p:par>
                                <p:cTn id="215" presetID="10" presetClass="entr" presetSubtype="0" repeatCount="indefinite" fill="hold" grpId="2" nodeType="withEffect">
                                  <p:stCondLst>
                                    <p:cond delay="0"/>
                                  </p:stCondLst>
                                  <p:childTnLst>
                                    <p:set>
                                      <p:cBhvr>
                                        <p:cTn id="216" dur="1" fill="hold">
                                          <p:stCondLst>
                                            <p:cond delay="0"/>
                                          </p:stCondLst>
                                        </p:cTn>
                                        <p:tgtEl>
                                          <p:spTgt spid="32"/>
                                        </p:tgtEl>
                                        <p:attrNameLst>
                                          <p:attrName>style.visibility</p:attrName>
                                        </p:attrNameLst>
                                      </p:cBhvr>
                                      <p:to>
                                        <p:strVal val="visible"/>
                                      </p:to>
                                    </p:set>
                                    <p:animEffect transition="in" filter="fade">
                                      <p:cBhvr>
                                        <p:cTn id="217" dur="10"/>
                                        <p:tgtEl>
                                          <p:spTgt spid="32"/>
                                        </p:tgtEl>
                                      </p:cBhvr>
                                    </p:animEffect>
                                  </p:childTnLst>
                                </p:cTn>
                              </p:par>
                              <p:par>
                                <p:cTn id="218" presetID="42" presetClass="path" presetSubtype="0" repeatCount="indefinite" fill="hold" grpId="0" nodeType="withEffect">
                                  <p:stCondLst>
                                    <p:cond delay="2700"/>
                                  </p:stCondLst>
                                  <p:childTnLst>
                                    <p:animMotion origin="layout" path="M -4.79167E-6 1.11111E-6 L 0.07826 1.12778 " pathEditMode="relative" rAng="0" ptsTypes="AA">
                                      <p:cBhvr>
                                        <p:cTn id="219" dur="6000" fill="hold"/>
                                        <p:tgtEl>
                                          <p:spTgt spid="33"/>
                                        </p:tgtEl>
                                        <p:attrNameLst>
                                          <p:attrName>ppt_x</p:attrName>
                                          <p:attrName>ppt_y</p:attrName>
                                        </p:attrNameLst>
                                      </p:cBhvr>
                                      <p:rCtr x="3906" y="56389"/>
                                    </p:animMotion>
                                  </p:childTnLst>
                                </p:cTn>
                              </p:par>
                              <p:par>
                                <p:cTn id="220" presetID="42" presetClass="path" presetSubtype="0" repeatCount="indefinite" fill="hold" grpId="0" nodeType="withEffect">
                                  <p:stCondLst>
                                    <p:cond delay="1800"/>
                                  </p:stCondLst>
                                  <p:childTnLst>
                                    <p:animMotion origin="layout" path="M -0.14983 -0.17445 L -0.1283 1.21944 " pathEditMode="relative" rAng="0" ptsTypes="AA">
                                      <p:cBhvr>
                                        <p:cTn id="221" dur="6000" fill="hold"/>
                                        <p:tgtEl>
                                          <p:spTgt spid="34"/>
                                        </p:tgtEl>
                                        <p:attrNameLst>
                                          <p:attrName>ppt_x</p:attrName>
                                          <p:attrName>ppt_y</p:attrName>
                                        </p:attrNameLst>
                                      </p:cBhvr>
                                      <p:rCtr x="1076" y="69694"/>
                                    </p:animMotion>
                                  </p:childTnLst>
                                </p:cTn>
                              </p:par>
                              <p:par>
                                <p:cTn id="222" presetID="42" presetClass="path" presetSubtype="0" repeatCount="indefinite" fill="hold" grpId="0" nodeType="withEffect">
                                  <p:stCondLst>
                                    <p:cond delay="1400"/>
                                  </p:stCondLst>
                                  <p:childTnLst>
                                    <p:animMotion origin="layout" path="M 0.16962 -0.32639 L 0.23524 1.12278 " pathEditMode="relative" rAng="0" ptsTypes="AA">
                                      <p:cBhvr>
                                        <p:cTn id="223" dur="8250" fill="hold"/>
                                        <p:tgtEl>
                                          <p:spTgt spid="35"/>
                                        </p:tgtEl>
                                        <p:attrNameLst>
                                          <p:attrName>ppt_x</p:attrName>
                                          <p:attrName>ppt_y</p:attrName>
                                        </p:attrNameLst>
                                      </p:cBhvr>
                                      <p:rCtr x="3281" y="72444"/>
                                    </p:animMotion>
                                  </p:childTnLst>
                                </p:cTn>
                              </p:par>
                              <p:par>
                                <p:cTn id="224" presetID="42" presetClass="path" presetSubtype="0" repeatCount="indefinite" fill="hold" grpId="0" nodeType="withEffect">
                                  <p:stCondLst>
                                    <p:cond delay="600"/>
                                  </p:stCondLst>
                                  <p:childTnLst>
                                    <p:animMotion origin="layout" path="M -0.05 -0.14333 L 0.08316 1.145 " pathEditMode="relative" rAng="0" ptsTypes="AA">
                                      <p:cBhvr>
                                        <p:cTn id="225" dur="6250" fill="hold"/>
                                        <p:tgtEl>
                                          <p:spTgt spid="36"/>
                                        </p:tgtEl>
                                        <p:attrNameLst>
                                          <p:attrName>ppt_x</p:attrName>
                                          <p:attrName>ppt_y</p:attrName>
                                        </p:attrNameLst>
                                      </p:cBhvr>
                                      <p:rCtr x="6649" y="64417"/>
                                    </p:animMotion>
                                  </p:childTnLst>
                                </p:cTn>
                              </p:par>
                              <p:par>
                                <p:cTn id="226" presetID="8" presetClass="emph" presetSubtype="0" repeatCount="indefinite" fill="hold" grpId="1" nodeType="withEffect">
                                  <p:stCondLst>
                                    <p:cond delay="0"/>
                                  </p:stCondLst>
                                  <p:childTnLst>
                                    <p:animRot by="21600000">
                                      <p:cBhvr>
                                        <p:cTn id="227" dur="5000" fill="hold"/>
                                        <p:tgtEl>
                                          <p:spTgt spid="33"/>
                                        </p:tgtEl>
                                        <p:attrNameLst>
                                          <p:attrName>r</p:attrName>
                                        </p:attrNameLst>
                                      </p:cBhvr>
                                    </p:animRot>
                                  </p:childTnLst>
                                </p:cTn>
                              </p:par>
                              <p:par>
                                <p:cTn id="228" presetID="8" presetClass="emph" presetSubtype="0" repeatCount="indefinite" fill="hold" grpId="1" nodeType="withEffect">
                                  <p:stCondLst>
                                    <p:cond delay="0"/>
                                  </p:stCondLst>
                                  <p:childTnLst>
                                    <p:animRot by="21600000">
                                      <p:cBhvr>
                                        <p:cTn id="229" dur="3000" fill="hold"/>
                                        <p:tgtEl>
                                          <p:spTgt spid="34"/>
                                        </p:tgtEl>
                                        <p:attrNameLst>
                                          <p:attrName>r</p:attrName>
                                        </p:attrNameLst>
                                      </p:cBhvr>
                                    </p:animRot>
                                  </p:childTnLst>
                                </p:cTn>
                              </p:par>
                              <p:par>
                                <p:cTn id="230" presetID="8" presetClass="emph" presetSubtype="0" repeatCount="indefinite" fill="hold" grpId="1" nodeType="withEffect">
                                  <p:stCondLst>
                                    <p:cond delay="0"/>
                                  </p:stCondLst>
                                  <p:childTnLst>
                                    <p:animRot by="21600000">
                                      <p:cBhvr>
                                        <p:cTn id="231" dur="2500" fill="hold"/>
                                        <p:tgtEl>
                                          <p:spTgt spid="35"/>
                                        </p:tgtEl>
                                        <p:attrNameLst>
                                          <p:attrName>r</p:attrName>
                                        </p:attrNameLst>
                                      </p:cBhvr>
                                    </p:animRot>
                                  </p:childTnLst>
                                </p:cTn>
                              </p:par>
                              <p:par>
                                <p:cTn id="232" presetID="8" presetClass="emph" presetSubtype="0" repeatCount="indefinite" fill="hold" grpId="1" nodeType="withEffect">
                                  <p:stCondLst>
                                    <p:cond delay="0"/>
                                  </p:stCondLst>
                                  <p:childTnLst>
                                    <p:animRot by="21600000">
                                      <p:cBhvr>
                                        <p:cTn id="233" dur="3500" fill="hold"/>
                                        <p:tgtEl>
                                          <p:spTgt spid="36"/>
                                        </p:tgtEl>
                                        <p:attrNameLst>
                                          <p:attrName>r</p:attrName>
                                        </p:attrNameLst>
                                      </p:cBhvr>
                                    </p:animRot>
                                  </p:childTnLst>
                                </p:cTn>
                              </p:par>
                              <p:par>
                                <p:cTn id="234" presetID="10" presetClass="entr" presetSubtype="0" repeatCount="indefinite" fill="hold" grpId="2" nodeType="withEffect">
                                  <p:stCondLst>
                                    <p:cond delay="0"/>
                                  </p:stCondLst>
                                  <p:childTnLst>
                                    <p:set>
                                      <p:cBhvr>
                                        <p:cTn id="235" dur="1" fill="hold">
                                          <p:stCondLst>
                                            <p:cond delay="0"/>
                                          </p:stCondLst>
                                        </p:cTn>
                                        <p:tgtEl>
                                          <p:spTgt spid="33"/>
                                        </p:tgtEl>
                                        <p:attrNameLst>
                                          <p:attrName>style.visibility</p:attrName>
                                        </p:attrNameLst>
                                      </p:cBhvr>
                                      <p:to>
                                        <p:strVal val="visible"/>
                                      </p:to>
                                    </p:set>
                                    <p:animEffect transition="in" filter="fade">
                                      <p:cBhvr>
                                        <p:cTn id="236" dur="10"/>
                                        <p:tgtEl>
                                          <p:spTgt spid="33"/>
                                        </p:tgtEl>
                                      </p:cBhvr>
                                    </p:animEffect>
                                  </p:childTnLst>
                                </p:cTn>
                              </p:par>
                              <p:par>
                                <p:cTn id="237" presetID="10" presetClass="entr" presetSubtype="0" repeatCount="indefinite" fill="hold" grpId="2" nodeType="withEffect">
                                  <p:stCondLst>
                                    <p:cond delay="0"/>
                                  </p:stCondLst>
                                  <p:childTnLst>
                                    <p:set>
                                      <p:cBhvr>
                                        <p:cTn id="238" dur="1" fill="hold">
                                          <p:stCondLst>
                                            <p:cond delay="0"/>
                                          </p:stCondLst>
                                        </p:cTn>
                                        <p:tgtEl>
                                          <p:spTgt spid="34"/>
                                        </p:tgtEl>
                                        <p:attrNameLst>
                                          <p:attrName>style.visibility</p:attrName>
                                        </p:attrNameLst>
                                      </p:cBhvr>
                                      <p:to>
                                        <p:strVal val="visible"/>
                                      </p:to>
                                    </p:set>
                                    <p:animEffect transition="in" filter="fade">
                                      <p:cBhvr>
                                        <p:cTn id="239" dur="10"/>
                                        <p:tgtEl>
                                          <p:spTgt spid="34"/>
                                        </p:tgtEl>
                                      </p:cBhvr>
                                    </p:animEffect>
                                  </p:childTnLst>
                                </p:cTn>
                              </p:par>
                              <p:par>
                                <p:cTn id="240" presetID="10" presetClass="entr" presetSubtype="0" repeatCount="indefinite" fill="hold" grpId="2" nodeType="withEffect">
                                  <p:stCondLst>
                                    <p:cond delay="0"/>
                                  </p:stCondLst>
                                  <p:childTnLst>
                                    <p:set>
                                      <p:cBhvr>
                                        <p:cTn id="241" dur="1" fill="hold">
                                          <p:stCondLst>
                                            <p:cond delay="0"/>
                                          </p:stCondLst>
                                        </p:cTn>
                                        <p:tgtEl>
                                          <p:spTgt spid="35"/>
                                        </p:tgtEl>
                                        <p:attrNameLst>
                                          <p:attrName>style.visibility</p:attrName>
                                        </p:attrNameLst>
                                      </p:cBhvr>
                                      <p:to>
                                        <p:strVal val="visible"/>
                                      </p:to>
                                    </p:set>
                                    <p:animEffect transition="in" filter="fade">
                                      <p:cBhvr>
                                        <p:cTn id="242" dur="10"/>
                                        <p:tgtEl>
                                          <p:spTgt spid="35"/>
                                        </p:tgtEl>
                                      </p:cBhvr>
                                    </p:animEffect>
                                  </p:childTnLst>
                                </p:cTn>
                              </p:par>
                              <p:par>
                                <p:cTn id="243" presetID="10" presetClass="entr" presetSubtype="0" repeatCount="indefinite" fill="hold" grpId="2" nodeType="withEffect">
                                  <p:stCondLst>
                                    <p:cond delay="0"/>
                                  </p:stCondLst>
                                  <p:childTnLst>
                                    <p:set>
                                      <p:cBhvr>
                                        <p:cTn id="244" dur="1" fill="hold">
                                          <p:stCondLst>
                                            <p:cond delay="0"/>
                                          </p:stCondLst>
                                        </p:cTn>
                                        <p:tgtEl>
                                          <p:spTgt spid="36"/>
                                        </p:tgtEl>
                                        <p:attrNameLst>
                                          <p:attrName>style.visibility</p:attrName>
                                        </p:attrNameLst>
                                      </p:cBhvr>
                                      <p:to>
                                        <p:strVal val="visible"/>
                                      </p:to>
                                    </p:set>
                                    <p:animEffect transition="in" filter="fade">
                                      <p:cBhvr>
                                        <p:cTn id="245" dur="10"/>
                                        <p:tgtEl>
                                          <p:spTgt spid="36"/>
                                        </p:tgtEl>
                                      </p:cBhvr>
                                    </p:animEffect>
                                  </p:childTnLst>
                                </p:cTn>
                              </p:par>
                              <p:par>
                                <p:cTn id="246" presetID="42" presetClass="path" presetSubtype="0" repeatCount="indefinite" fill="hold" grpId="0" nodeType="withEffect">
                                  <p:stCondLst>
                                    <p:cond delay="0"/>
                                  </p:stCondLst>
                                  <p:childTnLst>
                                    <p:animMotion origin="layout" path="M -6.64235E-7 -3.79278E-6 L 0.03269 1.1716 " pathEditMode="relative" rAng="0" ptsTypes="AA">
                                      <p:cBhvr>
                                        <p:cTn id="247" dur="5000" fill="hold"/>
                                        <p:tgtEl>
                                          <p:spTgt spid="37"/>
                                        </p:tgtEl>
                                        <p:attrNameLst>
                                          <p:attrName>ppt_x</p:attrName>
                                          <p:attrName>ppt_y</p:attrName>
                                        </p:attrNameLst>
                                      </p:cBhvr>
                                      <p:rCtr x="1628" y="58580"/>
                                    </p:animMotion>
                                  </p:childTnLst>
                                </p:cTn>
                              </p:par>
                              <p:par>
                                <p:cTn id="248" presetID="42" presetClass="path" presetSubtype="0" repeatCount="indefinite" fill="hold" grpId="0" nodeType="withEffect">
                                  <p:stCondLst>
                                    <p:cond delay="900"/>
                                  </p:stCondLst>
                                  <p:childTnLst>
                                    <p:animMotion origin="layout" path="M -0.08159 -0.17445 L -0.02482 1.21944 " pathEditMode="relative" rAng="0" ptsTypes="AA">
                                      <p:cBhvr>
                                        <p:cTn id="249" dur="4500" fill="hold"/>
                                        <p:tgtEl>
                                          <p:spTgt spid="38"/>
                                        </p:tgtEl>
                                        <p:attrNameLst>
                                          <p:attrName>ppt_x</p:attrName>
                                          <p:attrName>ppt_y</p:attrName>
                                        </p:attrNameLst>
                                      </p:cBhvr>
                                      <p:rCtr x="2830" y="69694"/>
                                    </p:animMotion>
                                  </p:childTnLst>
                                </p:cTn>
                              </p:par>
                              <p:par>
                                <p:cTn id="250" presetID="42" presetClass="path" presetSubtype="0" repeatCount="indefinite" fill="hold" grpId="0" nodeType="withEffect">
                                  <p:stCondLst>
                                    <p:cond delay="500"/>
                                  </p:stCondLst>
                                  <p:childTnLst>
                                    <p:animMotion origin="layout" path="M 0.09599 -0.26318 L 0.15278 1.14547 " pathEditMode="relative" rAng="0" ptsTypes="AA">
                                      <p:cBhvr>
                                        <p:cTn id="251" dur="5000" fill="hold"/>
                                        <p:tgtEl>
                                          <p:spTgt spid="39"/>
                                        </p:tgtEl>
                                        <p:attrNameLst>
                                          <p:attrName>ppt_x</p:attrName>
                                          <p:attrName>ppt_y</p:attrName>
                                        </p:attrNameLst>
                                      </p:cBhvr>
                                      <p:rCtr x="2839" y="70421"/>
                                    </p:animMotion>
                                  </p:childTnLst>
                                </p:cTn>
                              </p:par>
                              <p:par>
                                <p:cTn id="252" presetID="42" presetClass="path" presetSubtype="0" repeatCount="indefinite" fill="hold" grpId="0" nodeType="withEffect">
                                  <p:stCondLst>
                                    <p:cond delay="1500"/>
                                  </p:stCondLst>
                                  <p:childTnLst>
                                    <p:animMotion origin="layout" path="M 0.00117 -0.1709 L 0.07137 1.18525 " pathEditMode="relative" rAng="0" ptsTypes="AA">
                                      <p:cBhvr>
                                        <p:cTn id="253" dur="5800" fill="hold"/>
                                        <p:tgtEl>
                                          <p:spTgt spid="40"/>
                                        </p:tgtEl>
                                        <p:attrNameLst>
                                          <p:attrName>ppt_x</p:attrName>
                                          <p:attrName>ppt_y</p:attrName>
                                        </p:attrNameLst>
                                      </p:cBhvr>
                                      <p:rCtr x="3504" y="67808"/>
                                    </p:animMotion>
                                  </p:childTnLst>
                                </p:cTn>
                              </p:par>
                              <p:par>
                                <p:cTn id="254" presetID="8" presetClass="emph" presetSubtype="0" repeatCount="indefinite" fill="hold" grpId="1" nodeType="withEffect">
                                  <p:stCondLst>
                                    <p:cond delay="0"/>
                                  </p:stCondLst>
                                  <p:childTnLst>
                                    <p:animRot by="21600000">
                                      <p:cBhvr>
                                        <p:cTn id="255" dur="5000" fill="hold"/>
                                        <p:tgtEl>
                                          <p:spTgt spid="37"/>
                                        </p:tgtEl>
                                        <p:attrNameLst>
                                          <p:attrName>r</p:attrName>
                                        </p:attrNameLst>
                                      </p:cBhvr>
                                    </p:animRot>
                                  </p:childTnLst>
                                </p:cTn>
                              </p:par>
                              <p:par>
                                <p:cTn id="256" presetID="8" presetClass="emph" presetSubtype="0" repeatCount="indefinite" fill="hold" grpId="1" nodeType="withEffect">
                                  <p:stCondLst>
                                    <p:cond delay="0"/>
                                  </p:stCondLst>
                                  <p:childTnLst>
                                    <p:animRot by="21600000">
                                      <p:cBhvr>
                                        <p:cTn id="257" dur="3000" fill="hold"/>
                                        <p:tgtEl>
                                          <p:spTgt spid="38"/>
                                        </p:tgtEl>
                                        <p:attrNameLst>
                                          <p:attrName>r</p:attrName>
                                        </p:attrNameLst>
                                      </p:cBhvr>
                                    </p:animRot>
                                  </p:childTnLst>
                                </p:cTn>
                              </p:par>
                              <p:par>
                                <p:cTn id="258" presetID="8" presetClass="emph" presetSubtype="0" repeatCount="indefinite" fill="hold" grpId="1" nodeType="withEffect">
                                  <p:stCondLst>
                                    <p:cond delay="0"/>
                                  </p:stCondLst>
                                  <p:childTnLst>
                                    <p:animRot by="21600000">
                                      <p:cBhvr>
                                        <p:cTn id="259" dur="2500" fill="hold"/>
                                        <p:tgtEl>
                                          <p:spTgt spid="39"/>
                                        </p:tgtEl>
                                        <p:attrNameLst>
                                          <p:attrName>r</p:attrName>
                                        </p:attrNameLst>
                                      </p:cBhvr>
                                    </p:animRot>
                                  </p:childTnLst>
                                </p:cTn>
                              </p:par>
                              <p:par>
                                <p:cTn id="260" presetID="8" presetClass="emph" presetSubtype="0" repeatCount="indefinite" fill="hold" grpId="1" nodeType="withEffect">
                                  <p:stCondLst>
                                    <p:cond delay="0"/>
                                  </p:stCondLst>
                                  <p:childTnLst>
                                    <p:animRot by="21600000">
                                      <p:cBhvr>
                                        <p:cTn id="261" dur="3500" fill="hold"/>
                                        <p:tgtEl>
                                          <p:spTgt spid="40"/>
                                        </p:tgtEl>
                                        <p:attrNameLst>
                                          <p:attrName>r</p:attrName>
                                        </p:attrNameLst>
                                      </p:cBhvr>
                                    </p:animRot>
                                  </p:childTnLst>
                                </p:cTn>
                              </p:par>
                              <p:par>
                                <p:cTn id="262" presetID="10" presetClass="entr" presetSubtype="0" repeatCount="indefinite" fill="hold" grpId="2" nodeType="withEffect">
                                  <p:stCondLst>
                                    <p:cond delay="0"/>
                                  </p:stCondLst>
                                  <p:childTnLst>
                                    <p:set>
                                      <p:cBhvr>
                                        <p:cTn id="263" dur="1" fill="hold">
                                          <p:stCondLst>
                                            <p:cond delay="0"/>
                                          </p:stCondLst>
                                        </p:cTn>
                                        <p:tgtEl>
                                          <p:spTgt spid="37"/>
                                        </p:tgtEl>
                                        <p:attrNameLst>
                                          <p:attrName>style.visibility</p:attrName>
                                        </p:attrNameLst>
                                      </p:cBhvr>
                                      <p:to>
                                        <p:strVal val="visible"/>
                                      </p:to>
                                    </p:set>
                                    <p:animEffect transition="in" filter="fade">
                                      <p:cBhvr>
                                        <p:cTn id="264" dur="10"/>
                                        <p:tgtEl>
                                          <p:spTgt spid="37"/>
                                        </p:tgtEl>
                                      </p:cBhvr>
                                    </p:animEffect>
                                  </p:childTnLst>
                                </p:cTn>
                              </p:par>
                              <p:par>
                                <p:cTn id="265" presetID="10" presetClass="entr" presetSubtype="0" repeatCount="indefinite" fill="hold" grpId="2" nodeType="withEffect">
                                  <p:stCondLst>
                                    <p:cond delay="0"/>
                                  </p:stCondLst>
                                  <p:childTnLst>
                                    <p:set>
                                      <p:cBhvr>
                                        <p:cTn id="266" dur="1" fill="hold">
                                          <p:stCondLst>
                                            <p:cond delay="0"/>
                                          </p:stCondLst>
                                        </p:cTn>
                                        <p:tgtEl>
                                          <p:spTgt spid="38"/>
                                        </p:tgtEl>
                                        <p:attrNameLst>
                                          <p:attrName>style.visibility</p:attrName>
                                        </p:attrNameLst>
                                      </p:cBhvr>
                                      <p:to>
                                        <p:strVal val="visible"/>
                                      </p:to>
                                    </p:set>
                                    <p:animEffect transition="in" filter="fade">
                                      <p:cBhvr>
                                        <p:cTn id="267" dur="10"/>
                                        <p:tgtEl>
                                          <p:spTgt spid="38"/>
                                        </p:tgtEl>
                                      </p:cBhvr>
                                    </p:animEffect>
                                  </p:childTnLst>
                                </p:cTn>
                              </p:par>
                              <p:par>
                                <p:cTn id="268" presetID="10" presetClass="entr" presetSubtype="0" repeatCount="indefinite" fill="hold" grpId="2" nodeType="withEffect">
                                  <p:stCondLst>
                                    <p:cond delay="0"/>
                                  </p:stCondLst>
                                  <p:childTnLst>
                                    <p:set>
                                      <p:cBhvr>
                                        <p:cTn id="269" dur="1" fill="hold">
                                          <p:stCondLst>
                                            <p:cond delay="0"/>
                                          </p:stCondLst>
                                        </p:cTn>
                                        <p:tgtEl>
                                          <p:spTgt spid="39"/>
                                        </p:tgtEl>
                                        <p:attrNameLst>
                                          <p:attrName>style.visibility</p:attrName>
                                        </p:attrNameLst>
                                      </p:cBhvr>
                                      <p:to>
                                        <p:strVal val="visible"/>
                                      </p:to>
                                    </p:set>
                                    <p:animEffect transition="in" filter="fade">
                                      <p:cBhvr>
                                        <p:cTn id="270" dur="10"/>
                                        <p:tgtEl>
                                          <p:spTgt spid="39"/>
                                        </p:tgtEl>
                                      </p:cBhvr>
                                    </p:animEffect>
                                  </p:childTnLst>
                                </p:cTn>
                              </p:par>
                              <p:par>
                                <p:cTn id="271" presetID="10" presetClass="entr" presetSubtype="0" repeatCount="indefinite" fill="hold" grpId="2" nodeType="withEffect">
                                  <p:stCondLst>
                                    <p:cond delay="0"/>
                                  </p:stCondLst>
                                  <p:childTnLst>
                                    <p:set>
                                      <p:cBhvr>
                                        <p:cTn id="272" dur="1" fill="hold">
                                          <p:stCondLst>
                                            <p:cond delay="0"/>
                                          </p:stCondLst>
                                        </p:cTn>
                                        <p:tgtEl>
                                          <p:spTgt spid="40"/>
                                        </p:tgtEl>
                                        <p:attrNameLst>
                                          <p:attrName>style.visibility</p:attrName>
                                        </p:attrNameLst>
                                      </p:cBhvr>
                                      <p:to>
                                        <p:strVal val="visible"/>
                                      </p:to>
                                    </p:set>
                                    <p:animEffect transition="in" filter="fade">
                                      <p:cBhvr>
                                        <p:cTn id="273" dur="10"/>
                                        <p:tgtEl>
                                          <p:spTgt spid="40"/>
                                        </p:tgtEl>
                                      </p:cBhvr>
                                    </p:animEffect>
                                  </p:childTnLst>
                                </p:cTn>
                              </p:par>
                              <p:par>
                                <p:cTn id="274" presetID="42" presetClass="path" presetSubtype="0" repeatCount="indefinite" fill="hold" grpId="0" nodeType="withEffect">
                                  <p:stCondLst>
                                    <p:cond delay="2700"/>
                                  </p:stCondLst>
                                  <p:childTnLst>
                                    <p:animMotion origin="layout" path="M 2.96952E-6 -3.79278E-6 L 0.07606 1.18201 " pathEditMode="relative" rAng="0" ptsTypes="AA">
                                      <p:cBhvr>
                                        <p:cTn id="275" dur="6000" fill="hold"/>
                                        <p:tgtEl>
                                          <p:spTgt spid="41"/>
                                        </p:tgtEl>
                                        <p:attrNameLst>
                                          <p:attrName>ppt_x</p:attrName>
                                          <p:attrName>ppt_y</p:attrName>
                                        </p:attrNameLst>
                                      </p:cBhvr>
                                      <p:rCtr x="3803" y="59089"/>
                                    </p:animMotion>
                                  </p:childTnLst>
                                </p:cTn>
                              </p:par>
                              <p:par>
                                <p:cTn id="276" presetID="42" presetClass="path" presetSubtype="0" repeatCount="indefinite" fill="hold" grpId="0" nodeType="withEffect">
                                  <p:stCondLst>
                                    <p:cond delay="1800"/>
                                  </p:stCondLst>
                                  <p:childTnLst>
                                    <p:animMotion origin="layout" path="M -0.14983 -0.17445 L -0.1283 1.21944 " pathEditMode="relative" rAng="0" ptsTypes="AA">
                                      <p:cBhvr>
                                        <p:cTn id="277" dur="6000" fill="hold"/>
                                        <p:tgtEl>
                                          <p:spTgt spid="42"/>
                                        </p:tgtEl>
                                        <p:attrNameLst>
                                          <p:attrName>ppt_x</p:attrName>
                                          <p:attrName>ppt_y</p:attrName>
                                        </p:attrNameLst>
                                      </p:cBhvr>
                                      <p:rCtr x="1076" y="69694"/>
                                    </p:animMotion>
                                  </p:childTnLst>
                                </p:cTn>
                              </p:par>
                              <p:par>
                                <p:cTn id="278" presetID="42" presetClass="path" presetSubtype="0" repeatCount="indefinite" fill="hold" grpId="0" nodeType="withEffect">
                                  <p:stCondLst>
                                    <p:cond delay="1400"/>
                                  </p:stCondLst>
                                  <p:childTnLst>
                                    <p:animMotion origin="layout" path="M 0.16971 -0.32608 L 0.16658 1.20838 " pathEditMode="relative" rAng="0" ptsTypes="AA">
                                      <p:cBhvr>
                                        <p:cTn id="279" dur="8250" fill="hold"/>
                                        <p:tgtEl>
                                          <p:spTgt spid="43"/>
                                        </p:tgtEl>
                                        <p:attrNameLst>
                                          <p:attrName>ppt_x</p:attrName>
                                          <p:attrName>ppt_y</p:attrName>
                                        </p:attrNameLst>
                                      </p:cBhvr>
                                      <p:rCtr x="-156" y="76711"/>
                                    </p:animMotion>
                                  </p:childTnLst>
                                </p:cTn>
                              </p:par>
                              <p:par>
                                <p:cTn id="280" presetID="42" presetClass="path" presetSubtype="0" repeatCount="indefinite" fill="hold" grpId="0" nodeType="withEffect">
                                  <p:stCondLst>
                                    <p:cond delay="600"/>
                                  </p:stCondLst>
                                  <p:childTnLst>
                                    <p:animMotion origin="layout" path="M -0.05002 -0.14315 L 0.08518 1.19565 " pathEditMode="relative" rAng="0" ptsTypes="AA">
                                      <p:cBhvr>
                                        <p:cTn id="281" dur="6250" fill="hold"/>
                                        <p:tgtEl>
                                          <p:spTgt spid="44"/>
                                        </p:tgtEl>
                                        <p:attrNameLst>
                                          <p:attrName>ppt_x</p:attrName>
                                          <p:attrName>ppt_y</p:attrName>
                                        </p:attrNameLst>
                                      </p:cBhvr>
                                      <p:rCtr x="6760" y="66929"/>
                                    </p:animMotion>
                                  </p:childTnLst>
                                </p:cTn>
                              </p:par>
                              <p:par>
                                <p:cTn id="282" presetID="8" presetClass="emph" presetSubtype="0" repeatCount="indefinite" fill="hold" grpId="1" nodeType="withEffect">
                                  <p:stCondLst>
                                    <p:cond delay="0"/>
                                  </p:stCondLst>
                                  <p:childTnLst>
                                    <p:animRot by="21600000">
                                      <p:cBhvr>
                                        <p:cTn id="283" dur="5000" fill="hold"/>
                                        <p:tgtEl>
                                          <p:spTgt spid="41"/>
                                        </p:tgtEl>
                                        <p:attrNameLst>
                                          <p:attrName>r</p:attrName>
                                        </p:attrNameLst>
                                      </p:cBhvr>
                                    </p:animRot>
                                  </p:childTnLst>
                                </p:cTn>
                              </p:par>
                              <p:par>
                                <p:cTn id="284" presetID="8" presetClass="emph" presetSubtype="0" repeatCount="indefinite" fill="hold" grpId="1" nodeType="withEffect">
                                  <p:stCondLst>
                                    <p:cond delay="0"/>
                                  </p:stCondLst>
                                  <p:childTnLst>
                                    <p:animRot by="21600000">
                                      <p:cBhvr>
                                        <p:cTn id="285" dur="3000" fill="hold"/>
                                        <p:tgtEl>
                                          <p:spTgt spid="42"/>
                                        </p:tgtEl>
                                        <p:attrNameLst>
                                          <p:attrName>r</p:attrName>
                                        </p:attrNameLst>
                                      </p:cBhvr>
                                    </p:animRot>
                                  </p:childTnLst>
                                </p:cTn>
                              </p:par>
                              <p:par>
                                <p:cTn id="286" presetID="8" presetClass="emph" presetSubtype="0" repeatCount="indefinite" fill="hold" grpId="1" nodeType="withEffect">
                                  <p:stCondLst>
                                    <p:cond delay="0"/>
                                  </p:stCondLst>
                                  <p:childTnLst>
                                    <p:animRot by="21600000">
                                      <p:cBhvr>
                                        <p:cTn id="287" dur="2500" fill="hold"/>
                                        <p:tgtEl>
                                          <p:spTgt spid="43"/>
                                        </p:tgtEl>
                                        <p:attrNameLst>
                                          <p:attrName>r</p:attrName>
                                        </p:attrNameLst>
                                      </p:cBhvr>
                                    </p:animRot>
                                  </p:childTnLst>
                                </p:cTn>
                              </p:par>
                              <p:par>
                                <p:cTn id="288" presetID="8" presetClass="emph" presetSubtype="0" repeatCount="indefinite" fill="hold" grpId="1" nodeType="withEffect">
                                  <p:stCondLst>
                                    <p:cond delay="0"/>
                                  </p:stCondLst>
                                  <p:childTnLst>
                                    <p:animRot by="21600000">
                                      <p:cBhvr>
                                        <p:cTn id="289" dur="3500" fill="hold"/>
                                        <p:tgtEl>
                                          <p:spTgt spid="44"/>
                                        </p:tgtEl>
                                        <p:attrNameLst>
                                          <p:attrName>r</p:attrName>
                                        </p:attrNameLst>
                                      </p:cBhvr>
                                    </p:animRot>
                                  </p:childTnLst>
                                </p:cTn>
                              </p:par>
                              <p:par>
                                <p:cTn id="290" presetID="10" presetClass="entr" presetSubtype="0" repeatCount="indefinite" fill="hold" grpId="2" nodeType="withEffect">
                                  <p:stCondLst>
                                    <p:cond delay="0"/>
                                  </p:stCondLst>
                                  <p:childTnLst>
                                    <p:set>
                                      <p:cBhvr>
                                        <p:cTn id="291" dur="1" fill="hold">
                                          <p:stCondLst>
                                            <p:cond delay="0"/>
                                          </p:stCondLst>
                                        </p:cTn>
                                        <p:tgtEl>
                                          <p:spTgt spid="41"/>
                                        </p:tgtEl>
                                        <p:attrNameLst>
                                          <p:attrName>style.visibility</p:attrName>
                                        </p:attrNameLst>
                                      </p:cBhvr>
                                      <p:to>
                                        <p:strVal val="visible"/>
                                      </p:to>
                                    </p:set>
                                    <p:animEffect transition="in" filter="fade">
                                      <p:cBhvr>
                                        <p:cTn id="292" dur="10"/>
                                        <p:tgtEl>
                                          <p:spTgt spid="41"/>
                                        </p:tgtEl>
                                      </p:cBhvr>
                                    </p:animEffect>
                                  </p:childTnLst>
                                </p:cTn>
                              </p:par>
                              <p:par>
                                <p:cTn id="293" presetID="10" presetClass="entr" presetSubtype="0" repeatCount="indefinite" fill="hold" grpId="2" nodeType="withEffect">
                                  <p:stCondLst>
                                    <p:cond delay="0"/>
                                  </p:stCondLst>
                                  <p:childTnLst>
                                    <p:set>
                                      <p:cBhvr>
                                        <p:cTn id="294" dur="1" fill="hold">
                                          <p:stCondLst>
                                            <p:cond delay="0"/>
                                          </p:stCondLst>
                                        </p:cTn>
                                        <p:tgtEl>
                                          <p:spTgt spid="42"/>
                                        </p:tgtEl>
                                        <p:attrNameLst>
                                          <p:attrName>style.visibility</p:attrName>
                                        </p:attrNameLst>
                                      </p:cBhvr>
                                      <p:to>
                                        <p:strVal val="visible"/>
                                      </p:to>
                                    </p:set>
                                    <p:animEffect transition="in" filter="fade">
                                      <p:cBhvr>
                                        <p:cTn id="295" dur="10"/>
                                        <p:tgtEl>
                                          <p:spTgt spid="42"/>
                                        </p:tgtEl>
                                      </p:cBhvr>
                                    </p:animEffect>
                                  </p:childTnLst>
                                </p:cTn>
                              </p:par>
                              <p:par>
                                <p:cTn id="296" presetID="10" presetClass="entr" presetSubtype="0" repeatCount="indefinite" fill="hold" grpId="2" nodeType="withEffect">
                                  <p:stCondLst>
                                    <p:cond delay="0"/>
                                  </p:stCondLst>
                                  <p:childTnLst>
                                    <p:set>
                                      <p:cBhvr>
                                        <p:cTn id="297" dur="1" fill="hold">
                                          <p:stCondLst>
                                            <p:cond delay="0"/>
                                          </p:stCondLst>
                                        </p:cTn>
                                        <p:tgtEl>
                                          <p:spTgt spid="43"/>
                                        </p:tgtEl>
                                        <p:attrNameLst>
                                          <p:attrName>style.visibility</p:attrName>
                                        </p:attrNameLst>
                                      </p:cBhvr>
                                      <p:to>
                                        <p:strVal val="visible"/>
                                      </p:to>
                                    </p:set>
                                    <p:animEffect transition="in" filter="fade">
                                      <p:cBhvr>
                                        <p:cTn id="298" dur="10"/>
                                        <p:tgtEl>
                                          <p:spTgt spid="43"/>
                                        </p:tgtEl>
                                      </p:cBhvr>
                                    </p:animEffect>
                                  </p:childTnLst>
                                </p:cTn>
                              </p:par>
                              <p:par>
                                <p:cTn id="299" presetID="10" presetClass="entr" presetSubtype="0" repeatCount="indefinite" fill="hold" grpId="2" nodeType="withEffect">
                                  <p:stCondLst>
                                    <p:cond delay="0"/>
                                  </p:stCondLst>
                                  <p:childTnLst>
                                    <p:set>
                                      <p:cBhvr>
                                        <p:cTn id="300" dur="1" fill="hold">
                                          <p:stCondLst>
                                            <p:cond delay="0"/>
                                          </p:stCondLst>
                                        </p:cTn>
                                        <p:tgtEl>
                                          <p:spTgt spid="44"/>
                                        </p:tgtEl>
                                        <p:attrNameLst>
                                          <p:attrName>style.visibility</p:attrName>
                                        </p:attrNameLst>
                                      </p:cBhvr>
                                      <p:to>
                                        <p:strVal val="visible"/>
                                      </p:to>
                                    </p:set>
                                    <p:animEffect transition="in" filter="fade">
                                      <p:cBhvr>
                                        <p:cTn id="301" dur="10"/>
                                        <p:tgtEl>
                                          <p:spTgt spid="44"/>
                                        </p:tgtEl>
                                      </p:cBhvr>
                                    </p:animEffect>
                                  </p:childTnLst>
                                </p:cTn>
                              </p:par>
                              <p:par>
                                <p:cTn id="302" presetID="2" presetClass="entr" presetSubtype="2" fill="hold" grpId="0" nodeType="withEffect">
                                  <p:stCondLst>
                                    <p:cond delay="2300"/>
                                  </p:stCondLst>
                                  <p:iterate type="wd">
                                    <p:tmPct val="10000"/>
                                  </p:iterate>
                                  <p:childTnLst>
                                    <p:set>
                                      <p:cBhvr>
                                        <p:cTn id="303" dur="1" fill="hold">
                                          <p:stCondLst>
                                            <p:cond delay="0"/>
                                          </p:stCondLst>
                                        </p:cTn>
                                        <p:tgtEl>
                                          <p:spTgt spid="49"/>
                                        </p:tgtEl>
                                        <p:attrNameLst>
                                          <p:attrName>style.visibility</p:attrName>
                                        </p:attrNameLst>
                                      </p:cBhvr>
                                      <p:to>
                                        <p:strVal val="visible"/>
                                      </p:to>
                                    </p:set>
                                    <p:anim calcmode="lin" valueType="num">
                                      <p:cBhvr additive="base">
                                        <p:cTn id="304" dur="750" fill="hold"/>
                                        <p:tgtEl>
                                          <p:spTgt spid="49"/>
                                        </p:tgtEl>
                                        <p:attrNameLst>
                                          <p:attrName>ppt_x</p:attrName>
                                        </p:attrNameLst>
                                      </p:cBhvr>
                                      <p:tavLst>
                                        <p:tav tm="0">
                                          <p:val>
                                            <p:strVal val="1+#ppt_w/2"/>
                                          </p:val>
                                        </p:tav>
                                        <p:tav tm="100000">
                                          <p:val>
                                            <p:strVal val="#ppt_x"/>
                                          </p:val>
                                        </p:tav>
                                      </p:tavLst>
                                    </p:anim>
                                    <p:anim calcmode="lin" valueType="num">
                                      <p:cBhvr additive="base">
                                        <p:cTn id="305" dur="750" fill="hold"/>
                                        <p:tgtEl>
                                          <p:spTgt spid="49"/>
                                        </p:tgtEl>
                                        <p:attrNameLst>
                                          <p:attrName>ppt_y</p:attrName>
                                        </p:attrNameLst>
                                      </p:cBhvr>
                                      <p:tavLst>
                                        <p:tav tm="0">
                                          <p:val>
                                            <p:strVal val="#ppt_y"/>
                                          </p:val>
                                        </p:tav>
                                        <p:tav tm="100000">
                                          <p:val>
                                            <p:strVal val="#ppt_y"/>
                                          </p:val>
                                        </p:tav>
                                      </p:tavLst>
                                    </p:anim>
                                  </p:childTnLst>
                                </p:cTn>
                              </p:par>
                              <p:par>
                                <p:cTn id="306" presetID="42" presetClass="entr" presetSubtype="0" fill="hold" grpId="0" nodeType="withEffect">
                                  <p:stCondLst>
                                    <p:cond delay="3200"/>
                                  </p:stCondLst>
                                  <p:childTnLst>
                                    <p:set>
                                      <p:cBhvr>
                                        <p:cTn id="307" dur="1" fill="hold">
                                          <p:stCondLst>
                                            <p:cond delay="0"/>
                                          </p:stCondLst>
                                        </p:cTn>
                                        <p:tgtEl>
                                          <p:spTgt spid="48"/>
                                        </p:tgtEl>
                                        <p:attrNameLst>
                                          <p:attrName>style.visibility</p:attrName>
                                        </p:attrNameLst>
                                      </p:cBhvr>
                                      <p:to>
                                        <p:strVal val="visible"/>
                                      </p:to>
                                    </p:set>
                                    <p:animEffect transition="in" filter="fade">
                                      <p:cBhvr>
                                        <p:cTn id="308" dur="1000"/>
                                        <p:tgtEl>
                                          <p:spTgt spid="48"/>
                                        </p:tgtEl>
                                      </p:cBhvr>
                                    </p:animEffect>
                                    <p:anim calcmode="lin" valueType="num">
                                      <p:cBhvr>
                                        <p:cTn id="309" dur="1000" fill="hold"/>
                                        <p:tgtEl>
                                          <p:spTgt spid="48"/>
                                        </p:tgtEl>
                                        <p:attrNameLst>
                                          <p:attrName>ppt_x</p:attrName>
                                        </p:attrNameLst>
                                      </p:cBhvr>
                                      <p:tavLst>
                                        <p:tav tm="0">
                                          <p:val>
                                            <p:strVal val="#ppt_x"/>
                                          </p:val>
                                        </p:tav>
                                        <p:tav tm="100000">
                                          <p:val>
                                            <p:strVal val="#ppt_x"/>
                                          </p:val>
                                        </p:tav>
                                      </p:tavLst>
                                    </p:anim>
                                    <p:anim calcmode="lin" valueType="num">
                                      <p:cBhvr>
                                        <p:cTn id="310" dur="1000" fill="hold"/>
                                        <p:tgtEl>
                                          <p:spTgt spid="48"/>
                                        </p:tgtEl>
                                        <p:attrNameLst>
                                          <p:attrName>ppt_y</p:attrName>
                                        </p:attrNameLst>
                                      </p:cBhvr>
                                      <p:tavLst>
                                        <p:tav tm="0">
                                          <p:val>
                                            <p:strVal val="#ppt_y+.1"/>
                                          </p:val>
                                        </p:tav>
                                        <p:tav tm="100000">
                                          <p:val>
                                            <p:strVal val="#ppt_y"/>
                                          </p:val>
                                        </p:tav>
                                      </p:tavLst>
                                    </p:anim>
                                  </p:childTnLst>
                                </p:cTn>
                              </p:par>
                              <p:par>
                                <p:cTn id="311" presetID="12" presetClass="entr" presetSubtype="8" fill="hold" nodeType="withEffect">
                                  <p:stCondLst>
                                    <p:cond delay="1000"/>
                                  </p:stCondLst>
                                  <p:childTnLst>
                                    <p:set>
                                      <p:cBhvr>
                                        <p:cTn id="312" dur="1" fill="hold">
                                          <p:stCondLst>
                                            <p:cond delay="0"/>
                                          </p:stCondLst>
                                        </p:cTn>
                                        <p:tgtEl>
                                          <p:spTgt spid="50"/>
                                        </p:tgtEl>
                                        <p:attrNameLst>
                                          <p:attrName>style.visibility</p:attrName>
                                        </p:attrNameLst>
                                      </p:cBhvr>
                                      <p:to>
                                        <p:strVal val="visible"/>
                                      </p:to>
                                    </p:set>
                                    <p:anim calcmode="lin" valueType="num">
                                      <p:cBhvr additive="base">
                                        <p:cTn id="313" dur="1250"/>
                                        <p:tgtEl>
                                          <p:spTgt spid="50"/>
                                        </p:tgtEl>
                                        <p:attrNameLst>
                                          <p:attrName>ppt_x</p:attrName>
                                        </p:attrNameLst>
                                      </p:cBhvr>
                                      <p:tavLst>
                                        <p:tav tm="0">
                                          <p:val>
                                            <p:strVal val="#ppt_x-#ppt_w*1.125000"/>
                                          </p:val>
                                        </p:tav>
                                        <p:tav tm="100000">
                                          <p:val>
                                            <p:strVal val="#ppt_x"/>
                                          </p:val>
                                        </p:tav>
                                      </p:tavLst>
                                    </p:anim>
                                    <p:animEffect transition="in" filter="wipe(right)">
                                      <p:cBhvr>
                                        <p:cTn id="314" dur="1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8" grpId="0" animBg="1"/>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screen"/>
          <a:stretch>
            <a:fillRect/>
          </a:stretch>
        </p:blipFill>
        <p:spPr bwMode="auto">
          <a:xfrm>
            <a:off x="429228" y="1267476"/>
            <a:ext cx="2035943" cy="3265655"/>
          </a:xfrm>
          <a:prstGeom prst="rect">
            <a:avLst/>
          </a:prstGeom>
          <a:noFill/>
          <a:effectLst/>
        </p:spPr>
      </p:pic>
      <p:pic>
        <p:nvPicPr>
          <p:cNvPr id="8" name="颁奖盛典"/>
          <p:cNvPicPr>
            <a:picLocks noChangeAspect="1" noChangeArrowheads="1"/>
          </p:cNvPicPr>
          <p:nvPr/>
        </p:nvPicPr>
        <p:blipFill>
          <a:blip r:embed="rId4" cstate="screen"/>
          <a:stretch>
            <a:fillRect/>
          </a:stretch>
        </p:blipFill>
        <p:spPr bwMode="auto">
          <a:xfrm>
            <a:off x="-118020" y="3929328"/>
            <a:ext cx="3251417" cy="1395752"/>
          </a:xfrm>
          <a:prstGeom prst="rect">
            <a:avLst/>
          </a:prstGeom>
          <a:noFill/>
          <a:ln w="9525">
            <a:noFill/>
            <a:miter lim="800000"/>
            <a:headEnd/>
            <a:tailEnd/>
          </a:ln>
        </p:spPr>
      </p:pic>
      <p:sp>
        <p:nvSpPr>
          <p:cNvPr id="9" name="椭圆 8"/>
          <p:cNvSpPr/>
          <p:nvPr/>
        </p:nvSpPr>
        <p:spPr>
          <a:xfrm rot="2270211">
            <a:off x="429608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0" name="椭圆 9"/>
          <p:cNvSpPr/>
          <p:nvPr/>
        </p:nvSpPr>
        <p:spPr>
          <a:xfrm rot="4680544">
            <a:off x="4621287"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1" name="椭圆 10"/>
          <p:cNvSpPr/>
          <p:nvPr/>
        </p:nvSpPr>
        <p:spPr>
          <a:xfrm rot="2084213" flipH="1">
            <a:off x="411542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2" name="椭圆 11"/>
          <p:cNvSpPr/>
          <p:nvPr/>
        </p:nvSpPr>
        <p:spPr>
          <a:xfrm rot="3120000">
            <a:off x="466772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3" name="椭圆 12"/>
          <p:cNvSpPr/>
          <p:nvPr/>
        </p:nvSpPr>
        <p:spPr>
          <a:xfrm rot="3006897">
            <a:off x="4996796" y="-372270"/>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4" name="椭圆 13"/>
          <p:cNvSpPr/>
          <p:nvPr/>
        </p:nvSpPr>
        <p:spPr>
          <a:xfrm rot="2270211">
            <a:off x="427822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5" name="椭圆 14"/>
          <p:cNvSpPr/>
          <p:nvPr/>
        </p:nvSpPr>
        <p:spPr>
          <a:xfrm rot="4680544">
            <a:off x="4603428"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6" name="椭圆 15"/>
          <p:cNvSpPr/>
          <p:nvPr/>
        </p:nvSpPr>
        <p:spPr>
          <a:xfrm rot="2084213" flipH="1">
            <a:off x="409756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7" name="椭圆 16"/>
          <p:cNvSpPr/>
          <p:nvPr/>
        </p:nvSpPr>
        <p:spPr>
          <a:xfrm rot="3120000">
            <a:off x="464867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8" name="椭圆 17"/>
          <p:cNvSpPr/>
          <p:nvPr/>
        </p:nvSpPr>
        <p:spPr>
          <a:xfrm rot="2270211">
            <a:off x="304275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9" name="椭圆 18"/>
          <p:cNvSpPr/>
          <p:nvPr/>
        </p:nvSpPr>
        <p:spPr>
          <a:xfrm rot="3120000">
            <a:off x="337157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0" name="椭圆 19"/>
          <p:cNvSpPr/>
          <p:nvPr/>
        </p:nvSpPr>
        <p:spPr>
          <a:xfrm rot="3006897">
            <a:off x="3646646" y="-75031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1" name="椭圆 20"/>
          <p:cNvSpPr/>
          <p:nvPr/>
        </p:nvSpPr>
        <p:spPr>
          <a:xfrm rot="1199333">
            <a:off x="2592533" y="-844402"/>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2" name="椭圆 21"/>
          <p:cNvSpPr/>
          <p:nvPr/>
        </p:nvSpPr>
        <p:spPr>
          <a:xfrm rot="2270211">
            <a:off x="302489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3" name="椭圆 22"/>
          <p:cNvSpPr/>
          <p:nvPr/>
        </p:nvSpPr>
        <p:spPr>
          <a:xfrm rot="3120000">
            <a:off x="335252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4" name="椭圆 23"/>
          <p:cNvSpPr/>
          <p:nvPr/>
        </p:nvSpPr>
        <p:spPr>
          <a:xfrm rot="3006897">
            <a:off x="3628787" y="-750313"/>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5" name="椭圆 24"/>
          <p:cNvSpPr/>
          <p:nvPr/>
        </p:nvSpPr>
        <p:spPr>
          <a:xfrm rot="2270211">
            <a:off x="1584597" y="-417556"/>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6" name="椭圆 25"/>
          <p:cNvSpPr/>
          <p:nvPr/>
        </p:nvSpPr>
        <p:spPr>
          <a:xfrm rot="4680544">
            <a:off x="1721858" y="-743722"/>
            <a:ext cx="140494" cy="14287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7" name="椭圆 26"/>
          <p:cNvSpPr/>
          <p:nvPr/>
        </p:nvSpPr>
        <p:spPr>
          <a:xfrm rot="2084213" flipH="1">
            <a:off x="1187268" y="-893806"/>
            <a:ext cx="79772" cy="8096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8" name="椭圆 27"/>
          <p:cNvSpPr/>
          <p:nvPr/>
        </p:nvSpPr>
        <p:spPr>
          <a:xfrm rot="3120000">
            <a:off x="1768293" y="-647282"/>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9" name="椭圆 28"/>
          <p:cNvSpPr/>
          <p:nvPr/>
        </p:nvSpPr>
        <p:spPr>
          <a:xfrm rot="3006897">
            <a:off x="2134478" y="-21025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0" name="椭圆 29"/>
          <p:cNvSpPr/>
          <p:nvPr/>
        </p:nvSpPr>
        <p:spPr>
          <a:xfrm rot="1199333">
            <a:off x="1284899" y="-623534"/>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1" name="椭圆 30"/>
          <p:cNvSpPr/>
          <p:nvPr/>
        </p:nvSpPr>
        <p:spPr>
          <a:xfrm rot="4680544">
            <a:off x="1703999" y="-743722"/>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2" name="椭圆 31"/>
          <p:cNvSpPr/>
          <p:nvPr/>
        </p:nvSpPr>
        <p:spPr>
          <a:xfrm rot="2084213" flipH="1">
            <a:off x="1169408" y="-893806"/>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3" name="椭圆 32"/>
          <p:cNvSpPr/>
          <p:nvPr/>
        </p:nvSpPr>
        <p:spPr>
          <a:xfrm rot="3120000">
            <a:off x="1749243" y="-647282"/>
            <a:ext cx="98822" cy="10120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4" name="椭圆 33"/>
          <p:cNvSpPr/>
          <p:nvPr/>
        </p:nvSpPr>
        <p:spPr>
          <a:xfrm rot="2270211">
            <a:off x="574305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5" name="椭圆 34"/>
          <p:cNvSpPr/>
          <p:nvPr/>
        </p:nvSpPr>
        <p:spPr>
          <a:xfrm rot="2084213" flipH="1">
            <a:off x="5393776"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6" name="椭圆 35"/>
          <p:cNvSpPr/>
          <p:nvPr/>
        </p:nvSpPr>
        <p:spPr>
          <a:xfrm rot="3006897">
            <a:off x="6232365" y="-552565"/>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7" name="椭圆 36"/>
          <p:cNvSpPr/>
          <p:nvPr/>
        </p:nvSpPr>
        <p:spPr>
          <a:xfrm rot="1199333">
            <a:off x="5472746" y="-623533"/>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8" name="椭圆 37"/>
          <p:cNvSpPr/>
          <p:nvPr/>
        </p:nvSpPr>
        <p:spPr>
          <a:xfrm rot="2270211">
            <a:off x="572519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9" name="椭圆 38"/>
          <p:cNvSpPr/>
          <p:nvPr/>
        </p:nvSpPr>
        <p:spPr>
          <a:xfrm rot="2084213" flipH="1">
            <a:off x="5375917"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0" name="椭圆 39"/>
          <p:cNvSpPr/>
          <p:nvPr/>
        </p:nvSpPr>
        <p:spPr>
          <a:xfrm rot="3006897">
            <a:off x="6214506" y="-552565"/>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1" name="椭圆 40"/>
          <p:cNvSpPr/>
          <p:nvPr/>
        </p:nvSpPr>
        <p:spPr>
          <a:xfrm rot="1199333">
            <a:off x="5454887" y="-623533"/>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2" name="椭圆 41"/>
          <p:cNvSpPr/>
          <p:nvPr/>
        </p:nvSpPr>
        <p:spPr>
          <a:xfrm rot="2270211">
            <a:off x="700698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3" name="椭圆 42"/>
          <p:cNvSpPr/>
          <p:nvPr/>
        </p:nvSpPr>
        <p:spPr>
          <a:xfrm rot="2084213" flipH="1">
            <a:off x="644142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4" name="椭圆 43"/>
          <p:cNvSpPr/>
          <p:nvPr/>
        </p:nvSpPr>
        <p:spPr>
          <a:xfrm rot="3006897">
            <a:off x="7372942" y="-696306"/>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5" name="椭圆 44"/>
          <p:cNvSpPr/>
          <p:nvPr/>
        </p:nvSpPr>
        <p:spPr>
          <a:xfrm rot="1199333">
            <a:off x="6768890" y="-790396"/>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6" name="椭圆 45"/>
          <p:cNvSpPr/>
          <p:nvPr/>
        </p:nvSpPr>
        <p:spPr>
          <a:xfrm rot="2270211">
            <a:off x="698912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7" name="椭圆 46"/>
          <p:cNvSpPr/>
          <p:nvPr/>
        </p:nvSpPr>
        <p:spPr>
          <a:xfrm rot="2084213" flipH="1">
            <a:off x="642356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8" name="椭圆 47"/>
          <p:cNvSpPr/>
          <p:nvPr/>
        </p:nvSpPr>
        <p:spPr>
          <a:xfrm rot="3006897">
            <a:off x="7355083" y="-696307"/>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9" name="椭圆 48"/>
          <p:cNvSpPr/>
          <p:nvPr/>
        </p:nvSpPr>
        <p:spPr>
          <a:xfrm rot="1199333">
            <a:off x="6751031" y="-790396"/>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grpSp>
        <p:nvGrpSpPr>
          <p:cNvPr id="51" name="组合 50"/>
          <p:cNvGrpSpPr/>
          <p:nvPr/>
        </p:nvGrpSpPr>
        <p:grpSpPr>
          <a:xfrm>
            <a:off x="3038805" y="1840943"/>
            <a:ext cx="4416903" cy="815586"/>
            <a:chOff x="3608973" y="2094789"/>
            <a:chExt cx="4371211" cy="807151"/>
          </a:xfrm>
        </p:grpSpPr>
        <p:pic>
          <p:nvPicPr>
            <p:cNvPr id="52" name="图片 5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3608973" y="2175816"/>
              <a:ext cx="4371211" cy="670618"/>
            </a:xfrm>
            <a:prstGeom prst="rect">
              <a:avLst/>
            </a:prstGeom>
          </p:spPr>
        </p:pic>
        <p:sp>
          <p:nvSpPr>
            <p:cNvPr id="53" name="TextBox 19"/>
            <p:cNvSpPr txBox="1"/>
            <p:nvPr/>
          </p:nvSpPr>
          <p:spPr>
            <a:xfrm>
              <a:off x="4153745" y="2094789"/>
              <a:ext cx="3158082" cy="807151"/>
            </a:xfrm>
            <a:prstGeom prst="rect">
              <a:avLst/>
            </a:prstGeom>
            <a:noFill/>
          </p:spPr>
          <p:txBody>
            <a:bodyPr wrap="square" lIns="121899" tIns="60949" rIns="121899" bIns="60949"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2800" b="1" i="0" u="none" strike="noStrike" kern="0" cap="none" spc="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微软雅黑" panose="020B0503020204020204" pitchFamily="34" charset="-122"/>
                  <a:ea typeface="微软雅黑" panose="020B0503020204020204" pitchFamily="34" charset="-122"/>
                </a:defRPr>
              </a:lvl1pPr>
              <a:lvl2pPr marL="609600" defTabSz="1218565">
                <a:defRPr sz="2400"/>
              </a:lvl2pPr>
              <a:lvl3pPr marL="1219200" defTabSz="1218565">
                <a:defRPr sz="2400"/>
              </a:lvl3pPr>
              <a:lvl4pPr marL="1828800" defTabSz="1218565">
                <a:defRPr sz="2400"/>
              </a:lvl4pPr>
              <a:lvl5pPr marL="2438400" defTabSz="1218565">
                <a:defRPr sz="2400"/>
              </a:lvl5pPr>
              <a:lvl6pPr marL="3048000" defTabSz="1218565">
                <a:defRPr sz="2400"/>
              </a:lvl6pPr>
              <a:lvl7pPr marL="3657600" defTabSz="1218565">
                <a:defRPr sz="2400"/>
              </a:lvl7pPr>
              <a:lvl8pPr marL="4267200" defTabSz="1218565">
                <a:defRPr sz="2400"/>
              </a:lvl8pPr>
              <a:lvl9pPr marL="4876800" defTabSz="1218565">
                <a:defRPr sz="2400"/>
              </a:lvl9pPr>
            </a:lstStyle>
            <a:p>
              <a:r>
                <a:rPr lang="zh-CN" altLang="en-US" sz="4500" spc="450" dirty="0">
                  <a:latin typeface="造字工房俊雅（非商用）常规体" pitchFamily="50" charset="-122"/>
                  <a:ea typeface="造字工房俊雅（非商用）常规体" pitchFamily="50" charset="-122"/>
                </a:rPr>
                <a:t>才艺表演</a:t>
              </a:r>
            </a:p>
          </p:txBody>
        </p:sp>
      </p:gr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path" presetSubtype="0" repeatCount="indefinite" fill="hold" grpId="0" nodeType="withEffect">
                                  <p:stCondLst>
                                    <p:cond delay="0"/>
                                  </p:stCondLst>
                                  <p:childTnLst>
                                    <p:animMotion origin="layout" path="M 9.40349E-7 2.30342E-6 L 0.03386 1.11517 " pathEditMode="relative" rAng="0" ptsTypes="AA">
                                      <p:cBhvr>
                                        <p:cTn id="16" dur="5000" fill="hold"/>
                                        <p:tgtEl>
                                          <p:spTgt spid="9"/>
                                        </p:tgtEl>
                                        <p:attrNameLst>
                                          <p:attrName>ppt_x</p:attrName>
                                          <p:attrName>ppt_y</p:attrName>
                                        </p:attrNameLst>
                                      </p:cBhvr>
                                      <p:rCtr x="1693" y="55759"/>
                                    </p:animMotion>
                                  </p:childTnLst>
                                </p:cTn>
                              </p:par>
                              <p:par>
                                <p:cTn id="17" presetID="42" presetClass="path" presetSubtype="0" repeatCount="indefinite" fill="hold" grpId="0" nodeType="withEffect">
                                  <p:stCondLst>
                                    <p:cond delay="1100"/>
                                  </p:stCondLst>
                                  <p:childTnLst>
                                    <p:animMotion origin="layout" path="M -4.46731E-6 -4.56059E-6 L 0.04012 1.24908 " pathEditMode="relative" rAng="0" ptsTypes="AA">
                                      <p:cBhvr>
                                        <p:cTn id="18" dur="6000" fill="hold"/>
                                        <p:tgtEl>
                                          <p:spTgt spid="10"/>
                                        </p:tgtEl>
                                        <p:attrNameLst>
                                          <p:attrName>ppt_x</p:attrName>
                                          <p:attrName>ppt_y</p:attrName>
                                        </p:attrNameLst>
                                      </p:cBhvr>
                                      <p:rCtr x="2006" y="62442"/>
                                    </p:animMotion>
                                  </p:childTnLst>
                                </p:cTn>
                              </p:par>
                              <p:par>
                                <p:cTn id="19" presetID="42" presetClass="path" presetSubtype="0" repeatCount="indefinite" fill="hold" grpId="0" nodeType="withEffect">
                                  <p:stCondLst>
                                    <p:cond delay="900"/>
                                  </p:stCondLst>
                                  <p:childTnLst>
                                    <p:animMotion origin="layout" path="M -0.08159 -0.17445 L -0.02482 1.21944 " pathEditMode="relative" rAng="0" ptsTypes="AA">
                                      <p:cBhvr>
                                        <p:cTn id="20" dur="4500" fill="hold"/>
                                        <p:tgtEl>
                                          <p:spTgt spid="11"/>
                                        </p:tgtEl>
                                        <p:attrNameLst>
                                          <p:attrName>ppt_x</p:attrName>
                                          <p:attrName>ppt_y</p:attrName>
                                        </p:attrNameLst>
                                      </p:cBhvr>
                                      <p:rCtr x="2830" y="69694"/>
                                    </p:animMotion>
                                  </p:childTnLst>
                                </p:cTn>
                              </p:par>
                              <p:par>
                                <p:cTn id="21" presetID="42" presetClass="path" presetSubtype="0" repeatCount="indefinite" fill="hold" grpId="0" nodeType="withEffect">
                                  <p:stCondLst>
                                    <p:cond delay="1200"/>
                                  </p:stCondLst>
                                  <p:childTnLst>
                                    <p:animMotion origin="layout" path="M 0.06864 -0.49145 L 0.16137 1.22363 " pathEditMode="relative" rAng="0" ptsTypes="AA">
                                      <p:cBhvr>
                                        <p:cTn id="22" dur="6500" fill="hold"/>
                                        <p:tgtEl>
                                          <p:spTgt spid="12"/>
                                        </p:tgtEl>
                                        <p:attrNameLst>
                                          <p:attrName>ppt_x</p:attrName>
                                          <p:attrName>ppt_y</p:attrName>
                                        </p:attrNameLst>
                                      </p:cBhvr>
                                      <p:rCtr x="4637" y="85754"/>
                                    </p:animMotion>
                                  </p:childTnLst>
                                </p:cTn>
                              </p:par>
                              <p:par>
                                <p:cTn id="23" presetID="42" presetClass="path" presetSubtype="0" repeatCount="indefinite" fill="hold" grpId="0" nodeType="withEffect">
                                  <p:stCondLst>
                                    <p:cond delay="500"/>
                                  </p:stCondLst>
                                  <p:childTnLst>
                                    <p:animMotion origin="layout" path="M 0.096 -0.26333 L 0.15104 1.11 " pathEditMode="relative" rAng="0" ptsTypes="AA">
                                      <p:cBhvr>
                                        <p:cTn id="24" dur="5000" fill="hold"/>
                                        <p:tgtEl>
                                          <p:spTgt spid="13"/>
                                        </p:tgtEl>
                                        <p:attrNameLst>
                                          <p:attrName>ppt_x</p:attrName>
                                          <p:attrName>ppt_y</p:attrName>
                                        </p:attrNameLst>
                                      </p:cBhvr>
                                      <p:rCtr x="2743" y="68667"/>
                                    </p:animMotion>
                                  </p:childTnLst>
                                </p:cTn>
                              </p:par>
                              <p:par>
                                <p:cTn id="25" presetID="8" presetClass="emph" presetSubtype="0" repeatCount="indefinite" fill="hold" grpId="1" nodeType="withEffect">
                                  <p:stCondLst>
                                    <p:cond delay="0"/>
                                  </p:stCondLst>
                                  <p:childTnLst>
                                    <p:animRot by="21600000">
                                      <p:cBhvr>
                                        <p:cTn id="26" dur="5000" fill="hold"/>
                                        <p:tgtEl>
                                          <p:spTgt spid="9"/>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4000" fill="hold"/>
                                        <p:tgtEl>
                                          <p:spTgt spid="10"/>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3000" fill="hold"/>
                                        <p:tgtEl>
                                          <p:spTgt spid="11"/>
                                        </p:tgtEl>
                                        <p:attrNameLst>
                                          <p:attrName>r</p:attrName>
                                        </p:attrNameLst>
                                      </p:cBhvr>
                                    </p:animRot>
                                  </p:childTnLst>
                                </p:cTn>
                              </p:par>
                              <p:par>
                                <p:cTn id="31" presetID="8" presetClass="emph" presetSubtype="0" repeatCount="indefinite" fill="hold" grpId="1" nodeType="withEffect">
                                  <p:stCondLst>
                                    <p:cond delay="0"/>
                                  </p:stCondLst>
                                  <p:childTnLst>
                                    <p:animRot by="21600000">
                                      <p:cBhvr>
                                        <p:cTn id="32" dur="2000" fill="hold"/>
                                        <p:tgtEl>
                                          <p:spTgt spid="12"/>
                                        </p:tgtEl>
                                        <p:attrNameLst>
                                          <p:attrName>r</p:attrName>
                                        </p:attrNameLst>
                                      </p:cBhvr>
                                    </p:animRot>
                                  </p:childTnLst>
                                </p:cTn>
                              </p:par>
                              <p:par>
                                <p:cTn id="33" presetID="8" presetClass="emph" presetSubtype="0" repeatCount="indefinite" fill="hold" grpId="1" nodeType="withEffect">
                                  <p:stCondLst>
                                    <p:cond delay="0"/>
                                  </p:stCondLst>
                                  <p:childTnLst>
                                    <p:animRot by="21600000">
                                      <p:cBhvr>
                                        <p:cTn id="34" dur="2500" fill="hold"/>
                                        <p:tgtEl>
                                          <p:spTgt spid="13"/>
                                        </p:tgtEl>
                                        <p:attrNameLst>
                                          <p:attrName>r</p:attrName>
                                        </p:attrNameLst>
                                      </p:cBhvr>
                                    </p:animRot>
                                  </p:childTnLst>
                                </p:cTn>
                              </p:par>
                              <p:par>
                                <p:cTn id="35" presetID="10" presetClass="entr" presetSubtype="0" repeatCount="indefinite" fill="hold" grpId="2"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
                                        <p:tgtEl>
                                          <p:spTgt spid="9"/>
                                        </p:tgtEl>
                                      </p:cBhvr>
                                    </p:animEffect>
                                  </p:childTnLst>
                                </p:cTn>
                              </p:par>
                              <p:par>
                                <p:cTn id="38" presetID="10" presetClass="entr" presetSubtype="0" repeatCount="indefinite" fill="hold" grpId="2"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
                                        <p:tgtEl>
                                          <p:spTgt spid="10"/>
                                        </p:tgtEl>
                                      </p:cBhvr>
                                    </p:animEffect>
                                  </p:childTnLst>
                                </p:cTn>
                              </p:par>
                              <p:par>
                                <p:cTn id="41" presetID="10" presetClass="entr" presetSubtype="0" repeatCount="indefinite" fill="hold" grpId="2"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
                                        <p:tgtEl>
                                          <p:spTgt spid="11"/>
                                        </p:tgtEl>
                                      </p:cBhvr>
                                    </p:animEffect>
                                  </p:childTnLst>
                                </p:cTn>
                              </p:par>
                              <p:par>
                                <p:cTn id="44" presetID="10" presetClass="entr" presetSubtype="0" repeatCount="indefinite" fill="hold" grpId="2"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
                                        <p:tgtEl>
                                          <p:spTgt spid="12"/>
                                        </p:tgtEl>
                                      </p:cBhvr>
                                    </p:animEffect>
                                  </p:childTnLst>
                                </p:cTn>
                              </p:par>
                              <p:par>
                                <p:cTn id="47" presetID="10" presetClass="entr" presetSubtype="0" repeatCount="indefinite" fill="hold" grpId="2"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
                                        <p:tgtEl>
                                          <p:spTgt spid="13"/>
                                        </p:tgtEl>
                                      </p:cBhvr>
                                    </p:animEffect>
                                  </p:childTnLst>
                                </p:cTn>
                              </p:par>
                              <p:par>
                                <p:cTn id="50" presetID="42" presetClass="path" presetSubtype="0" repeatCount="indefinite" fill="hold" grpId="0" nodeType="withEffect">
                                  <p:stCondLst>
                                    <p:cond delay="2700"/>
                                  </p:stCondLst>
                                  <p:childTnLst>
                                    <p:animMotion origin="layout" path="M 4.57411E-6 2.30342E-6 L 0.06538 1.17807 " pathEditMode="relative" rAng="0" ptsTypes="AA">
                                      <p:cBhvr>
                                        <p:cTn id="51" dur="6000" fill="hold"/>
                                        <p:tgtEl>
                                          <p:spTgt spid="14"/>
                                        </p:tgtEl>
                                        <p:attrNameLst>
                                          <p:attrName>ppt_x</p:attrName>
                                          <p:attrName>ppt_y</p:attrName>
                                        </p:attrNameLst>
                                      </p:cBhvr>
                                      <p:rCtr x="3269" y="58904"/>
                                    </p:animMotion>
                                  </p:childTnLst>
                                </p:cTn>
                              </p:par>
                              <p:par>
                                <p:cTn id="52" presetID="42" presetClass="path" presetSubtype="0" repeatCount="indefinite" fill="hold" grpId="0" nodeType="withEffect">
                                  <p:stCondLst>
                                    <p:cond delay="0"/>
                                  </p:stCondLst>
                                  <p:childTnLst>
                                    <p:animMotion origin="layout" path="M 0.07435 0.0044 L 0.04791 1.20811 " pathEditMode="relative" rAng="0" ptsTypes="AA">
                                      <p:cBhvr>
                                        <p:cTn id="53" dur="6750" fill="hold"/>
                                        <p:tgtEl>
                                          <p:spTgt spid="15"/>
                                        </p:tgtEl>
                                        <p:attrNameLst>
                                          <p:attrName>ppt_x</p:attrName>
                                          <p:attrName>ppt_y</p:attrName>
                                        </p:attrNameLst>
                                      </p:cBhvr>
                                      <p:rCtr x="-1328" y="60185"/>
                                    </p:animMotion>
                                  </p:childTnLst>
                                </p:cTn>
                              </p:par>
                              <p:par>
                                <p:cTn id="54" presetID="42" presetClass="path" presetSubtype="0" repeatCount="indefinite" fill="hold" grpId="0" nodeType="withEffect">
                                  <p:stCondLst>
                                    <p:cond delay="1800"/>
                                  </p:stCondLst>
                                  <p:childTnLst>
                                    <p:animMotion origin="layout" path="M -0.14983 -0.17445 L -0.1283 1.21944 " pathEditMode="relative" rAng="0" ptsTypes="AA">
                                      <p:cBhvr>
                                        <p:cTn id="55" dur="6000" fill="hold"/>
                                        <p:tgtEl>
                                          <p:spTgt spid="16"/>
                                        </p:tgtEl>
                                        <p:attrNameLst>
                                          <p:attrName>ppt_x</p:attrName>
                                          <p:attrName>ppt_y</p:attrName>
                                        </p:attrNameLst>
                                      </p:cBhvr>
                                      <p:rCtr x="1076" y="69694"/>
                                    </p:animMotion>
                                  </p:childTnLst>
                                </p:cTn>
                              </p:par>
                              <p:par>
                                <p:cTn id="56" presetID="42" presetClass="path" presetSubtype="0" repeatCount="indefinite" fill="hold" grpId="0" nodeType="withEffect">
                                  <p:stCondLst>
                                    <p:cond delay="2800"/>
                                  </p:stCondLst>
                                  <p:childTnLst>
                                    <p:animMotion origin="layout" path="M 0.06759 -0.49145 L 0.05118 1.21322 " pathEditMode="relative" rAng="0" ptsTypes="AA">
                                      <p:cBhvr>
                                        <p:cTn id="57" dur="4750" fill="hold"/>
                                        <p:tgtEl>
                                          <p:spTgt spid="17"/>
                                        </p:tgtEl>
                                        <p:attrNameLst>
                                          <p:attrName>ppt_x</p:attrName>
                                          <p:attrName>ppt_y</p:attrName>
                                        </p:attrNameLst>
                                      </p:cBhvr>
                                      <p:rCtr x="-821" y="85222"/>
                                    </p:animMotion>
                                  </p:childTnLst>
                                </p:cTn>
                              </p:par>
                              <p:par>
                                <p:cTn id="58" presetID="8" presetClass="emph" presetSubtype="0" repeatCount="indefinite" fill="hold" grpId="1" nodeType="withEffect">
                                  <p:stCondLst>
                                    <p:cond delay="0"/>
                                  </p:stCondLst>
                                  <p:childTnLst>
                                    <p:animRot by="21600000">
                                      <p:cBhvr>
                                        <p:cTn id="59" dur="5000" fill="hold"/>
                                        <p:tgtEl>
                                          <p:spTgt spid="14"/>
                                        </p:tgtEl>
                                        <p:attrNameLst>
                                          <p:attrName>r</p:attrName>
                                        </p:attrNameLst>
                                      </p:cBhvr>
                                    </p:animRot>
                                  </p:childTnLst>
                                </p:cTn>
                              </p:par>
                              <p:par>
                                <p:cTn id="60" presetID="8" presetClass="emph" presetSubtype="0" repeatCount="indefinite" fill="hold" grpId="1" nodeType="withEffect">
                                  <p:stCondLst>
                                    <p:cond delay="0"/>
                                  </p:stCondLst>
                                  <p:childTnLst>
                                    <p:animRot by="21600000">
                                      <p:cBhvr>
                                        <p:cTn id="61" dur="4000" fill="hold"/>
                                        <p:tgtEl>
                                          <p:spTgt spid="15"/>
                                        </p:tgtEl>
                                        <p:attrNameLst>
                                          <p:attrName>r</p:attrName>
                                        </p:attrNameLst>
                                      </p:cBhvr>
                                    </p:animRot>
                                  </p:childTnLst>
                                </p:cTn>
                              </p:par>
                              <p:par>
                                <p:cTn id="62" presetID="8" presetClass="emph" presetSubtype="0" repeatCount="indefinite" fill="hold" grpId="1" nodeType="withEffect">
                                  <p:stCondLst>
                                    <p:cond delay="0"/>
                                  </p:stCondLst>
                                  <p:childTnLst>
                                    <p:animRot by="21600000">
                                      <p:cBhvr>
                                        <p:cTn id="63" dur="3000" fill="hold"/>
                                        <p:tgtEl>
                                          <p:spTgt spid="16"/>
                                        </p:tgtEl>
                                        <p:attrNameLst>
                                          <p:attrName>r</p:attrName>
                                        </p:attrNameLst>
                                      </p:cBhvr>
                                    </p:animRot>
                                  </p:childTnLst>
                                </p:cTn>
                              </p:par>
                              <p:par>
                                <p:cTn id="64" presetID="8" presetClass="emph" presetSubtype="0" repeatCount="indefinite" fill="hold" grpId="1" nodeType="withEffect">
                                  <p:stCondLst>
                                    <p:cond delay="0"/>
                                  </p:stCondLst>
                                  <p:childTnLst>
                                    <p:animRot by="21600000">
                                      <p:cBhvr>
                                        <p:cTn id="65" dur="2000" fill="hold"/>
                                        <p:tgtEl>
                                          <p:spTgt spid="17"/>
                                        </p:tgtEl>
                                        <p:attrNameLst>
                                          <p:attrName>r</p:attrName>
                                        </p:attrNameLst>
                                      </p:cBhvr>
                                    </p:animRot>
                                  </p:childTnLst>
                                </p:cTn>
                              </p:par>
                              <p:par>
                                <p:cTn id="66" presetID="10" presetClass="entr" presetSubtype="0" repeatCount="indefinite" fill="hold" grpId="2"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
                                        <p:tgtEl>
                                          <p:spTgt spid="14"/>
                                        </p:tgtEl>
                                      </p:cBhvr>
                                    </p:animEffect>
                                  </p:childTnLst>
                                </p:cTn>
                              </p:par>
                              <p:par>
                                <p:cTn id="69" presetID="10" presetClass="entr" presetSubtype="0" repeatCount="indefinite" fill="hold" grpId="2"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
                                        <p:tgtEl>
                                          <p:spTgt spid="15"/>
                                        </p:tgtEl>
                                      </p:cBhvr>
                                    </p:animEffect>
                                  </p:childTnLst>
                                </p:cTn>
                              </p:par>
                              <p:par>
                                <p:cTn id="72" presetID="10" presetClass="entr" presetSubtype="0" repeatCount="indefinite" fill="hold" grpId="2"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
                                        <p:tgtEl>
                                          <p:spTgt spid="16"/>
                                        </p:tgtEl>
                                      </p:cBhvr>
                                    </p:animEffect>
                                  </p:childTnLst>
                                </p:cTn>
                              </p:par>
                              <p:par>
                                <p:cTn id="75" presetID="10" presetClass="entr" presetSubtype="0" repeatCount="indefinite" fill="hold" grpId="2"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
                                        <p:tgtEl>
                                          <p:spTgt spid="17"/>
                                        </p:tgtEl>
                                      </p:cBhvr>
                                    </p:animEffect>
                                  </p:childTnLst>
                                </p:cTn>
                              </p:par>
                              <p:par>
                                <p:cTn id="78" presetID="42" presetClass="path" presetSubtype="0" repeatCount="indefinite" fill="hold" grpId="0" nodeType="withEffect">
                                  <p:stCondLst>
                                    <p:cond delay="0"/>
                                  </p:stCondLst>
                                  <p:childTnLst>
                                    <p:animMotion origin="layout" path="M -4.21203E-6 -1.35985E-6 L 0.03504 1.11633 " pathEditMode="relative" rAng="0" ptsTypes="AA">
                                      <p:cBhvr>
                                        <p:cTn id="79" dur="5000" fill="hold"/>
                                        <p:tgtEl>
                                          <p:spTgt spid="18"/>
                                        </p:tgtEl>
                                        <p:attrNameLst>
                                          <p:attrName>ppt_x</p:attrName>
                                          <p:attrName>ppt_y</p:attrName>
                                        </p:attrNameLst>
                                      </p:cBhvr>
                                      <p:rCtr x="1745" y="55805"/>
                                    </p:animMotion>
                                  </p:childTnLst>
                                </p:cTn>
                              </p:par>
                              <p:par>
                                <p:cTn id="80" presetID="42" presetClass="path" presetSubtype="0" repeatCount="indefinite" fill="hold" grpId="0" nodeType="withEffect">
                                  <p:stCondLst>
                                    <p:cond delay="1200"/>
                                  </p:stCondLst>
                                  <p:childTnLst>
                                    <p:animMotion origin="layout" path="M 0.06863 -0.49191 L 0.15537 1.28052 " pathEditMode="relative" rAng="0" ptsTypes="AA">
                                      <p:cBhvr>
                                        <p:cTn id="81" dur="6500" fill="hold"/>
                                        <p:tgtEl>
                                          <p:spTgt spid="19"/>
                                        </p:tgtEl>
                                        <p:attrNameLst>
                                          <p:attrName>ppt_x</p:attrName>
                                          <p:attrName>ppt_y</p:attrName>
                                        </p:attrNameLst>
                                      </p:cBhvr>
                                      <p:rCtr x="4337" y="88622"/>
                                    </p:animMotion>
                                  </p:childTnLst>
                                </p:cTn>
                              </p:par>
                              <p:par>
                                <p:cTn id="82" presetID="42" presetClass="path" presetSubtype="0" repeatCount="indefinite" fill="hold" grpId="0" nodeType="withEffect">
                                  <p:stCondLst>
                                    <p:cond delay="500"/>
                                  </p:stCondLst>
                                  <p:childTnLst>
                                    <p:animMotion origin="layout" path="M 0.09598 -0.26342 L 0.1585 1.17692 " pathEditMode="relative" rAng="0" ptsTypes="AA">
                                      <p:cBhvr>
                                        <p:cTn id="83" dur="5000" fill="hold"/>
                                        <p:tgtEl>
                                          <p:spTgt spid="20"/>
                                        </p:tgtEl>
                                        <p:attrNameLst>
                                          <p:attrName>ppt_x</p:attrName>
                                          <p:attrName>ppt_y</p:attrName>
                                        </p:attrNameLst>
                                      </p:cBhvr>
                                      <p:rCtr x="3126" y="72017"/>
                                    </p:animMotion>
                                  </p:childTnLst>
                                </p:cTn>
                              </p:par>
                              <p:par>
                                <p:cTn id="84" presetID="42" presetClass="path" presetSubtype="0" repeatCount="indefinite" fill="hold" grpId="0" nodeType="withEffect">
                                  <p:stCondLst>
                                    <p:cond delay="1500"/>
                                  </p:stCondLst>
                                  <p:childTnLst>
                                    <p:animMotion origin="layout" path="M 0.00117 -0.17113 L 0.07333 1.20606 " pathEditMode="relative" rAng="0" ptsTypes="AA">
                                      <p:cBhvr>
                                        <p:cTn id="85" dur="5800" fill="hold"/>
                                        <p:tgtEl>
                                          <p:spTgt spid="21"/>
                                        </p:tgtEl>
                                        <p:attrNameLst>
                                          <p:attrName>ppt_x</p:attrName>
                                          <p:attrName>ppt_y</p:attrName>
                                        </p:attrNameLst>
                                      </p:cBhvr>
                                      <p:rCtr x="3608" y="68848"/>
                                    </p:animMotion>
                                  </p:childTnLst>
                                </p:cTn>
                              </p:par>
                              <p:par>
                                <p:cTn id="86" presetID="8" presetClass="emph" presetSubtype="0" repeatCount="indefinite" fill="hold" grpId="1" nodeType="withEffect">
                                  <p:stCondLst>
                                    <p:cond delay="0"/>
                                  </p:stCondLst>
                                  <p:childTnLst>
                                    <p:animRot by="21600000">
                                      <p:cBhvr>
                                        <p:cTn id="87" dur="5000" fill="hold"/>
                                        <p:tgtEl>
                                          <p:spTgt spid="18"/>
                                        </p:tgtEl>
                                        <p:attrNameLst>
                                          <p:attrName>r</p:attrName>
                                        </p:attrNameLst>
                                      </p:cBhvr>
                                    </p:animRot>
                                  </p:childTnLst>
                                </p:cTn>
                              </p:par>
                              <p:par>
                                <p:cTn id="88" presetID="8" presetClass="emph" presetSubtype="0" repeatCount="indefinite" fill="hold" grpId="1" nodeType="withEffect">
                                  <p:stCondLst>
                                    <p:cond delay="0"/>
                                  </p:stCondLst>
                                  <p:childTnLst>
                                    <p:animRot by="21600000">
                                      <p:cBhvr>
                                        <p:cTn id="89" dur="2000" fill="hold"/>
                                        <p:tgtEl>
                                          <p:spTgt spid="19"/>
                                        </p:tgtEl>
                                        <p:attrNameLst>
                                          <p:attrName>r</p:attrName>
                                        </p:attrNameLst>
                                      </p:cBhvr>
                                    </p:animRot>
                                  </p:childTnLst>
                                </p:cTn>
                              </p:par>
                              <p:par>
                                <p:cTn id="90" presetID="8" presetClass="emph" presetSubtype="0" repeatCount="indefinite" fill="hold" grpId="1" nodeType="withEffect">
                                  <p:stCondLst>
                                    <p:cond delay="0"/>
                                  </p:stCondLst>
                                  <p:childTnLst>
                                    <p:animRot by="21600000">
                                      <p:cBhvr>
                                        <p:cTn id="91" dur="2500" fill="hold"/>
                                        <p:tgtEl>
                                          <p:spTgt spid="20"/>
                                        </p:tgtEl>
                                        <p:attrNameLst>
                                          <p:attrName>r</p:attrName>
                                        </p:attrNameLst>
                                      </p:cBhvr>
                                    </p:animRot>
                                  </p:childTnLst>
                                </p:cTn>
                              </p:par>
                              <p:par>
                                <p:cTn id="92" presetID="8" presetClass="emph" presetSubtype="0" repeatCount="indefinite" fill="hold" grpId="1" nodeType="withEffect">
                                  <p:stCondLst>
                                    <p:cond delay="0"/>
                                  </p:stCondLst>
                                  <p:childTnLst>
                                    <p:animRot by="21600000">
                                      <p:cBhvr>
                                        <p:cTn id="93" dur="3500" fill="hold"/>
                                        <p:tgtEl>
                                          <p:spTgt spid="21"/>
                                        </p:tgtEl>
                                        <p:attrNameLst>
                                          <p:attrName>r</p:attrName>
                                        </p:attrNameLst>
                                      </p:cBhvr>
                                    </p:animRot>
                                  </p:childTnLst>
                                </p:cTn>
                              </p:par>
                              <p:par>
                                <p:cTn id="94" presetID="10" presetClass="entr" presetSubtype="0" repeatCount="indefinite" fill="hold" grpId="2"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
                                        <p:tgtEl>
                                          <p:spTgt spid="18"/>
                                        </p:tgtEl>
                                      </p:cBhvr>
                                    </p:animEffect>
                                  </p:childTnLst>
                                </p:cTn>
                              </p:par>
                              <p:par>
                                <p:cTn id="97" presetID="10" presetClass="entr" presetSubtype="0" repeatCount="indefinite" fill="hold" grpId="2"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10"/>
                                        <p:tgtEl>
                                          <p:spTgt spid="19"/>
                                        </p:tgtEl>
                                      </p:cBhvr>
                                    </p:animEffect>
                                  </p:childTnLst>
                                </p:cTn>
                              </p:par>
                              <p:par>
                                <p:cTn id="100" presetID="10" presetClass="entr" presetSubtype="0" repeatCount="indefinite" fill="hold" grpId="2" nodeType="with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10"/>
                                        <p:tgtEl>
                                          <p:spTgt spid="20"/>
                                        </p:tgtEl>
                                      </p:cBhvr>
                                    </p:animEffect>
                                  </p:childTnLst>
                                </p:cTn>
                              </p:par>
                              <p:par>
                                <p:cTn id="103" presetID="10" presetClass="entr" presetSubtype="0" repeatCount="indefinite" fill="hold" grpId="2" nodeType="with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10"/>
                                        <p:tgtEl>
                                          <p:spTgt spid="21"/>
                                        </p:tgtEl>
                                      </p:cBhvr>
                                    </p:animEffect>
                                  </p:childTnLst>
                                </p:cTn>
                              </p:par>
                              <p:par>
                                <p:cTn id="106" presetID="42" presetClass="path" presetSubtype="0" repeatCount="indefinite" fill="hold" grpId="0" nodeType="withEffect">
                                  <p:stCondLst>
                                    <p:cond delay="2700"/>
                                  </p:stCondLst>
                                  <p:childTnLst>
                                    <p:animMotion origin="layout" path="M -5.78276E-7 -1.35985E-6 L 0.07242 1.14778 " pathEditMode="relative" rAng="0" ptsTypes="AA">
                                      <p:cBhvr>
                                        <p:cTn id="107" dur="6000" fill="hold"/>
                                        <p:tgtEl>
                                          <p:spTgt spid="22"/>
                                        </p:tgtEl>
                                        <p:attrNameLst>
                                          <p:attrName>ppt_x</p:attrName>
                                          <p:attrName>ppt_y</p:attrName>
                                        </p:attrNameLst>
                                      </p:cBhvr>
                                      <p:rCtr x="3621" y="57377"/>
                                    </p:animMotion>
                                  </p:childTnLst>
                                </p:cTn>
                              </p:par>
                              <p:par>
                                <p:cTn id="108" presetID="42" presetClass="path" presetSubtype="0" repeatCount="indefinite" fill="hold" grpId="0" nodeType="withEffect">
                                  <p:stCondLst>
                                    <p:cond delay="2800"/>
                                  </p:stCondLst>
                                  <p:childTnLst>
                                    <p:animMotion origin="layout" path="M 0.06747 -0.49145 L 0.0452 1.28052 " pathEditMode="relative" rAng="0" ptsTypes="AA">
                                      <p:cBhvr>
                                        <p:cTn id="109" dur="4750" fill="hold"/>
                                        <p:tgtEl>
                                          <p:spTgt spid="23"/>
                                        </p:tgtEl>
                                        <p:attrNameLst>
                                          <p:attrName>ppt_x</p:attrName>
                                          <p:attrName>ppt_y</p:attrName>
                                        </p:attrNameLst>
                                      </p:cBhvr>
                                      <p:rCtr x="-1120" y="88599"/>
                                    </p:animMotion>
                                  </p:childTnLst>
                                </p:cTn>
                              </p:par>
                              <p:par>
                                <p:cTn id="110" presetID="42" presetClass="path" presetSubtype="0" repeatCount="indefinite" fill="hold" grpId="0" nodeType="withEffect">
                                  <p:stCondLst>
                                    <p:cond delay="1400"/>
                                  </p:stCondLst>
                                  <p:childTnLst>
                                    <p:animMotion origin="layout" path="M 0.16953 -0.33403 L 0.2431 1.18101 " pathEditMode="relative" rAng="0" ptsTypes="AA">
                                      <p:cBhvr>
                                        <p:cTn id="111" dur="8250" fill="hold"/>
                                        <p:tgtEl>
                                          <p:spTgt spid="24"/>
                                        </p:tgtEl>
                                        <p:attrNameLst>
                                          <p:attrName>ppt_x</p:attrName>
                                          <p:attrName>ppt_y</p:attrName>
                                        </p:attrNameLst>
                                      </p:cBhvr>
                                      <p:rCtr x="3672" y="75741"/>
                                    </p:animMotion>
                                  </p:childTnLst>
                                </p:cTn>
                              </p:par>
                              <p:par>
                                <p:cTn id="112" presetID="8" presetClass="emph" presetSubtype="0" repeatCount="indefinite" fill="hold" grpId="1" nodeType="withEffect">
                                  <p:stCondLst>
                                    <p:cond delay="0"/>
                                  </p:stCondLst>
                                  <p:childTnLst>
                                    <p:animRot by="21600000">
                                      <p:cBhvr>
                                        <p:cTn id="113" dur="5000" fill="hold"/>
                                        <p:tgtEl>
                                          <p:spTgt spid="22"/>
                                        </p:tgtEl>
                                        <p:attrNameLst>
                                          <p:attrName>r</p:attrName>
                                        </p:attrNameLst>
                                      </p:cBhvr>
                                    </p:animRot>
                                  </p:childTnLst>
                                </p:cTn>
                              </p:par>
                              <p:par>
                                <p:cTn id="114" presetID="8" presetClass="emph" presetSubtype="0" repeatCount="indefinite" fill="hold" grpId="1" nodeType="withEffect">
                                  <p:stCondLst>
                                    <p:cond delay="0"/>
                                  </p:stCondLst>
                                  <p:childTnLst>
                                    <p:animRot by="21600000">
                                      <p:cBhvr>
                                        <p:cTn id="115" dur="2000" fill="hold"/>
                                        <p:tgtEl>
                                          <p:spTgt spid="23"/>
                                        </p:tgtEl>
                                        <p:attrNameLst>
                                          <p:attrName>r</p:attrName>
                                        </p:attrNameLst>
                                      </p:cBhvr>
                                    </p:animRot>
                                  </p:childTnLst>
                                </p:cTn>
                              </p:par>
                              <p:par>
                                <p:cTn id="116" presetID="8" presetClass="emph" presetSubtype="0" repeatCount="indefinite" fill="hold" grpId="1" nodeType="withEffect">
                                  <p:stCondLst>
                                    <p:cond delay="0"/>
                                  </p:stCondLst>
                                  <p:childTnLst>
                                    <p:animRot by="21600000">
                                      <p:cBhvr>
                                        <p:cTn id="117" dur="2500" fill="hold"/>
                                        <p:tgtEl>
                                          <p:spTgt spid="24"/>
                                        </p:tgtEl>
                                        <p:attrNameLst>
                                          <p:attrName>r</p:attrName>
                                        </p:attrNameLst>
                                      </p:cBhvr>
                                    </p:animRot>
                                  </p:childTnLst>
                                </p:cTn>
                              </p:par>
                              <p:par>
                                <p:cTn id="118" presetID="10" presetClass="entr" presetSubtype="0" repeatCount="indefinite" fill="hold" grpId="2" nodeType="with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fade">
                                      <p:cBhvr>
                                        <p:cTn id="120" dur="10"/>
                                        <p:tgtEl>
                                          <p:spTgt spid="22"/>
                                        </p:tgtEl>
                                      </p:cBhvr>
                                    </p:animEffect>
                                  </p:childTnLst>
                                </p:cTn>
                              </p:par>
                              <p:par>
                                <p:cTn id="121" presetID="10" presetClass="entr" presetSubtype="0" repeatCount="indefinite" fill="hold" grpId="2" nodeType="withEffect">
                                  <p:stCondLst>
                                    <p:cond delay="0"/>
                                  </p:stCondLst>
                                  <p:childTnLst>
                                    <p:set>
                                      <p:cBhvr>
                                        <p:cTn id="122" dur="1" fill="hold">
                                          <p:stCondLst>
                                            <p:cond delay="0"/>
                                          </p:stCondLst>
                                        </p:cTn>
                                        <p:tgtEl>
                                          <p:spTgt spid="23"/>
                                        </p:tgtEl>
                                        <p:attrNameLst>
                                          <p:attrName>style.visibility</p:attrName>
                                        </p:attrNameLst>
                                      </p:cBhvr>
                                      <p:to>
                                        <p:strVal val="visible"/>
                                      </p:to>
                                    </p:set>
                                    <p:animEffect transition="in" filter="fade">
                                      <p:cBhvr>
                                        <p:cTn id="123" dur="10"/>
                                        <p:tgtEl>
                                          <p:spTgt spid="23"/>
                                        </p:tgtEl>
                                      </p:cBhvr>
                                    </p:animEffect>
                                  </p:childTnLst>
                                </p:cTn>
                              </p:par>
                              <p:par>
                                <p:cTn id="124" presetID="10" presetClass="entr" presetSubtype="0" repeatCount="indefinite" fill="hold" grpId="2" nodeType="withEffect">
                                  <p:stCondLst>
                                    <p:cond delay="0"/>
                                  </p:stCondLst>
                                  <p:childTnLst>
                                    <p:set>
                                      <p:cBhvr>
                                        <p:cTn id="125" dur="1" fill="hold">
                                          <p:stCondLst>
                                            <p:cond delay="0"/>
                                          </p:stCondLst>
                                        </p:cTn>
                                        <p:tgtEl>
                                          <p:spTgt spid="24"/>
                                        </p:tgtEl>
                                        <p:attrNameLst>
                                          <p:attrName>style.visibility</p:attrName>
                                        </p:attrNameLst>
                                      </p:cBhvr>
                                      <p:to>
                                        <p:strVal val="visible"/>
                                      </p:to>
                                    </p:set>
                                    <p:animEffect transition="in" filter="fade">
                                      <p:cBhvr>
                                        <p:cTn id="126" dur="10"/>
                                        <p:tgtEl>
                                          <p:spTgt spid="24"/>
                                        </p:tgtEl>
                                      </p:cBhvr>
                                    </p:animEffect>
                                  </p:childTnLst>
                                </p:cTn>
                              </p:par>
                              <p:par>
                                <p:cTn id="127" presetID="42" presetClass="path" presetSubtype="0" repeatCount="indefinite" fill="hold" grpId="0" nodeType="withEffect">
                                  <p:stCondLst>
                                    <p:cond delay="0"/>
                                  </p:stCondLst>
                                  <p:childTnLst>
                                    <p:animMotion origin="layout" path="M 2.54493E-6 3.72803E-6 L 0.02917 1.12187 " pathEditMode="relative" rAng="0" ptsTypes="AA">
                                      <p:cBhvr>
                                        <p:cTn id="128" dur="5000" fill="hold"/>
                                        <p:tgtEl>
                                          <p:spTgt spid="25"/>
                                        </p:tgtEl>
                                        <p:attrNameLst>
                                          <p:attrName>ppt_x</p:attrName>
                                          <p:attrName>ppt_y</p:attrName>
                                        </p:attrNameLst>
                                      </p:cBhvr>
                                      <p:rCtr x="1459" y="56082"/>
                                    </p:animMotion>
                                  </p:childTnLst>
                                </p:cTn>
                              </p:par>
                              <p:par>
                                <p:cTn id="129" presetID="42" presetClass="path" presetSubtype="0" repeatCount="indefinite" fill="hold" grpId="0" nodeType="withEffect">
                                  <p:stCondLst>
                                    <p:cond delay="1100"/>
                                  </p:stCondLst>
                                  <p:childTnLst>
                                    <p:animMotion origin="layout" path="M -4.58713E-6 -3.95005E-6 L 0.03817 1.20722 " pathEditMode="relative" rAng="0" ptsTypes="AA">
                                      <p:cBhvr>
                                        <p:cTn id="130" dur="6000" fill="hold"/>
                                        <p:tgtEl>
                                          <p:spTgt spid="26"/>
                                        </p:tgtEl>
                                        <p:attrNameLst>
                                          <p:attrName>ppt_x</p:attrName>
                                          <p:attrName>ppt_y</p:attrName>
                                        </p:attrNameLst>
                                      </p:cBhvr>
                                      <p:rCtr x="1902" y="60361"/>
                                    </p:animMotion>
                                  </p:childTnLst>
                                </p:cTn>
                              </p:par>
                              <p:par>
                                <p:cTn id="131" presetID="42" presetClass="path" presetSubtype="0" repeatCount="indefinite" fill="hold" grpId="0" nodeType="withEffect">
                                  <p:stCondLst>
                                    <p:cond delay="900"/>
                                  </p:stCondLst>
                                  <p:childTnLst>
                                    <p:animMotion origin="layout" path="M -0.08159 -0.17445 L -0.02482 1.21944 " pathEditMode="relative" rAng="0" ptsTypes="AA">
                                      <p:cBhvr>
                                        <p:cTn id="132" dur="4500" fill="hold"/>
                                        <p:tgtEl>
                                          <p:spTgt spid="27"/>
                                        </p:tgtEl>
                                        <p:attrNameLst>
                                          <p:attrName>ppt_x</p:attrName>
                                          <p:attrName>ppt_y</p:attrName>
                                        </p:attrNameLst>
                                      </p:cBhvr>
                                      <p:rCtr x="2830" y="69694"/>
                                    </p:animMotion>
                                  </p:childTnLst>
                                </p:cTn>
                              </p:par>
                              <p:par>
                                <p:cTn id="133" presetID="42" presetClass="path" presetSubtype="0" repeatCount="indefinite" fill="hold" grpId="0" nodeType="withEffect">
                                  <p:stCondLst>
                                    <p:cond delay="1200"/>
                                  </p:stCondLst>
                                  <p:childTnLst>
                                    <p:animMotion origin="layout" path="M 0.06864 -0.49191 L 0.15955 1.17136 " pathEditMode="relative" rAng="0" ptsTypes="AA">
                                      <p:cBhvr>
                                        <p:cTn id="134" dur="6500" fill="hold"/>
                                        <p:tgtEl>
                                          <p:spTgt spid="28"/>
                                        </p:tgtEl>
                                        <p:attrNameLst>
                                          <p:attrName>ppt_x</p:attrName>
                                          <p:attrName>ppt_y</p:attrName>
                                        </p:attrNameLst>
                                      </p:cBhvr>
                                      <p:rCtr x="4545" y="83164"/>
                                    </p:animMotion>
                                  </p:childTnLst>
                                </p:cTn>
                              </p:par>
                              <p:par>
                                <p:cTn id="135" presetID="42" presetClass="path" presetSubtype="0" repeatCount="indefinite" fill="hold" grpId="0" nodeType="withEffect">
                                  <p:stCondLst>
                                    <p:cond delay="500"/>
                                  </p:stCondLst>
                                  <p:childTnLst>
                                    <p:animMotion origin="layout" path="M 0.096 -0.26333 L 0.15104 1.11 " pathEditMode="relative" rAng="0" ptsTypes="AA">
                                      <p:cBhvr>
                                        <p:cTn id="136" dur="5000" fill="hold"/>
                                        <p:tgtEl>
                                          <p:spTgt spid="29"/>
                                        </p:tgtEl>
                                        <p:attrNameLst>
                                          <p:attrName>ppt_x</p:attrName>
                                          <p:attrName>ppt_y</p:attrName>
                                        </p:attrNameLst>
                                      </p:cBhvr>
                                      <p:rCtr x="2743" y="68667"/>
                                    </p:animMotion>
                                  </p:childTnLst>
                                </p:cTn>
                              </p:par>
                              <p:par>
                                <p:cTn id="137" presetID="42" presetClass="path" presetSubtype="0" repeatCount="indefinite" fill="hold" grpId="0" nodeType="withEffect">
                                  <p:stCondLst>
                                    <p:cond delay="1500"/>
                                  </p:stCondLst>
                                  <p:childTnLst>
                                    <p:animMotion origin="layout" path="M 0.00118 -0.17114 L 0.06864 1.19473 " pathEditMode="relative" rAng="0" ptsTypes="AA">
                                      <p:cBhvr>
                                        <p:cTn id="138" dur="5800" fill="hold"/>
                                        <p:tgtEl>
                                          <p:spTgt spid="30"/>
                                        </p:tgtEl>
                                        <p:attrNameLst>
                                          <p:attrName>ppt_x</p:attrName>
                                          <p:attrName>ppt_y</p:attrName>
                                        </p:attrNameLst>
                                      </p:cBhvr>
                                      <p:rCtr x="3373" y="68293"/>
                                    </p:animMotion>
                                  </p:childTnLst>
                                </p:cTn>
                              </p:par>
                              <p:par>
                                <p:cTn id="139" presetID="8" presetClass="emph" presetSubtype="0" repeatCount="indefinite" fill="hold" grpId="1" nodeType="withEffect">
                                  <p:stCondLst>
                                    <p:cond delay="0"/>
                                  </p:stCondLst>
                                  <p:childTnLst>
                                    <p:animRot by="21600000">
                                      <p:cBhvr>
                                        <p:cTn id="140" dur="5000" fill="hold"/>
                                        <p:tgtEl>
                                          <p:spTgt spid="25"/>
                                        </p:tgtEl>
                                        <p:attrNameLst>
                                          <p:attrName>r</p:attrName>
                                        </p:attrNameLst>
                                      </p:cBhvr>
                                    </p:animRot>
                                  </p:childTnLst>
                                </p:cTn>
                              </p:par>
                              <p:par>
                                <p:cTn id="141" presetID="8" presetClass="emph" presetSubtype="0" repeatCount="indefinite" fill="hold" grpId="1" nodeType="withEffect">
                                  <p:stCondLst>
                                    <p:cond delay="0"/>
                                  </p:stCondLst>
                                  <p:childTnLst>
                                    <p:animRot by="21600000">
                                      <p:cBhvr>
                                        <p:cTn id="142" dur="4000" fill="hold"/>
                                        <p:tgtEl>
                                          <p:spTgt spid="26"/>
                                        </p:tgtEl>
                                        <p:attrNameLst>
                                          <p:attrName>r</p:attrName>
                                        </p:attrNameLst>
                                      </p:cBhvr>
                                    </p:animRot>
                                  </p:childTnLst>
                                </p:cTn>
                              </p:par>
                              <p:par>
                                <p:cTn id="143" presetID="8" presetClass="emph" presetSubtype="0" repeatCount="indefinite" fill="hold" grpId="1" nodeType="withEffect">
                                  <p:stCondLst>
                                    <p:cond delay="0"/>
                                  </p:stCondLst>
                                  <p:childTnLst>
                                    <p:animRot by="21600000">
                                      <p:cBhvr>
                                        <p:cTn id="144" dur="3000" fill="hold"/>
                                        <p:tgtEl>
                                          <p:spTgt spid="27"/>
                                        </p:tgtEl>
                                        <p:attrNameLst>
                                          <p:attrName>r</p:attrName>
                                        </p:attrNameLst>
                                      </p:cBhvr>
                                    </p:animRot>
                                  </p:childTnLst>
                                </p:cTn>
                              </p:par>
                              <p:par>
                                <p:cTn id="145" presetID="8" presetClass="emph" presetSubtype="0" repeatCount="indefinite" fill="hold" grpId="1" nodeType="withEffect">
                                  <p:stCondLst>
                                    <p:cond delay="0"/>
                                  </p:stCondLst>
                                  <p:childTnLst>
                                    <p:animRot by="21600000">
                                      <p:cBhvr>
                                        <p:cTn id="146" dur="2000" fill="hold"/>
                                        <p:tgtEl>
                                          <p:spTgt spid="28"/>
                                        </p:tgtEl>
                                        <p:attrNameLst>
                                          <p:attrName>r</p:attrName>
                                        </p:attrNameLst>
                                      </p:cBhvr>
                                    </p:animRot>
                                  </p:childTnLst>
                                </p:cTn>
                              </p:par>
                              <p:par>
                                <p:cTn id="147" presetID="8" presetClass="emph" presetSubtype="0" repeatCount="indefinite" fill="hold" grpId="1" nodeType="withEffect">
                                  <p:stCondLst>
                                    <p:cond delay="0"/>
                                  </p:stCondLst>
                                  <p:childTnLst>
                                    <p:animRot by="21600000">
                                      <p:cBhvr>
                                        <p:cTn id="148" dur="2500" fill="hold"/>
                                        <p:tgtEl>
                                          <p:spTgt spid="29"/>
                                        </p:tgtEl>
                                        <p:attrNameLst>
                                          <p:attrName>r</p:attrName>
                                        </p:attrNameLst>
                                      </p:cBhvr>
                                    </p:animRot>
                                  </p:childTnLst>
                                </p:cTn>
                              </p:par>
                              <p:par>
                                <p:cTn id="149" presetID="8" presetClass="emph" presetSubtype="0" repeatCount="indefinite" fill="hold" grpId="1" nodeType="withEffect">
                                  <p:stCondLst>
                                    <p:cond delay="0"/>
                                  </p:stCondLst>
                                  <p:childTnLst>
                                    <p:animRot by="21600000">
                                      <p:cBhvr>
                                        <p:cTn id="150" dur="3500" fill="hold"/>
                                        <p:tgtEl>
                                          <p:spTgt spid="30"/>
                                        </p:tgtEl>
                                        <p:attrNameLst>
                                          <p:attrName>r</p:attrName>
                                        </p:attrNameLst>
                                      </p:cBhvr>
                                    </p:animRot>
                                  </p:childTnLst>
                                </p:cTn>
                              </p:par>
                              <p:par>
                                <p:cTn id="151" presetID="10" presetClass="entr" presetSubtype="0" repeatCount="indefinite" fill="hold" grpId="2" nodeType="withEffect">
                                  <p:stCondLst>
                                    <p:cond delay="0"/>
                                  </p:stCondLst>
                                  <p:childTnLst>
                                    <p:set>
                                      <p:cBhvr>
                                        <p:cTn id="152" dur="1" fill="hold">
                                          <p:stCondLst>
                                            <p:cond delay="0"/>
                                          </p:stCondLst>
                                        </p:cTn>
                                        <p:tgtEl>
                                          <p:spTgt spid="25"/>
                                        </p:tgtEl>
                                        <p:attrNameLst>
                                          <p:attrName>style.visibility</p:attrName>
                                        </p:attrNameLst>
                                      </p:cBhvr>
                                      <p:to>
                                        <p:strVal val="visible"/>
                                      </p:to>
                                    </p:set>
                                    <p:animEffect transition="in" filter="fade">
                                      <p:cBhvr>
                                        <p:cTn id="153" dur="10"/>
                                        <p:tgtEl>
                                          <p:spTgt spid="25"/>
                                        </p:tgtEl>
                                      </p:cBhvr>
                                    </p:animEffect>
                                  </p:childTnLst>
                                </p:cTn>
                              </p:par>
                              <p:par>
                                <p:cTn id="154" presetID="10" presetClass="entr" presetSubtype="0" repeatCount="indefinite" fill="hold" grpId="2" nodeType="withEffect">
                                  <p:stCondLst>
                                    <p:cond delay="0"/>
                                  </p:stCondLst>
                                  <p:childTnLst>
                                    <p:set>
                                      <p:cBhvr>
                                        <p:cTn id="155" dur="1" fill="hold">
                                          <p:stCondLst>
                                            <p:cond delay="0"/>
                                          </p:stCondLst>
                                        </p:cTn>
                                        <p:tgtEl>
                                          <p:spTgt spid="26"/>
                                        </p:tgtEl>
                                        <p:attrNameLst>
                                          <p:attrName>style.visibility</p:attrName>
                                        </p:attrNameLst>
                                      </p:cBhvr>
                                      <p:to>
                                        <p:strVal val="visible"/>
                                      </p:to>
                                    </p:set>
                                    <p:animEffect transition="in" filter="fade">
                                      <p:cBhvr>
                                        <p:cTn id="156" dur="10"/>
                                        <p:tgtEl>
                                          <p:spTgt spid="26"/>
                                        </p:tgtEl>
                                      </p:cBhvr>
                                    </p:animEffect>
                                  </p:childTnLst>
                                </p:cTn>
                              </p:par>
                              <p:par>
                                <p:cTn id="157" presetID="10" presetClass="entr" presetSubtype="0" repeatCount="indefinite" fill="hold" grpId="2" nodeType="withEffect">
                                  <p:stCondLst>
                                    <p:cond delay="0"/>
                                  </p:stCondLst>
                                  <p:childTnLst>
                                    <p:set>
                                      <p:cBhvr>
                                        <p:cTn id="158" dur="1" fill="hold">
                                          <p:stCondLst>
                                            <p:cond delay="0"/>
                                          </p:stCondLst>
                                        </p:cTn>
                                        <p:tgtEl>
                                          <p:spTgt spid="27"/>
                                        </p:tgtEl>
                                        <p:attrNameLst>
                                          <p:attrName>style.visibility</p:attrName>
                                        </p:attrNameLst>
                                      </p:cBhvr>
                                      <p:to>
                                        <p:strVal val="visible"/>
                                      </p:to>
                                    </p:set>
                                    <p:animEffect transition="in" filter="fade">
                                      <p:cBhvr>
                                        <p:cTn id="159" dur="10"/>
                                        <p:tgtEl>
                                          <p:spTgt spid="27"/>
                                        </p:tgtEl>
                                      </p:cBhvr>
                                    </p:animEffect>
                                  </p:childTnLst>
                                </p:cTn>
                              </p:par>
                              <p:par>
                                <p:cTn id="160" presetID="10" presetClass="entr" presetSubtype="0" repeatCount="indefinite" fill="hold" grpId="2" nodeType="withEffect">
                                  <p:stCondLst>
                                    <p:cond delay="0"/>
                                  </p:stCondLst>
                                  <p:childTnLst>
                                    <p:set>
                                      <p:cBhvr>
                                        <p:cTn id="161" dur="1" fill="hold">
                                          <p:stCondLst>
                                            <p:cond delay="0"/>
                                          </p:stCondLst>
                                        </p:cTn>
                                        <p:tgtEl>
                                          <p:spTgt spid="28"/>
                                        </p:tgtEl>
                                        <p:attrNameLst>
                                          <p:attrName>style.visibility</p:attrName>
                                        </p:attrNameLst>
                                      </p:cBhvr>
                                      <p:to>
                                        <p:strVal val="visible"/>
                                      </p:to>
                                    </p:set>
                                    <p:animEffect transition="in" filter="fade">
                                      <p:cBhvr>
                                        <p:cTn id="162" dur="10"/>
                                        <p:tgtEl>
                                          <p:spTgt spid="28"/>
                                        </p:tgtEl>
                                      </p:cBhvr>
                                    </p:animEffect>
                                  </p:childTnLst>
                                </p:cTn>
                              </p:par>
                              <p:par>
                                <p:cTn id="163" presetID="10" presetClass="entr" presetSubtype="0" repeatCount="indefinite" fill="hold" grpId="2" nodeType="withEffect">
                                  <p:stCondLst>
                                    <p:cond delay="0"/>
                                  </p:stCondLst>
                                  <p:childTnLst>
                                    <p:set>
                                      <p:cBhvr>
                                        <p:cTn id="164" dur="1" fill="hold">
                                          <p:stCondLst>
                                            <p:cond delay="0"/>
                                          </p:stCondLst>
                                        </p:cTn>
                                        <p:tgtEl>
                                          <p:spTgt spid="29"/>
                                        </p:tgtEl>
                                        <p:attrNameLst>
                                          <p:attrName>style.visibility</p:attrName>
                                        </p:attrNameLst>
                                      </p:cBhvr>
                                      <p:to>
                                        <p:strVal val="visible"/>
                                      </p:to>
                                    </p:set>
                                    <p:animEffect transition="in" filter="fade">
                                      <p:cBhvr>
                                        <p:cTn id="165" dur="10"/>
                                        <p:tgtEl>
                                          <p:spTgt spid="29"/>
                                        </p:tgtEl>
                                      </p:cBhvr>
                                    </p:animEffect>
                                  </p:childTnLst>
                                </p:cTn>
                              </p:par>
                              <p:par>
                                <p:cTn id="166" presetID="10" presetClass="entr" presetSubtype="0" repeatCount="indefinite" fill="hold" grpId="2" nodeType="withEffect">
                                  <p:stCondLst>
                                    <p:cond delay="0"/>
                                  </p:stCondLst>
                                  <p:childTnLst>
                                    <p:set>
                                      <p:cBhvr>
                                        <p:cTn id="167" dur="1" fill="hold">
                                          <p:stCondLst>
                                            <p:cond delay="0"/>
                                          </p:stCondLst>
                                        </p:cTn>
                                        <p:tgtEl>
                                          <p:spTgt spid="30"/>
                                        </p:tgtEl>
                                        <p:attrNameLst>
                                          <p:attrName>style.visibility</p:attrName>
                                        </p:attrNameLst>
                                      </p:cBhvr>
                                      <p:to>
                                        <p:strVal val="visible"/>
                                      </p:to>
                                    </p:set>
                                    <p:animEffect transition="in" filter="fade">
                                      <p:cBhvr>
                                        <p:cTn id="168" dur="10"/>
                                        <p:tgtEl>
                                          <p:spTgt spid="30"/>
                                        </p:tgtEl>
                                      </p:cBhvr>
                                    </p:animEffect>
                                  </p:childTnLst>
                                </p:cTn>
                              </p:par>
                              <p:par>
                                <p:cTn id="169" presetID="42" presetClass="path" presetSubtype="0" repeatCount="indefinite" fill="hold" grpId="0" nodeType="withEffect">
                                  <p:stCondLst>
                                    <p:cond delay="0"/>
                                  </p:stCondLst>
                                  <p:childTnLst>
                                    <p:animMotion origin="layout" path="M 0.07431 0.00444 L 0.05122 1.16361 " pathEditMode="relative" rAng="0" ptsTypes="AA">
                                      <p:cBhvr>
                                        <p:cTn id="170" dur="6750" fill="hold"/>
                                        <p:tgtEl>
                                          <p:spTgt spid="31"/>
                                        </p:tgtEl>
                                        <p:attrNameLst>
                                          <p:attrName>ppt_x</p:attrName>
                                          <p:attrName>ppt_y</p:attrName>
                                        </p:attrNameLst>
                                      </p:cBhvr>
                                      <p:rCtr x="-1163" y="57944"/>
                                    </p:animMotion>
                                  </p:childTnLst>
                                </p:cTn>
                              </p:par>
                              <p:par>
                                <p:cTn id="171" presetID="42" presetClass="path" presetSubtype="0" repeatCount="indefinite" fill="hold" grpId="0" nodeType="withEffect">
                                  <p:stCondLst>
                                    <p:cond delay="1800"/>
                                  </p:stCondLst>
                                  <p:childTnLst>
                                    <p:animMotion origin="layout" path="M -0.14991 -0.17437 L -0.06343 1.22132 " pathEditMode="relative" rAng="0" ptsTypes="AA">
                                      <p:cBhvr>
                                        <p:cTn id="172" dur="6000" fill="hold"/>
                                        <p:tgtEl>
                                          <p:spTgt spid="32"/>
                                        </p:tgtEl>
                                        <p:attrNameLst>
                                          <p:attrName>ppt_x</p:attrName>
                                          <p:attrName>ppt_y</p:attrName>
                                        </p:attrNameLst>
                                      </p:cBhvr>
                                      <p:rCtr x="4324" y="69773"/>
                                    </p:animMotion>
                                  </p:childTnLst>
                                </p:cTn>
                              </p:par>
                              <p:par>
                                <p:cTn id="173" presetID="42" presetClass="path" presetSubtype="0" repeatCount="indefinite" fill="hold" grpId="0" nodeType="withEffect">
                                  <p:stCondLst>
                                    <p:cond delay="2800"/>
                                  </p:stCondLst>
                                  <p:childTnLst>
                                    <p:animMotion origin="layout" path="M 0.06753 -0.49194 L 0.05555 1.15834 " pathEditMode="relative" rAng="0" ptsTypes="AA">
                                      <p:cBhvr>
                                        <p:cTn id="174" dur="4750" fill="hold"/>
                                        <p:tgtEl>
                                          <p:spTgt spid="33"/>
                                        </p:tgtEl>
                                        <p:attrNameLst>
                                          <p:attrName>ppt_x</p:attrName>
                                          <p:attrName>ppt_y</p:attrName>
                                        </p:attrNameLst>
                                      </p:cBhvr>
                                      <p:rCtr x="-608" y="82500"/>
                                    </p:animMotion>
                                  </p:childTnLst>
                                </p:cTn>
                              </p:par>
                              <p:par>
                                <p:cTn id="175" presetID="8" presetClass="emph" presetSubtype="0" repeatCount="indefinite" fill="hold" grpId="1" nodeType="withEffect">
                                  <p:stCondLst>
                                    <p:cond delay="0"/>
                                  </p:stCondLst>
                                  <p:childTnLst>
                                    <p:animRot by="21600000">
                                      <p:cBhvr>
                                        <p:cTn id="176" dur="4000" fill="hold"/>
                                        <p:tgtEl>
                                          <p:spTgt spid="31"/>
                                        </p:tgtEl>
                                        <p:attrNameLst>
                                          <p:attrName>r</p:attrName>
                                        </p:attrNameLst>
                                      </p:cBhvr>
                                    </p:animRot>
                                  </p:childTnLst>
                                </p:cTn>
                              </p:par>
                              <p:par>
                                <p:cTn id="177" presetID="8" presetClass="emph" presetSubtype="0" repeatCount="indefinite" fill="hold" grpId="1" nodeType="withEffect">
                                  <p:stCondLst>
                                    <p:cond delay="0"/>
                                  </p:stCondLst>
                                  <p:childTnLst>
                                    <p:animRot by="21600000">
                                      <p:cBhvr>
                                        <p:cTn id="178" dur="3000" fill="hold"/>
                                        <p:tgtEl>
                                          <p:spTgt spid="32"/>
                                        </p:tgtEl>
                                        <p:attrNameLst>
                                          <p:attrName>r</p:attrName>
                                        </p:attrNameLst>
                                      </p:cBhvr>
                                    </p:animRot>
                                  </p:childTnLst>
                                </p:cTn>
                              </p:par>
                              <p:par>
                                <p:cTn id="179" presetID="8" presetClass="emph" presetSubtype="0" repeatCount="indefinite" fill="hold" grpId="1" nodeType="withEffect">
                                  <p:stCondLst>
                                    <p:cond delay="0"/>
                                  </p:stCondLst>
                                  <p:childTnLst>
                                    <p:animRot by="21600000">
                                      <p:cBhvr>
                                        <p:cTn id="180" dur="2000" fill="hold"/>
                                        <p:tgtEl>
                                          <p:spTgt spid="33"/>
                                        </p:tgtEl>
                                        <p:attrNameLst>
                                          <p:attrName>r</p:attrName>
                                        </p:attrNameLst>
                                      </p:cBhvr>
                                    </p:animRot>
                                  </p:childTnLst>
                                </p:cTn>
                              </p:par>
                              <p:par>
                                <p:cTn id="181" presetID="10" presetClass="entr" presetSubtype="0" repeatCount="indefinite" fill="hold" grpId="2" nodeType="withEffect">
                                  <p:stCondLst>
                                    <p:cond delay="0"/>
                                  </p:stCondLst>
                                  <p:childTnLst>
                                    <p:set>
                                      <p:cBhvr>
                                        <p:cTn id="182" dur="1" fill="hold">
                                          <p:stCondLst>
                                            <p:cond delay="0"/>
                                          </p:stCondLst>
                                        </p:cTn>
                                        <p:tgtEl>
                                          <p:spTgt spid="31"/>
                                        </p:tgtEl>
                                        <p:attrNameLst>
                                          <p:attrName>style.visibility</p:attrName>
                                        </p:attrNameLst>
                                      </p:cBhvr>
                                      <p:to>
                                        <p:strVal val="visible"/>
                                      </p:to>
                                    </p:set>
                                    <p:animEffect transition="in" filter="fade">
                                      <p:cBhvr>
                                        <p:cTn id="183" dur="10"/>
                                        <p:tgtEl>
                                          <p:spTgt spid="31"/>
                                        </p:tgtEl>
                                      </p:cBhvr>
                                    </p:animEffect>
                                  </p:childTnLst>
                                </p:cTn>
                              </p:par>
                              <p:par>
                                <p:cTn id="184" presetID="10" presetClass="entr" presetSubtype="0" repeatCount="indefinite" fill="hold" grpId="2" nodeType="with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fade">
                                      <p:cBhvr>
                                        <p:cTn id="186" dur="10"/>
                                        <p:tgtEl>
                                          <p:spTgt spid="32"/>
                                        </p:tgtEl>
                                      </p:cBhvr>
                                    </p:animEffect>
                                  </p:childTnLst>
                                </p:cTn>
                              </p:par>
                              <p:par>
                                <p:cTn id="187" presetID="10" presetClass="entr" presetSubtype="0" repeatCount="indefinite" fill="hold" grpId="2" nodeType="withEffect">
                                  <p:stCondLst>
                                    <p:cond delay="0"/>
                                  </p:stCondLst>
                                  <p:childTnLst>
                                    <p:set>
                                      <p:cBhvr>
                                        <p:cTn id="188" dur="1" fill="hold">
                                          <p:stCondLst>
                                            <p:cond delay="0"/>
                                          </p:stCondLst>
                                        </p:cTn>
                                        <p:tgtEl>
                                          <p:spTgt spid="33"/>
                                        </p:tgtEl>
                                        <p:attrNameLst>
                                          <p:attrName>style.visibility</p:attrName>
                                        </p:attrNameLst>
                                      </p:cBhvr>
                                      <p:to>
                                        <p:strVal val="visible"/>
                                      </p:to>
                                    </p:set>
                                    <p:animEffect transition="in" filter="fade">
                                      <p:cBhvr>
                                        <p:cTn id="189" dur="10"/>
                                        <p:tgtEl>
                                          <p:spTgt spid="33"/>
                                        </p:tgtEl>
                                      </p:cBhvr>
                                    </p:animEffect>
                                  </p:childTnLst>
                                </p:cTn>
                              </p:par>
                              <p:par>
                                <p:cTn id="190" presetID="42" presetClass="path" presetSubtype="0" repeatCount="indefinite" fill="hold" grpId="0" nodeType="withEffect">
                                  <p:stCondLst>
                                    <p:cond delay="0"/>
                                  </p:stCondLst>
                                  <p:childTnLst>
                                    <p:animMotion origin="layout" path="M 2.08333E-6 1.11111E-6 L 0.03502 1.14884 " pathEditMode="relative" rAng="0" ptsTypes="AA">
                                      <p:cBhvr>
                                        <p:cTn id="191" dur="5000" fill="hold"/>
                                        <p:tgtEl>
                                          <p:spTgt spid="34"/>
                                        </p:tgtEl>
                                        <p:attrNameLst>
                                          <p:attrName>ppt_x</p:attrName>
                                          <p:attrName>ppt_y</p:attrName>
                                        </p:attrNameLst>
                                      </p:cBhvr>
                                      <p:rCtr x="1745" y="57431"/>
                                    </p:animMotion>
                                  </p:childTnLst>
                                </p:cTn>
                              </p:par>
                              <p:par>
                                <p:cTn id="192" presetID="42" presetClass="path" presetSubtype="0" repeatCount="indefinite" fill="hold" grpId="0" nodeType="withEffect">
                                  <p:stCondLst>
                                    <p:cond delay="900"/>
                                  </p:stCondLst>
                                  <p:childTnLst>
                                    <p:animMotion origin="layout" path="M -0.08159 -0.17445 L -0.02482 1.21944 " pathEditMode="relative" rAng="0" ptsTypes="AA">
                                      <p:cBhvr>
                                        <p:cTn id="193" dur="4500" fill="hold"/>
                                        <p:tgtEl>
                                          <p:spTgt spid="35"/>
                                        </p:tgtEl>
                                        <p:attrNameLst>
                                          <p:attrName>ppt_x</p:attrName>
                                          <p:attrName>ppt_y</p:attrName>
                                        </p:attrNameLst>
                                      </p:cBhvr>
                                      <p:rCtr x="2830" y="69694"/>
                                    </p:animMotion>
                                  </p:childTnLst>
                                </p:cTn>
                              </p:par>
                              <p:par>
                                <p:cTn id="194" presetID="42" presetClass="path" presetSubtype="0" repeatCount="indefinite" fill="hold" grpId="0" nodeType="withEffect">
                                  <p:stCondLst>
                                    <p:cond delay="500"/>
                                  </p:stCondLst>
                                  <p:childTnLst>
                                    <p:animMotion origin="layout" path="M 0.09599 -0.26318 L 0.1533 1.13853 " pathEditMode="relative" rAng="0" ptsTypes="AA">
                                      <p:cBhvr>
                                        <p:cTn id="195" dur="5000" fill="hold"/>
                                        <p:tgtEl>
                                          <p:spTgt spid="36"/>
                                        </p:tgtEl>
                                        <p:attrNameLst>
                                          <p:attrName>ppt_x</p:attrName>
                                          <p:attrName>ppt_y</p:attrName>
                                        </p:attrNameLst>
                                      </p:cBhvr>
                                      <p:rCtr x="2865" y="70074"/>
                                    </p:animMotion>
                                  </p:childTnLst>
                                </p:cTn>
                              </p:par>
                              <p:par>
                                <p:cTn id="196" presetID="42" presetClass="path" presetSubtype="0" repeatCount="indefinite" fill="hold" grpId="0" nodeType="withEffect">
                                  <p:stCondLst>
                                    <p:cond delay="1500"/>
                                  </p:stCondLst>
                                  <p:childTnLst>
                                    <p:animMotion origin="layout" path="M 0.00111 -0.17108 L 0.0707 1.12451 " pathEditMode="relative" rAng="0" ptsTypes="AA">
                                      <p:cBhvr>
                                        <p:cTn id="197" dur="5800" fill="hold"/>
                                        <p:tgtEl>
                                          <p:spTgt spid="37"/>
                                        </p:tgtEl>
                                        <p:attrNameLst>
                                          <p:attrName>ppt_x</p:attrName>
                                          <p:attrName>ppt_y</p:attrName>
                                        </p:attrNameLst>
                                      </p:cBhvr>
                                      <p:rCtr x="3473" y="64779"/>
                                    </p:animMotion>
                                  </p:childTnLst>
                                </p:cTn>
                              </p:par>
                              <p:par>
                                <p:cTn id="198" presetID="8" presetClass="emph" presetSubtype="0" repeatCount="indefinite" fill="hold" grpId="1" nodeType="withEffect">
                                  <p:stCondLst>
                                    <p:cond delay="0"/>
                                  </p:stCondLst>
                                  <p:childTnLst>
                                    <p:animRot by="21600000">
                                      <p:cBhvr>
                                        <p:cTn id="199" dur="5000" fill="hold"/>
                                        <p:tgtEl>
                                          <p:spTgt spid="34"/>
                                        </p:tgtEl>
                                        <p:attrNameLst>
                                          <p:attrName>r</p:attrName>
                                        </p:attrNameLst>
                                      </p:cBhvr>
                                    </p:animRot>
                                  </p:childTnLst>
                                </p:cTn>
                              </p:par>
                              <p:par>
                                <p:cTn id="200" presetID="8" presetClass="emph" presetSubtype="0" repeatCount="indefinite" fill="hold" grpId="1" nodeType="withEffect">
                                  <p:stCondLst>
                                    <p:cond delay="0"/>
                                  </p:stCondLst>
                                  <p:childTnLst>
                                    <p:animRot by="21600000">
                                      <p:cBhvr>
                                        <p:cTn id="201" dur="3000" fill="hold"/>
                                        <p:tgtEl>
                                          <p:spTgt spid="35"/>
                                        </p:tgtEl>
                                        <p:attrNameLst>
                                          <p:attrName>r</p:attrName>
                                        </p:attrNameLst>
                                      </p:cBhvr>
                                    </p:animRot>
                                  </p:childTnLst>
                                </p:cTn>
                              </p:par>
                              <p:par>
                                <p:cTn id="202" presetID="8" presetClass="emph" presetSubtype="0" repeatCount="indefinite" fill="hold" grpId="1" nodeType="withEffect">
                                  <p:stCondLst>
                                    <p:cond delay="0"/>
                                  </p:stCondLst>
                                  <p:childTnLst>
                                    <p:animRot by="21600000">
                                      <p:cBhvr>
                                        <p:cTn id="203" dur="2500" fill="hold"/>
                                        <p:tgtEl>
                                          <p:spTgt spid="36"/>
                                        </p:tgtEl>
                                        <p:attrNameLst>
                                          <p:attrName>r</p:attrName>
                                        </p:attrNameLst>
                                      </p:cBhvr>
                                    </p:animRot>
                                  </p:childTnLst>
                                </p:cTn>
                              </p:par>
                              <p:par>
                                <p:cTn id="204" presetID="8" presetClass="emph" presetSubtype="0" repeatCount="indefinite" fill="hold" grpId="1" nodeType="withEffect">
                                  <p:stCondLst>
                                    <p:cond delay="0"/>
                                  </p:stCondLst>
                                  <p:childTnLst>
                                    <p:animRot by="21600000">
                                      <p:cBhvr>
                                        <p:cTn id="205" dur="3500" fill="hold"/>
                                        <p:tgtEl>
                                          <p:spTgt spid="37"/>
                                        </p:tgtEl>
                                        <p:attrNameLst>
                                          <p:attrName>r</p:attrName>
                                        </p:attrNameLst>
                                      </p:cBhvr>
                                    </p:animRot>
                                  </p:childTnLst>
                                </p:cTn>
                              </p:par>
                              <p:par>
                                <p:cTn id="206" presetID="10" presetClass="entr" presetSubtype="0" repeatCount="indefinite" fill="hold" grpId="2" nodeType="withEffect">
                                  <p:stCondLst>
                                    <p:cond delay="0"/>
                                  </p:stCondLst>
                                  <p:childTnLst>
                                    <p:set>
                                      <p:cBhvr>
                                        <p:cTn id="207" dur="1" fill="hold">
                                          <p:stCondLst>
                                            <p:cond delay="0"/>
                                          </p:stCondLst>
                                        </p:cTn>
                                        <p:tgtEl>
                                          <p:spTgt spid="34"/>
                                        </p:tgtEl>
                                        <p:attrNameLst>
                                          <p:attrName>style.visibility</p:attrName>
                                        </p:attrNameLst>
                                      </p:cBhvr>
                                      <p:to>
                                        <p:strVal val="visible"/>
                                      </p:to>
                                    </p:set>
                                    <p:animEffect transition="in" filter="fade">
                                      <p:cBhvr>
                                        <p:cTn id="208" dur="10"/>
                                        <p:tgtEl>
                                          <p:spTgt spid="34"/>
                                        </p:tgtEl>
                                      </p:cBhvr>
                                    </p:animEffect>
                                  </p:childTnLst>
                                </p:cTn>
                              </p:par>
                              <p:par>
                                <p:cTn id="209" presetID="10" presetClass="entr" presetSubtype="0" repeatCount="indefinite" fill="hold" grpId="2" nodeType="withEffect">
                                  <p:stCondLst>
                                    <p:cond delay="0"/>
                                  </p:stCondLst>
                                  <p:childTnLst>
                                    <p:set>
                                      <p:cBhvr>
                                        <p:cTn id="210" dur="1" fill="hold">
                                          <p:stCondLst>
                                            <p:cond delay="0"/>
                                          </p:stCondLst>
                                        </p:cTn>
                                        <p:tgtEl>
                                          <p:spTgt spid="35"/>
                                        </p:tgtEl>
                                        <p:attrNameLst>
                                          <p:attrName>style.visibility</p:attrName>
                                        </p:attrNameLst>
                                      </p:cBhvr>
                                      <p:to>
                                        <p:strVal val="visible"/>
                                      </p:to>
                                    </p:set>
                                    <p:animEffect transition="in" filter="fade">
                                      <p:cBhvr>
                                        <p:cTn id="211" dur="10"/>
                                        <p:tgtEl>
                                          <p:spTgt spid="35"/>
                                        </p:tgtEl>
                                      </p:cBhvr>
                                    </p:animEffect>
                                  </p:childTnLst>
                                </p:cTn>
                              </p:par>
                              <p:par>
                                <p:cTn id="212" presetID="10" presetClass="entr" presetSubtype="0" repeatCount="indefinite" fill="hold" grpId="2" nodeType="withEffect">
                                  <p:stCondLst>
                                    <p:cond delay="0"/>
                                  </p:stCondLst>
                                  <p:childTnLst>
                                    <p:set>
                                      <p:cBhvr>
                                        <p:cTn id="213" dur="1" fill="hold">
                                          <p:stCondLst>
                                            <p:cond delay="0"/>
                                          </p:stCondLst>
                                        </p:cTn>
                                        <p:tgtEl>
                                          <p:spTgt spid="36"/>
                                        </p:tgtEl>
                                        <p:attrNameLst>
                                          <p:attrName>style.visibility</p:attrName>
                                        </p:attrNameLst>
                                      </p:cBhvr>
                                      <p:to>
                                        <p:strVal val="visible"/>
                                      </p:to>
                                    </p:set>
                                    <p:animEffect transition="in" filter="fade">
                                      <p:cBhvr>
                                        <p:cTn id="214" dur="10"/>
                                        <p:tgtEl>
                                          <p:spTgt spid="36"/>
                                        </p:tgtEl>
                                      </p:cBhvr>
                                    </p:animEffect>
                                  </p:childTnLst>
                                </p:cTn>
                              </p:par>
                              <p:par>
                                <p:cTn id="215" presetID="10" presetClass="entr" presetSubtype="0" repeatCount="indefinite" fill="hold" grpId="2" nodeType="withEffect">
                                  <p:stCondLst>
                                    <p:cond delay="0"/>
                                  </p:stCondLst>
                                  <p:childTnLst>
                                    <p:set>
                                      <p:cBhvr>
                                        <p:cTn id="216" dur="1" fill="hold">
                                          <p:stCondLst>
                                            <p:cond delay="0"/>
                                          </p:stCondLst>
                                        </p:cTn>
                                        <p:tgtEl>
                                          <p:spTgt spid="37"/>
                                        </p:tgtEl>
                                        <p:attrNameLst>
                                          <p:attrName>style.visibility</p:attrName>
                                        </p:attrNameLst>
                                      </p:cBhvr>
                                      <p:to>
                                        <p:strVal val="visible"/>
                                      </p:to>
                                    </p:set>
                                    <p:animEffect transition="in" filter="fade">
                                      <p:cBhvr>
                                        <p:cTn id="217" dur="10"/>
                                        <p:tgtEl>
                                          <p:spTgt spid="37"/>
                                        </p:tgtEl>
                                      </p:cBhvr>
                                    </p:animEffect>
                                  </p:childTnLst>
                                </p:cTn>
                              </p:par>
                              <p:par>
                                <p:cTn id="218" presetID="42" presetClass="path" presetSubtype="0" repeatCount="indefinite" fill="hold" grpId="0" nodeType="withEffect">
                                  <p:stCondLst>
                                    <p:cond delay="2700"/>
                                  </p:stCondLst>
                                  <p:childTnLst>
                                    <p:animMotion origin="layout" path="M -4.79167E-6 1.11111E-6 L 0.07826 1.12778 " pathEditMode="relative" rAng="0" ptsTypes="AA">
                                      <p:cBhvr>
                                        <p:cTn id="219" dur="6000" fill="hold"/>
                                        <p:tgtEl>
                                          <p:spTgt spid="38"/>
                                        </p:tgtEl>
                                        <p:attrNameLst>
                                          <p:attrName>ppt_x</p:attrName>
                                          <p:attrName>ppt_y</p:attrName>
                                        </p:attrNameLst>
                                      </p:cBhvr>
                                      <p:rCtr x="3906" y="56389"/>
                                    </p:animMotion>
                                  </p:childTnLst>
                                </p:cTn>
                              </p:par>
                              <p:par>
                                <p:cTn id="220" presetID="42" presetClass="path" presetSubtype="0" repeatCount="indefinite" fill="hold" grpId="0" nodeType="withEffect">
                                  <p:stCondLst>
                                    <p:cond delay="1800"/>
                                  </p:stCondLst>
                                  <p:childTnLst>
                                    <p:animMotion origin="layout" path="M -0.14983 -0.17445 L -0.1283 1.21944 " pathEditMode="relative" rAng="0" ptsTypes="AA">
                                      <p:cBhvr>
                                        <p:cTn id="221" dur="6000" fill="hold"/>
                                        <p:tgtEl>
                                          <p:spTgt spid="39"/>
                                        </p:tgtEl>
                                        <p:attrNameLst>
                                          <p:attrName>ppt_x</p:attrName>
                                          <p:attrName>ppt_y</p:attrName>
                                        </p:attrNameLst>
                                      </p:cBhvr>
                                      <p:rCtr x="1076" y="69694"/>
                                    </p:animMotion>
                                  </p:childTnLst>
                                </p:cTn>
                              </p:par>
                              <p:par>
                                <p:cTn id="222" presetID="42" presetClass="path" presetSubtype="0" repeatCount="indefinite" fill="hold" grpId="0" nodeType="withEffect">
                                  <p:stCondLst>
                                    <p:cond delay="1400"/>
                                  </p:stCondLst>
                                  <p:childTnLst>
                                    <p:animMotion origin="layout" path="M 0.16962 -0.32639 L 0.23524 1.12278 " pathEditMode="relative" rAng="0" ptsTypes="AA">
                                      <p:cBhvr>
                                        <p:cTn id="223" dur="8250" fill="hold"/>
                                        <p:tgtEl>
                                          <p:spTgt spid="40"/>
                                        </p:tgtEl>
                                        <p:attrNameLst>
                                          <p:attrName>ppt_x</p:attrName>
                                          <p:attrName>ppt_y</p:attrName>
                                        </p:attrNameLst>
                                      </p:cBhvr>
                                      <p:rCtr x="3281" y="72444"/>
                                    </p:animMotion>
                                  </p:childTnLst>
                                </p:cTn>
                              </p:par>
                              <p:par>
                                <p:cTn id="224" presetID="42" presetClass="path" presetSubtype="0" repeatCount="indefinite" fill="hold" grpId="0" nodeType="withEffect">
                                  <p:stCondLst>
                                    <p:cond delay="600"/>
                                  </p:stCondLst>
                                  <p:childTnLst>
                                    <p:animMotion origin="layout" path="M -0.05 -0.14333 L 0.08316 1.145 " pathEditMode="relative" rAng="0" ptsTypes="AA">
                                      <p:cBhvr>
                                        <p:cTn id="225" dur="6250" fill="hold"/>
                                        <p:tgtEl>
                                          <p:spTgt spid="41"/>
                                        </p:tgtEl>
                                        <p:attrNameLst>
                                          <p:attrName>ppt_x</p:attrName>
                                          <p:attrName>ppt_y</p:attrName>
                                        </p:attrNameLst>
                                      </p:cBhvr>
                                      <p:rCtr x="6649" y="64417"/>
                                    </p:animMotion>
                                  </p:childTnLst>
                                </p:cTn>
                              </p:par>
                              <p:par>
                                <p:cTn id="226" presetID="8" presetClass="emph" presetSubtype="0" repeatCount="indefinite" fill="hold" grpId="1" nodeType="withEffect">
                                  <p:stCondLst>
                                    <p:cond delay="0"/>
                                  </p:stCondLst>
                                  <p:childTnLst>
                                    <p:animRot by="21600000">
                                      <p:cBhvr>
                                        <p:cTn id="227" dur="5000" fill="hold"/>
                                        <p:tgtEl>
                                          <p:spTgt spid="38"/>
                                        </p:tgtEl>
                                        <p:attrNameLst>
                                          <p:attrName>r</p:attrName>
                                        </p:attrNameLst>
                                      </p:cBhvr>
                                    </p:animRot>
                                  </p:childTnLst>
                                </p:cTn>
                              </p:par>
                              <p:par>
                                <p:cTn id="228" presetID="8" presetClass="emph" presetSubtype="0" repeatCount="indefinite" fill="hold" grpId="1" nodeType="withEffect">
                                  <p:stCondLst>
                                    <p:cond delay="0"/>
                                  </p:stCondLst>
                                  <p:childTnLst>
                                    <p:animRot by="21600000">
                                      <p:cBhvr>
                                        <p:cTn id="229" dur="3000" fill="hold"/>
                                        <p:tgtEl>
                                          <p:spTgt spid="39"/>
                                        </p:tgtEl>
                                        <p:attrNameLst>
                                          <p:attrName>r</p:attrName>
                                        </p:attrNameLst>
                                      </p:cBhvr>
                                    </p:animRot>
                                  </p:childTnLst>
                                </p:cTn>
                              </p:par>
                              <p:par>
                                <p:cTn id="230" presetID="8" presetClass="emph" presetSubtype="0" repeatCount="indefinite" fill="hold" grpId="1" nodeType="withEffect">
                                  <p:stCondLst>
                                    <p:cond delay="0"/>
                                  </p:stCondLst>
                                  <p:childTnLst>
                                    <p:animRot by="21600000">
                                      <p:cBhvr>
                                        <p:cTn id="231" dur="2500" fill="hold"/>
                                        <p:tgtEl>
                                          <p:spTgt spid="40"/>
                                        </p:tgtEl>
                                        <p:attrNameLst>
                                          <p:attrName>r</p:attrName>
                                        </p:attrNameLst>
                                      </p:cBhvr>
                                    </p:animRot>
                                  </p:childTnLst>
                                </p:cTn>
                              </p:par>
                              <p:par>
                                <p:cTn id="232" presetID="8" presetClass="emph" presetSubtype="0" repeatCount="indefinite" fill="hold" grpId="1" nodeType="withEffect">
                                  <p:stCondLst>
                                    <p:cond delay="0"/>
                                  </p:stCondLst>
                                  <p:childTnLst>
                                    <p:animRot by="21600000">
                                      <p:cBhvr>
                                        <p:cTn id="233" dur="3500" fill="hold"/>
                                        <p:tgtEl>
                                          <p:spTgt spid="41"/>
                                        </p:tgtEl>
                                        <p:attrNameLst>
                                          <p:attrName>r</p:attrName>
                                        </p:attrNameLst>
                                      </p:cBhvr>
                                    </p:animRot>
                                  </p:childTnLst>
                                </p:cTn>
                              </p:par>
                              <p:par>
                                <p:cTn id="234" presetID="10" presetClass="entr" presetSubtype="0" repeatCount="indefinite" fill="hold" grpId="2" nodeType="withEffect">
                                  <p:stCondLst>
                                    <p:cond delay="0"/>
                                  </p:stCondLst>
                                  <p:childTnLst>
                                    <p:set>
                                      <p:cBhvr>
                                        <p:cTn id="235" dur="1" fill="hold">
                                          <p:stCondLst>
                                            <p:cond delay="0"/>
                                          </p:stCondLst>
                                        </p:cTn>
                                        <p:tgtEl>
                                          <p:spTgt spid="38"/>
                                        </p:tgtEl>
                                        <p:attrNameLst>
                                          <p:attrName>style.visibility</p:attrName>
                                        </p:attrNameLst>
                                      </p:cBhvr>
                                      <p:to>
                                        <p:strVal val="visible"/>
                                      </p:to>
                                    </p:set>
                                    <p:animEffect transition="in" filter="fade">
                                      <p:cBhvr>
                                        <p:cTn id="236" dur="10"/>
                                        <p:tgtEl>
                                          <p:spTgt spid="38"/>
                                        </p:tgtEl>
                                      </p:cBhvr>
                                    </p:animEffect>
                                  </p:childTnLst>
                                </p:cTn>
                              </p:par>
                              <p:par>
                                <p:cTn id="237" presetID="10" presetClass="entr" presetSubtype="0" repeatCount="indefinite" fill="hold" grpId="2" nodeType="withEffect">
                                  <p:stCondLst>
                                    <p:cond delay="0"/>
                                  </p:stCondLst>
                                  <p:childTnLst>
                                    <p:set>
                                      <p:cBhvr>
                                        <p:cTn id="238" dur="1" fill="hold">
                                          <p:stCondLst>
                                            <p:cond delay="0"/>
                                          </p:stCondLst>
                                        </p:cTn>
                                        <p:tgtEl>
                                          <p:spTgt spid="39"/>
                                        </p:tgtEl>
                                        <p:attrNameLst>
                                          <p:attrName>style.visibility</p:attrName>
                                        </p:attrNameLst>
                                      </p:cBhvr>
                                      <p:to>
                                        <p:strVal val="visible"/>
                                      </p:to>
                                    </p:set>
                                    <p:animEffect transition="in" filter="fade">
                                      <p:cBhvr>
                                        <p:cTn id="239" dur="10"/>
                                        <p:tgtEl>
                                          <p:spTgt spid="39"/>
                                        </p:tgtEl>
                                      </p:cBhvr>
                                    </p:animEffect>
                                  </p:childTnLst>
                                </p:cTn>
                              </p:par>
                              <p:par>
                                <p:cTn id="240" presetID="10" presetClass="entr" presetSubtype="0" repeatCount="indefinite" fill="hold" grpId="2" nodeType="withEffect">
                                  <p:stCondLst>
                                    <p:cond delay="0"/>
                                  </p:stCondLst>
                                  <p:childTnLst>
                                    <p:set>
                                      <p:cBhvr>
                                        <p:cTn id="241" dur="1" fill="hold">
                                          <p:stCondLst>
                                            <p:cond delay="0"/>
                                          </p:stCondLst>
                                        </p:cTn>
                                        <p:tgtEl>
                                          <p:spTgt spid="40"/>
                                        </p:tgtEl>
                                        <p:attrNameLst>
                                          <p:attrName>style.visibility</p:attrName>
                                        </p:attrNameLst>
                                      </p:cBhvr>
                                      <p:to>
                                        <p:strVal val="visible"/>
                                      </p:to>
                                    </p:set>
                                    <p:animEffect transition="in" filter="fade">
                                      <p:cBhvr>
                                        <p:cTn id="242" dur="10"/>
                                        <p:tgtEl>
                                          <p:spTgt spid="40"/>
                                        </p:tgtEl>
                                      </p:cBhvr>
                                    </p:animEffect>
                                  </p:childTnLst>
                                </p:cTn>
                              </p:par>
                              <p:par>
                                <p:cTn id="243" presetID="10" presetClass="entr" presetSubtype="0" repeatCount="indefinite" fill="hold" grpId="2" nodeType="withEffect">
                                  <p:stCondLst>
                                    <p:cond delay="0"/>
                                  </p:stCondLst>
                                  <p:childTnLst>
                                    <p:set>
                                      <p:cBhvr>
                                        <p:cTn id="244" dur="1" fill="hold">
                                          <p:stCondLst>
                                            <p:cond delay="0"/>
                                          </p:stCondLst>
                                        </p:cTn>
                                        <p:tgtEl>
                                          <p:spTgt spid="41"/>
                                        </p:tgtEl>
                                        <p:attrNameLst>
                                          <p:attrName>style.visibility</p:attrName>
                                        </p:attrNameLst>
                                      </p:cBhvr>
                                      <p:to>
                                        <p:strVal val="visible"/>
                                      </p:to>
                                    </p:set>
                                    <p:animEffect transition="in" filter="fade">
                                      <p:cBhvr>
                                        <p:cTn id="245" dur="10"/>
                                        <p:tgtEl>
                                          <p:spTgt spid="41"/>
                                        </p:tgtEl>
                                      </p:cBhvr>
                                    </p:animEffect>
                                  </p:childTnLst>
                                </p:cTn>
                              </p:par>
                              <p:par>
                                <p:cTn id="246" presetID="42" presetClass="path" presetSubtype="0" repeatCount="indefinite" fill="hold" grpId="0" nodeType="withEffect">
                                  <p:stCondLst>
                                    <p:cond delay="0"/>
                                  </p:stCondLst>
                                  <p:childTnLst>
                                    <p:animMotion origin="layout" path="M -6.64235E-7 -3.79278E-6 L 0.03269 1.1716 " pathEditMode="relative" rAng="0" ptsTypes="AA">
                                      <p:cBhvr>
                                        <p:cTn id="247" dur="5000" fill="hold"/>
                                        <p:tgtEl>
                                          <p:spTgt spid="42"/>
                                        </p:tgtEl>
                                        <p:attrNameLst>
                                          <p:attrName>ppt_x</p:attrName>
                                          <p:attrName>ppt_y</p:attrName>
                                        </p:attrNameLst>
                                      </p:cBhvr>
                                      <p:rCtr x="1628" y="58580"/>
                                    </p:animMotion>
                                  </p:childTnLst>
                                </p:cTn>
                              </p:par>
                              <p:par>
                                <p:cTn id="248" presetID="42" presetClass="path" presetSubtype="0" repeatCount="indefinite" fill="hold" grpId="0" nodeType="withEffect">
                                  <p:stCondLst>
                                    <p:cond delay="900"/>
                                  </p:stCondLst>
                                  <p:childTnLst>
                                    <p:animMotion origin="layout" path="M -0.08159 -0.17445 L -0.02482 1.21944 " pathEditMode="relative" rAng="0" ptsTypes="AA">
                                      <p:cBhvr>
                                        <p:cTn id="249" dur="4500" fill="hold"/>
                                        <p:tgtEl>
                                          <p:spTgt spid="43"/>
                                        </p:tgtEl>
                                        <p:attrNameLst>
                                          <p:attrName>ppt_x</p:attrName>
                                          <p:attrName>ppt_y</p:attrName>
                                        </p:attrNameLst>
                                      </p:cBhvr>
                                      <p:rCtr x="2830" y="69694"/>
                                    </p:animMotion>
                                  </p:childTnLst>
                                </p:cTn>
                              </p:par>
                              <p:par>
                                <p:cTn id="250" presetID="42" presetClass="path" presetSubtype="0" repeatCount="indefinite" fill="hold" grpId="0" nodeType="withEffect">
                                  <p:stCondLst>
                                    <p:cond delay="500"/>
                                  </p:stCondLst>
                                  <p:childTnLst>
                                    <p:animMotion origin="layout" path="M 0.09599 -0.26318 L 0.15278 1.14547 " pathEditMode="relative" rAng="0" ptsTypes="AA">
                                      <p:cBhvr>
                                        <p:cTn id="251" dur="5000" fill="hold"/>
                                        <p:tgtEl>
                                          <p:spTgt spid="44"/>
                                        </p:tgtEl>
                                        <p:attrNameLst>
                                          <p:attrName>ppt_x</p:attrName>
                                          <p:attrName>ppt_y</p:attrName>
                                        </p:attrNameLst>
                                      </p:cBhvr>
                                      <p:rCtr x="2839" y="70421"/>
                                    </p:animMotion>
                                  </p:childTnLst>
                                </p:cTn>
                              </p:par>
                              <p:par>
                                <p:cTn id="252" presetID="42" presetClass="path" presetSubtype="0" repeatCount="indefinite" fill="hold" grpId="0" nodeType="withEffect">
                                  <p:stCondLst>
                                    <p:cond delay="1500"/>
                                  </p:stCondLst>
                                  <p:childTnLst>
                                    <p:animMotion origin="layout" path="M 0.00117 -0.1709 L 0.07137 1.18525 " pathEditMode="relative" rAng="0" ptsTypes="AA">
                                      <p:cBhvr>
                                        <p:cTn id="253" dur="5800" fill="hold"/>
                                        <p:tgtEl>
                                          <p:spTgt spid="45"/>
                                        </p:tgtEl>
                                        <p:attrNameLst>
                                          <p:attrName>ppt_x</p:attrName>
                                          <p:attrName>ppt_y</p:attrName>
                                        </p:attrNameLst>
                                      </p:cBhvr>
                                      <p:rCtr x="3504" y="67808"/>
                                    </p:animMotion>
                                  </p:childTnLst>
                                </p:cTn>
                              </p:par>
                              <p:par>
                                <p:cTn id="254" presetID="8" presetClass="emph" presetSubtype="0" repeatCount="indefinite" fill="hold" grpId="1" nodeType="withEffect">
                                  <p:stCondLst>
                                    <p:cond delay="0"/>
                                  </p:stCondLst>
                                  <p:childTnLst>
                                    <p:animRot by="21600000">
                                      <p:cBhvr>
                                        <p:cTn id="255" dur="5000" fill="hold"/>
                                        <p:tgtEl>
                                          <p:spTgt spid="42"/>
                                        </p:tgtEl>
                                        <p:attrNameLst>
                                          <p:attrName>r</p:attrName>
                                        </p:attrNameLst>
                                      </p:cBhvr>
                                    </p:animRot>
                                  </p:childTnLst>
                                </p:cTn>
                              </p:par>
                              <p:par>
                                <p:cTn id="256" presetID="8" presetClass="emph" presetSubtype="0" repeatCount="indefinite" fill="hold" grpId="1" nodeType="withEffect">
                                  <p:stCondLst>
                                    <p:cond delay="0"/>
                                  </p:stCondLst>
                                  <p:childTnLst>
                                    <p:animRot by="21600000">
                                      <p:cBhvr>
                                        <p:cTn id="257" dur="3000" fill="hold"/>
                                        <p:tgtEl>
                                          <p:spTgt spid="43"/>
                                        </p:tgtEl>
                                        <p:attrNameLst>
                                          <p:attrName>r</p:attrName>
                                        </p:attrNameLst>
                                      </p:cBhvr>
                                    </p:animRot>
                                  </p:childTnLst>
                                </p:cTn>
                              </p:par>
                              <p:par>
                                <p:cTn id="258" presetID="8" presetClass="emph" presetSubtype="0" repeatCount="indefinite" fill="hold" grpId="1" nodeType="withEffect">
                                  <p:stCondLst>
                                    <p:cond delay="0"/>
                                  </p:stCondLst>
                                  <p:childTnLst>
                                    <p:animRot by="21600000">
                                      <p:cBhvr>
                                        <p:cTn id="259" dur="2500" fill="hold"/>
                                        <p:tgtEl>
                                          <p:spTgt spid="44"/>
                                        </p:tgtEl>
                                        <p:attrNameLst>
                                          <p:attrName>r</p:attrName>
                                        </p:attrNameLst>
                                      </p:cBhvr>
                                    </p:animRot>
                                  </p:childTnLst>
                                </p:cTn>
                              </p:par>
                              <p:par>
                                <p:cTn id="260" presetID="8" presetClass="emph" presetSubtype="0" repeatCount="indefinite" fill="hold" grpId="1" nodeType="withEffect">
                                  <p:stCondLst>
                                    <p:cond delay="0"/>
                                  </p:stCondLst>
                                  <p:childTnLst>
                                    <p:animRot by="21600000">
                                      <p:cBhvr>
                                        <p:cTn id="261" dur="3500" fill="hold"/>
                                        <p:tgtEl>
                                          <p:spTgt spid="45"/>
                                        </p:tgtEl>
                                        <p:attrNameLst>
                                          <p:attrName>r</p:attrName>
                                        </p:attrNameLst>
                                      </p:cBhvr>
                                    </p:animRot>
                                  </p:childTnLst>
                                </p:cTn>
                              </p:par>
                              <p:par>
                                <p:cTn id="262" presetID="10" presetClass="entr" presetSubtype="0" repeatCount="indefinite" fill="hold" grpId="2" nodeType="withEffect">
                                  <p:stCondLst>
                                    <p:cond delay="0"/>
                                  </p:stCondLst>
                                  <p:childTnLst>
                                    <p:set>
                                      <p:cBhvr>
                                        <p:cTn id="263" dur="1" fill="hold">
                                          <p:stCondLst>
                                            <p:cond delay="0"/>
                                          </p:stCondLst>
                                        </p:cTn>
                                        <p:tgtEl>
                                          <p:spTgt spid="42"/>
                                        </p:tgtEl>
                                        <p:attrNameLst>
                                          <p:attrName>style.visibility</p:attrName>
                                        </p:attrNameLst>
                                      </p:cBhvr>
                                      <p:to>
                                        <p:strVal val="visible"/>
                                      </p:to>
                                    </p:set>
                                    <p:animEffect transition="in" filter="fade">
                                      <p:cBhvr>
                                        <p:cTn id="264" dur="10"/>
                                        <p:tgtEl>
                                          <p:spTgt spid="42"/>
                                        </p:tgtEl>
                                      </p:cBhvr>
                                    </p:animEffect>
                                  </p:childTnLst>
                                </p:cTn>
                              </p:par>
                              <p:par>
                                <p:cTn id="265" presetID="10" presetClass="entr" presetSubtype="0" repeatCount="indefinite" fill="hold" grpId="2" nodeType="withEffect">
                                  <p:stCondLst>
                                    <p:cond delay="0"/>
                                  </p:stCondLst>
                                  <p:childTnLst>
                                    <p:set>
                                      <p:cBhvr>
                                        <p:cTn id="266" dur="1" fill="hold">
                                          <p:stCondLst>
                                            <p:cond delay="0"/>
                                          </p:stCondLst>
                                        </p:cTn>
                                        <p:tgtEl>
                                          <p:spTgt spid="43"/>
                                        </p:tgtEl>
                                        <p:attrNameLst>
                                          <p:attrName>style.visibility</p:attrName>
                                        </p:attrNameLst>
                                      </p:cBhvr>
                                      <p:to>
                                        <p:strVal val="visible"/>
                                      </p:to>
                                    </p:set>
                                    <p:animEffect transition="in" filter="fade">
                                      <p:cBhvr>
                                        <p:cTn id="267" dur="10"/>
                                        <p:tgtEl>
                                          <p:spTgt spid="43"/>
                                        </p:tgtEl>
                                      </p:cBhvr>
                                    </p:animEffect>
                                  </p:childTnLst>
                                </p:cTn>
                              </p:par>
                              <p:par>
                                <p:cTn id="268" presetID="10" presetClass="entr" presetSubtype="0" repeatCount="indefinite" fill="hold" grpId="2" nodeType="withEffect">
                                  <p:stCondLst>
                                    <p:cond delay="0"/>
                                  </p:stCondLst>
                                  <p:childTnLst>
                                    <p:set>
                                      <p:cBhvr>
                                        <p:cTn id="269" dur="1" fill="hold">
                                          <p:stCondLst>
                                            <p:cond delay="0"/>
                                          </p:stCondLst>
                                        </p:cTn>
                                        <p:tgtEl>
                                          <p:spTgt spid="44"/>
                                        </p:tgtEl>
                                        <p:attrNameLst>
                                          <p:attrName>style.visibility</p:attrName>
                                        </p:attrNameLst>
                                      </p:cBhvr>
                                      <p:to>
                                        <p:strVal val="visible"/>
                                      </p:to>
                                    </p:set>
                                    <p:animEffect transition="in" filter="fade">
                                      <p:cBhvr>
                                        <p:cTn id="270" dur="10"/>
                                        <p:tgtEl>
                                          <p:spTgt spid="44"/>
                                        </p:tgtEl>
                                      </p:cBhvr>
                                    </p:animEffect>
                                  </p:childTnLst>
                                </p:cTn>
                              </p:par>
                              <p:par>
                                <p:cTn id="271" presetID="10" presetClass="entr" presetSubtype="0" repeatCount="indefinite" fill="hold" grpId="2" nodeType="withEffect">
                                  <p:stCondLst>
                                    <p:cond delay="0"/>
                                  </p:stCondLst>
                                  <p:childTnLst>
                                    <p:set>
                                      <p:cBhvr>
                                        <p:cTn id="272" dur="1" fill="hold">
                                          <p:stCondLst>
                                            <p:cond delay="0"/>
                                          </p:stCondLst>
                                        </p:cTn>
                                        <p:tgtEl>
                                          <p:spTgt spid="45"/>
                                        </p:tgtEl>
                                        <p:attrNameLst>
                                          <p:attrName>style.visibility</p:attrName>
                                        </p:attrNameLst>
                                      </p:cBhvr>
                                      <p:to>
                                        <p:strVal val="visible"/>
                                      </p:to>
                                    </p:set>
                                    <p:animEffect transition="in" filter="fade">
                                      <p:cBhvr>
                                        <p:cTn id="273" dur="10"/>
                                        <p:tgtEl>
                                          <p:spTgt spid="45"/>
                                        </p:tgtEl>
                                      </p:cBhvr>
                                    </p:animEffect>
                                  </p:childTnLst>
                                </p:cTn>
                              </p:par>
                              <p:par>
                                <p:cTn id="274" presetID="42" presetClass="path" presetSubtype="0" repeatCount="indefinite" fill="hold" grpId="0" nodeType="withEffect">
                                  <p:stCondLst>
                                    <p:cond delay="2700"/>
                                  </p:stCondLst>
                                  <p:childTnLst>
                                    <p:animMotion origin="layout" path="M 2.96952E-6 -3.79278E-6 L 0.07606 1.18201 " pathEditMode="relative" rAng="0" ptsTypes="AA">
                                      <p:cBhvr>
                                        <p:cTn id="275" dur="6000" fill="hold"/>
                                        <p:tgtEl>
                                          <p:spTgt spid="46"/>
                                        </p:tgtEl>
                                        <p:attrNameLst>
                                          <p:attrName>ppt_x</p:attrName>
                                          <p:attrName>ppt_y</p:attrName>
                                        </p:attrNameLst>
                                      </p:cBhvr>
                                      <p:rCtr x="3803" y="59089"/>
                                    </p:animMotion>
                                  </p:childTnLst>
                                </p:cTn>
                              </p:par>
                              <p:par>
                                <p:cTn id="276" presetID="42" presetClass="path" presetSubtype="0" repeatCount="indefinite" fill="hold" grpId="0" nodeType="withEffect">
                                  <p:stCondLst>
                                    <p:cond delay="1800"/>
                                  </p:stCondLst>
                                  <p:childTnLst>
                                    <p:animMotion origin="layout" path="M -0.14983 -0.17445 L -0.1283 1.21944 " pathEditMode="relative" rAng="0" ptsTypes="AA">
                                      <p:cBhvr>
                                        <p:cTn id="277" dur="6000" fill="hold"/>
                                        <p:tgtEl>
                                          <p:spTgt spid="47"/>
                                        </p:tgtEl>
                                        <p:attrNameLst>
                                          <p:attrName>ppt_x</p:attrName>
                                          <p:attrName>ppt_y</p:attrName>
                                        </p:attrNameLst>
                                      </p:cBhvr>
                                      <p:rCtr x="1076" y="69694"/>
                                    </p:animMotion>
                                  </p:childTnLst>
                                </p:cTn>
                              </p:par>
                              <p:par>
                                <p:cTn id="278" presetID="42" presetClass="path" presetSubtype="0" repeatCount="indefinite" fill="hold" grpId="0" nodeType="withEffect">
                                  <p:stCondLst>
                                    <p:cond delay="1400"/>
                                  </p:stCondLst>
                                  <p:childTnLst>
                                    <p:animMotion origin="layout" path="M 0.16971 -0.32608 L 0.16658 1.20838 " pathEditMode="relative" rAng="0" ptsTypes="AA">
                                      <p:cBhvr>
                                        <p:cTn id="279" dur="8250" fill="hold"/>
                                        <p:tgtEl>
                                          <p:spTgt spid="48"/>
                                        </p:tgtEl>
                                        <p:attrNameLst>
                                          <p:attrName>ppt_x</p:attrName>
                                          <p:attrName>ppt_y</p:attrName>
                                        </p:attrNameLst>
                                      </p:cBhvr>
                                      <p:rCtr x="-156" y="76711"/>
                                    </p:animMotion>
                                  </p:childTnLst>
                                </p:cTn>
                              </p:par>
                              <p:par>
                                <p:cTn id="280" presetID="42" presetClass="path" presetSubtype="0" repeatCount="indefinite" fill="hold" grpId="0" nodeType="withEffect">
                                  <p:stCondLst>
                                    <p:cond delay="600"/>
                                  </p:stCondLst>
                                  <p:childTnLst>
                                    <p:animMotion origin="layout" path="M -0.05002 -0.14315 L 0.08518 1.19565 " pathEditMode="relative" rAng="0" ptsTypes="AA">
                                      <p:cBhvr>
                                        <p:cTn id="281" dur="6250" fill="hold"/>
                                        <p:tgtEl>
                                          <p:spTgt spid="49"/>
                                        </p:tgtEl>
                                        <p:attrNameLst>
                                          <p:attrName>ppt_x</p:attrName>
                                          <p:attrName>ppt_y</p:attrName>
                                        </p:attrNameLst>
                                      </p:cBhvr>
                                      <p:rCtr x="6760" y="66929"/>
                                    </p:animMotion>
                                  </p:childTnLst>
                                </p:cTn>
                              </p:par>
                              <p:par>
                                <p:cTn id="282" presetID="8" presetClass="emph" presetSubtype="0" repeatCount="indefinite" fill="hold" grpId="1" nodeType="withEffect">
                                  <p:stCondLst>
                                    <p:cond delay="0"/>
                                  </p:stCondLst>
                                  <p:childTnLst>
                                    <p:animRot by="21600000">
                                      <p:cBhvr>
                                        <p:cTn id="283" dur="5000" fill="hold"/>
                                        <p:tgtEl>
                                          <p:spTgt spid="46"/>
                                        </p:tgtEl>
                                        <p:attrNameLst>
                                          <p:attrName>r</p:attrName>
                                        </p:attrNameLst>
                                      </p:cBhvr>
                                    </p:animRot>
                                  </p:childTnLst>
                                </p:cTn>
                              </p:par>
                              <p:par>
                                <p:cTn id="284" presetID="8" presetClass="emph" presetSubtype="0" repeatCount="indefinite" fill="hold" grpId="1" nodeType="withEffect">
                                  <p:stCondLst>
                                    <p:cond delay="0"/>
                                  </p:stCondLst>
                                  <p:childTnLst>
                                    <p:animRot by="21600000">
                                      <p:cBhvr>
                                        <p:cTn id="285" dur="3000" fill="hold"/>
                                        <p:tgtEl>
                                          <p:spTgt spid="47"/>
                                        </p:tgtEl>
                                        <p:attrNameLst>
                                          <p:attrName>r</p:attrName>
                                        </p:attrNameLst>
                                      </p:cBhvr>
                                    </p:animRot>
                                  </p:childTnLst>
                                </p:cTn>
                              </p:par>
                              <p:par>
                                <p:cTn id="286" presetID="8" presetClass="emph" presetSubtype="0" repeatCount="indefinite" fill="hold" grpId="1" nodeType="withEffect">
                                  <p:stCondLst>
                                    <p:cond delay="0"/>
                                  </p:stCondLst>
                                  <p:childTnLst>
                                    <p:animRot by="21600000">
                                      <p:cBhvr>
                                        <p:cTn id="287" dur="2500" fill="hold"/>
                                        <p:tgtEl>
                                          <p:spTgt spid="48"/>
                                        </p:tgtEl>
                                        <p:attrNameLst>
                                          <p:attrName>r</p:attrName>
                                        </p:attrNameLst>
                                      </p:cBhvr>
                                    </p:animRot>
                                  </p:childTnLst>
                                </p:cTn>
                              </p:par>
                              <p:par>
                                <p:cTn id="288" presetID="8" presetClass="emph" presetSubtype="0" repeatCount="indefinite" fill="hold" grpId="1" nodeType="withEffect">
                                  <p:stCondLst>
                                    <p:cond delay="0"/>
                                  </p:stCondLst>
                                  <p:childTnLst>
                                    <p:animRot by="21600000">
                                      <p:cBhvr>
                                        <p:cTn id="289" dur="3500" fill="hold"/>
                                        <p:tgtEl>
                                          <p:spTgt spid="49"/>
                                        </p:tgtEl>
                                        <p:attrNameLst>
                                          <p:attrName>r</p:attrName>
                                        </p:attrNameLst>
                                      </p:cBhvr>
                                    </p:animRot>
                                  </p:childTnLst>
                                </p:cTn>
                              </p:par>
                              <p:par>
                                <p:cTn id="290" presetID="10" presetClass="entr" presetSubtype="0" repeatCount="indefinite" fill="hold" grpId="2" nodeType="withEffect">
                                  <p:stCondLst>
                                    <p:cond delay="0"/>
                                  </p:stCondLst>
                                  <p:childTnLst>
                                    <p:set>
                                      <p:cBhvr>
                                        <p:cTn id="291" dur="1" fill="hold">
                                          <p:stCondLst>
                                            <p:cond delay="0"/>
                                          </p:stCondLst>
                                        </p:cTn>
                                        <p:tgtEl>
                                          <p:spTgt spid="46"/>
                                        </p:tgtEl>
                                        <p:attrNameLst>
                                          <p:attrName>style.visibility</p:attrName>
                                        </p:attrNameLst>
                                      </p:cBhvr>
                                      <p:to>
                                        <p:strVal val="visible"/>
                                      </p:to>
                                    </p:set>
                                    <p:animEffect transition="in" filter="fade">
                                      <p:cBhvr>
                                        <p:cTn id="292" dur="10"/>
                                        <p:tgtEl>
                                          <p:spTgt spid="46"/>
                                        </p:tgtEl>
                                      </p:cBhvr>
                                    </p:animEffect>
                                  </p:childTnLst>
                                </p:cTn>
                              </p:par>
                              <p:par>
                                <p:cTn id="293" presetID="10" presetClass="entr" presetSubtype="0" repeatCount="indefinite" fill="hold" grpId="2" nodeType="withEffect">
                                  <p:stCondLst>
                                    <p:cond delay="0"/>
                                  </p:stCondLst>
                                  <p:childTnLst>
                                    <p:set>
                                      <p:cBhvr>
                                        <p:cTn id="294" dur="1" fill="hold">
                                          <p:stCondLst>
                                            <p:cond delay="0"/>
                                          </p:stCondLst>
                                        </p:cTn>
                                        <p:tgtEl>
                                          <p:spTgt spid="47"/>
                                        </p:tgtEl>
                                        <p:attrNameLst>
                                          <p:attrName>style.visibility</p:attrName>
                                        </p:attrNameLst>
                                      </p:cBhvr>
                                      <p:to>
                                        <p:strVal val="visible"/>
                                      </p:to>
                                    </p:set>
                                    <p:animEffect transition="in" filter="fade">
                                      <p:cBhvr>
                                        <p:cTn id="295" dur="10"/>
                                        <p:tgtEl>
                                          <p:spTgt spid="47"/>
                                        </p:tgtEl>
                                      </p:cBhvr>
                                    </p:animEffect>
                                  </p:childTnLst>
                                </p:cTn>
                              </p:par>
                              <p:par>
                                <p:cTn id="296" presetID="10" presetClass="entr" presetSubtype="0" repeatCount="indefinite" fill="hold" grpId="2" nodeType="withEffect">
                                  <p:stCondLst>
                                    <p:cond delay="0"/>
                                  </p:stCondLst>
                                  <p:childTnLst>
                                    <p:set>
                                      <p:cBhvr>
                                        <p:cTn id="297" dur="1" fill="hold">
                                          <p:stCondLst>
                                            <p:cond delay="0"/>
                                          </p:stCondLst>
                                        </p:cTn>
                                        <p:tgtEl>
                                          <p:spTgt spid="48"/>
                                        </p:tgtEl>
                                        <p:attrNameLst>
                                          <p:attrName>style.visibility</p:attrName>
                                        </p:attrNameLst>
                                      </p:cBhvr>
                                      <p:to>
                                        <p:strVal val="visible"/>
                                      </p:to>
                                    </p:set>
                                    <p:animEffect transition="in" filter="fade">
                                      <p:cBhvr>
                                        <p:cTn id="298" dur="10"/>
                                        <p:tgtEl>
                                          <p:spTgt spid="48"/>
                                        </p:tgtEl>
                                      </p:cBhvr>
                                    </p:animEffect>
                                  </p:childTnLst>
                                </p:cTn>
                              </p:par>
                              <p:par>
                                <p:cTn id="299" presetID="10" presetClass="entr" presetSubtype="0" repeatCount="indefinite" fill="hold" grpId="2" nodeType="withEffect">
                                  <p:stCondLst>
                                    <p:cond delay="0"/>
                                  </p:stCondLst>
                                  <p:childTnLst>
                                    <p:set>
                                      <p:cBhvr>
                                        <p:cTn id="300" dur="1" fill="hold">
                                          <p:stCondLst>
                                            <p:cond delay="0"/>
                                          </p:stCondLst>
                                        </p:cTn>
                                        <p:tgtEl>
                                          <p:spTgt spid="49"/>
                                        </p:tgtEl>
                                        <p:attrNameLst>
                                          <p:attrName>style.visibility</p:attrName>
                                        </p:attrNameLst>
                                      </p:cBhvr>
                                      <p:to>
                                        <p:strVal val="visible"/>
                                      </p:to>
                                    </p:set>
                                    <p:animEffect transition="in" filter="fade">
                                      <p:cBhvr>
                                        <p:cTn id="301" dur="10"/>
                                        <p:tgtEl>
                                          <p:spTgt spid="49"/>
                                        </p:tgtEl>
                                      </p:cBhvr>
                                    </p:animEffect>
                                  </p:childTnLst>
                                </p:cTn>
                              </p:par>
                              <p:par>
                                <p:cTn id="302" presetID="12" presetClass="entr" presetSubtype="8" fill="hold" nodeType="withEffect">
                                  <p:stCondLst>
                                    <p:cond delay="1000"/>
                                  </p:stCondLst>
                                  <p:childTnLst>
                                    <p:set>
                                      <p:cBhvr>
                                        <p:cTn id="303" dur="1" fill="hold">
                                          <p:stCondLst>
                                            <p:cond delay="0"/>
                                          </p:stCondLst>
                                        </p:cTn>
                                        <p:tgtEl>
                                          <p:spTgt spid="51"/>
                                        </p:tgtEl>
                                        <p:attrNameLst>
                                          <p:attrName>style.visibility</p:attrName>
                                        </p:attrNameLst>
                                      </p:cBhvr>
                                      <p:to>
                                        <p:strVal val="visible"/>
                                      </p:to>
                                    </p:set>
                                    <p:anim calcmode="lin" valueType="num">
                                      <p:cBhvr additive="base">
                                        <p:cTn id="304" dur="1250"/>
                                        <p:tgtEl>
                                          <p:spTgt spid="51"/>
                                        </p:tgtEl>
                                        <p:attrNameLst>
                                          <p:attrName>ppt_x</p:attrName>
                                        </p:attrNameLst>
                                      </p:cBhvr>
                                      <p:tavLst>
                                        <p:tav tm="0">
                                          <p:val>
                                            <p:strVal val="#ppt_x-#ppt_w*1.125000"/>
                                          </p:val>
                                        </p:tav>
                                        <p:tav tm="100000">
                                          <p:val>
                                            <p:strVal val="#ppt_x"/>
                                          </p:val>
                                        </p:tav>
                                      </p:tavLst>
                                    </p:anim>
                                    <p:animEffect transition="in" filter="wipe(right)">
                                      <p:cBhvr>
                                        <p:cTn id="305"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4"/>
          <p:cNvSpPr txBox="1"/>
          <p:nvPr/>
        </p:nvSpPr>
        <p:spPr>
          <a:xfrm>
            <a:off x="4116860" y="1224981"/>
            <a:ext cx="1960761" cy="553982"/>
          </a:xfrm>
          <a:prstGeom prst="rect">
            <a:avLst/>
          </a:prstGeom>
          <a:noFill/>
        </p:spPr>
        <p:txBody>
          <a:bodyPr wrap="none" lIns="91424" tIns="45712" rIns="91424" bIns="45712" rtlCol="0">
            <a:spAutoFit/>
            <a:scene3d>
              <a:camera prst="orthographicFront"/>
              <a:lightRig rig="flat" dir="t"/>
            </a:scene3d>
            <a:sp3d extrusionH="38100">
              <a:extrusionClr>
                <a:srgbClr val="FBD04E"/>
              </a:extrusionClr>
            </a:sp3d>
          </a:bodyPr>
          <a:lstStyle>
            <a:defPPr>
              <a:defRPr lang="zh-CN"/>
            </a:defPPr>
            <a:lvl1pPr algn="ctr">
              <a:defRPr sz="5300" b="1">
                <a:gradFill flip="none" rotWithShape="1">
                  <a:gsLst>
                    <a:gs pos="39000">
                      <a:srgbClr val="FFFCB3"/>
                    </a:gs>
                    <a:gs pos="100000">
                      <a:srgbClr val="E2BD65"/>
                    </a:gs>
                    <a:gs pos="75000">
                      <a:srgbClr val="FEA412"/>
                    </a:gs>
                  </a:gsLst>
                  <a:lin ang="2700000" scaled="1"/>
                  <a:tileRect/>
                </a:gradFill>
                <a:effectLst>
                  <a:outerShdw blurRad="381000" algn="tl" rotWithShape="0">
                    <a:srgbClr val="FFFF00">
                      <a:alpha val="24000"/>
                    </a:srgbClr>
                  </a:outerShdw>
                </a:effectLst>
                <a:latin typeface="微软雅黑" panose="020B0503020204020204" pitchFamily="34" charset="-122"/>
                <a:ea typeface="微软雅黑" panose="020B0503020204020204" pitchFamily="34" charset="-122"/>
              </a:defRPr>
            </a:lvl1pPr>
          </a:lstStyle>
          <a:p>
            <a:r>
              <a:rPr lang="zh-CN" altLang="en-US" sz="3000"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歌曲独唱</a:t>
            </a:r>
          </a:p>
        </p:txBody>
      </p:sp>
      <p:pic>
        <p:nvPicPr>
          <p:cNvPr id="5" name="Picture 2"/>
          <p:cNvPicPr>
            <a:picLocks noChangeAspect="1" noChangeArrowheads="1"/>
          </p:cNvPicPr>
          <p:nvPr/>
        </p:nvPicPr>
        <p:blipFill>
          <a:blip r:embed="rId3" cstate="screen"/>
          <a:stretch>
            <a:fillRect/>
          </a:stretch>
        </p:blipFill>
        <p:spPr bwMode="auto">
          <a:xfrm>
            <a:off x="120121" y="1508223"/>
            <a:ext cx="2775134" cy="3078096"/>
          </a:xfrm>
          <a:prstGeom prst="rect">
            <a:avLst/>
          </a:prstGeom>
          <a:noFill/>
          <a:effectLst/>
        </p:spPr>
      </p:pic>
      <p:pic>
        <p:nvPicPr>
          <p:cNvPr id="8" name="颁奖盛典"/>
          <p:cNvPicPr>
            <a:picLocks noChangeAspect="1" noChangeArrowheads="1"/>
          </p:cNvPicPr>
          <p:nvPr/>
        </p:nvPicPr>
        <p:blipFill>
          <a:blip r:embed="rId4" cstate="screen"/>
          <a:stretch>
            <a:fillRect/>
          </a:stretch>
        </p:blipFill>
        <p:spPr bwMode="auto">
          <a:xfrm>
            <a:off x="-118020" y="3929328"/>
            <a:ext cx="3251417" cy="1395752"/>
          </a:xfrm>
          <a:prstGeom prst="rect">
            <a:avLst/>
          </a:prstGeom>
          <a:noFill/>
          <a:ln w="9525">
            <a:noFill/>
            <a:miter lim="800000"/>
            <a:headEnd/>
            <a:tailEnd/>
          </a:ln>
        </p:spPr>
      </p:pic>
      <p:sp>
        <p:nvSpPr>
          <p:cNvPr id="9" name="椭圆 8"/>
          <p:cNvSpPr/>
          <p:nvPr/>
        </p:nvSpPr>
        <p:spPr>
          <a:xfrm rot="2270211">
            <a:off x="429608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0" name="椭圆 9"/>
          <p:cNvSpPr/>
          <p:nvPr/>
        </p:nvSpPr>
        <p:spPr>
          <a:xfrm rot="4680544">
            <a:off x="4621287"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1" name="椭圆 10"/>
          <p:cNvSpPr/>
          <p:nvPr/>
        </p:nvSpPr>
        <p:spPr>
          <a:xfrm rot="2084213" flipH="1">
            <a:off x="411542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2" name="椭圆 11"/>
          <p:cNvSpPr/>
          <p:nvPr/>
        </p:nvSpPr>
        <p:spPr>
          <a:xfrm rot="3120000">
            <a:off x="466772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3" name="椭圆 12"/>
          <p:cNvSpPr/>
          <p:nvPr/>
        </p:nvSpPr>
        <p:spPr>
          <a:xfrm rot="3006897">
            <a:off x="4996796" y="-372270"/>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4" name="椭圆 13"/>
          <p:cNvSpPr/>
          <p:nvPr/>
        </p:nvSpPr>
        <p:spPr>
          <a:xfrm rot="2270211">
            <a:off x="427822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5" name="椭圆 14"/>
          <p:cNvSpPr/>
          <p:nvPr/>
        </p:nvSpPr>
        <p:spPr>
          <a:xfrm rot="4680544">
            <a:off x="4603428"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6" name="椭圆 15"/>
          <p:cNvSpPr/>
          <p:nvPr/>
        </p:nvSpPr>
        <p:spPr>
          <a:xfrm rot="2084213" flipH="1">
            <a:off x="409756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7" name="椭圆 16"/>
          <p:cNvSpPr/>
          <p:nvPr/>
        </p:nvSpPr>
        <p:spPr>
          <a:xfrm rot="3120000">
            <a:off x="464867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8" name="椭圆 17"/>
          <p:cNvSpPr/>
          <p:nvPr/>
        </p:nvSpPr>
        <p:spPr>
          <a:xfrm rot="2270211">
            <a:off x="304275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9" name="椭圆 18"/>
          <p:cNvSpPr/>
          <p:nvPr/>
        </p:nvSpPr>
        <p:spPr>
          <a:xfrm rot="3120000">
            <a:off x="337157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0" name="椭圆 19"/>
          <p:cNvSpPr/>
          <p:nvPr/>
        </p:nvSpPr>
        <p:spPr>
          <a:xfrm rot="3006897">
            <a:off x="3646646" y="-75031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1" name="椭圆 20"/>
          <p:cNvSpPr/>
          <p:nvPr/>
        </p:nvSpPr>
        <p:spPr>
          <a:xfrm rot="1199333">
            <a:off x="2592533" y="-844402"/>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2" name="椭圆 21"/>
          <p:cNvSpPr/>
          <p:nvPr/>
        </p:nvSpPr>
        <p:spPr>
          <a:xfrm rot="2270211">
            <a:off x="302489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3" name="椭圆 22"/>
          <p:cNvSpPr/>
          <p:nvPr/>
        </p:nvSpPr>
        <p:spPr>
          <a:xfrm rot="3120000">
            <a:off x="335252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4" name="椭圆 23"/>
          <p:cNvSpPr/>
          <p:nvPr/>
        </p:nvSpPr>
        <p:spPr>
          <a:xfrm rot="3006897">
            <a:off x="3628787" y="-750313"/>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5" name="椭圆 24"/>
          <p:cNvSpPr/>
          <p:nvPr/>
        </p:nvSpPr>
        <p:spPr>
          <a:xfrm rot="2270211">
            <a:off x="1584597" y="-417556"/>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6" name="椭圆 25"/>
          <p:cNvSpPr/>
          <p:nvPr/>
        </p:nvSpPr>
        <p:spPr>
          <a:xfrm rot="4680544">
            <a:off x="1721858" y="-743722"/>
            <a:ext cx="140494" cy="14287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7" name="椭圆 26"/>
          <p:cNvSpPr/>
          <p:nvPr/>
        </p:nvSpPr>
        <p:spPr>
          <a:xfrm rot="2084213" flipH="1">
            <a:off x="1187268" y="-893806"/>
            <a:ext cx="79772" cy="8096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8" name="椭圆 27"/>
          <p:cNvSpPr/>
          <p:nvPr/>
        </p:nvSpPr>
        <p:spPr>
          <a:xfrm rot="3120000">
            <a:off x="1768293" y="-647282"/>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9" name="椭圆 28"/>
          <p:cNvSpPr/>
          <p:nvPr/>
        </p:nvSpPr>
        <p:spPr>
          <a:xfrm rot="3006897">
            <a:off x="2134478" y="-21025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0" name="椭圆 29"/>
          <p:cNvSpPr/>
          <p:nvPr/>
        </p:nvSpPr>
        <p:spPr>
          <a:xfrm rot="1199333">
            <a:off x="1284899" y="-623534"/>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1" name="椭圆 30"/>
          <p:cNvSpPr/>
          <p:nvPr/>
        </p:nvSpPr>
        <p:spPr>
          <a:xfrm rot="4680544">
            <a:off x="1703999" y="-743722"/>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2" name="椭圆 31"/>
          <p:cNvSpPr/>
          <p:nvPr/>
        </p:nvSpPr>
        <p:spPr>
          <a:xfrm rot="2084213" flipH="1">
            <a:off x="1169408" y="-893806"/>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3" name="椭圆 32"/>
          <p:cNvSpPr/>
          <p:nvPr/>
        </p:nvSpPr>
        <p:spPr>
          <a:xfrm rot="3120000">
            <a:off x="1749243" y="-647282"/>
            <a:ext cx="98822" cy="10120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4" name="椭圆 33"/>
          <p:cNvSpPr/>
          <p:nvPr/>
        </p:nvSpPr>
        <p:spPr>
          <a:xfrm rot="2270211">
            <a:off x="574305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5" name="椭圆 34"/>
          <p:cNvSpPr/>
          <p:nvPr/>
        </p:nvSpPr>
        <p:spPr>
          <a:xfrm rot="2084213" flipH="1">
            <a:off x="5393776"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6" name="椭圆 35"/>
          <p:cNvSpPr/>
          <p:nvPr/>
        </p:nvSpPr>
        <p:spPr>
          <a:xfrm rot="3006897">
            <a:off x="6232365" y="-552565"/>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7" name="椭圆 36"/>
          <p:cNvSpPr/>
          <p:nvPr/>
        </p:nvSpPr>
        <p:spPr>
          <a:xfrm rot="1199333">
            <a:off x="5472746" y="-623533"/>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8" name="椭圆 37"/>
          <p:cNvSpPr/>
          <p:nvPr/>
        </p:nvSpPr>
        <p:spPr>
          <a:xfrm rot="2270211">
            <a:off x="572519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9" name="椭圆 38"/>
          <p:cNvSpPr/>
          <p:nvPr/>
        </p:nvSpPr>
        <p:spPr>
          <a:xfrm rot="2084213" flipH="1">
            <a:off x="5375917"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0" name="椭圆 39"/>
          <p:cNvSpPr/>
          <p:nvPr/>
        </p:nvSpPr>
        <p:spPr>
          <a:xfrm rot="3006897">
            <a:off x="6214506" y="-552565"/>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1" name="椭圆 40"/>
          <p:cNvSpPr/>
          <p:nvPr/>
        </p:nvSpPr>
        <p:spPr>
          <a:xfrm rot="1199333">
            <a:off x="5454887" y="-623533"/>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2" name="椭圆 41"/>
          <p:cNvSpPr/>
          <p:nvPr/>
        </p:nvSpPr>
        <p:spPr>
          <a:xfrm rot="2270211">
            <a:off x="700698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3" name="椭圆 42"/>
          <p:cNvSpPr/>
          <p:nvPr/>
        </p:nvSpPr>
        <p:spPr>
          <a:xfrm rot="2084213" flipH="1">
            <a:off x="644142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4" name="椭圆 43"/>
          <p:cNvSpPr/>
          <p:nvPr/>
        </p:nvSpPr>
        <p:spPr>
          <a:xfrm rot="3006897">
            <a:off x="7372942" y="-696306"/>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5" name="椭圆 44"/>
          <p:cNvSpPr/>
          <p:nvPr/>
        </p:nvSpPr>
        <p:spPr>
          <a:xfrm rot="1199333">
            <a:off x="6768890" y="-790396"/>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6" name="椭圆 45"/>
          <p:cNvSpPr/>
          <p:nvPr/>
        </p:nvSpPr>
        <p:spPr>
          <a:xfrm rot="2270211">
            <a:off x="698912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7" name="椭圆 46"/>
          <p:cNvSpPr/>
          <p:nvPr/>
        </p:nvSpPr>
        <p:spPr>
          <a:xfrm rot="2084213" flipH="1">
            <a:off x="642356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8" name="椭圆 47"/>
          <p:cNvSpPr/>
          <p:nvPr/>
        </p:nvSpPr>
        <p:spPr>
          <a:xfrm rot="3006897">
            <a:off x="7355083" y="-696307"/>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9" name="椭圆 48"/>
          <p:cNvSpPr/>
          <p:nvPr/>
        </p:nvSpPr>
        <p:spPr>
          <a:xfrm rot="1199333">
            <a:off x="6751031" y="-790396"/>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0" name="TextBox 368"/>
          <p:cNvSpPr txBox="1"/>
          <p:nvPr/>
        </p:nvSpPr>
        <p:spPr>
          <a:xfrm>
            <a:off x="2385948" y="1888406"/>
            <a:ext cx="6074485" cy="923313"/>
          </a:xfrm>
          <a:prstGeom prst="rect">
            <a:avLst/>
          </a:prstGeom>
          <a:noFill/>
        </p:spPr>
        <p:txBody>
          <a:bodyPr wrap="square" lIns="91424" tIns="45712" rIns="91424" bIns="45712" rtlCol="0">
            <a:spAutoFit/>
            <a:scene3d>
              <a:camera prst="orthographicFront"/>
              <a:lightRig rig="flat" dir="t"/>
            </a:scene3d>
            <a:sp3d extrusionH="38100">
              <a:extrusionClr>
                <a:srgbClr val="FBD04E"/>
              </a:extrusionClr>
            </a:sp3d>
          </a:bodyPr>
          <a:lstStyle>
            <a:defPPr>
              <a:defRPr lang="zh-CN"/>
            </a:defPPr>
            <a:lvl1pPr>
              <a:defRPr sz="6000" b="1" kern="0" spc="60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defRPr>
            </a:lvl1pPr>
          </a:lstStyle>
          <a:p>
            <a:pPr algn="ctr"/>
            <a:r>
              <a:rPr lang="en-US" altLang="zh-CN" sz="5400" spc="0" dirty="0"/>
              <a:t>《</a:t>
            </a:r>
            <a:r>
              <a:rPr lang="zh-CN" altLang="en-US" sz="5400" spc="0" dirty="0"/>
              <a:t>我还没想好名字</a:t>
            </a:r>
            <a:r>
              <a:rPr lang="en-US" altLang="zh-CN" sz="5400" spc="0" dirty="0"/>
              <a:t>》</a:t>
            </a:r>
            <a:endParaRPr lang="zh-CN" altLang="en-US" sz="5400" spc="0" dirty="0"/>
          </a:p>
        </p:txBody>
      </p:sp>
      <p:sp>
        <p:nvSpPr>
          <p:cNvPr id="51" name="TextBox 368"/>
          <p:cNvSpPr txBox="1"/>
          <p:nvPr/>
        </p:nvSpPr>
        <p:spPr>
          <a:xfrm>
            <a:off x="2907089" y="2869678"/>
            <a:ext cx="4380303" cy="461648"/>
          </a:xfrm>
          <a:prstGeom prst="rect">
            <a:avLst/>
          </a:prstGeom>
          <a:noFill/>
        </p:spPr>
        <p:txBody>
          <a:bodyPr wrap="square" lIns="91424" tIns="45712" rIns="91424" bIns="45712" rtlCol="0">
            <a:spAutoFit/>
            <a:scene3d>
              <a:camera prst="orthographicFront"/>
              <a:lightRig rig="flat" dir="t"/>
            </a:scene3d>
            <a:sp3d extrusionH="38100">
              <a:extrusionClr>
                <a:srgbClr val="FBD04E"/>
              </a:extrusionClr>
            </a:sp3d>
          </a:bodyPr>
          <a:lstStyle>
            <a:defPPr>
              <a:defRPr lang="zh-CN"/>
            </a:defPPr>
            <a:lvl1pPr algn="ctr">
              <a:defRPr sz="4000" b="1">
                <a:gradFill flip="none" rotWithShape="1">
                  <a:gsLst>
                    <a:gs pos="39000">
                      <a:srgbClr val="FFFCB3"/>
                    </a:gs>
                    <a:gs pos="100000">
                      <a:srgbClr val="E2BD65"/>
                    </a:gs>
                    <a:gs pos="75000">
                      <a:srgbClr val="FEA412"/>
                    </a:gs>
                  </a:gsLst>
                  <a:path path="circle">
                    <a:fillToRect l="50000" t="50000" r="50000" b="50000"/>
                  </a:path>
                  <a:tileRect/>
                </a:gradFill>
                <a:effectLst>
                  <a:outerShdw blurRad="292100" algn="tl" rotWithShape="0">
                    <a:srgbClr val="7A0000">
                      <a:alpha val="85882"/>
                    </a:srgbClr>
                  </a:outerShdw>
                </a:effectLst>
                <a:latin typeface="微软雅黑" panose="020B0503020204020204" pitchFamily="34" charset="-122"/>
                <a:ea typeface="微软雅黑" panose="020B0503020204020204" pitchFamily="34" charset="-122"/>
              </a:defRPr>
            </a:lvl1pPr>
          </a:lstStyle>
          <a:p>
            <a:r>
              <a:rPr lang="zh-CN" altLang="en-US" sz="2400"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latin typeface="造字工房俊雅（非商用）常规体" pitchFamily="50" charset="-122"/>
                <a:ea typeface="造字工房俊雅（非商用）常规体" pitchFamily="50" charset="-122"/>
              </a:rPr>
              <a:t>演奏者：李小姐</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10" presetClass="entr" presetSubtype="0" fill="hold" grpId="0" nodeType="withEffect">
                                  <p:stCondLst>
                                    <p:cond delay="160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path" presetSubtype="0" repeatCount="indefinite" fill="hold" grpId="0" nodeType="withEffect">
                                  <p:stCondLst>
                                    <p:cond delay="0"/>
                                  </p:stCondLst>
                                  <p:childTnLst>
                                    <p:animMotion origin="layout" path="M 9.40349E-7 2.30342E-6 L 0.03386 1.11517 " pathEditMode="relative" rAng="0" ptsTypes="AA">
                                      <p:cBhvr>
                                        <p:cTn id="19" dur="5000" fill="hold"/>
                                        <p:tgtEl>
                                          <p:spTgt spid="9"/>
                                        </p:tgtEl>
                                        <p:attrNameLst>
                                          <p:attrName>ppt_x</p:attrName>
                                          <p:attrName>ppt_y</p:attrName>
                                        </p:attrNameLst>
                                      </p:cBhvr>
                                      <p:rCtr x="1693" y="55759"/>
                                    </p:animMotion>
                                  </p:childTnLst>
                                </p:cTn>
                              </p:par>
                              <p:par>
                                <p:cTn id="20" presetID="42" presetClass="path" presetSubtype="0" repeatCount="indefinite" fill="hold" grpId="0" nodeType="withEffect">
                                  <p:stCondLst>
                                    <p:cond delay="1100"/>
                                  </p:stCondLst>
                                  <p:childTnLst>
                                    <p:animMotion origin="layout" path="M -4.46731E-6 -4.56059E-6 L 0.04012 1.24908 " pathEditMode="relative" rAng="0" ptsTypes="AA">
                                      <p:cBhvr>
                                        <p:cTn id="21" dur="6000" fill="hold"/>
                                        <p:tgtEl>
                                          <p:spTgt spid="10"/>
                                        </p:tgtEl>
                                        <p:attrNameLst>
                                          <p:attrName>ppt_x</p:attrName>
                                          <p:attrName>ppt_y</p:attrName>
                                        </p:attrNameLst>
                                      </p:cBhvr>
                                      <p:rCtr x="2006" y="62442"/>
                                    </p:animMotion>
                                  </p:childTnLst>
                                </p:cTn>
                              </p:par>
                              <p:par>
                                <p:cTn id="22" presetID="42" presetClass="path" presetSubtype="0" repeatCount="indefinite" fill="hold" grpId="0" nodeType="withEffect">
                                  <p:stCondLst>
                                    <p:cond delay="900"/>
                                  </p:stCondLst>
                                  <p:childTnLst>
                                    <p:animMotion origin="layout" path="M -0.08159 -0.17445 L -0.02482 1.21944 " pathEditMode="relative" rAng="0" ptsTypes="AA">
                                      <p:cBhvr>
                                        <p:cTn id="23" dur="4500" fill="hold"/>
                                        <p:tgtEl>
                                          <p:spTgt spid="11"/>
                                        </p:tgtEl>
                                        <p:attrNameLst>
                                          <p:attrName>ppt_x</p:attrName>
                                          <p:attrName>ppt_y</p:attrName>
                                        </p:attrNameLst>
                                      </p:cBhvr>
                                      <p:rCtr x="2830" y="69694"/>
                                    </p:animMotion>
                                  </p:childTnLst>
                                </p:cTn>
                              </p:par>
                              <p:par>
                                <p:cTn id="24" presetID="42" presetClass="path" presetSubtype="0" repeatCount="indefinite" fill="hold" grpId="0" nodeType="withEffect">
                                  <p:stCondLst>
                                    <p:cond delay="1200"/>
                                  </p:stCondLst>
                                  <p:childTnLst>
                                    <p:animMotion origin="layout" path="M 0.06864 -0.49145 L 0.16137 1.22363 " pathEditMode="relative" rAng="0" ptsTypes="AA">
                                      <p:cBhvr>
                                        <p:cTn id="25" dur="6500" fill="hold"/>
                                        <p:tgtEl>
                                          <p:spTgt spid="12"/>
                                        </p:tgtEl>
                                        <p:attrNameLst>
                                          <p:attrName>ppt_x</p:attrName>
                                          <p:attrName>ppt_y</p:attrName>
                                        </p:attrNameLst>
                                      </p:cBhvr>
                                      <p:rCtr x="4637" y="85754"/>
                                    </p:animMotion>
                                  </p:childTnLst>
                                </p:cTn>
                              </p:par>
                              <p:par>
                                <p:cTn id="26" presetID="42" presetClass="path" presetSubtype="0" repeatCount="indefinite" fill="hold" grpId="0" nodeType="withEffect">
                                  <p:stCondLst>
                                    <p:cond delay="500"/>
                                  </p:stCondLst>
                                  <p:childTnLst>
                                    <p:animMotion origin="layout" path="M 0.096 -0.26333 L 0.15104 1.11 " pathEditMode="relative" rAng="0" ptsTypes="AA">
                                      <p:cBhvr>
                                        <p:cTn id="27" dur="5000" fill="hold"/>
                                        <p:tgtEl>
                                          <p:spTgt spid="13"/>
                                        </p:tgtEl>
                                        <p:attrNameLst>
                                          <p:attrName>ppt_x</p:attrName>
                                          <p:attrName>ppt_y</p:attrName>
                                        </p:attrNameLst>
                                      </p:cBhvr>
                                      <p:rCtr x="2743" y="68667"/>
                                    </p:animMotion>
                                  </p:childTnLst>
                                </p:cTn>
                              </p:par>
                              <p:par>
                                <p:cTn id="28" presetID="8" presetClass="emph" presetSubtype="0" repeatCount="indefinite" fill="hold" grpId="1" nodeType="withEffect">
                                  <p:stCondLst>
                                    <p:cond delay="0"/>
                                  </p:stCondLst>
                                  <p:childTnLst>
                                    <p:animRot by="21600000">
                                      <p:cBhvr>
                                        <p:cTn id="29" dur="5000" fill="hold"/>
                                        <p:tgtEl>
                                          <p:spTgt spid="9"/>
                                        </p:tgtEl>
                                        <p:attrNameLst>
                                          <p:attrName>r</p:attrName>
                                        </p:attrNameLst>
                                      </p:cBhvr>
                                    </p:animRot>
                                  </p:childTnLst>
                                </p:cTn>
                              </p:par>
                              <p:par>
                                <p:cTn id="30" presetID="8" presetClass="emph" presetSubtype="0" repeatCount="indefinite" fill="hold" grpId="1" nodeType="withEffect">
                                  <p:stCondLst>
                                    <p:cond delay="0"/>
                                  </p:stCondLst>
                                  <p:childTnLst>
                                    <p:animRot by="21600000">
                                      <p:cBhvr>
                                        <p:cTn id="31" dur="4000" fill="hold"/>
                                        <p:tgtEl>
                                          <p:spTgt spid="10"/>
                                        </p:tgtEl>
                                        <p:attrNameLst>
                                          <p:attrName>r</p:attrName>
                                        </p:attrNameLst>
                                      </p:cBhvr>
                                    </p:animRot>
                                  </p:childTnLst>
                                </p:cTn>
                              </p:par>
                              <p:par>
                                <p:cTn id="32" presetID="8" presetClass="emph" presetSubtype="0" repeatCount="indefinite" fill="hold" grpId="1" nodeType="withEffect">
                                  <p:stCondLst>
                                    <p:cond delay="0"/>
                                  </p:stCondLst>
                                  <p:childTnLst>
                                    <p:animRot by="21600000">
                                      <p:cBhvr>
                                        <p:cTn id="33" dur="3000" fill="hold"/>
                                        <p:tgtEl>
                                          <p:spTgt spid="11"/>
                                        </p:tgtEl>
                                        <p:attrNameLst>
                                          <p:attrName>r</p:attrName>
                                        </p:attrNameLst>
                                      </p:cBhvr>
                                    </p:animRot>
                                  </p:childTnLst>
                                </p:cTn>
                              </p:par>
                              <p:par>
                                <p:cTn id="34" presetID="8" presetClass="emph" presetSubtype="0" repeatCount="indefinite" fill="hold" grpId="1" nodeType="withEffect">
                                  <p:stCondLst>
                                    <p:cond delay="0"/>
                                  </p:stCondLst>
                                  <p:childTnLst>
                                    <p:animRot by="21600000">
                                      <p:cBhvr>
                                        <p:cTn id="35" dur="2000" fill="hold"/>
                                        <p:tgtEl>
                                          <p:spTgt spid="12"/>
                                        </p:tgtEl>
                                        <p:attrNameLst>
                                          <p:attrName>r</p:attrName>
                                        </p:attrNameLst>
                                      </p:cBhvr>
                                    </p:animRot>
                                  </p:childTnLst>
                                </p:cTn>
                              </p:par>
                              <p:par>
                                <p:cTn id="36" presetID="8" presetClass="emph" presetSubtype="0" repeatCount="indefinite" fill="hold" grpId="1" nodeType="withEffect">
                                  <p:stCondLst>
                                    <p:cond delay="0"/>
                                  </p:stCondLst>
                                  <p:childTnLst>
                                    <p:animRot by="21600000">
                                      <p:cBhvr>
                                        <p:cTn id="37" dur="2500" fill="hold"/>
                                        <p:tgtEl>
                                          <p:spTgt spid="13"/>
                                        </p:tgtEl>
                                        <p:attrNameLst>
                                          <p:attrName>r</p:attrName>
                                        </p:attrNameLst>
                                      </p:cBhvr>
                                    </p:animRot>
                                  </p:childTnLst>
                                </p:cTn>
                              </p:par>
                              <p:par>
                                <p:cTn id="38" presetID="10" presetClass="entr" presetSubtype="0" repeatCount="indefinite" fill="hold" grpId="2"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
                                        <p:tgtEl>
                                          <p:spTgt spid="9"/>
                                        </p:tgtEl>
                                      </p:cBhvr>
                                    </p:animEffect>
                                  </p:childTnLst>
                                </p:cTn>
                              </p:par>
                              <p:par>
                                <p:cTn id="41" presetID="10" presetClass="entr" presetSubtype="0" repeatCount="indefinite" fill="hold" grpId="2"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
                                        <p:tgtEl>
                                          <p:spTgt spid="10"/>
                                        </p:tgtEl>
                                      </p:cBhvr>
                                    </p:animEffect>
                                  </p:childTnLst>
                                </p:cTn>
                              </p:par>
                              <p:par>
                                <p:cTn id="44" presetID="10" presetClass="entr" presetSubtype="0" repeatCount="indefinite" fill="hold" grpId="2"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
                                        <p:tgtEl>
                                          <p:spTgt spid="11"/>
                                        </p:tgtEl>
                                      </p:cBhvr>
                                    </p:animEffect>
                                  </p:childTnLst>
                                </p:cTn>
                              </p:par>
                              <p:par>
                                <p:cTn id="47" presetID="10" presetClass="entr" presetSubtype="0" repeatCount="indefinite" fill="hold" grpId="2"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
                                        <p:tgtEl>
                                          <p:spTgt spid="12"/>
                                        </p:tgtEl>
                                      </p:cBhvr>
                                    </p:animEffect>
                                  </p:childTnLst>
                                </p:cTn>
                              </p:par>
                              <p:par>
                                <p:cTn id="50" presetID="10" presetClass="entr" presetSubtype="0" repeatCount="indefinite" fill="hold" grpId="2"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
                                        <p:tgtEl>
                                          <p:spTgt spid="13"/>
                                        </p:tgtEl>
                                      </p:cBhvr>
                                    </p:animEffect>
                                  </p:childTnLst>
                                </p:cTn>
                              </p:par>
                              <p:par>
                                <p:cTn id="53" presetID="42" presetClass="path" presetSubtype="0" repeatCount="indefinite" fill="hold" grpId="0" nodeType="withEffect">
                                  <p:stCondLst>
                                    <p:cond delay="2700"/>
                                  </p:stCondLst>
                                  <p:childTnLst>
                                    <p:animMotion origin="layout" path="M 4.57411E-6 2.30342E-6 L 0.06538 1.17807 " pathEditMode="relative" rAng="0" ptsTypes="AA">
                                      <p:cBhvr>
                                        <p:cTn id="54" dur="6000" fill="hold"/>
                                        <p:tgtEl>
                                          <p:spTgt spid="14"/>
                                        </p:tgtEl>
                                        <p:attrNameLst>
                                          <p:attrName>ppt_x</p:attrName>
                                          <p:attrName>ppt_y</p:attrName>
                                        </p:attrNameLst>
                                      </p:cBhvr>
                                      <p:rCtr x="3269" y="58904"/>
                                    </p:animMotion>
                                  </p:childTnLst>
                                </p:cTn>
                              </p:par>
                              <p:par>
                                <p:cTn id="55" presetID="42" presetClass="path" presetSubtype="0" repeatCount="indefinite" fill="hold" grpId="0" nodeType="withEffect">
                                  <p:stCondLst>
                                    <p:cond delay="0"/>
                                  </p:stCondLst>
                                  <p:childTnLst>
                                    <p:animMotion origin="layout" path="M 0.07435 0.0044 L 0.04791 1.20811 " pathEditMode="relative" rAng="0" ptsTypes="AA">
                                      <p:cBhvr>
                                        <p:cTn id="56" dur="6750" fill="hold"/>
                                        <p:tgtEl>
                                          <p:spTgt spid="15"/>
                                        </p:tgtEl>
                                        <p:attrNameLst>
                                          <p:attrName>ppt_x</p:attrName>
                                          <p:attrName>ppt_y</p:attrName>
                                        </p:attrNameLst>
                                      </p:cBhvr>
                                      <p:rCtr x="-1328" y="60185"/>
                                    </p:animMotion>
                                  </p:childTnLst>
                                </p:cTn>
                              </p:par>
                              <p:par>
                                <p:cTn id="57" presetID="42" presetClass="path" presetSubtype="0" repeatCount="indefinite" fill="hold" grpId="0" nodeType="withEffect">
                                  <p:stCondLst>
                                    <p:cond delay="1800"/>
                                  </p:stCondLst>
                                  <p:childTnLst>
                                    <p:animMotion origin="layout" path="M -0.14983 -0.17445 L -0.1283 1.21944 " pathEditMode="relative" rAng="0" ptsTypes="AA">
                                      <p:cBhvr>
                                        <p:cTn id="58" dur="6000" fill="hold"/>
                                        <p:tgtEl>
                                          <p:spTgt spid="16"/>
                                        </p:tgtEl>
                                        <p:attrNameLst>
                                          <p:attrName>ppt_x</p:attrName>
                                          <p:attrName>ppt_y</p:attrName>
                                        </p:attrNameLst>
                                      </p:cBhvr>
                                      <p:rCtr x="1076" y="69694"/>
                                    </p:animMotion>
                                  </p:childTnLst>
                                </p:cTn>
                              </p:par>
                              <p:par>
                                <p:cTn id="59" presetID="42" presetClass="path" presetSubtype="0" repeatCount="indefinite" fill="hold" grpId="0" nodeType="withEffect">
                                  <p:stCondLst>
                                    <p:cond delay="2800"/>
                                  </p:stCondLst>
                                  <p:childTnLst>
                                    <p:animMotion origin="layout" path="M 0.06759 -0.49145 L 0.05118 1.21322 " pathEditMode="relative" rAng="0" ptsTypes="AA">
                                      <p:cBhvr>
                                        <p:cTn id="60" dur="4750" fill="hold"/>
                                        <p:tgtEl>
                                          <p:spTgt spid="17"/>
                                        </p:tgtEl>
                                        <p:attrNameLst>
                                          <p:attrName>ppt_x</p:attrName>
                                          <p:attrName>ppt_y</p:attrName>
                                        </p:attrNameLst>
                                      </p:cBhvr>
                                      <p:rCtr x="-821" y="85222"/>
                                    </p:animMotion>
                                  </p:childTnLst>
                                </p:cTn>
                              </p:par>
                              <p:par>
                                <p:cTn id="61" presetID="8" presetClass="emph" presetSubtype="0" repeatCount="indefinite" fill="hold" grpId="1" nodeType="withEffect">
                                  <p:stCondLst>
                                    <p:cond delay="0"/>
                                  </p:stCondLst>
                                  <p:childTnLst>
                                    <p:animRot by="21600000">
                                      <p:cBhvr>
                                        <p:cTn id="62" dur="5000" fill="hold"/>
                                        <p:tgtEl>
                                          <p:spTgt spid="14"/>
                                        </p:tgtEl>
                                        <p:attrNameLst>
                                          <p:attrName>r</p:attrName>
                                        </p:attrNameLst>
                                      </p:cBhvr>
                                    </p:animRot>
                                  </p:childTnLst>
                                </p:cTn>
                              </p:par>
                              <p:par>
                                <p:cTn id="63" presetID="8" presetClass="emph" presetSubtype="0" repeatCount="indefinite" fill="hold" grpId="1" nodeType="withEffect">
                                  <p:stCondLst>
                                    <p:cond delay="0"/>
                                  </p:stCondLst>
                                  <p:childTnLst>
                                    <p:animRot by="21600000">
                                      <p:cBhvr>
                                        <p:cTn id="64" dur="4000" fill="hold"/>
                                        <p:tgtEl>
                                          <p:spTgt spid="15"/>
                                        </p:tgtEl>
                                        <p:attrNameLst>
                                          <p:attrName>r</p:attrName>
                                        </p:attrNameLst>
                                      </p:cBhvr>
                                    </p:animRot>
                                  </p:childTnLst>
                                </p:cTn>
                              </p:par>
                              <p:par>
                                <p:cTn id="65" presetID="8" presetClass="emph" presetSubtype="0" repeatCount="indefinite" fill="hold" grpId="1" nodeType="withEffect">
                                  <p:stCondLst>
                                    <p:cond delay="0"/>
                                  </p:stCondLst>
                                  <p:childTnLst>
                                    <p:animRot by="21600000">
                                      <p:cBhvr>
                                        <p:cTn id="66" dur="3000" fill="hold"/>
                                        <p:tgtEl>
                                          <p:spTgt spid="16"/>
                                        </p:tgtEl>
                                        <p:attrNameLst>
                                          <p:attrName>r</p:attrName>
                                        </p:attrNameLst>
                                      </p:cBhvr>
                                    </p:animRot>
                                  </p:childTnLst>
                                </p:cTn>
                              </p:par>
                              <p:par>
                                <p:cTn id="67" presetID="8" presetClass="emph" presetSubtype="0" repeatCount="indefinite" fill="hold" grpId="1" nodeType="withEffect">
                                  <p:stCondLst>
                                    <p:cond delay="0"/>
                                  </p:stCondLst>
                                  <p:childTnLst>
                                    <p:animRot by="21600000">
                                      <p:cBhvr>
                                        <p:cTn id="68" dur="2000" fill="hold"/>
                                        <p:tgtEl>
                                          <p:spTgt spid="17"/>
                                        </p:tgtEl>
                                        <p:attrNameLst>
                                          <p:attrName>r</p:attrName>
                                        </p:attrNameLst>
                                      </p:cBhvr>
                                    </p:animRot>
                                  </p:childTnLst>
                                </p:cTn>
                              </p:par>
                              <p:par>
                                <p:cTn id="69" presetID="10" presetClass="entr" presetSubtype="0" repeatCount="indefinite" fill="hold" grpId="2"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
                                        <p:tgtEl>
                                          <p:spTgt spid="14"/>
                                        </p:tgtEl>
                                      </p:cBhvr>
                                    </p:animEffect>
                                  </p:childTnLst>
                                </p:cTn>
                              </p:par>
                              <p:par>
                                <p:cTn id="72" presetID="10" presetClass="entr" presetSubtype="0" repeatCount="indefinite" fill="hold" grpId="2"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10"/>
                                        <p:tgtEl>
                                          <p:spTgt spid="15"/>
                                        </p:tgtEl>
                                      </p:cBhvr>
                                    </p:animEffect>
                                  </p:childTnLst>
                                </p:cTn>
                              </p:par>
                              <p:par>
                                <p:cTn id="75" presetID="10" presetClass="entr" presetSubtype="0" repeatCount="indefinite" fill="hold" grpId="2"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
                                        <p:tgtEl>
                                          <p:spTgt spid="16"/>
                                        </p:tgtEl>
                                      </p:cBhvr>
                                    </p:animEffect>
                                  </p:childTnLst>
                                </p:cTn>
                              </p:par>
                              <p:par>
                                <p:cTn id="78" presetID="10" presetClass="entr" presetSubtype="0" repeatCount="indefinite" fill="hold" grpId="2"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0"/>
                                        <p:tgtEl>
                                          <p:spTgt spid="17"/>
                                        </p:tgtEl>
                                      </p:cBhvr>
                                    </p:animEffect>
                                  </p:childTnLst>
                                </p:cTn>
                              </p:par>
                              <p:par>
                                <p:cTn id="81" presetID="42" presetClass="path" presetSubtype="0" repeatCount="indefinite" fill="hold" grpId="0" nodeType="withEffect">
                                  <p:stCondLst>
                                    <p:cond delay="0"/>
                                  </p:stCondLst>
                                  <p:childTnLst>
                                    <p:animMotion origin="layout" path="M -4.21203E-6 -1.35985E-6 L 0.03504 1.11633 " pathEditMode="relative" rAng="0" ptsTypes="AA">
                                      <p:cBhvr>
                                        <p:cTn id="82" dur="5000" fill="hold"/>
                                        <p:tgtEl>
                                          <p:spTgt spid="18"/>
                                        </p:tgtEl>
                                        <p:attrNameLst>
                                          <p:attrName>ppt_x</p:attrName>
                                          <p:attrName>ppt_y</p:attrName>
                                        </p:attrNameLst>
                                      </p:cBhvr>
                                      <p:rCtr x="1745" y="55805"/>
                                    </p:animMotion>
                                  </p:childTnLst>
                                </p:cTn>
                              </p:par>
                              <p:par>
                                <p:cTn id="83" presetID="42" presetClass="path" presetSubtype="0" repeatCount="indefinite" fill="hold" grpId="0" nodeType="withEffect">
                                  <p:stCondLst>
                                    <p:cond delay="1200"/>
                                  </p:stCondLst>
                                  <p:childTnLst>
                                    <p:animMotion origin="layout" path="M 0.06863 -0.49191 L 0.15537 1.28052 " pathEditMode="relative" rAng="0" ptsTypes="AA">
                                      <p:cBhvr>
                                        <p:cTn id="84" dur="6500" fill="hold"/>
                                        <p:tgtEl>
                                          <p:spTgt spid="19"/>
                                        </p:tgtEl>
                                        <p:attrNameLst>
                                          <p:attrName>ppt_x</p:attrName>
                                          <p:attrName>ppt_y</p:attrName>
                                        </p:attrNameLst>
                                      </p:cBhvr>
                                      <p:rCtr x="4337" y="88622"/>
                                    </p:animMotion>
                                  </p:childTnLst>
                                </p:cTn>
                              </p:par>
                              <p:par>
                                <p:cTn id="85" presetID="42" presetClass="path" presetSubtype="0" repeatCount="indefinite" fill="hold" grpId="0" nodeType="withEffect">
                                  <p:stCondLst>
                                    <p:cond delay="500"/>
                                  </p:stCondLst>
                                  <p:childTnLst>
                                    <p:animMotion origin="layout" path="M 0.09598 -0.26342 L 0.1585 1.17692 " pathEditMode="relative" rAng="0" ptsTypes="AA">
                                      <p:cBhvr>
                                        <p:cTn id="86" dur="5000" fill="hold"/>
                                        <p:tgtEl>
                                          <p:spTgt spid="20"/>
                                        </p:tgtEl>
                                        <p:attrNameLst>
                                          <p:attrName>ppt_x</p:attrName>
                                          <p:attrName>ppt_y</p:attrName>
                                        </p:attrNameLst>
                                      </p:cBhvr>
                                      <p:rCtr x="3126" y="72017"/>
                                    </p:animMotion>
                                  </p:childTnLst>
                                </p:cTn>
                              </p:par>
                              <p:par>
                                <p:cTn id="87" presetID="42" presetClass="path" presetSubtype="0" repeatCount="indefinite" fill="hold" grpId="0" nodeType="withEffect">
                                  <p:stCondLst>
                                    <p:cond delay="1500"/>
                                  </p:stCondLst>
                                  <p:childTnLst>
                                    <p:animMotion origin="layout" path="M 0.00117 -0.17113 L 0.07333 1.20606 " pathEditMode="relative" rAng="0" ptsTypes="AA">
                                      <p:cBhvr>
                                        <p:cTn id="88" dur="5800" fill="hold"/>
                                        <p:tgtEl>
                                          <p:spTgt spid="21"/>
                                        </p:tgtEl>
                                        <p:attrNameLst>
                                          <p:attrName>ppt_x</p:attrName>
                                          <p:attrName>ppt_y</p:attrName>
                                        </p:attrNameLst>
                                      </p:cBhvr>
                                      <p:rCtr x="3608" y="68848"/>
                                    </p:animMotion>
                                  </p:childTnLst>
                                </p:cTn>
                              </p:par>
                              <p:par>
                                <p:cTn id="89" presetID="8" presetClass="emph" presetSubtype="0" repeatCount="indefinite" fill="hold" grpId="1" nodeType="withEffect">
                                  <p:stCondLst>
                                    <p:cond delay="0"/>
                                  </p:stCondLst>
                                  <p:childTnLst>
                                    <p:animRot by="21600000">
                                      <p:cBhvr>
                                        <p:cTn id="90" dur="5000" fill="hold"/>
                                        <p:tgtEl>
                                          <p:spTgt spid="18"/>
                                        </p:tgtEl>
                                        <p:attrNameLst>
                                          <p:attrName>r</p:attrName>
                                        </p:attrNameLst>
                                      </p:cBhvr>
                                    </p:animRot>
                                  </p:childTnLst>
                                </p:cTn>
                              </p:par>
                              <p:par>
                                <p:cTn id="91" presetID="8" presetClass="emph" presetSubtype="0" repeatCount="indefinite" fill="hold" grpId="1" nodeType="withEffect">
                                  <p:stCondLst>
                                    <p:cond delay="0"/>
                                  </p:stCondLst>
                                  <p:childTnLst>
                                    <p:animRot by="21600000">
                                      <p:cBhvr>
                                        <p:cTn id="92" dur="2000" fill="hold"/>
                                        <p:tgtEl>
                                          <p:spTgt spid="19"/>
                                        </p:tgtEl>
                                        <p:attrNameLst>
                                          <p:attrName>r</p:attrName>
                                        </p:attrNameLst>
                                      </p:cBhvr>
                                    </p:animRot>
                                  </p:childTnLst>
                                </p:cTn>
                              </p:par>
                              <p:par>
                                <p:cTn id="93" presetID="8" presetClass="emph" presetSubtype="0" repeatCount="indefinite" fill="hold" grpId="1" nodeType="withEffect">
                                  <p:stCondLst>
                                    <p:cond delay="0"/>
                                  </p:stCondLst>
                                  <p:childTnLst>
                                    <p:animRot by="21600000">
                                      <p:cBhvr>
                                        <p:cTn id="94" dur="2500" fill="hold"/>
                                        <p:tgtEl>
                                          <p:spTgt spid="20"/>
                                        </p:tgtEl>
                                        <p:attrNameLst>
                                          <p:attrName>r</p:attrName>
                                        </p:attrNameLst>
                                      </p:cBhvr>
                                    </p:animRot>
                                  </p:childTnLst>
                                </p:cTn>
                              </p:par>
                              <p:par>
                                <p:cTn id="95" presetID="8" presetClass="emph" presetSubtype="0" repeatCount="indefinite" fill="hold" grpId="1" nodeType="withEffect">
                                  <p:stCondLst>
                                    <p:cond delay="0"/>
                                  </p:stCondLst>
                                  <p:childTnLst>
                                    <p:animRot by="21600000">
                                      <p:cBhvr>
                                        <p:cTn id="96" dur="3500" fill="hold"/>
                                        <p:tgtEl>
                                          <p:spTgt spid="21"/>
                                        </p:tgtEl>
                                        <p:attrNameLst>
                                          <p:attrName>r</p:attrName>
                                        </p:attrNameLst>
                                      </p:cBhvr>
                                    </p:animRot>
                                  </p:childTnLst>
                                </p:cTn>
                              </p:par>
                              <p:par>
                                <p:cTn id="97" presetID="10" presetClass="entr" presetSubtype="0" repeatCount="indefinite" fill="hold" grpId="2"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10"/>
                                        <p:tgtEl>
                                          <p:spTgt spid="18"/>
                                        </p:tgtEl>
                                      </p:cBhvr>
                                    </p:animEffect>
                                  </p:childTnLst>
                                </p:cTn>
                              </p:par>
                              <p:par>
                                <p:cTn id="100" presetID="10" presetClass="entr" presetSubtype="0" repeatCount="indefinite" fill="hold" grpId="2" nodeType="with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10"/>
                                        <p:tgtEl>
                                          <p:spTgt spid="19"/>
                                        </p:tgtEl>
                                      </p:cBhvr>
                                    </p:animEffect>
                                  </p:childTnLst>
                                </p:cTn>
                              </p:par>
                              <p:par>
                                <p:cTn id="103" presetID="10" presetClass="entr" presetSubtype="0" repeatCount="indefinite" fill="hold" grpId="2" nodeType="with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10"/>
                                        <p:tgtEl>
                                          <p:spTgt spid="20"/>
                                        </p:tgtEl>
                                      </p:cBhvr>
                                    </p:animEffect>
                                  </p:childTnLst>
                                </p:cTn>
                              </p:par>
                              <p:par>
                                <p:cTn id="106" presetID="10" presetClass="entr" presetSubtype="0" repeatCount="indefinite" fill="hold" grpId="2"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fade">
                                      <p:cBhvr>
                                        <p:cTn id="108" dur="10"/>
                                        <p:tgtEl>
                                          <p:spTgt spid="21"/>
                                        </p:tgtEl>
                                      </p:cBhvr>
                                    </p:animEffect>
                                  </p:childTnLst>
                                </p:cTn>
                              </p:par>
                              <p:par>
                                <p:cTn id="109" presetID="42" presetClass="path" presetSubtype="0" repeatCount="indefinite" fill="hold" grpId="0" nodeType="withEffect">
                                  <p:stCondLst>
                                    <p:cond delay="2700"/>
                                  </p:stCondLst>
                                  <p:childTnLst>
                                    <p:animMotion origin="layout" path="M -5.78276E-7 -1.35985E-6 L 0.07242 1.14778 " pathEditMode="relative" rAng="0" ptsTypes="AA">
                                      <p:cBhvr>
                                        <p:cTn id="110" dur="6000" fill="hold"/>
                                        <p:tgtEl>
                                          <p:spTgt spid="22"/>
                                        </p:tgtEl>
                                        <p:attrNameLst>
                                          <p:attrName>ppt_x</p:attrName>
                                          <p:attrName>ppt_y</p:attrName>
                                        </p:attrNameLst>
                                      </p:cBhvr>
                                      <p:rCtr x="3621" y="57377"/>
                                    </p:animMotion>
                                  </p:childTnLst>
                                </p:cTn>
                              </p:par>
                              <p:par>
                                <p:cTn id="111" presetID="42" presetClass="path" presetSubtype="0" repeatCount="indefinite" fill="hold" grpId="0" nodeType="withEffect">
                                  <p:stCondLst>
                                    <p:cond delay="2800"/>
                                  </p:stCondLst>
                                  <p:childTnLst>
                                    <p:animMotion origin="layout" path="M 0.06747 -0.49145 L 0.0452 1.28052 " pathEditMode="relative" rAng="0" ptsTypes="AA">
                                      <p:cBhvr>
                                        <p:cTn id="112" dur="4750" fill="hold"/>
                                        <p:tgtEl>
                                          <p:spTgt spid="23"/>
                                        </p:tgtEl>
                                        <p:attrNameLst>
                                          <p:attrName>ppt_x</p:attrName>
                                          <p:attrName>ppt_y</p:attrName>
                                        </p:attrNameLst>
                                      </p:cBhvr>
                                      <p:rCtr x="-1120" y="88599"/>
                                    </p:animMotion>
                                  </p:childTnLst>
                                </p:cTn>
                              </p:par>
                              <p:par>
                                <p:cTn id="113" presetID="42" presetClass="path" presetSubtype="0" repeatCount="indefinite" fill="hold" grpId="0" nodeType="withEffect">
                                  <p:stCondLst>
                                    <p:cond delay="1400"/>
                                  </p:stCondLst>
                                  <p:childTnLst>
                                    <p:animMotion origin="layout" path="M 0.16953 -0.32662 L 0.2431 1.18842 " pathEditMode="relative" rAng="0" ptsTypes="AA">
                                      <p:cBhvr>
                                        <p:cTn id="114" dur="8250" fill="hold"/>
                                        <p:tgtEl>
                                          <p:spTgt spid="24"/>
                                        </p:tgtEl>
                                        <p:attrNameLst>
                                          <p:attrName>ppt_x</p:attrName>
                                          <p:attrName>ppt_y</p:attrName>
                                        </p:attrNameLst>
                                      </p:cBhvr>
                                      <p:rCtr x="3672" y="75741"/>
                                    </p:animMotion>
                                  </p:childTnLst>
                                </p:cTn>
                              </p:par>
                              <p:par>
                                <p:cTn id="115" presetID="8" presetClass="emph" presetSubtype="0" repeatCount="indefinite" fill="hold" grpId="1" nodeType="withEffect">
                                  <p:stCondLst>
                                    <p:cond delay="0"/>
                                  </p:stCondLst>
                                  <p:childTnLst>
                                    <p:animRot by="21600000">
                                      <p:cBhvr>
                                        <p:cTn id="116" dur="5000" fill="hold"/>
                                        <p:tgtEl>
                                          <p:spTgt spid="22"/>
                                        </p:tgtEl>
                                        <p:attrNameLst>
                                          <p:attrName>r</p:attrName>
                                        </p:attrNameLst>
                                      </p:cBhvr>
                                    </p:animRot>
                                  </p:childTnLst>
                                </p:cTn>
                              </p:par>
                              <p:par>
                                <p:cTn id="117" presetID="8" presetClass="emph" presetSubtype="0" repeatCount="indefinite" fill="hold" grpId="1" nodeType="withEffect">
                                  <p:stCondLst>
                                    <p:cond delay="0"/>
                                  </p:stCondLst>
                                  <p:childTnLst>
                                    <p:animRot by="21600000">
                                      <p:cBhvr>
                                        <p:cTn id="118" dur="2000" fill="hold"/>
                                        <p:tgtEl>
                                          <p:spTgt spid="23"/>
                                        </p:tgtEl>
                                        <p:attrNameLst>
                                          <p:attrName>r</p:attrName>
                                        </p:attrNameLst>
                                      </p:cBhvr>
                                    </p:animRot>
                                  </p:childTnLst>
                                </p:cTn>
                              </p:par>
                              <p:par>
                                <p:cTn id="119" presetID="8" presetClass="emph" presetSubtype="0" repeatCount="indefinite" fill="hold" grpId="1" nodeType="withEffect">
                                  <p:stCondLst>
                                    <p:cond delay="0"/>
                                  </p:stCondLst>
                                  <p:childTnLst>
                                    <p:animRot by="21600000">
                                      <p:cBhvr>
                                        <p:cTn id="120" dur="2500" fill="hold"/>
                                        <p:tgtEl>
                                          <p:spTgt spid="24"/>
                                        </p:tgtEl>
                                        <p:attrNameLst>
                                          <p:attrName>r</p:attrName>
                                        </p:attrNameLst>
                                      </p:cBhvr>
                                    </p:animRot>
                                  </p:childTnLst>
                                </p:cTn>
                              </p:par>
                              <p:par>
                                <p:cTn id="121" presetID="10" presetClass="entr" presetSubtype="0" repeatCount="indefinite" fill="hold" grpId="2" nodeType="withEffect">
                                  <p:stCondLst>
                                    <p:cond delay="0"/>
                                  </p:stCondLst>
                                  <p:childTnLst>
                                    <p:set>
                                      <p:cBhvr>
                                        <p:cTn id="122" dur="1" fill="hold">
                                          <p:stCondLst>
                                            <p:cond delay="0"/>
                                          </p:stCondLst>
                                        </p:cTn>
                                        <p:tgtEl>
                                          <p:spTgt spid="22"/>
                                        </p:tgtEl>
                                        <p:attrNameLst>
                                          <p:attrName>style.visibility</p:attrName>
                                        </p:attrNameLst>
                                      </p:cBhvr>
                                      <p:to>
                                        <p:strVal val="visible"/>
                                      </p:to>
                                    </p:set>
                                    <p:animEffect transition="in" filter="fade">
                                      <p:cBhvr>
                                        <p:cTn id="123" dur="10"/>
                                        <p:tgtEl>
                                          <p:spTgt spid="22"/>
                                        </p:tgtEl>
                                      </p:cBhvr>
                                    </p:animEffect>
                                  </p:childTnLst>
                                </p:cTn>
                              </p:par>
                              <p:par>
                                <p:cTn id="124" presetID="10" presetClass="entr" presetSubtype="0" repeatCount="indefinite" fill="hold" grpId="2" nodeType="withEffect">
                                  <p:stCondLst>
                                    <p:cond delay="0"/>
                                  </p:stCondLst>
                                  <p:childTnLst>
                                    <p:set>
                                      <p:cBhvr>
                                        <p:cTn id="125" dur="1" fill="hold">
                                          <p:stCondLst>
                                            <p:cond delay="0"/>
                                          </p:stCondLst>
                                        </p:cTn>
                                        <p:tgtEl>
                                          <p:spTgt spid="23"/>
                                        </p:tgtEl>
                                        <p:attrNameLst>
                                          <p:attrName>style.visibility</p:attrName>
                                        </p:attrNameLst>
                                      </p:cBhvr>
                                      <p:to>
                                        <p:strVal val="visible"/>
                                      </p:to>
                                    </p:set>
                                    <p:animEffect transition="in" filter="fade">
                                      <p:cBhvr>
                                        <p:cTn id="126" dur="10"/>
                                        <p:tgtEl>
                                          <p:spTgt spid="23"/>
                                        </p:tgtEl>
                                      </p:cBhvr>
                                    </p:animEffect>
                                  </p:childTnLst>
                                </p:cTn>
                              </p:par>
                              <p:par>
                                <p:cTn id="127" presetID="10" presetClass="entr" presetSubtype="0" repeatCount="indefinite" fill="hold" grpId="2" nodeType="withEffect">
                                  <p:stCondLst>
                                    <p:cond delay="0"/>
                                  </p:stCondLst>
                                  <p:childTnLst>
                                    <p:set>
                                      <p:cBhvr>
                                        <p:cTn id="128" dur="1" fill="hold">
                                          <p:stCondLst>
                                            <p:cond delay="0"/>
                                          </p:stCondLst>
                                        </p:cTn>
                                        <p:tgtEl>
                                          <p:spTgt spid="24"/>
                                        </p:tgtEl>
                                        <p:attrNameLst>
                                          <p:attrName>style.visibility</p:attrName>
                                        </p:attrNameLst>
                                      </p:cBhvr>
                                      <p:to>
                                        <p:strVal val="visible"/>
                                      </p:to>
                                    </p:set>
                                    <p:animEffect transition="in" filter="fade">
                                      <p:cBhvr>
                                        <p:cTn id="129" dur="10"/>
                                        <p:tgtEl>
                                          <p:spTgt spid="24"/>
                                        </p:tgtEl>
                                      </p:cBhvr>
                                    </p:animEffect>
                                  </p:childTnLst>
                                </p:cTn>
                              </p:par>
                              <p:par>
                                <p:cTn id="130" presetID="42" presetClass="path" presetSubtype="0" repeatCount="indefinite" fill="hold" grpId="0" nodeType="withEffect">
                                  <p:stCondLst>
                                    <p:cond delay="0"/>
                                  </p:stCondLst>
                                  <p:childTnLst>
                                    <p:animMotion origin="layout" path="M 2.54493E-6 3.72803E-6 L 0.02917 1.12187 " pathEditMode="relative" rAng="0" ptsTypes="AA">
                                      <p:cBhvr>
                                        <p:cTn id="131" dur="5000" fill="hold"/>
                                        <p:tgtEl>
                                          <p:spTgt spid="25"/>
                                        </p:tgtEl>
                                        <p:attrNameLst>
                                          <p:attrName>ppt_x</p:attrName>
                                          <p:attrName>ppt_y</p:attrName>
                                        </p:attrNameLst>
                                      </p:cBhvr>
                                      <p:rCtr x="1459" y="56082"/>
                                    </p:animMotion>
                                  </p:childTnLst>
                                </p:cTn>
                              </p:par>
                              <p:par>
                                <p:cTn id="132" presetID="42" presetClass="path" presetSubtype="0" repeatCount="indefinite" fill="hold" grpId="0" nodeType="withEffect">
                                  <p:stCondLst>
                                    <p:cond delay="1100"/>
                                  </p:stCondLst>
                                  <p:childTnLst>
                                    <p:animMotion origin="layout" path="M -4.58713E-6 -3.95005E-6 L 0.03817 1.20722 " pathEditMode="relative" rAng="0" ptsTypes="AA">
                                      <p:cBhvr>
                                        <p:cTn id="133" dur="6000" fill="hold"/>
                                        <p:tgtEl>
                                          <p:spTgt spid="26"/>
                                        </p:tgtEl>
                                        <p:attrNameLst>
                                          <p:attrName>ppt_x</p:attrName>
                                          <p:attrName>ppt_y</p:attrName>
                                        </p:attrNameLst>
                                      </p:cBhvr>
                                      <p:rCtr x="1902" y="60361"/>
                                    </p:animMotion>
                                  </p:childTnLst>
                                </p:cTn>
                              </p:par>
                              <p:par>
                                <p:cTn id="134" presetID="42" presetClass="path" presetSubtype="0" repeatCount="indefinite" fill="hold" grpId="0" nodeType="withEffect">
                                  <p:stCondLst>
                                    <p:cond delay="900"/>
                                  </p:stCondLst>
                                  <p:childTnLst>
                                    <p:animMotion origin="layout" path="M -0.08159 -0.17445 L -0.02482 1.21944 " pathEditMode="relative" rAng="0" ptsTypes="AA">
                                      <p:cBhvr>
                                        <p:cTn id="135" dur="4500" fill="hold"/>
                                        <p:tgtEl>
                                          <p:spTgt spid="27"/>
                                        </p:tgtEl>
                                        <p:attrNameLst>
                                          <p:attrName>ppt_x</p:attrName>
                                          <p:attrName>ppt_y</p:attrName>
                                        </p:attrNameLst>
                                      </p:cBhvr>
                                      <p:rCtr x="2830" y="69694"/>
                                    </p:animMotion>
                                  </p:childTnLst>
                                </p:cTn>
                              </p:par>
                              <p:par>
                                <p:cTn id="136" presetID="42" presetClass="path" presetSubtype="0" repeatCount="indefinite" fill="hold" grpId="0" nodeType="withEffect">
                                  <p:stCondLst>
                                    <p:cond delay="1200"/>
                                  </p:stCondLst>
                                  <p:childTnLst>
                                    <p:animMotion origin="layout" path="M 0.06864 -0.49191 L 0.15955 1.17136 " pathEditMode="relative" rAng="0" ptsTypes="AA">
                                      <p:cBhvr>
                                        <p:cTn id="137" dur="6500" fill="hold"/>
                                        <p:tgtEl>
                                          <p:spTgt spid="28"/>
                                        </p:tgtEl>
                                        <p:attrNameLst>
                                          <p:attrName>ppt_x</p:attrName>
                                          <p:attrName>ppt_y</p:attrName>
                                        </p:attrNameLst>
                                      </p:cBhvr>
                                      <p:rCtr x="4545" y="83164"/>
                                    </p:animMotion>
                                  </p:childTnLst>
                                </p:cTn>
                              </p:par>
                              <p:par>
                                <p:cTn id="138" presetID="42" presetClass="path" presetSubtype="0" repeatCount="indefinite" fill="hold" grpId="0" nodeType="withEffect">
                                  <p:stCondLst>
                                    <p:cond delay="500"/>
                                  </p:stCondLst>
                                  <p:childTnLst>
                                    <p:animMotion origin="layout" path="M 0.096 -0.26333 L 0.15104 1.11 " pathEditMode="relative" rAng="0" ptsTypes="AA">
                                      <p:cBhvr>
                                        <p:cTn id="139" dur="5000" fill="hold"/>
                                        <p:tgtEl>
                                          <p:spTgt spid="29"/>
                                        </p:tgtEl>
                                        <p:attrNameLst>
                                          <p:attrName>ppt_x</p:attrName>
                                          <p:attrName>ppt_y</p:attrName>
                                        </p:attrNameLst>
                                      </p:cBhvr>
                                      <p:rCtr x="2743" y="68667"/>
                                    </p:animMotion>
                                  </p:childTnLst>
                                </p:cTn>
                              </p:par>
                              <p:par>
                                <p:cTn id="140" presetID="42" presetClass="path" presetSubtype="0" repeatCount="indefinite" fill="hold" grpId="0" nodeType="withEffect">
                                  <p:stCondLst>
                                    <p:cond delay="1500"/>
                                  </p:stCondLst>
                                  <p:childTnLst>
                                    <p:animMotion origin="layout" path="M 0.00118 -0.17114 L 0.06864 1.19473 " pathEditMode="relative" rAng="0" ptsTypes="AA">
                                      <p:cBhvr>
                                        <p:cTn id="141" dur="5800" fill="hold"/>
                                        <p:tgtEl>
                                          <p:spTgt spid="30"/>
                                        </p:tgtEl>
                                        <p:attrNameLst>
                                          <p:attrName>ppt_x</p:attrName>
                                          <p:attrName>ppt_y</p:attrName>
                                        </p:attrNameLst>
                                      </p:cBhvr>
                                      <p:rCtr x="3373" y="68293"/>
                                    </p:animMotion>
                                  </p:childTnLst>
                                </p:cTn>
                              </p:par>
                              <p:par>
                                <p:cTn id="142" presetID="8" presetClass="emph" presetSubtype="0" repeatCount="indefinite" fill="hold" grpId="1" nodeType="withEffect">
                                  <p:stCondLst>
                                    <p:cond delay="0"/>
                                  </p:stCondLst>
                                  <p:childTnLst>
                                    <p:animRot by="21600000">
                                      <p:cBhvr>
                                        <p:cTn id="143" dur="5000" fill="hold"/>
                                        <p:tgtEl>
                                          <p:spTgt spid="25"/>
                                        </p:tgtEl>
                                        <p:attrNameLst>
                                          <p:attrName>r</p:attrName>
                                        </p:attrNameLst>
                                      </p:cBhvr>
                                    </p:animRot>
                                  </p:childTnLst>
                                </p:cTn>
                              </p:par>
                              <p:par>
                                <p:cTn id="144" presetID="8" presetClass="emph" presetSubtype="0" repeatCount="indefinite" fill="hold" grpId="1" nodeType="withEffect">
                                  <p:stCondLst>
                                    <p:cond delay="0"/>
                                  </p:stCondLst>
                                  <p:childTnLst>
                                    <p:animRot by="21600000">
                                      <p:cBhvr>
                                        <p:cTn id="145" dur="4000" fill="hold"/>
                                        <p:tgtEl>
                                          <p:spTgt spid="26"/>
                                        </p:tgtEl>
                                        <p:attrNameLst>
                                          <p:attrName>r</p:attrName>
                                        </p:attrNameLst>
                                      </p:cBhvr>
                                    </p:animRot>
                                  </p:childTnLst>
                                </p:cTn>
                              </p:par>
                              <p:par>
                                <p:cTn id="146" presetID="8" presetClass="emph" presetSubtype="0" repeatCount="indefinite" fill="hold" grpId="1" nodeType="withEffect">
                                  <p:stCondLst>
                                    <p:cond delay="0"/>
                                  </p:stCondLst>
                                  <p:childTnLst>
                                    <p:animRot by="21600000">
                                      <p:cBhvr>
                                        <p:cTn id="147" dur="3000" fill="hold"/>
                                        <p:tgtEl>
                                          <p:spTgt spid="27"/>
                                        </p:tgtEl>
                                        <p:attrNameLst>
                                          <p:attrName>r</p:attrName>
                                        </p:attrNameLst>
                                      </p:cBhvr>
                                    </p:animRot>
                                  </p:childTnLst>
                                </p:cTn>
                              </p:par>
                              <p:par>
                                <p:cTn id="148" presetID="8" presetClass="emph" presetSubtype="0" repeatCount="indefinite" fill="hold" grpId="1" nodeType="withEffect">
                                  <p:stCondLst>
                                    <p:cond delay="0"/>
                                  </p:stCondLst>
                                  <p:childTnLst>
                                    <p:animRot by="21600000">
                                      <p:cBhvr>
                                        <p:cTn id="149" dur="2000" fill="hold"/>
                                        <p:tgtEl>
                                          <p:spTgt spid="28"/>
                                        </p:tgtEl>
                                        <p:attrNameLst>
                                          <p:attrName>r</p:attrName>
                                        </p:attrNameLst>
                                      </p:cBhvr>
                                    </p:animRot>
                                  </p:childTnLst>
                                </p:cTn>
                              </p:par>
                              <p:par>
                                <p:cTn id="150" presetID="8" presetClass="emph" presetSubtype="0" repeatCount="indefinite" fill="hold" grpId="1" nodeType="withEffect">
                                  <p:stCondLst>
                                    <p:cond delay="0"/>
                                  </p:stCondLst>
                                  <p:childTnLst>
                                    <p:animRot by="21600000">
                                      <p:cBhvr>
                                        <p:cTn id="151" dur="2500" fill="hold"/>
                                        <p:tgtEl>
                                          <p:spTgt spid="29"/>
                                        </p:tgtEl>
                                        <p:attrNameLst>
                                          <p:attrName>r</p:attrName>
                                        </p:attrNameLst>
                                      </p:cBhvr>
                                    </p:animRot>
                                  </p:childTnLst>
                                </p:cTn>
                              </p:par>
                              <p:par>
                                <p:cTn id="152" presetID="8" presetClass="emph" presetSubtype="0" repeatCount="indefinite" fill="hold" grpId="1" nodeType="withEffect">
                                  <p:stCondLst>
                                    <p:cond delay="0"/>
                                  </p:stCondLst>
                                  <p:childTnLst>
                                    <p:animRot by="21600000">
                                      <p:cBhvr>
                                        <p:cTn id="153" dur="3500" fill="hold"/>
                                        <p:tgtEl>
                                          <p:spTgt spid="30"/>
                                        </p:tgtEl>
                                        <p:attrNameLst>
                                          <p:attrName>r</p:attrName>
                                        </p:attrNameLst>
                                      </p:cBhvr>
                                    </p:animRot>
                                  </p:childTnLst>
                                </p:cTn>
                              </p:par>
                              <p:par>
                                <p:cTn id="154" presetID="10" presetClass="entr" presetSubtype="0" repeatCount="indefinite" fill="hold" grpId="2" nodeType="withEffect">
                                  <p:stCondLst>
                                    <p:cond delay="0"/>
                                  </p:stCondLst>
                                  <p:childTnLst>
                                    <p:set>
                                      <p:cBhvr>
                                        <p:cTn id="155" dur="1" fill="hold">
                                          <p:stCondLst>
                                            <p:cond delay="0"/>
                                          </p:stCondLst>
                                        </p:cTn>
                                        <p:tgtEl>
                                          <p:spTgt spid="25"/>
                                        </p:tgtEl>
                                        <p:attrNameLst>
                                          <p:attrName>style.visibility</p:attrName>
                                        </p:attrNameLst>
                                      </p:cBhvr>
                                      <p:to>
                                        <p:strVal val="visible"/>
                                      </p:to>
                                    </p:set>
                                    <p:animEffect transition="in" filter="fade">
                                      <p:cBhvr>
                                        <p:cTn id="156" dur="10"/>
                                        <p:tgtEl>
                                          <p:spTgt spid="25"/>
                                        </p:tgtEl>
                                      </p:cBhvr>
                                    </p:animEffect>
                                  </p:childTnLst>
                                </p:cTn>
                              </p:par>
                              <p:par>
                                <p:cTn id="157" presetID="10" presetClass="entr" presetSubtype="0" repeatCount="indefinite" fill="hold" grpId="2" nodeType="withEffect">
                                  <p:stCondLst>
                                    <p:cond delay="0"/>
                                  </p:stCondLst>
                                  <p:childTnLst>
                                    <p:set>
                                      <p:cBhvr>
                                        <p:cTn id="158" dur="1" fill="hold">
                                          <p:stCondLst>
                                            <p:cond delay="0"/>
                                          </p:stCondLst>
                                        </p:cTn>
                                        <p:tgtEl>
                                          <p:spTgt spid="26"/>
                                        </p:tgtEl>
                                        <p:attrNameLst>
                                          <p:attrName>style.visibility</p:attrName>
                                        </p:attrNameLst>
                                      </p:cBhvr>
                                      <p:to>
                                        <p:strVal val="visible"/>
                                      </p:to>
                                    </p:set>
                                    <p:animEffect transition="in" filter="fade">
                                      <p:cBhvr>
                                        <p:cTn id="159" dur="10"/>
                                        <p:tgtEl>
                                          <p:spTgt spid="26"/>
                                        </p:tgtEl>
                                      </p:cBhvr>
                                    </p:animEffect>
                                  </p:childTnLst>
                                </p:cTn>
                              </p:par>
                              <p:par>
                                <p:cTn id="160" presetID="10" presetClass="entr" presetSubtype="0" repeatCount="indefinite" fill="hold" grpId="2" nodeType="withEffect">
                                  <p:stCondLst>
                                    <p:cond delay="0"/>
                                  </p:stCondLst>
                                  <p:childTnLst>
                                    <p:set>
                                      <p:cBhvr>
                                        <p:cTn id="161" dur="1" fill="hold">
                                          <p:stCondLst>
                                            <p:cond delay="0"/>
                                          </p:stCondLst>
                                        </p:cTn>
                                        <p:tgtEl>
                                          <p:spTgt spid="27"/>
                                        </p:tgtEl>
                                        <p:attrNameLst>
                                          <p:attrName>style.visibility</p:attrName>
                                        </p:attrNameLst>
                                      </p:cBhvr>
                                      <p:to>
                                        <p:strVal val="visible"/>
                                      </p:to>
                                    </p:set>
                                    <p:animEffect transition="in" filter="fade">
                                      <p:cBhvr>
                                        <p:cTn id="162" dur="10"/>
                                        <p:tgtEl>
                                          <p:spTgt spid="27"/>
                                        </p:tgtEl>
                                      </p:cBhvr>
                                    </p:animEffect>
                                  </p:childTnLst>
                                </p:cTn>
                              </p:par>
                              <p:par>
                                <p:cTn id="163" presetID="10" presetClass="entr" presetSubtype="0" repeatCount="indefinite" fill="hold" grpId="2" nodeType="withEffect">
                                  <p:stCondLst>
                                    <p:cond delay="0"/>
                                  </p:stCondLst>
                                  <p:childTnLst>
                                    <p:set>
                                      <p:cBhvr>
                                        <p:cTn id="164" dur="1" fill="hold">
                                          <p:stCondLst>
                                            <p:cond delay="0"/>
                                          </p:stCondLst>
                                        </p:cTn>
                                        <p:tgtEl>
                                          <p:spTgt spid="28"/>
                                        </p:tgtEl>
                                        <p:attrNameLst>
                                          <p:attrName>style.visibility</p:attrName>
                                        </p:attrNameLst>
                                      </p:cBhvr>
                                      <p:to>
                                        <p:strVal val="visible"/>
                                      </p:to>
                                    </p:set>
                                    <p:animEffect transition="in" filter="fade">
                                      <p:cBhvr>
                                        <p:cTn id="165" dur="10"/>
                                        <p:tgtEl>
                                          <p:spTgt spid="28"/>
                                        </p:tgtEl>
                                      </p:cBhvr>
                                    </p:animEffect>
                                  </p:childTnLst>
                                </p:cTn>
                              </p:par>
                              <p:par>
                                <p:cTn id="166" presetID="10" presetClass="entr" presetSubtype="0" repeatCount="indefinite" fill="hold" grpId="2" nodeType="withEffect">
                                  <p:stCondLst>
                                    <p:cond delay="0"/>
                                  </p:stCondLst>
                                  <p:childTnLst>
                                    <p:set>
                                      <p:cBhvr>
                                        <p:cTn id="167" dur="1" fill="hold">
                                          <p:stCondLst>
                                            <p:cond delay="0"/>
                                          </p:stCondLst>
                                        </p:cTn>
                                        <p:tgtEl>
                                          <p:spTgt spid="29"/>
                                        </p:tgtEl>
                                        <p:attrNameLst>
                                          <p:attrName>style.visibility</p:attrName>
                                        </p:attrNameLst>
                                      </p:cBhvr>
                                      <p:to>
                                        <p:strVal val="visible"/>
                                      </p:to>
                                    </p:set>
                                    <p:animEffect transition="in" filter="fade">
                                      <p:cBhvr>
                                        <p:cTn id="168" dur="10"/>
                                        <p:tgtEl>
                                          <p:spTgt spid="29"/>
                                        </p:tgtEl>
                                      </p:cBhvr>
                                    </p:animEffect>
                                  </p:childTnLst>
                                </p:cTn>
                              </p:par>
                              <p:par>
                                <p:cTn id="169" presetID="10" presetClass="entr" presetSubtype="0" repeatCount="indefinite" fill="hold" grpId="2" nodeType="withEffect">
                                  <p:stCondLst>
                                    <p:cond delay="0"/>
                                  </p:stCondLst>
                                  <p:childTnLst>
                                    <p:set>
                                      <p:cBhvr>
                                        <p:cTn id="170" dur="1" fill="hold">
                                          <p:stCondLst>
                                            <p:cond delay="0"/>
                                          </p:stCondLst>
                                        </p:cTn>
                                        <p:tgtEl>
                                          <p:spTgt spid="30"/>
                                        </p:tgtEl>
                                        <p:attrNameLst>
                                          <p:attrName>style.visibility</p:attrName>
                                        </p:attrNameLst>
                                      </p:cBhvr>
                                      <p:to>
                                        <p:strVal val="visible"/>
                                      </p:to>
                                    </p:set>
                                    <p:animEffect transition="in" filter="fade">
                                      <p:cBhvr>
                                        <p:cTn id="171" dur="10"/>
                                        <p:tgtEl>
                                          <p:spTgt spid="30"/>
                                        </p:tgtEl>
                                      </p:cBhvr>
                                    </p:animEffect>
                                  </p:childTnLst>
                                </p:cTn>
                              </p:par>
                              <p:par>
                                <p:cTn id="172" presetID="42" presetClass="path" presetSubtype="0" repeatCount="indefinite" fill="hold" grpId="0" nodeType="withEffect">
                                  <p:stCondLst>
                                    <p:cond delay="0"/>
                                  </p:stCondLst>
                                  <p:childTnLst>
                                    <p:animMotion origin="layout" path="M 0.07431 0.00444 L 0.05122 1.16361 " pathEditMode="relative" rAng="0" ptsTypes="AA">
                                      <p:cBhvr>
                                        <p:cTn id="173" dur="6750" fill="hold"/>
                                        <p:tgtEl>
                                          <p:spTgt spid="31"/>
                                        </p:tgtEl>
                                        <p:attrNameLst>
                                          <p:attrName>ppt_x</p:attrName>
                                          <p:attrName>ppt_y</p:attrName>
                                        </p:attrNameLst>
                                      </p:cBhvr>
                                      <p:rCtr x="-1163" y="57944"/>
                                    </p:animMotion>
                                  </p:childTnLst>
                                </p:cTn>
                              </p:par>
                              <p:par>
                                <p:cTn id="174" presetID="42" presetClass="path" presetSubtype="0" repeatCount="indefinite" fill="hold" grpId="0" nodeType="withEffect">
                                  <p:stCondLst>
                                    <p:cond delay="1800"/>
                                  </p:stCondLst>
                                  <p:childTnLst>
                                    <p:animMotion origin="layout" path="M -0.14991 -0.17437 L -0.06343 1.22132 " pathEditMode="relative" rAng="0" ptsTypes="AA">
                                      <p:cBhvr>
                                        <p:cTn id="175" dur="6000" fill="hold"/>
                                        <p:tgtEl>
                                          <p:spTgt spid="32"/>
                                        </p:tgtEl>
                                        <p:attrNameLst>
                                          <p:attrName>ppt_x</p:attrName>
                                          <p:attrName>ppt_y</p:attrName>
                                        </p:attrNameLst>
                                      </p:cBhvr>
                                      <p:rCtr x="4324" y="69773"/>
                                    </p:animMotion>
                                  </p:childTnLst>
                                </p:cTn>
                              </p:par>
                              <p:par>
                                <p:cTn id="176" presetID="42" presetClass="path" presetSubtype="0" repeatCount="indefinite" fill="hold" grpId="0" nodeType="withEffect">
                                  <p:stCondLst>
                                    <p:cond delay="2800"/>
                                  </p:stCondLst>
                                  <p:childTnLst>
                                    <p:animMotion origin="layout" path="M 0.06753 -0.49194 L 0.05555 1.15834 " pathEditMode="relative" rAng="0" ptsTypes="AA">
                                      <p:cBhvr>
                                        <p:cTn id="177" dur="4750" fill="hold"/>
                                        <p:tgtEl>
                                          <p:spTgt spid="33"/>
                                        </p:tgtEl>
                                        <p:attrNameLst>
                                          <p:attrName>ppt_x</p:attrName>
                                          <p:attrName>ppt_y</p:attrName>
                                        </p:attrNameLst>
                                      </p:cBhvr>
                                      <p:rCtr x="-608" y="82500"/>
                                    </p:animMotion>
                                  </p:childTnLst>
                                </p:cTn>
                              </p:par>
                              <p:par>
                                <p:cTn id="178" presetID="8" presetClass="emph" presetSubtype="0" repeatCount="indefinite" fill="hold" grpId="1" nodeType="withEffect">
                                  <p:stCondLst>
                                    <p:cond delay="0"/>
                                  </p:stCondLst>
                                  <p:childTnLst>
                                    <p:animRot by="21600000">
                                      <p:cBhvr>
                                        <p:cTn id="179" dur="4000" fill="hold"/>
                                        <p:tgtEl>
                                          <p:spTgt spid="31"/>
                                        </p:tgtEl>
                                        <p:attrNameLst>
                                          <p:attrName>r</p:attrName>
                                        </p:attrNameLst>
                                      </p:cBhvr>
                                    </p:animRot>
                                  </p:childTnLst>
                                </p:cTn>
                              </p:par>
                              <p:par>
                                <p:cTn id="180" presetID="8" presetClass="emph" presetSubtype="0" repeatCount="indefinite" fill="hold" grpId="1" nodeType="withEffect">
                                  <p:stCondLst>
                                    <p:cond delay="0"/>
                                  </p:stCondLst>
                                  <p:childTnLst>
                                    <p:animRot by="21600000">
                                      <p:cBhvr>
                                        <p:cTn id="181" dur="3000" fill="hold"/>
                                        <p:tgtEl>
                                          <p:spTgt spid="32"/>
                                        </p:tgtEl>
                                        <p:attrNameLst>
                                          <p:attrName>r</p:attrName>
                                        </p:attrNameLst>
                                      </p:cBhvr>
                                    </p:animRot>
                                  </p:childTnLst>
                                </p:cTn>
                              </p:par>
                              <p:par>
                                <p:cTn id="182" presetID="8" presetClass="emph" presetSubtype="0" repeatCount="indefinite" fill="hold" grpId="1" nodeType="withEffect">
                                  <p:stCondLst>
                                    <p:cond delay="0"/>
                                  </p:stCondLst>
                                  <p:childTnLst>
                                    <p:animRot by="21600000">
                                      <p:cBhvr>
                                        <p:cTn id="183" dur="2000" fill="hold"/>
                                        <p:tgtEl>
                                          <p:spTgt spid="33"/>
                                        </p:tgtEl>
                                        <p:attrNameLst>
                                          <p:attrName>r</p:attrName>
                                        </p:attrNameLst>
                                      </p:cBhvr>
                                    </p:animRot>
                                  </p:childTnLst>
                                </p:cTn>
                              </p:par>
                              <p:par>
                                <p:cTn id="184" presetID="10" presetClass="entr" presetSubtype="0" repeatCount="indefinite" fill="hold" grpId="2" nodeType="withEffect">
                                  <p:stCondLst>
                                    <p:cond delay="0"/>
                                  </p:stCondLst>
                                  <p:childTnLst>
                                    <p:set>
                                      <p:cBhvr>
                                        <p:cTn id="185" dur="1" fill="hold">
                                          <p:stCondLst>
                                            <p:cond delay="0"/>
                                          </p:stCondLst>
                                        </p:cTn>
                                        <p:tgtEl>
                                          <p:spTgt spid="31"/>
                                        </p:tgtEl>
                                        <p:attrNameLst>
                                          <p:attrName>style.visibility</p:attrName>
                                        </p:attrNameLst>
                                      </p:cBhvr>
                                      <p:to>
                                        <p:strVal val="visible"/>
                                      </p:to>
                                    </p:set>
                                    <p:animEffect transition="in" filter="fade">
                                      <p:cBhvr>
                                        <p:cTn id="186" dur="10"/>
                                        <p:tgtEl>
                                          <p:spTgt spid="31"/>
                                        </p:tgtEl>
                                      </p:cBhvr>
                                    </p:animEffect>
                                  </p:childTnLst>
                                </p:cTn>
                              </p:par>
                              <p:par>
                                <p:cTn id="187" presetID="10" presetClass="entr" presetSubtype="0" repeatCount="indefinite" fill="hold" grpId="2" nodeType="withEffect">
                                  <p:stCondLst>
                                    <p:cond delay="0"/>
                                  </p:stCondLst>
                                  <p:childTnLst>
                                    <p:set>
                                      <p:cBhvr>
                                        <p:cTn id="188" dur="1" fill="hold">
                                          <p:stCondLst>
                                            <p:cond delay="0"/>
                                          </p:stCondLst>
                                        </p:cTn>
                                        <p:tgtEl>
                                          <p:spTgt spid="32"/>
                                        </p:tgtEl>
                                        <p:attrNameLst>
                                          <p:attrName>style.visibility</p:attrName>
                                        </p:attrNameLst>
                                      </p:cBhvr>
                                      <p:to>
                                        <p:strVal val="visible"/>
                                      </p:to>
                                    </p:set>
                                    <p:animEffect transition="in" filter="fade">
                                      <p:cBhvr>
                                        <p:cTn id="189" dur="10"/>
                                        <p:tgtEl>
                                          <p:spTgt spid="32"/>
                                        </p:tgtEl>
                                      </p:cBhvr>
                                    </p:animEffect>
                                  </p:childTnLst>
                                </p:cTn>
                              </p:par>
                              <p:par>
                                <p:cTn id="190" presetID="10" presetClass="entr" presetSubtype="0" repeatCount="indefinite" fill="hold" grpId="2" nodeType="withEffect">
                                  <p:stCondLst>
                                    <p:cond delay="0"/>
                                  </p:stCondLst>
                                  <p:childTnLst>
                                    <p:set>
                                      <p:cBhvr>
                                        <p:cTn id="191" dur="1" fill="hold">
                                          <p:stCondLst>
                                            <p:cond delay="0"/>
                                          </p:stCondLst>
                                        </p:cTn>
                                        <p:tgtEl>
                                          <p:spTgt spid="33"/>
                                        </p:tgtEl>
                                        <p:attrNameLst>
                                          <p:attrName>style.visibility</p:attrName>
                                        </p:attrNameLst>
                                      </p:cBhvr>
                                      <p:to>
                                        <p:strVal val="visible"/>
                                      </p:to>
                                    </p:set>
                                    <p:animEffect transition="in" filter="fade">
                                      <p:cBhvr>
                                        <p:cTn id="192" dur="10"/>
                                        <p:tgtEl>
                                          <p:spTgt spid="33"/>
                                        </p:tgtEl>
                                      </p:cBhvr>
                                    </p:animEffect>
                                  </p:childTnLst>
                                </p:cTn>
                              </p:par>
                              <p:par>
                                <p:cTn id="193" presetID="42" presetClass="path" presetSubtype="0" repeatCount="indefinite" fill="hold" grpId="0" nodeType="withEffect">
                                  <p:stCondLst>
                                    <p:cond delay="0"/>
                                  </p:stCondLst>
                                  <p:childTnLst>
                                    <p:animMotion origin="layout" path="M 2.08333E-6 1.11111E-6 L 0.03502 1.14884 " pathEditMode="relative" rAng="0" ptsTypes="AA">
                                      <p:cBhvr>
                                        <p:cTn id="194" dur="5000" fill="hold"/>
                                        <p:tgtEl>
                                          <p:spTgt spid="34"/>
                                        </p:tgtEl>
                                        <p:attrNameLst>
                                          <p:attrName>ppt_x</p:attrName>
                                          <p:attrName>ppt_y</p:attrName>
                                        </p:attrNameLst>
                                      </p:cBhvr>
                                      <p:rCtr x="1745" y="57431"/>
                                    </p:animMotion>
                                  </p:childTnLst>
                                </p:cTn>
                              </p:par>
                              <p:par>
                                <p:cTn id="195" presetID="42" presetClass="path" presetSubtype="0" repeatCount="indefinite" fill="hold" grpId="0" nodeType="withEffect">
                                  <p:stCondLst>
                                    <p:cond delay="900"/>
                                  </p:stCondLst>
                                  <p:childTnLst>
                                    <p:animMotion origin="layout" path="M -0.08159 -0.17445 L -0.02482 1.21944 " pathEditMode="relative" rAng="0" ptsTypes="AA">
                                      <p:cBhvr>
                                        <p:cTn id="196" dur="4500" fill="hold"/>
                                        <p:tgtEl>
                                          <p:spTgt spid="35"/>
                                        </p:tgtEl>
                                        <p:attrNameLst>
                                          <p:attrName>ppt_x</p:attrName>
                                          <p:attrName>ppt_y</p:attrName>
                                        </p:attrNameLst>
                                      </p:cBhvr>
                                      <p:rCtr x="2830" y="69694"/>
                                    </p:animMotion>
                                  </p:childTnLst>
                                </p:cTn>
                              </p:par>
                              <p:par>
                                <p:cTn id="197" presetID="42" presetClass="path" presetSubtype="0" repeatCount="indefinite" fill="hold" grpId="0" nodeType="withEffect">
                                  <p:stCondLst>
                                    <p:cond delay="500"/>
                                  </p:stCondLst>
                                  <p:childTnLst>
                                    <p:animMotion origin="layout" path="M 0.09599 -0.26318 L 0.1533 1.13853 " pathEditMode="relative" rAng="0" ptsTypes="AA">
                                      <p:cBhvr>
                                        <p:cTn id="198" dur="5000" fill="hold"/>
                                        <p:tgtEl>
                                          <p:spTgt spid="36"/>
                                        </p:tgtEl>
                                        <p:attrNameLst>
                                          <p:attrName>ppt_x</p:attrName>
                                          <p:attrName>ppt_y</p:attrName>
                                        </p:attrNameLst>
                                      </p:cBhvr>
                                      <p:rCtr x="2865" y="70074"/>
                                    </p:animMotion>
                                  </p:childTnLst>
                                </p:cTn>
                              </p:par>
                              <p:par>
                                <p:cTn id="199" presetID="42" presetClass="path" presetSubtype="0" repeatCount="indefinite" fill="hold" grpId="0" nodeType="withEffect">
                                  <p:stCondLst>
                                    <p:cond delay="1500"/>
                                  </p:stCondLst>
                                  <p:childTnLst>
                                    <p:animMotion origin="layout" path="M 0.00111 -0.17108 L 0.0707 1.12451 " pathEditMode="relative" rAng="0" ptsTypes="AA">
                                      <p:cBhvr>
                                        <p:cTn id="200" dur="5800" fill="hold"/>
                                        <p:tgtEl>
                                          <p:spTgt spid="37"/>
                                        </p:tgtEl>
                                        <p:attrNameLst>
                                          <p:attrName>ppt_x</p:attrName>
                                          <p:attrName>ppt_y</p:attrName>
                                        </p:attrNameLst>
                                      </p:cBhvr>
                                      <p:rCtr x="3473" y="64779"/>
                                    </p:animMotion>
                                  </p:childTnLst>
                                </p:cTn>
                              </p:par>
                              <p:par>
                                <p:cTn id="201" presetID="8" presetClass="emph" presetSubtype="0" repeatCount="indefinite" fill="hold" grpId="1" nodeType="withEffect">
                                  <p:stCondLst>
                                    <p:cond delay="0"/>
                                  </p:stCondLst>
                                  <p:childTnLst>
                                    <p:animRot by="21600000">
                                      <p:cBhvr>
                                        <p:cTn id="202" dur="5000" fill="hold"/>
                                        <p:tgtEl>
                                          <p:spTgt spid="34"/>
                                        </p:tgtEl>
                                        <p:attrNameLst>
                                          <p:attrName>r</p:attrName>
                                        </p:attrNameLst>
                                      </p:cBhvr>
                                    </p:animRot>
                                  </p:childTnLst>
                                </p:cTn>
                              </p:par>
                              <p:par>
                                <p:cTn id="203" presetID="8" presetClass="emph" presetSubtype="0" repeatCount="indefinite" fill="hold" grpId="1" nodeType="withEffect">
                                  <p:stCondLst>
                                    <p:cond delay="0"/>
                                  </p:stCondLst>
                                  <p:childTnLst>
                                    <p:animRot by="21600000">
                                      <p:cBhvr>
                                        <p:cTn id="204" dur="3000" fill="hold"/>
                                        <p:tgtEl>
                                          <p:spTgt spid="35"/>
                                        </p:tgtEl>
                                        <p:attrNameLst>
                                          <p:attrName>r</p:attrName>
                                        </p:attrNameLst>
                                      </p:cBhvr>
                                    </p:animRot>
                                  </p:childTnLst>
                                </p:cTn>
                              </p:par>
                              <p:par>
                                <p:cTn id="205" presetID="8" presetClass="emph" presetSubtype="0" repeatCount="indefinite" fill="hold" grpId="1" nodeType="withEffect">
                                  <p:stCondLst>
                                    <p:cond delay="0"/>
                                  </p:stCondLst>
                                  <p:childTnLst>
                                    <p:animRot by="21600000">
                                      <p:cBhvr>
                                        <p:cTn id="206" dur="2500" fill="hold"/>
                                        <p:tgtEl>
                                          <p:spTgt spid="36"/>
                                        </p:tgtEl>
                                        <p:attrNameLst>
                                          <p:attrName>r</p:attrName>
                                        </p:attrNameLst>
                                      </p:cBhvr>
                                    </p:animRot>
                                  </p:childTnLst>
                                </p:cTn>
                              </p:par>
                              <p:par>
                                <p:cTn id="207" presetID="8" presetClass="emph" presetSubtype="0" repeatCount="indefinite" fill="hold" grpId="1" nodeType="withEffect">
                                  <p:stCondLst>
                                    <p:cond delay="0"/>
                                  </p:stCondLst>
                                  <p:childTnLst>
                                    <p:animRot by="21600000">
                                      <p:cBhvr>
                                        <p:cTn id="208" dur="3500" fill="hold"/>
                                        <p:tgtEl>
                                          <p:spTgt spid="37"/>
                                        </p:tgtEl>
                                        <p:attrNameLst>
                                          <p:attrName>r</p:attrName>
                                        </p:attrNameLst>
                                      </p:cBhvr>
                                    </p:animRot>
                                  </p:childTnLst>
                                </p:cTn>
                              </p:par>
                              <p:par>
                                <p:cTn id="209" presetID="10" presetClass="entr" presetSubtype="0" repeatCount="indefinite" fill="hold" grpId="2" nodeType="withEffect">
                                  <p:stCondLst>
                                    <p:cond delay="0"/>
                                  </p:stCondLst>
                                  <p:childTnLst>
                                    <p:set>
                                      <p:cBhvr>
                                        <p:cTn id="210" dur="1" fill="hold">
                                          <p:stCondLst>
                                            <p:cond delay="0"/>
                                          </p:stCondLst>
                                        </p:cTn>
                                        <p:tgtEl>
                                          <p:spTgt spid="34"/>
                                        </p:tgtEl>
                                        <p:attrNameLst>
                                          <p:attrName>style.visibility</p:attrName>
                                        </p:attrNameLst>
                                      </p:cBhvr>
                                      <p:to>
                                        <p:strVal val="visible"/>
                                      </p:to>
                                    </p:set>
                                    <p:animEffect transition="in" filter="fade">
                                      <p:cBhvr>
                                        <p:cTn id="211" dur="10"/>
                                        <p:tgtEl>
                                          <p:spTgt spid="34"/>
                                        </p:tgtEl>
                                      </p:cBhvr>
                                    </p:animEffect>
                                  </p:childTnLst>
                                </p:cTn>
                              </p:par>
                              <p:par>
                                <p:cTn id="212" presetID="10" presetClass="entr" presetSubtype="0" repeatCount="indefinite" fill="hold" grpId="2" nodeType="withEffect">
                                  <p:stCondLst>
                                    <p:cond delay="0"/>
                                  </p:stCondLst>
                                  <p:childTnLst>
                                    <p:set>
                                      <p:cBhvr>
                                        <p:cTn id="213" dur="1" fill="hold">
                                          <p:stCondLst>
                                            <p:cond delay="0"/>
                                          </p:stCondLst>
                                        </p:cTn>
                                        <p:tgtEl>
                                          <p:spTgt spid="35"/>
                                        </p:tgtEl>
                                        <p:attrNameLst>
                                          <p:attrName>style.visibility</p:attrName>
                                        </p:attrNameLst>
                                      </p:cBhvr>
                                      <p:to>
                                        <p:strVal val="visible"/>
                                      </p:to>
                                    </p:set>
                                    <p:animEffect transition="in" filter="fade">
                                      <p:cBhvr>
                                        <p:cTn id="214" dur="10"/>
                                        <p:tgtEl>
                                          <p:spTgt spid="35"/>
                                        </p:tgtEl>
                                      </p:cBhvr>
                                    </p:animEffect>
                                  </p:childTnLst>
                                </p:cTn>
                              </p:par>
                              <p:par>
                                <p:cTn id="215" presetID="10" presetClass="entr" presetSubtype="0" repeatCount="indefinite" fill="hold" grpId="2" nodeType="withEffect">
                                  <p:stCondLst>
                                    <p:cond delay="0"/>
                                  </p:stCondLst>
                                  <p:childTnLst>
                                    <p:set>
                                      <p:cBhvr>
                                        <p:cTn id="216" dur="1" fill="hold">
                                          <p:stCondLst>
                                            <p:cond delay="0"/>
                                          </p:stCondLst>
                                        </p:cTn>
                                        <p:tgtEl>
                                          <p:spTgt spid="36"/>
                                        </p:tgtEl>
                                        <p:attrNameLst>
                                          <p:attrName>style.visibility</p:attrName>
                                        </p:attrNameLst>
                                      </p:cBhvr>
                                      <p:to>
                                        <p:strVal val="visible"/>
                                      </p:to>
                                    </p:set>
                                    <p:animEffect transition="in" filter="fade">
                                      <p:cBhvr>
                                        <p:cTn id="217" dur="10"/>
                                        <p:tgtEl>
                                          <p:spTgt spid="36"/>
                                        </p:tgtEl>
                                      </p:cBhvr>
                                    </p:animEffect>
                                  </p:childTnLst>
                                </p:cTn>
                              </p:par>
                              <p:par>
                                <p:cTn id="218" presetID="10" presetClass="entr" presetSubtype="0" repeatCount="indefinite" fill="hold" grpId="2" nodeType="withEffect">
                                  <p:stCondLst>
                                    <p:cond delay="0"/>
                                  </p:stCondLst>
                                  <p:childTnLst>
                                    <p:set>
                                      <p:cBhvr>
                                        <p:cTn id="219" dur="1" fill="hold">
                                          <p:stCondLst>
                                            <p:cond delay="0"/>
                                          </p:stCondLst>
                                        </p:cTn>
                                        <p:tgtEl>
                                          <p:spTgt spid="37"/>
                                        </p:tgtEl>
                                        <p:attrNameLst>
                                          <p:attrName>style.visibility</p:attrName>
                                        </p:attrNameLst>
                                      </p:cBhvr>
                                      <p:to>
                                        <p:strVal val="visible"/>
                                      </p:to>
                                    </p:set>
                                    <p:animEffect transition="in" filter="fade">
                                      <p:cBhvr>
                                        <p:cTn id="220" dur="10"/>
                                        <p:tgtEl>
                                          <p:spTgt spid="37"/>
                                        </p:tgtEl>
                                      </p:cBhvr>
                                    </p:animEffect>
                                  </p:childTnLst>
                                </p:cTn>
                              </p:par>
                              <p:par>
                                <p:cTn id="221" presetID="42" presetClass="path" presetSubtype="0" repeatCount="indefinite" fill="hold" grpId="0" nodeType="withEffect">
                                  <p:stCondLst>
                                    <p:cond delay="2700"/>
                                  </p:stCondLst>
                                  <p:childTnLst>
                                    <p:animMotion origin="layout" path="M -4.79167E-6 1.11111E-6 L 0.07826 1.12778 " pathEditMode="relative" rAng="0" ptsTypes="AA">
                                      <p:cBhvr>
                                        <p:cTn id="222" dur="6000" fill="hold"/>
                                        <p:tgtEl>
                                          <p:spTgt spid="38"/>
                                        </p:tgtEl>
                                        <p:attrNameLst>
                                          <p:attrName>ppt_x</p:attrName>
                                          <p:attrName>ppt_y</p:attrName>
                                        </p:attrNameLst>
                                      </p:cBhvr>
                                      <p:rCtr x="3906" y="56389"/>
                                    </p:animMotion>
                                  </p:childTnLst>
                                </p:cTn>
                              </p:par>
                              <p:par>
                                <p:cTn id="223" presetID="42" presetClass="path" presetSubtype="0" repeatCount="indefinite" fill="hold" grpId="0" nodeType="withEffect">
                                  <p:stCondLst>
                                    <p:cond delay="1800"/>
                                  </p:stCondLst>
                                  <p:childTnLst>
                                    <p:animMotion origin="layout" path="M -0.14983 -0.17445 L -0.1283 1.21944 " pathEditMode="relative" rAng="0" ptsTypes="AA">
                                      <p:cBhvr>
                                        <p:cTn id="224" dur="6000" fill="hold"/>
                                        <p:tgtEl>
                                          <p:spTgt spid="39"/>
                                        </p:tgtEl>
                                        <p:attrNameLst>
                                          <p:attrName>ppt_x</p:attrName>
                                          <p:attrName>ppt_y</p:attrName>
                                        </p:attrNameLst>
                                      </p:cBhvr>
                                      <p:rCtr x="1076" y="69694"/>
                                    </p:animMotion>
                                  </p:childTnLst>
                                </p:cTn>
                              </p:par>
                              <p:par>
                                <p:cTn id="225" presetID="42" presetClass="path" presetSubtype="0" repeatCount="indefinite" fill="hold" grpId="0" nodeType="withEffect">
                                  <p:stCondLst>
                                    <p:cond delay="1400"/>
                                  </p:stCondLst>
                                  <p:childTnLst>
                                    <p:animMotion origin="layout" path="M 0.16962 -0.32639 L 0.23524 1.12278 " pathEditMode="relative" rAng="0" ptsTypes="AA">
                                      <p:cBhvr>
                                        <p:cTn id="226" dur="8250" fill="hold"/>
                                        <p:tgtEl>
                                          <p:spTgt spid="40"/>
                                        </p:tgtEl>
                                        <p:attrNameLst>
                                          <p:attrName>ppt_x</p:attrName>
                                          <p:attrName>ppt_y</p:attrName>
                                        </p:attrNameLst>
                                      </p:cBhvr>
                                      <p:rCtr x="3281" y="72444"/>
                                    </p:animMotion>
                                  </p:childTnLst>
                                </p:cTn>
                              </p:par>
                              <p:par>
                                <p:cTn id="227" presetID="42" presetClass="path" presetSubtype="0" repeatCount="indefinite" fill="hold" grpId="0" nodeType="withEffect">
                                  <p:stCondLst>
                                    <p:cond delay="600"/>
                                  </p:stCondLst>
                                  <p:childTnLst>
                                    <p:animMotion origin="layout" path="M -0.05 -0.14333 L 0.08316 1.145 " pathEditMode="relative" rAng="0" ptsTypes="AA">
                                      <p:cBhvr>
                                        <p:cTn id="228" dur="6250" fill="hold"/>
                                        <p:tgtEl>
                                          <p:spTgt spid="41"/>
                                        </p:tgtEl>
                                        <p:attrNameLst>
                                          <p:attrName>ppt_x</p:attrName>
                                          <p:attrName>ppt_y</p:attrName>
                                        </p:attrNameLst>
                                      </p:cBhvr>
                                      <p:rCtr x="6649" y="64417"/>
                                    </p:animMotion>
                                  </p:childTnLst>
                                </p:cTn>
                              </p:par>
                              <p:par>
                                <p:cTn id="229" presetID="8" presetClass="emph" presetSubtype="0" repeatCount="indefinite" fill="hold" grpId="1" nodeType="withEffect">
                                  <p:stCondLst>
                                    <p:cond delay="0"/>
                                  </p:stCondLst>
                                  <p:childTnLst>
                                    <p:animRot by="21600000">
                                      <p:cBhvr>
                                        <p:cTn id="230" dur="5000" fill="hold"/>
                                        <p:tgtEl>
                                          <p:spTgt spid="38"/>
                                        </p:tgtEl>
                                        <p:attrNameLst>
                                          <p:attrName>r</p:attrName>
                                        </p:attrNameLst>
                                      </p:cBhvr>
                                    </p:animRot>
                                  </p:childTnLst>
                                </p:cTn>
                              </p:par>
                              <p:par>
                                <p:cTn id="231" presetID="8" presetClass="emph" presetSubtype="0" repeatCount="indefinite" fill="hold" grpId="1" nodeType="withEffect">
                                  <p:stCondLst>
                                    <p:cond delay="0"/>
                                  </p:stCondLst>
                                  <p:childTnLst>
                                    <p:animRot by="21600000">
                                      <p:cBhvr>
                                        <p:cTn id="232" dur="3000" fill="hold"/>
                                        <p:tgtEl>
                                          <p:spTgt spid="39"/>
                                        </p:tgtEl>
                                        <p:attrNameLst>
                                          <p:attrName>r</p:attrName>
                                        </p:attrNameLst>
                                      </p:cBhvr>
                                    </p:animRot>
                                  </p:childTnLst>
                                </p:cTn>
                              </p:par>
                              <p:par>
                                <p:cTn id="233" presetID="8" presetClass="emph" presetSubtype="0" repeatCount="indefinite" fill="hold" grpId="1" nodeType="withEffect">
                                  <p:stCondLst>
                                    <p:cond delay="0"/>
                                  </p:stCondLst>
                                  <p:childTnLst>
                                    <p:animRot by="21600000">
                                      <p:cBhvr>
                                        <p:cTn id="234" dur="2500" fill="hold"/>
                                        <p:tgtEl>
                                          <p:spTgt spid="40"/>
                                        </p:tgtEl>
                                        <p:attrNameLst>
                                          <p:attrName>r</p:attrName>
                                        </p:attrNameLst>
                                      </p:cBhvr>
                                    </p:animRot>
                                  </p:childTnLst>
                                </p:cTn>
                              </p:par>
                              <p:par>
                                <p:cTn id="235" presetID="8" presetClass="emph" presetSubtype="0" repeatCount="indefinite" fill="hold" grpId="1" nodeType="withEffect">
                                  <p:stCondLst>
                                    <p:cond delay="0"/>
                                  </p:stCondLst>
                                  <p:childTnLst>
                                    <p:animRot by="21600000">
                                      <p:cBhvr>
                                        <p:cTn id="236" dur="3500" fill="hold"/>
                                        <p:tgtEl>
                                          <p:spTgt spid="41"/>
                                        </p:tgtEl>
                                        <p:attrNameLst>
                                          <p:attrName>r</p:attrName>
                                        </p:attrNameLst>
                                      </p:cBhvr>
                                    </p:animRot>
                                  </p:childTnLst>
                                </p:cTn>
                              </p:par>
                              <p:par>
                                <p:cTn id="237" presetID="10" presetClass="entr" presetSubtype="0" repeatCount="indefinite" fill="hold" grpId="2" nodeType="withEffect">
                                  <p:stCondLst>
                                    <p:cond delay="0"/>
                                  </p:stCondLst>
                                  <p:childTnLst>
                                    <p:set>
                                      <p:cBhvr>
                                        <p:cTn id="238" dur="1" fill="hold">
                                          <p:stCondLst>
                                            <p:cond delay="0"/>
                                          </p:stCondLst>
                                        </p:cTn>
                                        <p:tgtEl>
                                          <p:spTgt spid="38"/>
                                        </p:tgtEl>
                                        <p:attrNameLst>
                                          <p:attrName>style.visibility</p:attrName>
                                        </p:attrNameLst>
                                      </p:cBhvr>
                                      <p:to>
                                        <p:strVal val="visible"/>
                                      </p:to>
                                    </p:set>
                                    <p:animEffect transition="in" filter="fade">
                                      <p:cBhvr>
                                        <p:cTn id="239" dur="10"/>
                                        <p:tgtEl>
                                          <p:spTgt spid="38"/>
                                        </p:tgtEl>
                                      </p:cBhvr>
                                    </p:animEffect>
                                  </p:childTnLst>
                                </p:cTn>
                              </p:par>
                              <p:par>
                                <p:cTn id="240" presetID="10" presetClass="entr" presetSubtype="0" repeatCount="indefinite" fill="hold" grpId="2" nodeType="withEffect">
                                  <p:stCondLst>
                                    <p:cond delay="0"/>
                                  </p:stCondLst>
                                  <p:childTnLst>
                                    <p:set>
                                      <p:cBhvr>
                                        <p:cTn id="241" dur="1" fill="hold">
                                          <p:stCondLst>
                                            <p:cond delay="0"/>
                                          </p:stCondLst>
                                        </p:cTn>
                                        <p:tgtEl>
                                          <p:spTgt spid="39"/>
                                        </p:tgtEl>
                                        <p:attrNameLst>
                                          <p:attrName>style.visibility</p:attrName>
                                        </p:attrNameLst>
                                      </p:cBhvr>
                                      <p:to>
                                        <p:strVal val="visible"/>
                                      </p:to>
                                    </p:set>
                                    <p:animEffect transition="in" filter="fade">
                                      <p:cBhvr>
                                        <p:cTn id="242" dur="10"/>
                                        <p:tgtEl>
                                          <p:spTgt spid="39"/>
                                        </p:tgtEl>
                                      </p:cBhvr>
                                    </p:animEffect>
                                  </p:childTnLst>
                                </p:cTn>
                              </p:par>
                              <p:par>
                                <p:cTn id="243" presetID="10" presetClass="entr" presetSubtype="0" repeatCount="indefinite" fill="hold" grpId="2" nodeType="withEffect">
                                  <p:stCondLst>
                                    <p:cond delay="0"/>
                                  </p:stCondLst>
                                  <p:childTnLst>
                                    <p:set>
                                      <p:cBhvr>
                                        <p:cTn id="244" dur="1" fill="hold">
                                          <p:stCondLst>
                                            <p:cond delay="0"/>
                                          </p:stCondLst>
                                        </p:cTn>
                                        <p:tgtEl>
                                          <p:spTgt spid="40"/>
                                        </p:tgtEl>
                                        <p:attrNameLst>
                                          <p:attrName>style.visibility</p:attrName>
                                        </p:attrNameLst>
                                      </p:cBhvr>
                                      <p:to>
                                        <p:strVal val="visible"/>
                                      </p:to>
                                    </p:set>
                                    <p:animEffect transition="in" filter="fade">
                                      <p:cBhvr>
                                        <p:cTn id="245" dur="10"/>
                                        <p:tgtEl>
                                          <p:spTgt spid="40"/>
                                        </p:tgtEl>
                                      </p:cBhvr>
                                    </p:animEffect>
                                  </p:childTnLst>
                                </p:cTn>
                              </p:par>
                              <p:par>
                                <p:cTn id="246" presetID="10" presetClass="entr" presetSubtype="0" repeatCount="indefinite" fill="hold" grpId="2" nodeType="withEffect">
                                  <p:stCondLst>
                                    <p:cond delay="0"/>
                                  </p:stCondLst>
                                  <p:childTnLst>
                                    <p:set>
                                      <p:cBhvr>
                                        <p:cTn id="247" dur="1" fill="hold">
                                          <p:stCondLst>
                                            <p:cond delay="0"/>
                                          </p:stCondLst>
                                        </p:cTn>
                                        <p:tgtEl>
                                          <p:spTgt spid="41"/>
                                        </p:tgtEl>
                                        <p:attrNameLst>
                                          <p:attrName>style.visibility</p:attrName>
                                        </p:attrNameLst>
                                      </p:cBhvr>
                                      <p:to>
                                        <p:strVal val="visible"/>
                                      </p:to>
                                    </p:set>
                                    <p:animEffect transition="in" filter="fade">
                                      <p:cBhvr>
                                        <p:cTn id="248" dur="10"/>
                                        <p:tgtEl>
                                          <p:spTgt spid="41"/>
                                        </p:tgtEl>
                                      </p:cBhvr>
                                    </p:animEffect>
                                  </p:childTnLst>
                                </p:cTn>
                              </p:par>
                              <p:par>
                                <p:cTn id="249" presetID="42" presetClass="path" presetSubtype="0" repeatCount="indefinite" fill="hold" grpId="0" nodeType="withEffect">
                                  <p:stCondLst>
                                    <p:cond delay="0"/>
                                  </p:stCondLst>
                                  <p:childTnLst>
                                    <p:animMotion origin="layout" path="M -6.64235E-7 -3.79278E-6 L 0.03269 1.1716 " pathEditMode="relative" rAng="0" ptsTypes="AA">
                                      <p:cBhvr>
                                        <p:cTn id="250" dur="5000" fill="hold"/>
                                        <p:tgtEl>
                                          <p:spTgt spid="42"/>
                                        </p:tgtEl>
                                        <p:attrNameLst>
                                          <p:attrName>ppt_x</p:attrName>
                                          <p:attrName>ppt_y</p:attrName>
                                        </p:attrNameLst>
                                      </p:cBhvr>
                                      <p:rCtr x="1628" y="58580"/>
                                    </p:animMotion>
                                  </p:childTnLst>
                                </p:cTn>
                              </p:par>
                              <p:par>
                                <p:cTn id="251" presetID="42" presetClass="path" presetSubtype="0" repeatCount="indefinite" fill="hold" grpId="0" nodeType="withEffect">
                                  <p:stCondLst>
                                    <p:cond delay="900"/>
                                  </p:stCondLst>
                                  <p:childTnLst>
                                    <p:animMotion origin="layout" path="M -0.08159 -0.17445 L -0.02482 1.21944 " pathEditMode="relative" rAng="0" ptsTypes="AA">
                                      <p:cBhvr>
                                        <p:cTn id="252" dur="4500" fill="hold"/>
                                        <p:tgtEl>
                                          <p:spTgt spid="43"/>
                                        </p:tgtEl>
                                        <p:attrNameLst>
                                          <p:attrName>ppt_x</p:attrName>
                                          <p:attrName>ppt_y</p:attrName>
                                        </p:attrNameLst>
                                      </p:cBhvr>
                                      <p:rCtr x="2830" y="69694"/>
                                    </p:animMotion>
                                  </p:childTnLst>
                                </p:cTn>
                              </p:par>
                              <p:par>
                                <p:cTn id="253" presetID="42" presetClass="path" presetSubtype="0" repeatCount="indefinite" fill="hold" grpId="0" nodeType="withEffect">
                                  <p:stCondLst>
                                    <p:cond delay="500"/>
                                  </p:stCondLst>
                                  <p:childTnLst>
                                    <p:animMotion origin="layout" path="M 0.09599 -0.26318 L 0.15278 1.14547 " pathEditMode="relative" rAng="0" ptsTypes="AA">
                                      <p:cBhvr>
                                        <p:cTn id="254" dur="5000" fill="hold"/>
                                        <p:tgtEl>
                                          <p:spTgt spid="44"/>
                                        </p:tgtEl>
                                        <p:attrNameLst>
                                          <p:attrName>ppt_x</p:attrName>
                                          <p:attrName>ppt_y</p:attrName>
                                        </p:attrNameLst>
                                      </p:cBhvr>
                                      <p:rCtr x="2839" y="70421"/>
                                    </p:animMotion>
                                  </p:childTnLst>
                                </p:cTn>
                              </p:par>
                              <p:par>
                                <p:cTn id="255" presetID="42" presetClass="path" presetSubtype="0" repeatCount="indefinite" fill="hold" grpId="0" nodeType="withEffect">
                                  <p:stCondLst>
                                    <p:cond delay="1500"/>
                                  </p:stCondLst>
                                  <p:childTnLst>
                                    <p:animMotion origin="layout" path="M 0.00117 -0.1709 L 0.07137 1.18525 " pathEditMode="relative" rAng="0" ptsTypes="AA">
                                      <p:cBhvr>
                                        <p:cTn id="256" dur="5800" fill="hold"/>
                                        <p:tgtEl>
                                          <p:spTgt spid="45"/>
                                        </p:tgtEl>
                                        <p:attrNameLst>
                                          <p:attrName>ppt_x</p:attrName>
                                          <p:attrName>ppt_y</p:attrName>
                                        </p:attrNameLst>
                                      </p:cBhvr>
                                      <p:rCtr x="3504" y="67808"/>
                                    </p:animMotion>
                                  </p:childTnLst>
                                </p:cTn>
                              </p:par>
                              <p:par>
                                <p:cTn id="257" presetID="8" presetClass="emph" presetSubtype="0" repeatCount="indefinite" fill="hold" grpId="1" nodeType="withEffect">
                                  <p:stCondLst>
                                    <p:cond delay="0"/>
                                  </p:stCondLst>
                                  <p:childTnLst>
                                    <p:animRot by="21600000">
                                      <p:cBhvr>
                                        <p:cTn id="258" dur="5000" fill="hold"/>
                                        <p:tgtEl>
                                          <p:spTgt spid="42"/>
                                        </p:tgtEl>
                                        <p:attrNameLst>
                                          <p:attrName>r</p:attrName>
                                        </p:attrNameLst>
                                      </p:cBhvr>
                                    </p:animRot>
                                  </p:childTnLst>
                                </p:cTn>
                              </p:par>
                              <p:par>
                                <p:cTn id="259" presetID="8" presetClass="emph" presetSubtype="0" repeatCount="indefinite" fill="hold" grpId="1" nodeType="withEffect">
                                  <p:stCondLst>
                                    <p:cond delay="0"/>
                                  </p:stCondLst>
                                  <p:childTnLst>
                                    <p:animRot by="21600000">
                                      <p:cBhvr>
                                        <p:cTn id="260" dur="3000" fill="hold"/>
                                        <p:tgtEl>
                                          <p:spTgt spid="43"/>
                                        </p:tgtEl>
                                        <p:attrNameLst>
                                          <p:attrName>r</p:attrName>
                                        </p:attrNameLst>
                                      </p:cBhvr>
                                    </p:animRot>
                                  </p:childTnLst>
                                </p:cTn>
                              </p:par>
                              <p:par>
                                <p:cTn id="261" presetID="8" presetClass="emph" presetSubtype="0" repeatCount="indefinite" fill="hold" grpId="1" nodeType="withEffect">
                                  <p:stCondLst>
                                    <p:cond delay="0"/>
                                  </p:stCondLst>
                                  <p:childTnLst>
                                    <p:animRot by="21600000">
                                      <p:cBhvr>
                                        <p:cTn id="262" dur="2500" fill="hold"/>
                                        <p:tgtEl>
                                          <p:spTgt spid="44"/>
                                        </p:tgtEl>
                                        <p:attrNameLst>
                                          <p:attrName>r</p:attrName>
                                        </p:attrNameLst>
                                      </p:cBhvr>
                                    </p:animRot>
                                  </p:childTnLst>
                                </p:cTn>
                              </p:par>
                              <p:par>
                                <p:cTn id="263" presetID="8" presetClass="emph" presetSubtype="0" repeatCount="indefinite" fill="hold" grpId="1" nodeType="withEffect">
                                  <p:stCondLst>
                                    <p:cond delay="0"/>
                                  </p:stCondLst>
                                  <p:childTnLst>
                                    <p:animRot by="21600000">
                                      <p:cBhvr>
                                        <p:cTn id="264" dur="3500" fill="hold"/>
                                        <p:tgtEl>
                                          <p:spTgt spid="45"/>
                                        </p:tgtEl>
                                        <p:attrNameLst>
                                          <p:attrName>r</p:attrName>
                                        </p:attrNameLst>
                                      </p:cBhvr>
                                    </p:animRot>
                                  </p:childTnLst>
                                </p:cTn>
                              </p:par>
                              <p:par>
                                <p:cTn id="265" presetID="10" presetClass="entr" presetSubtype="0" repeatCount="indefinite" fill="hold" grpId="2" nodeType="withEffect">
                                  <p:stCondLst>
                                    <p:cond delay="0"/>
                                  </p:stCondLst>
                                  <p:childTnLst>
                                    <p:set>
                                      <p:cBhvr>
                                        <p:cTn id="266" dur="1" fill="hold">
                                          <p:stCondLst>
                                            <p:cond delay="0"/>
                                          </p:stCondLst>
                                        </p:cTn>
                                        <p:tgtEl>
                                          <p:spTgt spid="42"/>
                                        </p:tgtEl>
                                        <p:attrNameLst>
                                          <p:attrName>style.visibility</p:attrName>
                                        </p:attrNameLst>
                                      </p:cBhvr>
                                      <p:to>
                                        <p:strVal val="visible"/>
                                      </p:to>
                                    </p:set>
                                    <p:animEffect transition="in" filter="fade">
                                      <p:cBhvr>
                                        <p:cTn id="267" dur="10"/>
                                        <p:tgtEl>
                                          <p:spTgt spid="42"/>
                                        </p:tgtEl>
                                      </p:cBhvr>
                                    </p:animEffect>
                                  </p:childTnLst>
                                </p:cTn>
                              </p:par>
                              <p:par>
                                <p:cTn id="268" presetID="10" presetClass="entr" presetSubtype="0" repeatCount="indefinite" fill="hold" grpId="2" nodeType="withEffect">
                                  <p:stCondLst>
                                    <p:cond delay="0"/>
                                  </p:stCondLst>
                                  <p:childTnLst>
                                    <p:set>
                                      <p:cBhvr>
                                        <p:cTn id="269" dur="1" fill="hold">
                                          <p:stCondLst>
                                            <p:cond delay="0"/>
                                          </p:stCondLst>
                                        </p:cTn>
                                        <p:tgtEl>
                                          <p:spTgt spid="43"/>
                                        </p:tgtEl>
                                        <p:attrNameLst>
                                          <p:attrName>style.visibility</p:attrName>
                                        </p:attrNameLst>
                                      </p:cBhvr>
                                      <p:to>
                                        <p:strVal val="visible"/>
                                      </p:to>
                                    </p:set>
                                    <p:animEffect transition="in" filter="fade">
                                      <p:cBhvr>
                                        <p:cTn id="270" dur="10"/>
                                        <p:tgtEl>
                                          <p:spTgt spid="43"/>
                                        </p:tgtEl>
                                      </p:cBhvr>
                                    </p:animEffect>
                                  </p:childTnLst>
                                </p:cTn>
                              </p:par>
                              <p:par>
                                <p:cTn id="271" presetID="10" presetClass="entr" presetSubtype="0" repeatCount="indefinite" fill="hold" grpId="2" nodeType="withEffect">
                                  <p:stCondLst>
                                    <p:cond delay="0"/>
                                  </p:stCondLst>
                                  <p:childTnLst>
                                    <p:set>
                                      <p:cBhvr>
                                        <p:cTn id="272" dur="1" fill="hold">
                                          <p:stCondLst>
                                            <p:cond delay="0"/>
                                          </p:stCondLst>
                                        </p:cTn>
                                        <p:tgtEl>
                                          <p:spTgt spid="44"/>
                                        </p:tgtEl>
                                        <p:attrNameLst>
                                          <p:attrName>style.visibility</p:attrName>
                                        </p:attrNameLst>
                                      </p:cBhvr>
                                      <p:to>
                                        <p:strVal val="visible"/>
                                      </p:to>
                                    </p:set>
                                    <p:animEffect transition="in" filter="fade">
                                      <p:cBhvr>
                                        <p:cTn id="273" dur="10"/>
                                        <p:tgtEl>
                                          <p:spTgt spid="44"/>
                                        </p:tgtEl>
                                      </p:cBhvr>
                                    </p:animEffect>
                                  </p:childTnLst>
                                </p:cTn>
                              </p:par>
                              <p:par>
                                <p:cTn id="274" presetID="10" presetClass="entr" presetSubtype="0" repeatCount="indefinite" fill="hold" grpId="2" nodeType="withEffect">
                                  <p:stCondLst>
                                    <p:cond delay="0"/>
                                  </p:stCondLst>
                                  <p:childTnLst>
                                    <p:set>
                                      <p:cBhvr>
                                        <p:cTn id="275" dur="1" fill="hold">
                                          <p:stCondLst>
                                            <p:cond delay="0"/>
                                          </p:stCondLst>
                                        </p:cTn>
                                        <p:tgtEl>
                                          <p:spTgt spid="45"/>
                                        </p:tgtEl>
                                        <p:attrNameLst>
                                          <p:attrName>style.visibility</p:attrName>
                                        </p:attrNameLst>
                                      </p:cBhvr>
                                      <p:to>
                                        <p:strVal val="visible"/>
                                      </p:to>
                                    </p:set>
                                    <p:animEffect transition="in" filter="fade">
                                      <p:cBhvr>
                                        <p:cTn id="276" dur="10"/>
                                        <p:tgtEl>
                                          <p:spTgt spid="45"/>
                                        </p:tgtEl>
                                      </p:cBhvr>
                                    </p:animEffect>
                                  </p:childTnLst>
                                </p:cTn>
                              </p:par>
                              <p:par>
                                <p:cTn id="277" presetID="42" presetClass="path" presetSubtype="0" repeatCount="indefinite" fill="hold" grpId="0" nodeType="withEffect">
                                  <p:stCondLst>
                                    <p:cond delay="2700"/>
                                  </p:stCondLst>
                                  <p:childTnLst>
                                    <p:animMotion origin="layout" path="M 2.96952E-6 -3.79278E-6 L 0.07606 1.18201 " pathEditMode="relative" rAng="0" ptsTypes="AA">
                                      <p:cBhvr>
                                        <p:cTn id="278" dur="6000" fill="hold"/>
                                        <p:tgtEl>
                                          <p:spTgt spid="46"/>
                                        </p:tgtEl>
                                        <p:attrNameLst>
                                          <p:attrName>ppt_x</p:attrName>
                                          <p:attrName>ppt_y</p:attrName>
                                        </p:attrNameLst>
                                      </p:cBhvr>
                                      <p:rCtr x="3803" y="59089"/>
                                    </p:animMotion>
                                  </p:childTnLst>
                                </p:cTn>
                              </p:par>
                              <p:par>
                                <p:cTn id="279" presetID="42" presetClass="path" presetSubtype="0" repeatCount="indefinite" fill="hold" grpId="0" nodeType="withEffect">
                                  <p:stCondLst>
                                    <p:cond delay="1800"/>
                                  </p:stCondLst>
                                  <p:childTnLst>
                                    <p:animMotion origin="layout" path="M -0.14983 -0.17445 L -0.1283 1.21944 " pathEditMode="relative" rAng="0" ptsTypes="AA">
                                      <p:cBhvr>
                                        <p:cTn id="280" dur="6000" fill="hold"/>
                                        <p:tgtEl>
                                          <p:spTgt spid="47"/>
                                        </p:tgtEl>
                                        <p:attrNameLst>
                                          <p:attrName>ppt_x</p:attrName>
                                          <p:attrName>ppt_y</p:attrName>
                                        </p:attrNameLst>
                                      </p:cBhvr>
                                      <p:rCtr x="1076" y="69694"/>
                                    </p:animMotion>
                                  </p:childTnLst>
                                </p:cTn>
                              </p:par>
                              <p:par>
                                <p:cTn id="281" presetID="42" presetClass="path" presetSubtype="0" repeatCount="indefinite" fill="hold" grpId="0" nodeType="withEffect">
                                  <p:stCondLst>
                                    <p:cond delay="1400"/>
                                  </p:stCondLst>
                                  <p:childTnLst>
                                    <p:animMotion origin="layout" path="M 0.16971 -0.32608 L 0.16658 1.20838 " pathEditMode="relative" rAng="0" ptsTypes="AA">
                                      <p:cBhvr>
                                        <p:cTn id="282" dur="8250" fill="hold"/>
                                        <p:tgtEl>
                                          <p:spTgt spid="48"/>
                                        </p:tgtEl>
                                        <p:attrNameLst>
                                          <p:attrName>ppt_x</p:attrName>
                                          <p:attrName>ppt_y</p:attrName>
                                        </p:attrNameLst>
                                      </p:cBhvr>
                                      <p:rCtr x="-156" y="76711"/>
                                    </p:animMotion>
                                  </p:childTnLst>
                                </p:cTn>
                              </p:par>
                              <p:par>
                                <p:cTn id="283" presetID="42" presetClass="path" presetSubtype="0" repeatCount="indefinite" fill="hold" grpId="0" nodeType="withEffect">
                                  <p:stCondLst>
                                    <p:cond delay="600"/>
                                  </p:stCondLst>
                                  <p:childTnLst>
                                    <p:animMotion origin="layout" path="M -0.05002 -0.14315 L 0.08518 1.19565 " pathEditMode="relative" rAng="0" ptsTypes="AA">
                                      <p:cBhvr>
                                        <p:cTn id="284" dur="6250" fill="hold"/>
                                        <p:tgtEl>
                                          <p:spTgt spid="49"/>
                                        </p:tgtEl>
                                        <p:attrNameLst>
                                          <p:attrName>ppt_x</p:attrName>
                                          <p:attrName>ppt_y</p:attrName>
                                        </p:attrNameLst>
                                      </p:cBhvr>
                                      <p:rCtr x="6760" y="66929"/>
                                    </p:animMotion>
                                  </p:childTnLst>
                                </p:cTn>
                              </p:par>
                              <p:par>
                                <p:cTn id="285" presetID="8" presetClass="emph" presetSubtype="0" repeatCount="indefinite" fill="hold" grpId="1" nodeType="withEffect">
                                  <p:stCondLst>
                                    <p:cond delay="0"/>
                                  </p:stCondLst>
                                  <p:childTnLst>
                                    <p:animRot by="21600000">
                                      <p:cBhvr>
                                        <p:cTn id="286" dur="5000" fill="hold"/>
                                        <p:tgtEl>
                                          <p:spTgt spid="46"/>
                                        </p:tgtEl>
                                        <p:attrNameLst>
                                          <p:attrName>r</p:attrName>
                                        </p:attrNameLst>
                                      </p:cBhvr>
                                    </p:animRot>
                                  </p:childTnLst>
                                </p:cTn>
                              </p:par>
                              <p:par>
                                <p:cTn id="287" presetID="8" presetClass="emph" presetSubtype="0" repeatCount="indefinite" fill="hold" grpId="1" nodeType="withEffect">
                                  <p:stCondLst>
                                    <p:cond delay="0"/>
                                  </p:stCondLst>
                                  <p:childTnLst>
                                    <p:animRot by="21600000">
                                      <p:cBhvr>
                                        <p:cTn id="288" dur="3000" fill="hold"/>
                                        <p:tgtEl>
                                          <p:spTgt spid="47"/>
                                        </p:tgtEl>
                                        <p:attrNameLst>
                                          <p:attrName>r</p:attrName>
                                        </p:attrNameLst>
                                      </p:cBhvr>
                                    </p:animRot>
                                  </p:childTnLst>
                                </p:cTn>
                              </p:par>
                              <p:par>
                                <p:cTn id="289" presetID="8" presetClass="emph" presetSubtype="0" repeatCount="indefinite" fill="hold" grpId="1" nodeType="withEffect">
                                  <p:stCondLst>
                                    <p:cond delay="0"/>
                                  </p:stCondLst>
                                  <p:childTnLst>
                                    <p:animRot by="21600000">
                                      <p:cBhvr>
                                        <p:cTn id="290" dur="2500" fill="hold"/>
                                        <p:tgtEl>
                                          <p:spTgt spid="48"/>
                                        </p:tgtEl>
                                        <p:attrNameLst>
                                          <p:attrName>r</p:attrName>
                                        </p:attrNameLst>
                                      </p:cBhvr>
                                    </p:animRot>
                                  </p:childTnLst>
                                </p:cTn>
                              </p:par>
                              <p:par>
                                <p:cTn id="291" presetID="8" presetClass="emph" presetSubtype="0" repeatCount="indefinite" fill="hold" grpId="1" nodeType="withEffect">
                                  <p:stCondLst>
                                    <p:cond delay="0"/>
                                  </p:stCondLst>
                                  <p:childTnLst>
                                    <p:animRot by="21600000">
                                      <p:cBhvr>
                                        <p:cTn id="292" dur="3500" fill="hold"/>
                                        <p:tgtEl>
                                          <p:spTgt spid="49"/>
                                        </p:tgtEl>
                                        <p:attrNameLst>
                                          <p:attrName>r</p:attrName>
                                        </p:attrNameLst>
                                      </p:cBhvr>
                                    </p:animRot>
                                  </p:childTnLst>
                                </p:cTn>
                              </p:par>
                              <p:par>
                                <p:cTn id="293" presetID="10" presetClass="entr" presetSubtype="0" repeatCount="indefinite" fill="hold" grpId="2" nodeType="withEffect">
                                  <p:stCondLst>
                                    <p:cond delay="0"/>
                                  </p:stCondLst>
                                  <p:childTnLst>
                                    <p:set>
                                      <p:cBhvr>
                                        <p:cTn id="294" dur="1" fill="hold">
                                          <p:stCondLst>
                                            <p:cond delay="0"/>
                                          </p:stCondLst>
                                        </p:cTn>
                                        <p:tgtEl>
                                          <p:spTgt spid="46"/>
                                        </p:tgtEl>
                                        <p:attrNameLst>
                                          <p:attrName>style.visibility</p:attrName>
                                        </p:attrNameLst>
                                      </p:cBhvr>
                                      <p:to>
                                        <p:strVal val="visible"/>
                                      </p:to>
                                    </p:set>
                                    <p:animEffect transition="in" filter="fade">
                                      <p:cBhvr>
                                        <p:cTn id="295" dur="10"/>
                                        <p:tgtEl>
                                          <p:spTgt spid="46"/>
                                        </p:tgtEl>
                                      </p:cBhvr>
                                    </p:animEffect>
                                  </p:childTnLst>
                                </p:cTn>
                              </p:par>
                              <p:par>
                                <p:cTn id="296" presetID="10" presetClass="entr" presetSubtype="0" repeatCount="indefinite" fill="hold" grpId="2" nodeType="withEffect">
                                  <p:stCondLst>
                                    <p:cond delay="0"/>
                                  </p:stCondLst>
                                  <p:childTnLst>
                                    <p:set>
                                      <p:cBhvr>
                                        <p:cTn id="297" dur="1" fill="hold">
                                          <p:stCondLst>
                                            <p:cond delay="0"/>
                                          </p:stCondLst>
                                        </p:cTn>
                                        <p:tgtEl>
                                          <p:spTgt spid="47"/>
                                        </p:tgtEl>
                                        <p:attrNameLst>
                                          <p:attrName>style.visibility</p:attrName>
                                        </p:attrNameLst>
                                      </p:cBhvr>
                                      <p:to>
                                        <p:strVal val="visible"/>
                                      </p:to>
                                    </p:set>
                                    <p:animEffect transition="in" filter="fade">
                                      <p:cBhvr>
                                        <p:cTn id="298" dur="10"/>
                                        <p:tgtEl>
                                          <p:spTgt spid="47"/>
                                        </p:tgtEl>
                                      </p:cBhvr>
                                    </p:animEffect>
                                  </p:childTnLst>
                                </p:cTn>
                              </p:par>
                              <p:par>
                                <p:cTn id="299" presetID="10" presetClass="entr" presetSubtype="0" repeatCount="indefinite" fill="hold" grpId="2" nodeType="withEffect">
                                  <p:stCondLst>
                                    <p:cond delay="0"/>
                                  </p:stCondLst>
                                  <p:childTnLst>
                                    <p:set>
                                      <p:cBhvr>
                                        <p:cTn id="300" dur="1" fill="hold">
                                          <p:stCondLst>
                                            <p:cond delay="0"/>
                                          </p:stCondLst>
                                        </p:cTn>
                                        <p:tgtEl>
                                          <p:spTgt spid="48"/>
                                        </p:tgtEl>
                                        <p:attrNameLst>
                                          <p:attrName>style.visibility</p:attrName>
                                        </p:attrNameLst>
                                      </p:cBhvr>
                                      <p:to>
                                        <p:strVal val="visible"/>
                                      </p:to>
                                    </p:set>
                                    <p:animEffect transition="in" filter="fade">
                                      <p:cBhvr>
                                        <p:cTn id="301" dur="10"/>
                                        <p:tgtEl>
                                          <p:spTgt spid="48"/>
                                        </p:tgtEl>
                                      </p:cBhvr>
                                    </p:animEffect>
                                  </p:childTnLst>
                                </p:cTn>
                              </p:par>
                              <p:par>
                                <p:cTn id="302" presetID="10" presetClass="entr" presetSubtype="0" repeatCount="indefinite" fill="hold" grpId="2" nodeType="withEffect">
                                  <p:stCondLst>
                                    <p:cond delay="0"/>
                                  </p:stCondLst>
                                  <p:childTnLst>
                                    <p:set>
                                      <p:cBhvr>
                                        <p:cTn id="303" dur="1" fill="hold">
                                          <p:stCondLst>
                                            <p:cond delay="0"/>
                                          </p:stCondLst>
                                        </p:cTn>
                                        <p:tgtEl>
                                          <p:spTgt spid="49"/>
                                        </p:tgtEl>
                                        <p:attrNameLst>
                                          <p:attrName>style.visibility</p:attrName>
                                        </p:attrNameLst>
                                      </p:cBhvr>
                                      <p:to>
                                        <p:strVal val="visible"/>
                                      </p:to>
                                    </p:set>
                                    <p:animEffect transition="in" filter="fade">
                                      <p:cBhvr>
                                        <p:cTn id="304" dur="10"/>
                                        <p:tgtEl>
                                          <p:spTgt spid="49"/>
                                        </p:tgtEl>
                                      </p:cBhvr>
                                    </p:animEffect>
                                  </p:childTnLst>
                                </p:cTn>
                              </p:par>
                              <p:par>
                                <p:cTn id="305" presetID="56" presetClass="entr" presetSubtype="0" fill="hold" grpId="1" nodeType="withEffect">
                                  <p:stCondLst>
                                    <p:cond delay="2000"/>
                                  </p:stCondLst>
                                  <p:iterate type="lt">
                                    <p:tmPct val="10000"/>
                                  </p:iterate>
                                  <p:childTnLst>
                                    <p:set>
                                      <p:cBhvr>
                                        <p:cTn id="306" dur="1" fill="hold">
                                          <p:stCondLst>
                                            <p:cond delay="0"/>
                                          </p:stCondLst>
                                        </p:cTn>
                                        <p:tgtEl>
                                          <p:spTgt spid="50"/>
                                        </p:tgtEl>
                                        <p:attrNameLst>
                                          <p:attrName>style.visibility</p:attrName>
                                        </p:attrNameLst>
                                      </p:cBhvr>
                                      <p:to>
                                        <p:strVal val="visible"/>
                                      </p:to>
                                    </p:set>
                                    <p:anim by="(-#ppt_w*2)" calcmode="lin" valueType="num">
                                      <p:cBhvr rctx="PPT">
                                        <p:cTn id="307" dur="500" autoRev="1" fill="hold">
                                          <p:stCondLst>
                                            <p:cond delay="0"/>
                                          </p:stCondLst>
                                        </p:cTn>
                                        <p:tgtEl>
                                          <p:spTgt spid="50"/>
                                        </p:tgtEl>
                                        <p:attrNameLst>
                                          <p:attrName>ppt_w</p:attrName>
                                        </p:attrNameLst>
                                      </p:cBhvr>
                                    </p:anim>
                                    <p:anim by="(#ppt_w*0.50)" calcmode="lin" valueType="num">
                                      <p:cBhvr>
                                        <p:cTn id="308" dur="500" decel="50000" autoRev="1" fill="hold">
                                          <p:stCondLst>
                                            <p:cond delay="0"/>
                                          </p:stCondLst>
                                        </p:cTn>
                                        <p:tgtEl>
                                          <p:spTgt spid="50"/>
                                        </p:tgtEl>
                                        <p:attrNameLst>
                                          <p:attrName>ppt_x</p:attrName>
                                        </p:attrNameLst>
                                      </p:cBhvr>
                                    </p:anim>
                                    <p:anim from="(-#ppt_h/2)" to="(#ppt_y)" calcmode="lin" valueType="num">
                                      <p:cBhvr>
                                        <p:cTn id="309" dur="1000" fill="hold">
                                          <p:stCondLst>
                                            <p:cond delay="0"/>
                                          </p:stCondLst>
                                        </p:cTn>
                                        <p:tgtEl>
                                          <p:spTgt spid="50"/>
                                        </p:tgtEl>
                                        <p:attrNameLst>
                                          <p:attrName>ppt_y</p:attrName>
                                        </p:attrNameLst>
                                      </p:cBhvr>
                                    </p:anim>
                                    <p:animRot by="21600000">
                                      <p:cBhvr>
                                        <p:cTn id="310" dur="1000" fill="hold">
                                          <p:stCondLst>
                                            <p:cond delay="0"/>
                                          </p:stCondLst>
                                        </p:cTn>
                                        <p:tgtEl>
                                          <p:spTgt spid="50"/>
                                        </p:tgtEl>
                                        <p:attrNameLst>
                                          <p:attrName>r</p:attrName>
                                        </p:attrNameLst>
                                      </p:cBhvr>
                                    </p:animRot>
                                  </p:childTnLst>
                                </p:cTn>
                              </p:par>
                              <p:par>
                                <p:cTn id="311" presetID="42" presetClass="entr" presetSubtype="0" fill="hold" grpId="0" nodeType="withEffect">
                                  <p:stCondLst>
                                    <p:cond delay="3500"/>
                                  </p:stCondLst>
                                  <p:childTnLst>
                                    <p:set>
                                      <p:cBhvr>
                                        <p:cTn id="312" dur="1" fill="hold">
                                          <p:stCondLst>
                                            <p:cond delay="0"/>
                                          </p:stCondLst>
                                        </p:cTn>
                                        <p:tgtEl>
                                          <p:spTgt spid="51"/>
                                        </p:tgtEl>
                                        <p:attrNameLst>
                                          <p:attrName>style.visibility</p:attrName>
                                        </p:attrNameLst>
                                      </p:cBhvr>
                                      <p:to>
                                        <p:strVal val="visible"/>
                                      </p:to>
                                    </p:set>
                                    <p:animEffect transition="in" filter="fade">
                                      <p:cBhvr>
                                        <p:cTn id="313" dur="1000"/>
                                        <p:tgtEl>
                                          <p:spTgt spid="51"/>
                                        </p:tgtEl>
                                      </p:cBhvr>
                                    </p:animEffect>
                                    <p:anim calcmode="lin" valueType="num">
                                      <p:cBhvr>
                                        <p:cTn id="314" dur="1000" fill="hold"/>
                                        <p:tgtEl>
                                          <p:spTgt spid="51"/>
                                        </p:tgtEl>
                                        <p:attrNameLst>
                                          <p:attrName>ppt_x</p:attrName>
                                        </p:attrNameLst>
                                      </p:cBhvr>
                                      <p:tavLst>
                                        <p:tav tm="0">
                                          <p:val>
                                            <p:strVal val="#ppt_x"/>
                                          </p:val>
                                        </p:tav>
                                        <p:tav tm="100000">
                                          <p:val>
                                            <p:strVal val="#ppt_x"/>
                                          </p:val>
                                        </p:tav>
                                      </p:tavLst>
                                    </p:anim>
                                    <p:anim calcmode="lin" valueType="num">
                                      <p:cBhvr>
                                        <p:cTn id="31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P spid="50" grpId="1"/>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p:cNvPicPr>
            <a:picLocks noChangeAspect="1" noChangeArrowheads="1"/>
          </p:cNvPicPr>
          <p:nvPr/>
        </p:nvPicPr>
        <p:blipFill>
          <a:blip r:embed="rId3"/>
          <a:stretch>
            <a:fillRect/>
          </a:stretch>
        </p:blipFill>
        <p:spPr bwMode="auto">
          <a:xfrm>
            <a:off x="40680" y="1865170"/>
            <a:ext cx="3026118" cy="3225019"/>
          </a:xfrm>
          <a:prstGeom prst="rect">
            <a:avLst/>
          </a:prstGeom>
          <a:noFill/>
          <a:effectLst/>
        </p:spPr>
      </p:pic>
      <p:sp>
        <p:nvSpPr>
          <p:cNvPr id="2" name="TextBox 94"/>
          <p:cNvSpPr txBox="1"/>
          <p:nvPr/>
        </p:nvSpPr>
        <p:spPr>
          <a:xfrm>
            <a:off x="4116860" y="1224981"/>
            <a:ext cx="1960761" cy="553982"/>
          </a:xfrm>
          <a:prstGeom prst="rect">
            <a:avLst/>
          </a:prstGeom>
          <a:noFill/>
        </p:spPr>
        <p:txBody>
          <a:bodyPr wrap="none" lIns="91424" tIns="45712" rIns="91424" bIns="45712" rtlCol="0">
            <a:spAutoFit/>
            <a:scene3d>
              <a:camera prst="orthographicFront"/>
              <a:lightRig rig="flat" dir="t"/>
            </a:scene3d>
            <a:sp3d extrusionH="38100">
              <a:extrusionClr>
                <a:srgbClr val="FBD04E"/>
              </a:extrusionClr>
            </a:sp3d>
          </a:bodyPr>
          <a:lstStyle>
            <a:defPPr>
              <a:defRPr lang="zh-CN"/>
            </a:defPPr>
            <a:lvl1pPr algn="ctr">
              <a:defRPr sz="5300" b="1">
                <a:gradFill flip="none" rotWithShape="1">
                  <a:gsLst>
                    <a:gs pos="39000">
                      <a:srgbClr val="FFFCB3"/>
                    </a:gs>
                    <a:gs pos="100000">
                      <a:srgbClr val="E2BD65"/>
                    </a:gs>
                    <a:gs pos="75000">
                      <a:srgbClr val="FEA412"/>
                    </a:gs>
                  </a:gsLst>
                  <a:lin ang="2700000" scaled="1"/>
                  <a:tileRect/>
                </a:gradFill>
                <a:effectLst>
                  <a:outerShdw blurRad="381000" algn="tl" rotWithShape="0">
                    <a:srgbClr val="FFFF00">
                      <a:alpha val="24000"/>
                    </a:srgbClr>
                  </a:outerShdw>
                </a:effectLst>
                <a:latin typeface="微软雅黑" panose="020B0503020204020204" pitchFamily="34" charset="-122"/>
                <a:ea typeface="微软雅黑" panose="020B0503020204020204" pitchFamily="34" charset="-122"/>
              </a:defRPr>
            </a:lvl1pPr>
          </a:lstStyle>
          <a:p>
            <a:r>
              <a:rPr lang="zh-CN" altLang="en-US" sz="3000"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其他节目</a:t>
            </a:r>
          </a:p>
        </p:txBody>
      </p:sp>
      <p:pic>
        <p:nvPicPr>
          <p:cNvPr id="8" name="颁奖盛典"/>
          <p:cNvPicPr>
            <a:picLocks noChangeAspect="1" noChangeArrowheads="1"/>
          </p:cNvPicPr>
          <p:nvPr/>
        </p:nvPicPr>
        <p:blipFill>
          <a:blip r:embed="rId4" cstate="screen"/>
          <a:stretch>
            <a:fillRect/>
          </a:stretch>
        </p:blipFill>
        <p:spPr bwMode="auto">
          <a:xfrm>
            <a:off x="-118020" y="3929328"/>
            <a:ext cx="3251417" cy="1395752"/>
          </a:xfrm>
          <a:prstGeom prst="rect">
            <a:avLst/>
          </a:prstGeom>
          <a:noFill/>
          <a:ln w="9525">
            <a:noFill/>
            <a:miter lim="800000"/>
            <a:headEnd/>
            <a:tailEnd/>
          </a:ln>
        </p:spPr>
      </p:pic>
      <p:sp>
        <p:nvSpPr>
          <p:cNvPr id="9" name="椭圆 8"/>
          <p:cNvSpPr/>
          <p:nvPr/>
        </p:nvSpPr>
        <p:spPr>
          <a:xfrm rot="2270211">
            <a:off x="429608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0" name="椭圆 9"/>
          <p:cNvSpPr/>
          <p:nvPr/>
        </p:nvSpPr>
        <p:spPr>
          <a:xfrm rot="4680544">
            <a:off x="4621287"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1" name="椭圆 10"/>
          <p:cNvSpPr/>
          <p:nvPr/>
        </p:nvSpPr>
        <p:spPr>
          <a:xfrm rot="2084213" flipH="1">
            <a:off x="411542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2" name="椭圆 11"/>
          <p:cNvSpPr/>
          <p:nvPr/>
        </p:nvSpPr>
        <p:spPr>
          <a:xfrm rot="3120000">
            <a:off x="466772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3" name="椭圆 12"/>
          <p:cNvSpPr/>
          <p:nvPr/>
        </p:nvSpPr>
        <p:spPr>
          <a:xfrm rot="3006897">
            <a:off x="4996796" y="-372270"/>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4" name="椭圆 13"/>
          <p:cNvSpPr/>
          <p:nvPr/>
        </p:nvSpPr>
        <p:spPr>
          <a:xfrm rot="2270211">
            <a:off x="427822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5" name="椭圆 14"/>
          <p:cNvSpPr/>
          <p:nvPr/>
        </p:nvSpPr>
        <p:spPr>
          <a:xfrm rot="4680544">
            <a:off x="4603428"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6" name="椭圆 15"/>
          <p:cNvSpPr/>
          <p:nvPr/>
        </p:nvSpPr>
        <p:spPr>
          <a:xfrm rot="2084213" flipH="1">
            <a:off x="409756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7" name="椭圆 16"/>
          <p:cNvSpPr/>
          <p:nvPr/>
        </p:nvSpPr>
        <p:spPr>
          <a:xfrm rot="3120000">
            <a:off x="464867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8" name="椭圆 17"/>
          <p:cNvSpPr/>
          <p:nvPr/>
        </p:nvSpPr>
        <p:spPr>
          <a:xfrm rot="2270211">
            <a:off x="304275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9" name="椭圆 18"/>
          <p:cNvSpPr/>
          <p:nvPr/>
        </p:nvSpPr>
        <p:spPr>
          <a:xfrm rot="3120000">
            <a:off x="337157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0" name="椭圆 19"/>
          <p:cNvSpPr/>
          <p:nvPr/>
        </p:nvSpPr>
        <p:spPr>
          <a:xfrm rot="3006897">
            <a:off x="3646646" y="-75031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1" name="椭圆 20"/>
          <p:cNvSpPr/>
          <p:nvPr/>
        </p:nvSpPr>
        <p:spPr>
          <a:xfrm rot="1199333">
            <a:off x="2592533" y="-844402"/>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2" name="椭圆 21"/>
          <p:cNvSpPr/>
          <p:nvPr/>
        </p:nvSpPr>
        <p:spPr>
          <a:xfrm rot="2270211">
            <a:off x="302489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3" name="椭圆 22"/>
          <p:cNvSpPr/>
          <p:nvPr/>
        </p:nvSpPr>
        <p:spPr>
          <a:xfrm rot="3120000">
            <a:off x="335252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4" name="椭圆 23"/>
          <p:cNvSpPr/>
          <p:nvPr/>
        </p:nvSpPr>
        <p:spPr>
          <a:xfrm rot="3006897">
            <a:off x="3628787" y="-750313"/>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5" name="椭圆 24"/>
          <p:cNvSpPr/>
          <p:nvPr/>
        </p:nvSpPr>
        <p:spPr>
          <a:xfrm rot="2270211">
            <a:off x="1584597" y="-417556"/>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6" name="椭圆 25"/>
          <p:cNvSpPr/>
          <p:nvPr/>
        </p:nvSpPr>
        <p:spPr>
          <a:xfrm rot="4680544">
            <a:off x="1721858" y="-743722"/>
            <a:ext cx="140494" cy="14287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7" name="椭圆 26"/>
          <p:cNvSpPr/>
          <p:nvPr/>
        </p:nvSpPr>
        <p:spPr>
          <a:xfrm rot="2084213" flipH="1">
            <a:off x="1187268" y="-893806"/>
            <a:ext cx="79772" cy="8096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8" name="椭圆 27"/>
          <p:cNvSpPr/>
          <p:nvPr/>
        </p:nvSpPr>
        <p:spPr>
          <a:xfrm rot="3120000">
            <a:off x="1768293" y="-647282"/>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9" name="椭圆 28"/>
          <p:cNvSpPr/>
          <p:nvPr/>
        </p:nvSpPr>
        <p:spPr>
          <a:xfrm rot="3006897">
            <a:off x="2134478" y="-21025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0" name="椭圆 29"/>
          <p:cNvSpPr/>
          <p:nvPr/>
        </p:nvSpPr>
        <p:spPr>
          <a:xfrm rot="1199333">
            <a:off x="1284899" y="-623534"/>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1" name="椭圆 30"/>
          <p:cNvSpPr/>
          <p:nvPr/>
        </p:nvSpPr>
        <p:spPr>
          <a:xfrm rot="4680544">
            <a:off x="1703999" y="-743722"/>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2" name="椭圆 31"/>
          <p:cNvSpPr/>
          <p:nvPr/>
        </p:nvSpPr>
        <p:spPr>
          <a:xfrm rot="2084213" flipH="1">
            <a:off x="1169408" y="-893806"/>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3" name="椭圆 32"/>
          <p:cNvSpPr/>
          <p:nvPr/>
        </p:nvSpPr>
        <p:spPr>
          <a:xfrm rot="3120000">
            <a:off x="1749243" y="-647282"/>
            <a:ext cx="98822" cy="10120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4" name="椭圆 33"/>
          <p:cNvSpPr/>
          <p:nvPr/>
        </p:nvSpPr>
        <p:spPr>
          <a:xfrm rot="2270211">
            <a:off x="574305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5" name="椭圆 34"/>
          <p:cNvSpPr/>
          <p:nvPr/>
        </p:nvSpPr>
        <p:spPr>
          <a:xfrm rot="2084213" flipH="1">
            <a:off x="5393776"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6" name="椭圆 35"/>
          <p:cNvSpPr/>
          <p:nvPr/>
        </p:nvSpPr>
        <p:spPr>
          <a:xfrm rot="3006897">
            <a:off x="6232365" y="-552565"/>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7" name="椭圆 36"/>
          <p:cNvSpPr/>
          <p:nvPr/>
        </p:nvSpPr>
        <p:spPr>
          <a:xfrm rot="1199333">
            <a:off x="5472746" y="-623533"/>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8" name="椭圆 37"/>
          <p:cNvSpPr/>
          <p:nvPr/>
        </p:nvSpPr>
        <p:spPr>
          <a:xfrm rot="2270211">
            <a:off x="572519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9" name="椭圆 38"/>
          <p:cNvSpPr/>
          <p:nvPr/>
        </p:nvSpPr>
        <p:spPr>
          <a:xfrm rot="2084213" flipH="1">
            <a:off x="5375917"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0" name="椭圆 39"/>
          <p:cNvSpPr/>
          <p:nvPr/>
        </p:nvSpPr>
        <p:spPr>
          <a:xfrm rot="3006897">
            <a:off x="6214506" y="-552565"/>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1" name="椭圆 40"/>
          <p:cNvSpPr/>
          <p:nvPr/>
        </p:nvSpPr>
        <p:spPr>
          <a:xfrm rot="1199333">
            <a:off x="5454887" y="-623533"/>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2" name="椭圆 41"/>
          <p:cNvSpPr/>
          <p:nvPr/>
        </p:nvSpPr>
        <p:spPr>
          <a:xfrm rot="2270211">
            <a:off x="700698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3" name="椭圆 42"/>
          <p:cNvSpPr/>
          <p:nvPr/>
        </p:nvSpPr>
        <p:spPr>
          <a:xfrm rot="2084213" flipH="1">
            <a:off x="644142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4" name="椭圆 43"/>
          <p:cNvSpPr/>
          <p:nvPr/>
        </p:nvSpPr>
        <p:spPr>
          <a:xfrm rot="3006897">
            <a:off x="7372942" y="-696306"/>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5" name="椭圆 44"/>
          <p:cNvSpPr/>
          <p:nvPr/>
        </p:nvSpPr>
        <p:spPr>
          <a:xfrm rot="1199333">
            <a:off x="6768890" y="-790396"/>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6" name="椭圆 45"/>
          <p:cNvSpPr/>
          <p:nvPr/>
        </p:nvSpPr>
        <p:spPr>
          <a:xfrm rot="2270211">
            <a:off x="698912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7" name="椭圆 46"/>
          <p:cNvSpPr/>
          <p:nvPr/>
        </p:nvSpPr>
        <p:spPr>
          <a:xfrm rot="2084213" flipH="1">
            <a:off x="642356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8" name="椭圆 47"/>
          <p:cNvSpPr/>
          <p:nvPr/>
        </p:nvSpPr>
        <p:spPr>
          <a:xfrm rot="3006897">
            <a:off x="7355083" y="-696307"/>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9" name="椭圆 48"/>
          <p:cNvSpPr/>
          <p:nvPr/>
        </p:nvSpPr>
        <p:spPr>
          <a:xfrm rot="1199333">
            <a:off x="6751031" y="-790396"/>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0" name="TextBox 368"/>
          <p:cNvSpPr txBox="1"/>
          <p:nvPr/>
        </p:nvSpPr>
        <p:spPr>
          <a:xfrm>
            <a:off x="2385948" y="1888406"/>
            <a:ext cx="5422586" cy="923313"/>
          </a:xfrm>
          <a:prstGeom prst="rect">
            <a:avLst/>
          </a:prstGeom>
          <a:noFill/>
        </p:spPr>
        <p:txBody>
          <a:bodyPr wrap="square" lIns="91424" tIns="45712" rIns="91424" bIns="45712" rtlCol="0">
            <a:spAutoFit/>
            <a:scene3d>
              <a:camera prst="orthographicFront"/>
              <a:lightRig rig="flat" dir="t"/>
            </a:scene3d>
            <a:sp3d extrusionH="38100">
              <a:extrusionClr>
                <a:srgbClr val="FBD04E"/>
              </a:extrusionClr>
            </a:sp3d>
          </a:bodyPr>
          <a:lstStyle>
            <a:defPPr>
              <a:defRPr lang="zh-CN"/>
            </a:defPPr>
            <a:lvl1pPr>
              <a:defRPr sz="6000" b="1" kern="0" spc="60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defRPr>
            </a:lvl1pPr>
          </a:lstStyle>
          <a:p>
            <a:pPr algn="ctr"/>
            <a:r>
              <a:rPr lang="en-US" altLang="zh-CN" sz="5400" spc="0" dirty="0"/>
              <a:t>《</a:t>
            </a:r>
            <a:r>
              <a:rPr lang="zh-CN" altLang="en-US" sz="5400" spc="0" dirty="0"/>
              <a:t>自己添加好了</a:t>
            </a:r>
            <a:r>
              <a:rPr lang="en-US" altLang="zh-CN" sz="5400" spc="0" dirty="0"/>
              <a:t>》</a:t>
            </a:r>
            <a:endParaRPr lang="zh-CN" altLang="en-US" sz="5400" spc="0" dirty="0"/>
          </a:p>
        </p:txBody>
      </p:sp>
      <p:sp>
        <p:nvSpPr>
          <p:cNvPr id="51" name="TextBox 368"/>
          <p:cNvSpPr txBox="1"/>
          <p:nvPr/>
        </p:nvSpPr>
        <p:spPr>
          <a:xfrm>
            <a:off x="2907089" y="2869678"/>
            <a:ext cx="4380303" cy="461648"/>
          </a:xfrm>
          <a:prstGeom prst="rect">
            <a:avLst/>
          </a:prstGeom>
          <a:noFill/>
        </p:spPr>
        <p:txBody>
          <a:bodyPr wrap="square" lIns="91424" tIns="45712" rIns="91424" bIns="45712" rtlCol="0">
            <a:spAutoFit/>
            <a:scene3d>
              <a:camera prst="orthographicFront"/>
              <a:lightRig rig="flat" dir="t"/>
            </a:scene3d>
            <a:sp3d extrusionH="38100">
              <a:extrusionClr>
                <a:srgbClr val="FBD04E"/>
              </a:extrusionClr>
            </a:sp3d>
          </a:bodyPr>
          <a:lstStyle>
            <a:defPPr>
              <a:defRPr lang="zh-CN"/>
            </a:defPPr>
            <a:lvl1pPr algn="ctr">
              <a:defRPr sz="4000" b="1">
                <a:gradFill flip="none" rotWithShape="1">
                  <a:gsLst>
                    <a:gs pos="39000">
                      <a:srgbClr val="FFFCB3"/>
                    </a:gs>
                    <a:gs pos="100000">
                      <a:srgbClr val="E2BD65"/>
                    </a:gs>
                    <a:gs pos="75000">
                      <a:srgbClr val="FEA412"/>
                    </a:gs>
                  </a:gsLst>
                  <a:path path="circle">
                    <a:fillToRect l="50000" t="50000" r="50000" b="50000"/>
                  </a:path>
                  <a:tileRect/>
                </a:gradFill>
                <a:effectLst>
                  <a:outerShdw blurRad="292100" algn="tl" rotWithShape="0">
                    <a:srgbClr val="7A0000">
                      <a:alpha val="85882"/>
                    </a:srgbClr>
                  </a:outerShdw>
                </a:effectLst>
                <a:latin typeface="微软雅黑" panose="020B0503020204020204" pitchFamily="34" charset="-122"/>
                <a:ea typeface="微软雅黑" panose="020B0503020204020204" pitchFamily="34" charset="-122"/>
              </a:defRPr>
            </a:lvl1pPr>
          </a:lstStyle>
          <a:p>
            <a:r>
              <a:rPr lang="zh-CN" altLang="en-US" sz="2400"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latin typeface="造字工房俊雅（非商用）常规体" pitchFamily="50" charset="-122"/>
                <a:ea typeface="造字工房俊雅（非商用）常规体" pitchFamily="50" charset="-122"/>
              </a:rPr>
              <a:t>演奏者：李小姐</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6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path" presetSubtype="0" repeatCount="indefinite" fill="hold" grpId="0" nodeType="withEffect">
                                  <p:stCondLst>
                                    <p:cond delay="0"/>
                                  </p:stCondLst>
                                  <p:childTnLst>
                                    <p:animMotion origin="layout" path="M 9.40349E-7 2.30342E-6 L 0.03386 1.11517 " pathEditMode="relative" rAng="0" ptsTypes="AA">
                                      <p:cBhvr>
                                        <p:cTn id="14" dur="5000" fill="hold"/>
                                        <p:tgtEl>
                                          <p:spTgt spid="9"/>
                                        </p:tgtEl>
                                        <p:attrNameLst>
                                          <p:attrName>ppt_x</p:attrName>
                                          <p:attrName>ppt_y</p:attrName>
                                        </p:attrNameLst>
                                      </p:cBhvr>
                                      <p:rCtr x="1693" y="55759"/>
                                    </p:animMotion>
                                  </p:childTnLst>
                                </p:cTn>
                              </p:par>
                              <p:par>
                                <p:cTn id="15" presetID="42" presetClass="path" presetSubtype="0" repeatCount="indefinite" fill="hold" grpId="0" nodeType="withEffect">
                                  <p:stCondLst>
                                    <p:cond delay="1100"/>
                                  </p:stCondLst>
                                  <p:childTnLst>
                                    <p:animMotion origin="layout" path="M -4.46731E-6 -4.56059E-6 L 0.04012 1.24908 " pathEditMode="relative" rAng="0" ptsTypes="AA">
                                      <p:cBhvr>
                                        <p:cTn id="16" dur="6000" fill="hold"/>
                                        <p:tgtEl>
                                          <p:spTgt spid="10"/>
                                        </p:tgtEl>
                                        <p:attrNameLst>
                                          <p:attrName>ppt_x</p:attrName>
                                          <p:attrName>ppt_y</p:attrName>
                                        </p:attrNameLst>
                                      </p:cBhvr>
                                      <p:rCtr x="2006" y="62442"/>
                                    </p:animMotion>
                                  </p:childTnLst>
                                </p:cTn>
                              </p:par>
                              <p:par>
                                <p:cTn id="17" presetID="42" presetClass="path" presetSubtype="0" repeatCount="indefinite" fill="hold" grpId="0" nodeType="withEffect">
                                  <p:stCondLst>
                                    <p:cond delay="900"/>
                                  </p:stCondLst>
                                  <p:childTnLst>
                                    <p:animMotion origin="layout" path="M -0.08159 -0.17445 L -0.02482 1.21944 " pathEditMode="relative" rAng="0" ptsTypes="AA">
                                      <p:cBhvr>
                                        <p:cTn id="18" dur="4500" fill="hold"/>
                                        <p:tgtEl>
                                          <p:spTgt spid="11"/>
                                        </p:tgtEl>
                                        <p:attrNameLst>
                                          <p:attrName>ppt_x</p:attrName>
                                          <p:attrName>ppt_y</p:attrName>
                                        </p:attrNameLst>
                                      </p:cBhvr>
                                      <p:rCtr x="2830" y="69694"/>
                                    </p:animMotion>
                                  </p:childTnLst>
                                </p:cTn>
                              </p:par>
                              <p:par>
                                <p:cTn id="19" presetID="42" presetClass="path" presetSubtype="0" repeatCount="indefinite" fill="hold" grpId="0" nodeType="withEffect">
                                  <p:stCondLst>
                                    <p:cond delay="1200"/>
                                  </p:stCondLst>
                                  <p:childTnLst>
                                    <p:animMotion origin="layout" path="M 0.06864 -0.49145 L 0.16137 1.22363 " pathEditMode="relative" rAng="0" ptsTypes="AA">
                                      <p:cBhvr>
                                        <p:cTn id="20" dur="6500" fill="hold"/>
                                        <p:tgtEl>
                                          <p:spTgt spid="12"/>
                                        </p:tgtEl>
                                        <p:attrNameLst>
                                          <p:attrName>ppt_x</p:attrName>
                                          <p:attrName>ppt_y</p:attrName>
                                        </p:attrNameLst>
                                      </p:cBhvr>
                                      <p:rCtr x="4637" y="85754"/>
                                    </p:animMotion>
                                  </p:childTnLst>
                                </p:cTn>
                              </p:par>
                              <p:par>
                                <p:cTn id="21" presetID="42" presetClass="path" presetSubtype="0" repeatCount="indefinite" fill="hold" grpId="0" nodeType="withEffect">
                                  <p:stCondLst>
                                    <p:cond delay="500"/>
                                  </p:stCondLst>
                                  <p:childTnLst>
                                    <p:animMotion origin="layout" path="M 0.096 -0.26333 L 0.15104 1.11 " pathEditMode="relative" rAng="0" ptsTypes="AA">
                                      <p:cBhvr>
                                        <p:cTn id="22" dur="5000" fill="hold"/>
                                        <p:tgtEl>
                                          <p:spTgt spid="13"/>
                                        </p:tgtEl>
                                        <p:attrNameLst>
                                          <p:attrName>ppt_x</p:attrName>
                                          <p:attrName>ppt_y</p:attrName>
                                        </p:attrNameLst>
                                      </p:cBhvr>
                                      <p:rCtr x="2743" y="68667"/>
                                    </p:animMotion>
                                  </p:childTnLst>
                                </p:cTn>
                              </p:par>
                              <p:par>
                                <p:cTn id="23" presetID="8" presetClass="emph" presetSubtype="0" repeatCount="indefinite" fill="hold" grpId="1" nodeType="withEffect">
                                  <p:stCondLst>
                                    <p:cond delay="0"/>
                                  </p:stCondLst>
                                  <p:childTnLst>
                                    <p:animRot by="21600000">
                                      <p:cBhvr>
                                        <p:cTn id="24" dur="5000" fill="hold"/>
                                        <p:tgtEl>
                                          <p:spTgt spid="9"/>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4000" fill="hold"/>
                                        <p:tgtEl>
                                          <p:spTgt spid="10"/>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3000" fill="hold"/>
                                        <p:tgtEl>
                                          <p:spTgt spid="11"/>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2000" fill="hold"/>
                                        <p:tgtEl>
                                          <p:spTgt spid="12"/>
                                        </p:tgtEl>
                                        <p:attrNameLst>
                                          <p:attrName>r</p:attrName>
                                        </p:attrNameLst>
                                      </p:cBhvr>
                                    </p:animRot>
                                  </p:childTnLst>
                                </p:cTn>
                              </p:par>
                              <p:par>
                                <p:cTn id="31" presetID="8" presetClass="emph" presetSubtype="0" repeatCount="indefinite" fill="hold" grpId="1" nodeType="withEffect">
                                  <p:stCondLst>
                                    <p:cond delay="0"/>
                                  </p:stCondLst>
                                  <p:childTnLst>
                                    <p:animRot by="21600000">
                                      <p:cBhvr>
                                        <p:cTn id="32" dur="2500" fill="hold"/>
                                        <p:tgtEl>
                                          <p:spTgt spid="13"/>
                                        </p:tgtEl>
                                        <p:attrNameLst>
                                          <p:attrName>r</p:attrName>
                                        </p:attrNameLst>
                                      </p:cBhvr>
                                    </p:animRot>
                                  </p:childTnLst>
                                </p:cTn>
                              </p:par>
                              <p:par>
                                <p:cTn id="33" presetID="10" presetClass="entr" presetSubtype="0" repeatCount="indefinite" fill="hold" grpId="2"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
                                        <p:tgtEl>
                                          <p:spTgt spid="9"/>
                                        </p:tgtEl>
                                      </p:cBhvr>
                                    </p:animEffect>
                                  </p:childTnLst>
                                </p:cTn>
                              </p:par>
                              <p:par>
                                <p:cTn id="36" presetID="10" presetClass="entr" presetSubtype="0" repeatCount="indefinite" fill="hold" grpId="2"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
                                        <p:tgtEl>
                                          <p:spTgt spid="10"/>
                                        </p:tgtEl>
                                      </p:cBhvr>
                                    </p:animEffect>
                                  </p:childTnLst>
                                </p:cTn>
                              </p:par>
                              <p:par>
                                <p:cTn id="39" presetID="10" presetClass="entr" presetSubtype="0" repeatCount="indefinite" fill="hold" grpId="2"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
                                        <p:tgtEl>
                                          <p:spTgt spid="11"/>
                                        </p:tgtEl>
                                      </p:cBhvr>
                                    </p:animEffect>
                                  </p:childTnLst>
                                </p:cTn>
                              </p:par>
                              <p:par>
                                <p:cTn id="42" presetID="10" presetClass="entr" presetSubtype="0" repeatCount="indefinite" fill="hold" grpId="2"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
                                        <p:tgtEl>
                                          <p:spTgt spid="12"/>
                                        </p:tgtEl>
                                      </p:cBhvr>
                                    </p:animEffect>
                                  </p:childTnLst>
                                </p:cTn>
                              </p:par>
                              <p:par>
                                <p:cTn id="45" presetID="10" presetClass="entr" presetSubtype="0" repeatCount="indefinite" fill="hold" grpId="2"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
                                        <p:tgtEl>
                                          <p:spTgt spid="13"/>
                                        </p:tgtEl>
                                      </p:cBhvr>
                                    </p:animEffect>
                                  </p:childTnLst>
                                </p:cTn>
                              </p:par>
                              <p:par>
                                <p:cTn id="48" presetID="42" presetClass="path" presetSubtype="0" repeatCount="indefinite" fill="hold" grpId="0" nodeType="withEffect">
                                  <p:stCondLst>
                                    <p:cond delay="2700"/>
                                  </p:stCondLst>
                                  <p:childTnLst>
                                    <p:animMotion origin="layout" path="M 4.57411E-6 2.30342E-6 L 0.06538 1.17807 " pathEditMode="relative" rAng="0" ptsTypes="AA">
                                      <p:cBhvr>
                                        <p:cTn id="49" dur="6000" fill="hold"/>
                                        <p:tgtEl>
                                          <p:spTgt spid="14"/>
                                        </p:tgtEl>
                                        <p:attrNameLst>
                                          <p:attrName>ppt_x</p:attrName>
                                          <p:attrName>ppt_y</p:attrName>
                                        </p:attrNameLst>
                                      </p:cBhvr>
                                      <p:rCtr x="3269" y="58904"/>
                                    </p:animMotion>
                                  </p:childTnLst>
                                </p:cTn>
                              </p:par>
                              <p:par>
                                <p:cTn id="50" presetID="42" presetClass="path" presetSubtype="0" repeatCount="indefinite" fill="hold" grpId="0" nodeType="withEffect">
                                  <p:stCondLst>
                                    <p:cond delay="0"/>
                                  </p:stCondLst>
                                  <p:childTnLst>
                                    <p:animMotion origin="layout" path="M 0.07435 0.0044 L 0.04791 1.20811 " pathEditMode="relative" rAng="0" ptsTypes="AA">
                                      <p:cBhvr>
                                        <p:cTn id="51" dur="6750" fill="hold"/>
                                        <p:tgtEl>
                                          <p:spTgt spid="15"/>
                                        </p:tgtEl>
                                        <p:attrNameLst>
                                          <p:attrName>ppt_x</p:attrName>
                                          <p:attrName>ppt_y</p:attrName>
                                        </p:attrNameLst>
                                      </p:cBhvr>
                                      <p:rCtr x="-1328" y="60185"/>
                                    </p:animMotion>
                                  </p:childTnLst>
                                </p:cTn>
                              </p:par>
                              <p:par>
                                <p:cTn id="52" presetID="42" presetClass="path" presetSubtype="0" repeatCount="indefinite" fill="hold" grpId="0" nodeType="withEffect">
                                  <p:stCondLst>
                                    <p:cond delay="1800"/>
                                  </p:stCondLst>
                                  <p:childTnLst>
                                    <p:animMotion origin="layout" path="M -0.14983 -0.17445 L -0.1283 1.21944 " pathEditMode="relative" rAng="0" ptsTypes="AA">
                                      <p:cBhvr>
                                        <p:cTn id="53" dur="6000" fill="hold"/>
                                        <p:tgtEl>
                                          <p:spTgt spid="16"/>
                                        </p:tgtEl>
                                        <p:attrNameLst>
                                          <p:attrName>ppt_x</p:attrName>
                                          <p:attrName>ppt_y</p:attrName>
                                        </p:attrNameLst>
                                      </p:cBhvr>
                                      <p:rCtr x="1076" y="69694"/>
                                    </p:animMotion>
                                  </p:childTnLst>
                                </p:cTn>
                              </p:par>
                              <p:par>
                                <p:cTn id="54" presetID="42" presetClass="path" presetSubtype="0" repeatCount="indefinite" fill="hold" grpId="0" nodeType="withEffect">
                                  <p:stCondLst>
                                    <p:cond delay="2800"/>
                                  </p:stCondLst>
                                  <p:childTnLst>
                                    <p:animMotion origin="layout" path="M 0.06759 -0.49145 L 0.05118 1.21322 " pathEditMode="relative" rAng="0" ptsTypes="AA">
                                      <p:cBhvr>
                                        <p:cTn id="55" dur="4750" fill="hold"/>
                                        <p:tgtEl>
                                          <p:spTgt spid="17"/>
                                        </p:tgtEl>
                                        <p:attrNameLst>
                                          <p:attrName>ppt_x</p:attrName>
                                          <p:attrName>ppt_y</p:attrName>
                                        </p:attrNameLst>
                                      </p:cBhvr>
                                      <p:rCtr x="-821" y="85222"/>
                                    </p:animMotion>
                                  </p:childTnLst>
                                </p:cTn>
                              </p:par>
                              <p:par>
                                <p:cTn id="56" presetID="8" presetClass="emph" presetSubtype="0" repeatCount="indefinite" fill="hold" grpId="1" nodeType="withEffect">
                                  <p:stCondLst>
                                    <p:cond delay="0"/>
                                  </p:stCondLst>
                                  <p:childTnLst>
                                    <p:animRot by="21600000">
                                      <p:cBhvr>
                                        <p:cTn id="57" dur="5000" fill="hold"/>
                                        <p:tgtEl>
                                          <p:spTgt spid="14"/>
                                        </p:tgtEl>
                                        <p:attrNameLst>
                                          <p:attrName>r</p:attrName>
                                        </p:attrNameLst>
                                      </p:cBhvr>
                                    </p:animRot>
                                  </p:childTnLst>
                                </p:cTn>
                              </p:par>
                              <p:par>
                                <p:cTn id="58" presetID="8" presetClass="emph" presetSubtype="0" repeatCount="indefinite" fill="hold" grpId="1" nodeType="withEffect">
                                  <p:stCondLst>
                                    <p:cond delay="0"/>
                                  </p:stCondLst>
                                  <p:childTnLst>
                                    <p:animRot by="21600000">
                                      <p:cBhvr>
                                        <p:cTn id="59" dur="4000" fill="hold"/>
                                        <p:tgtEl>
                                          <p:spTgt spid="15"/>
                                        </p:tgtEl>
                                        <p:attrNameLst>
                                          <p:attrName>r</p:attrName>
                                        </p:attrNameLst>
                                      </p:cBhvr>
                                    </p:animRot>
                                  </p:childTnLst>
                                </p:cTn>
                              </p:par>
                              <p:par>
                                <p:cTn id="60" presetID="8" presetClass="emph" presetSubtype="0" repeatCount="indefinite" fill="hold" grpId="1" nodeType="withEffect">
                                  <p:stCondLst>
                                    <p:cond delay="0"/>
                                  </p:stCondLst>
                                  <p:childTnLst>
                                    <p:animRot by="21600000">
                                      <p:cBhvr>
                                        <p:cTn id="61" dur="3000" fill="hold"/>
                                        <p:tgtEl>
                                          <p:spTgt spid="16"/>
                                        </p:tgtEl>
                                        <p:attrNameLst>
                                          <p:attrName>r</p:attrName>
                                        </p:attrNameLst>
                                      </p:cBhvr>
                                    </p:animRot>
                                  </p:childTnLst>
                                </p:cTn>
                              </p:par>
                              <p:par>
                                <p:cTn id="62" presetID="8" presetClass="emph" presetSubtype="0" repeatCount="indefinite" fill="hold" grpId="1" nodeType="withEffect">
                                  <p:stCondLst>
                                    <p:cond delay="0"/>
                                  </p:stCondLst>
                                  <p:childTnLst>
                                    <p:animRot by="21600000">
                                      <p:cBhvr>
                                        <p:cTn id="63" dur="2000" fill="hold"/>
                                        <p:tgtEl>
                                          <p:spTgt spid="17"/>
                                        </p:tgtEl>
                                        <p:attrNameLst>
                                          <p:attrName>r</p:attrName>
                                        </p:attrNameLst>
                                      </p:cBhvr>
                                    </p:animRot>
                                  </p:childTnLst>
                                </p:cTn>
                              </p:par>
                              <p:par>
                                <p:cTn id="64" presetID="10" presetClass="entr" presetSubtype="0" repeatCount="indefinite" fill="hold" grpId="2"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
                                        <p:tgtEl>
                                          <p:spTgt spid="14"/>
                                        </p:tgtEl>
                                      </p:cBhvr>
                                    </p:animEffect>
                                  </p:childTnLst>
                                </p:cTn>
                              </p:par>
                              <p:par>
                                <p:cTn id="67" presetID="10" presetClass="entr" presetSubtype="0" repeatCount="indefinite" fill="hold" grpId="2"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
                                        <p:tgtEl>
                                          <p:spTgt spid="15"/>
                                        </p:tgtEl>
                                      </p:cBhvr>
                                    </p:animEffect>
                                  </p:childTnLst>
                                </p:cTn>
                              </p:par>
                              <p:par>
                                <p:cTn id="70" presetID="10" presetClass="entr" presetSubtype="0" repeatCount="indefinite" fill="hold" grpId="2"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
                                        <p:tgtEl>
                                          <p:spTgt spid="16"/>
                                        </p:tgtEl>
                                      </p:cBhvr>
                                    </p:animEffect>
                                  </p:childTnLst>
                                </p:cTn>
                              </p:par>
                              <p:par>
                                <p:cTn id="73" presetID="10" presetClass="entr" presetSubtype="0" repeatCount="indefinite" fill="hold" grpId="2"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
                                        <p:tgtEl>
                                          <p:spTgt spid="17"/>
                                        </p:tgtEl>
                                      </p:cBhvr>
                                    </p:animEffect>
                                  </p:childTnLst>
                                </p:cTn>
                              </p:par>
                              <p:par>
                                <p:cTn id="76" presetID="42" presetClass="path" presetSubtype="0" repeatCount="indefinite" fill="hold" grpId="0" nodeType="withEffect">
                                  <p:stCondLst>
                                    <p:cond delay="0"/>
                                  </p:stCondLst>
                                  <p:childTnLst>
                                    <p:animMotion origin="layout" path="M -4.21203E-6 -1.35985E-6 L 0.03504 1.11633 " pathEditMode="relative" rAng="0" ptsTypes="AA">
                                      <p:cBhvr>
                                        <p:cTn id="77" dur="5000" fill="hold"/>
                                        <p:tgtEl>
                                          <p:spTgt spid="18"/>
                                        </p:tgtEl>
                                        <p:attrNameLst>
                                          <p:attrName>ppt_x</p:attrName>
                                          <p:attrName>ppt_y</p:attrName>
                                        </p:attrNameLst>
                                      </p:cBhvr>
                                      <p:rCtr x="1745" y="55805"/>
                                    </p:animMotion>
                                  </p:childTnLst>
                                </p:cTn>
                              </p:par>
                              <p:par>
                                <p:cTn id="78" presetID="42" presetClass="path" presetSubtype="0" repeatCount="indefinite" fill="hold" grpId="0" nodeType="withEffect">
                                  <p:stCondLst>
                                    <p:cond delay="1200"/>
                                  </p:stCondLst>
                                  <p:childTnLst>
                                    <p:animMotion origin="layout" path="M 0.06863 -0.49191 L 0.15537 1.28052 " pathEditMode="relative" rAng="0" ptsTypes="AA">
                                      <p:cBhvr>
                                        <p:cTn id="79" dur="6500" fill="hold"/>
                                        <p:tgtEl>
                                          <p:spTgt spid="19"/>
                                        </p:tgtEl>
                                        <p:attrNameLst>
                                          <p:attrName>ppt_x</p:attrName>
                                          <p:attrName>ppt_y</p:attrName>
                                        </p:attrNameLst>
                                      </p:cBhvr>
                                      <p:rCtr x="4337" y="88622"/>
                                    </p:animMotion>
                                  </p:childTnLst>
                                </p:cTn>
                              </p:par>
                              <p:par>
                                <p:cTn id="80" presetID="42" presetClass="path" presetSubtype="0" repeatCount="indefinite" fill="hold" grpId="0" nodeType="withEffect">
                                  <p:stCondLst>
                                    <p:cond delay="500"/>
                                  </p:stCondLst>
                                  <p:childTnLst>
                                    <p:animMotion origin="layout" path="M 0.09598 -0.26342 L 0.1585 1.17692 " pathEditMode="relative" rAng="0" ptsTypes="AA">
                                      <p:cBhvr>
                                        <p:cTn id="81" dur="5000" fill="hold"/>
                                        <p:tgtEl>
                                          <p:spTgt spid="20"/>
                                        </p:tgtEl>
                                        <p:attrNameLst>
                                          <p:attrName>ppt_x</p:attrName>
                                          <p:attrName>ppt_y</p:attrName>
                                        </p:attrNameLst>
                                      </p:cBhvr>
                                      <p:rCtr x="3126" y="72017"/>
                                    </p:animMotion>
                                  </p:childTnLst>
                                </p:cTn>
                              </p:par>
                              <p:par>
                                <p:cTn id="82" presetID="42" presetClass="path" presetSubtype="0" repeatCount="indefinite" fill="hold" grpId="0" nodeType="withEffect">
                                  <p:stCondLst>
                                    <p:cond delay="1500"/>
                                  </p:stCondLst>
                                  <p:childTnLst>
                                    <p:animMotion origin="layout" path="M 0.00117 -0.17113 L 0.07333 1.20606 " pathEditMode="relative" rAng="0" ptsTypes="AA">
                                      <p:cBhvr>
                                        <p:cTn id="83" dur="5800" fill="hold"/>
                                        <p:tgtEl>
                                          <p:spTgt spid="21"/>
                                        </p:tgtEl>
                                        <p:attrNameLst>
                                          <p:attrName>ppt_x</p:attrName>
                                          <p:attrName>ppt_y</p:attrName>
                                        </p:attrNameLst>
                                      </p:cBhvr>
                                      <p:rCtr x="3608" y="68848"/>
                                    </p:animMotion>
                                  </p:childTnLst>
                                </p:cTn>
                              </p:par>
                              <p:par>
                                <p:cTn id="84" presetID="8" presetClass="emph" presetSubtype="0" repeatCount="indefinite" fill="hold" grpId="1" nodeType="withEffect">
                                  <p:stCondLst>
                                    <p:cond delay="0"/>
                                  </p:stCondLst>
                                  <p:childTnLst>
                                    <p:animRot by="21600000">
                                      <p:cBhvr>
                                        <p:cTn id="85" dur="5000" fill="hold"/>
                                        <p:tgtEl>
                                          <p:spTgt spid="18"/>
                                        </p:tgtEl>
                                        <p:attrNameLst>
                                          <p:attrName>r</p:attrName>
                                        </p:attrNameLst>
                                      </p:cBhvr>
                                    </p:animRot>
                                  </p:childTnLst>
                                </p:cTn>
                              </p:par>
                              <p:par>
                                <p:cTn id="86" presetID="8" presetClass="emph" presetSubtype="0" repeatCount="indefinite" fill="hold" grpId="1" nodeType="withEffect">
                                  <p:stCondLst>
                                    <p:cond delay="0"/>
                                  </p:stCondLst>
                                  <p:childTnLst>
                                    <p:animRot by="21600000">
                                      <p:cBhvr>
                                        <p:cTn id="87" dur="2000" fill="hold"/>
                                        <p:tgtEl>
                                          <p:spTgt spid="19"/>
                                        </p:tgtEl>
                                        <p:attrNameLst>
                                          <p:attrName>r</p:attrName>
                                        </p:attrNameLst>
                                      </p:cBhvr>
                                    </p:animRot>
                                  </p:childTnLst>
                                </p:cTn>
                              </p:par>
                              <p:par>
                                <p:cTn id="88" presetID="8" presetClass="emph" presetSubtype="0" repeatCount="indefinite" fill="hold" grpId="1" nodeType="withEffect">
                                  <p:stCondLst>
                                    <p:cond delay="0"/>
                                  </p:stCondLst>
                                  <p:childTnLst>
                                    <p:animRot by="21600000">
                                      <p:cBhvr>
                                        <p:cTn id="89" dur="2500" fill="hold"/>
                                        <p:tgtEl>
                                          <p:spTgt spid="20"/>
                                        </p:tgtEl>
                                        <p:attrNameLst>
                                          <p:attrName>r</p:attrName>
                                        </p:attrNameLst>
                                      </p:cBhvr>
                                    </p:animRot>
                                  </p:childTnLst>
                                </p:cTn>
                              </p:par>
                              <p:par>
                                <p:cTn id="90" presetID="8" presetClass="emph" presetSubtype="0" repeatCount="indefinite" fill="hold" grpId="1" nodeType="withEffect">
                                  <p:stCondLst>
                                    <p:cond delay="0"/>
                                  </p:stCondLst>
                                  <p:childTnLst>
                                    <p:animRot by="21600000">
                                      <p:cBhvr>
                                        <p:cTn id="91" dur="3500" fill="hold"/>
                                        <p:tgtEl>
                                          <p:spTgt spid="21"/>
                                        </p:tgtEl>
                                        <p:attrNameLst>
                                          <p:attrName>r</p:attrName>
                                        </p:attrNameLst>
                                      </p:cBhvr>
                                    </p:animRot>
                                  </p:childTnLst>
                                </p:cTn>
                              </p:par>
                              <p:par>
                                <p:cTn id="92" presetID="10" presetClass="entr" presetSubtype="0" repeatCount="indefinite" fill="hold" grpId="2"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10"/>
                                        <p:tgtEl>
                                          <p:spTgt spid="18"/>
                                        </p:tgtEl>
                                      </p:cBhvr>
                                    </p:animEffect>
                                  </p:childTnLst>
                                </p:cTn>
                              </p:par>
                              <p:par>
                                <p:cTn id="95" presetID="10" presetClass="entr" presetSubtype="0" repeatCount="indefinite" fill="hold" grpId="2"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10"/>
                                        <p:tgtEl>
                                          <p:spTgt spid="19"/>
                                        </p:tgtEl>
                                      </p:cBhvr>
                                    </p:animEffect>
                                  </p:childTnLst>
                                </p:cTn>
                              </p:par>
                              <p:par>
                                <p:cTn id="98" presetID="10" presetClass="entr" presetSubtype="0" repeatCount="indefinite" fill="hold" grpId="2" nodeType="with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10"/>
                                        <p:tgtEl>
                                          <p:spTgt spid="20"/>
                                        </p:tgtEl>
                                      </p:cBhvr>
                                    </p:animEffect>
                                  </p:childTnLst>
                                </p:cTn>
                              </p:par>
                              <p:par>
                                <p:cTn id="101" presetID="10" presetClass="entr" presetSubtype="0" repeatCount="indefinite" fill="hold" grpId="2" nodeType="with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fade">
                                      <p:cBhvr>
                                        <p:cTn id="103" dur="10"/>
                                        <p:tgtEl>
                                          <p:spTgt spid="21"/>
                                        </p:tgtEl>
                                      </p:cBhvr>
                                    </p:animEffect>
                                  </p:childTnLst>
                                </p:cTn>
                              </p:par>
                              <p:par>
                                <p:cTn id="104" presetID="42" presetClass="path" presetSubtype="0" repeatCount="indefinite" fill="hold" grpId="0" nodeType="withEffect">
                                  <p:stCondLst>
                                    <p:cond delay="2700"/>
                                  </p:stCondLst>
                                  <p:childTnLst>
                                    <p:animMotion origin="layout" path="M -5.78276E-7 -1.35985E-6 L 0.07242 1.14778 " pathEditMode="relative" rAng="0" ptsTypes="AA">
                                      <p:cBhvr>
                                        <p:cTn id="105" dur="6000" fill="hold"/>
                                        <p:tgtEl>
                                          <p:spTgt spid="22"/>
                                        </p:tgtEl>
                                        <p:attrNameLst>
                                          <p:attrName>ppt_x</p:attrName>
                                          <p:attrName>ppt_y</p:attrName>
                                        </p:attrNameLst>
                                      </p:cBhvr>
                                      <p:rCtr x="3621" y="57377"/>
                                    </p:animMotion>
                                  </p:childTnLst>
                                </p:cTn>
                              </p:par>
                              <p:par>
                                <p:cTn id="106" presetID="42" presetClass="path" presetSubtype="0" repeatCount="indefinite" fill="hold" grpId="0" nodeType="withEffect">
                                  <p:stCondLst>
                                    <p:cond delay="2800"/>
                                  </p:stCondLst>
                                  <p:childTnLst>
                                    <p:animMotion origin="layout" path="M 0.06747 -0.49145 L 0.0452 1.28052 " pathEditMode="relative" rAng="0" ptsTypes="AA">
                                      <p:cBhvr>
                                        <p:cTn id="107" dur="4750" fill="hold"/>
                                        <p:tgtEl>
                                          <p:spTgt spid="23"/>
                                        </p:tgtEl>
                                        <p:attrNameLst>
                                          <p:attrName>ppt_x</p:attrName>
                                          <p:attrName>ppt_y</p:attrName>
                                        </p:attrNameLst>
                                      </p:cBhvr>
                                      <p:rCtr x="-1120" y="88599"/>
                                    </p:animMotion>
                                  </p:childTnLst>
                                </p:cTn>
                              </p:par>
                              <p:par>
                                <p:cTn id="108" presetID="42" presetClass="path" presetSubtype="0" repeatCount="indefinite" fill="hold" grpId="0" nodeType="withEffect">
                                  <p:stCondLst>
                                    <p:cond delay="1400"/>
                                  </p:stCondLst>
                                  <p:childTnLst>
                                    <p:animMotion origin="layout" path="M 0.16953 -0.32662 L 0.2431 1.18842 " pathEditMode="relative" rAng="0" ptsTypes="AA">
                                      <p:cBhvr>
                                        <p:cTn id="109" dur="8250" fill="hold"/>
                                        <p:tgtEl>
                                          <p:spTgt spid="24"/>
                                        </p:tgtEl>
                                        <p:attrNameLst>
                                          <p:attrName>ppt_x</p:attrName>
                                          <p:attrName>ppt_y</p:attrName>
                                        </p:attrNameLst>
                                      </p:cBhvr>
                                      <p:rCtr x="3672" y="75741"/>
                                    </p:animMotion>
                                  </p:childTnLst>
                                </p:cTn>
                              </p:par>
                              <p:par>
                                <p:cTn id="110" presetID="8" presetClass="emph" presetSubtype="0" repeatCount="indefinite" fill="hold" grpId="1" nodeType="withEffect">
                                  <p:stCondLst>
                                    <p:cond delay="0"/>
                                  </p:stCondLst>
                                  <p:childTnLst>
                                    <p:animRot by="21600000">
                                      <p:cBhvr>
                                        <p:cTn id="111" dur="5000" fill="hold"/>
                                        <p:tgtEl>
                                          <p:spTgt spid="22"/>
                                        </p:tgtEl>
                                        <p:attrNameLst>
                                          <p:attrName>r</p:attrName>
                                        </p:attrNameLst>
                                      </p:cBhvr>
                                    </p:animRot>
                                  </p:childTnLst>
                                </p:cTn>
                              </p:par>
                              <p:par>
                                <p:cTn id="112" presetID="8" presetClass="emph" presetSubtype="0" repeatCount="indefinite" fill="hold" grpId="1" nodeType="withEffect">
                                  <p:stCondLst>
                                    <p:cond delay="0"/>
                                  </p:stCondLst>
                                  <p:childTnLst>
                                    <p:animRot by="21600000">
                                      <p:cBhvr>
                                        <p:cTn id="113" dur="2000" fill="hold"/>
                                        <p:tgtEl>
                                          <p:spTgt spid="23"/>
                                        </p:tgtEl>
                                        <p:attrNameLst>
                                          <p:attrName>r</p:attrName>
                                        </p:attrNameLst>
                                      </p:cBhvr>
                                    </p:animRot>
                                  </p:childTnLst>
                                </p:cTn>
                              </p:par>
                              <p:par>
                                <p:cTn id="114" presetID="8" presetClass="emph" presetSubtype="0" repeatCount="indefinite" fill="hold" grpId="1" nodeType="withEffect">
                                  <p:stCondLst>
                                    <p:cond delay="0"/>
                                  </p:stCondLst>
                                  <p:childTnLst>
                                    <p:animRot by="21600000">
                                      <p:cBhvr>
                                        <p:cTn id="115" dur="2500" fill="hold"/>
                                        <p:tgtEl>
                                          <p:spTgt spid="24"/>
                                        </p:tgtEl>
                                        <p:attrNameLst>
                                          <p:attrName>r</p:attrName>
                                        </p:attrNameLst>
                                      </p:cBhvr>
                                    </p:animRot>
                                  </p:childTnLst>
                                </p:cTn>
                              </p:par>
                              <p:par>
                                <p:cTn id="116" presetID="10" presetClass="entr" presetSubtype="0" repeatCount="indefinite" fill="hold" grpId="2" nodeType="with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10"/>
                                        <p:tgtEl>
                                          <p:spTgt spid="22"/>
                                        </p:tgtEl>
                                      </p:cBhvr>
                                    </p:animEffect>
                                  </p:childTnLst>
                                </p:cTn>
                              </p:par>
                              <p:par>
                                <p:cTn id="119" presetID="10" presetClass="entr" presetSubtype="0" repeatCount="indefinite" fill="hold" grpId="2" nodeType="with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fade">
                                      <p:cBhvr>
                                        <p:cTn id="121" dur="10"/>
                                        <p:tgtEl>
                                          <p:spTgt spid="23"/>
                                        </p:tgtEl>
                                      </p:cBhvr>
                                    </p:animEffect>
                                  </p:childTnLst>
                                </p:cTn>
                              </p:par>
                              <p:par>
                                <p:cTn id="122" presetID="10" presetClass="entr" presetSubtype="0" repeatCount="indefinite" fill="hold" grpId="2" nodeType="with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10"/>
                                        <p:tgtEl>
                                          <p:spTgt spid="24"/>
                                        </p:tgtEl>
                                      </p:cBhvr>
                                    </p:animEffect>
                                  </p:childTnLst>
                                </p:cTn>
                              </p:par>
                              <p:par>
                                <p:cTn id="125" presetID="42" presetClass="path" presetSubtype="0" repeatCount="indefinite" fill="hold" grpId="0" nodeType="withEffect">
                                  <p:stCondLst>
                                    <p:cond delay="0"/>
                                  </p:stCondLst>
                                  <p:childTnLst>
                                    <p:animMotion origin="layout" path="M 2.54493E-6 3.72803E-6 L 0.02917 1.12187 " pathEditMode="relative" rAng="0" ptsTypes="AA">
                                      <p:cBhvr>
                                        <p:cTn id="126" dur="5000" fill="hold"/>
                                        <p:tgtEl>
                                          <p:spTgt spid="25"/>
                                        </p:tgtEl>
                                        <p:attrNameLst>
                                          <p:attrName>ppt_x</p:attrName>
                                          <p:attrName>ppt_y</p:attrName>
                                        </p:attrNameLst>
                                      </p:cBhvr>
                                      <p:rCtr x="1459" y="56082"/>
                                    </p:animMotion>
                                  </p:childTnLst>
                                </p:cTn>
                              </p:par>
                              <p:par>
                                <p:cTn id="127" presetID="42" presetClass="path" presetSubtype="0" repeatCount="indefinite" fill="hold" grpId="0" nodeType="withEffect">
                                  <p:stCondLst>
                                    <p:cond delay="1100"/>
                                  </p:stCondLst>
                                  <p:childTnLst>
                                    <p:animMotion origin="layout" path="M -4.58713E-6 -3.95005E-6 L 0.03817 1.20722 " pathEditMode="relative" rAng="0" ptsTypes="AA">
                                      <p:cBhvr>
                                        <p:cTn id="128" dur="6000" fill="hold"/>
                                        <p:tgtEl>
                                          <p:spTgt spid="26"/>
                                        </p:tgtEl>
                                        <p:attrNameLst>
                                          <p:attrName>ppt_x</p:attrName>
                                          <p:attrName>ppt_y</p:attrName>
                                        </p:attrNameLst>
                                      </p:cBhvr>
                                      <p:rCtr x="1902" y="60361"/>
                                    </p:animMotion>
                                  </p:childTnLst>
                                </p:cTn>
                              </p:par>
                              <p:par>
                                <p:cTn id="129" presetID="42" presetClass="path" presetSubtype="0" repeatCount="indefinite" fill="hold" grpId="0" nodeType="withEffect">
                                  <p:stCondLst>
                                    <p:cond delay="900"/>
                                  </p:stCondLst>
                                  <p:childTnLst>
                                    <p:animMotion origin="layout" path="M -0.08159 -0.17445 L -0.02482 1.21944 " pathEditMode="relative" rAng="0" ptsTypes="AA">
                                      <p:cBhvr>
                                        <p:cTn id="130" dur="4500" fill="hold"/>
                                        <p:tgtEl>
                                          <p:spTgt spid="27"/>
                                        </p:tgtEl>
                                        <p:attrNameLst>
                                          <p:attrName>ppt_x</p:attrName>
                                          <p:attrName>ppt_y</p:attrName>
                                        </p:attrNameLst>
                                      </p:cBhvr>
                                      <p:rCtr x="2830" y="69694"/>
                                    </p:animMotion>
                                  </p:childTnLst>
                                </p:cTn>
                              </p:par>
                              <p:par>
                                <p:cTn id="131" presetID="42" presetClass="path" presetSubtype="0" repeatCount="indefinite" fill="hold" grpId="0" nodeType="withEffect">
                                  <p:stCondLst>
                                    <p:cond delay="1200"/>
                                  </p:stCondLst>
                                  <p:childTnLst>
                                    <p:animMotion origin="layout" path="M 0.06864 -0.49191 L 0.15955 1.17136 " pathEditMode="relative" rAng="0" ptsTypes="AA">
                                      <p:cBhvr>
                                        <p:cTn id="132" dur="6500" fill="hold"/>
                                        <p:tgtEl>
                                          <p:spTgt spid="28"/>
                                        </p:tgtEl>
                                        <p:attrNameLst>
                                          <p:attrName>ppt_x</p:attrName>
                                          <p:attrName>ppt_y</p:attrName>
                                        </p:attrNameLst>
                                      </p:cBhvr>
                                      <p:rCtr x="4545" y="83164"/>
                                    </p:animMotion>
                                  </p:childTnLst>
                                </p:cTn>
                              </p:par>
                              <p:par>
                                <p:cTn id="133" presetID="42" presetClass="path" presetSubtype="0" repeatCount="indefinite" fill="hold" grpId="0" nodeType="withEffect">
                                  <p:stCondLst>
                                    <p:cond delay="500"/>
                                  </p:stCondLst>
                                  <p:childTnLst>
                                    <p:animMotion origin="layout" path="M 0.096 -0.26333 L 0.15104 1.11 " pathEditMode="relative" rAng="0" ptsTypes="AA">
                                      <p:cBhvr>
                                        <p:cTn id="134" dur="5000" fill="hold"/>
                                        <p:tgtEl>
                                          <p:spTgt spid="29"/>
                                        </p:tgtEl>
                                        <p:attrNameLst>
                                          <p:attrName>ppt_x</p:attrName>
                                          <p:attrName>ppt_y</p:attrName>
                                        </p:attrNameLst>
                                      </p:cBhvr>
                                      <p:rCtr x="2743" y="68667"/>
                                    </p:animMotion>
                                  </p:childTnLst>
                                </p:cTn>
                              </p:par>
                              <p:par>
                                <p:cTn id="135" presetID="42" presetClass="path" presetSubtype="0" repeatCount="indefinite" fill="hold" grpId="0" nodeType="withEffect">
                                  <p:stCondLst>
                                    <p:cond delay="1500"/>
                                  </p:stCondLst>
                                  <p:childTnLst>
                                    <p:animMotion origin="layout" path="M 0.00118 -0.17114 L 0.06864 1.19473 " pathEditMode="relative" rAng="0" ptsTypes="AA">
                                      <p:cBhvr>
                                        <p:cTn id="136" dur="5800" fill="hold"/>
                                        <p:tgtEl>
                                          <p:spTgt spid="30"/>
                                        </p:tgtEl>
                                        <p:attrNameLst>
                                          <p:attrName>ppt_x</p:attrName>
                                          <p:attrName>ppt_y</p:attrName>
                                        </p:attrNameLst>
                                      </p:cBhvr>
                                      <p:rCtr x="3373" y="68293"/>
                                    </p:animMotion>
                                  </p:childTnLst>
                                </p:cTn>
                              </p:par>
                              <p:par>
                                <p:cTn id="137" presetID="8" presetClass="emph" presetSubtype="0" repeatCount="indefinite" fill="hold" grpId="1" nodeType="withEffect">
                                  <p:stCondLst>
                                    <p:cond delay="0"/>
                                  </p:stCondLst>
                                  <p:childTnLst>
                                    <p:animRot by="21600000">
                                      <p:cBhvr>
                                        <p:cTn id="138" dur="5000" fill="hold"/>
                                        <p:tgtEl>
                                          <p:spTgt spid="25"/>
                                        </p:tgtEl>
                                        <p:attrNameLst>
                                          <p:attrName>r</p:attrName>
                                        </p:attrNameLst>
                                      </p:cBhvr>
                                    </p:animRot>
                                  </p:childTnLst>
                                </p:cTn>
                              </p:par>
                              <p:par>
                                <p:cTn id="139" presetID="8" presetClass="emph" presetSubtype="0" repeatCount="indefinite" fill="hold" grpId="1" nodeType="withEffect">
                                  <p:stCondLst>
                                    <p:cond delay="0"/>
                                  </p:stCondLst>
                                  <p:childTnLst>
                                    <p:animRot by="21600000">
                                      <p:cBhvr>
                                        <p:cTn id="140" dur="4000" fill="hold"/>
                                        <p:tgtEl>
                                          <p:spTgt spid="26"/>
                                        </p:tgtEl>
                                        <p:attrNameLst>
                                          <p:attrName>r</p:attrName>
                                        </p:attrNameLst>
                                      </p:cBhvr>
                                    </p:animRot>
                                  </p:childTnLst>
                                </p:cTn>
                              </p:par>
                              <p:par>
                                <p:cTn id="141" presetID="8" presetClass="emph" presetSubtype="0" repeatCount="indefinite" fill="hold" grpId="1" nodeType="withEffect">
                                  <p:stCondLst>
                                    <p:cond delay="0"/>
                                  </p:stCondLst>
                                  <p:childTnLst>
                                    <p:animRot by="21600000">
                                      <p:cBhvr>
                                        <p:cTn id="142" dur="3000" fill="hold"/>
                                        <p:tgtEl>
                                          <p:spTgt spid="27"/>
                                        </p:tgtEl>
                                        <p:attrNameLst>
                                          <p:attrName>r</p:attrName>
                                        </p:attrNameLst>
                                      </p:cBhvr>
                                    </p:animRot>
                                  </p:childTnLst>
                                </p:cTn>
                              </p:par>
                              <p:par>
                                <p:cTn id="143" presetID="8" presetClass="emph" presetSubtype="0" repeatCount="indefinite" fill="hold" grpId="1" nodeType="withEffect">
                                  <p:stCondLst>
                                    <p:cond delay="0"/>
                                  </p:stCondLst>
                                  <p:childTnLst>
                                    <p:animRot by="21600000">
                                      <p:cBhvr>
                                        <p:cTn id="144" dur="2000" fill="hold"/>
                                        <p:tgtEl>
                                          <p:spTgt spid="28"/>
                                        </p:tgtEl>
                                        <p:attrNameLst>
                                          <p:attrName>r</p:attrName>
                                        </p:attrNameLst>
                                      </p:cBhvr>
                                    </p:animRot>
                                  </p:childTnLst>
                                </p:cTn>
                              </p:par>
                              <p:par>
                                <p:cTn id="145" presetID="8" presetClass="emph" presetSubtype="0" repeatCount="indefinite" fill="hold" grpId="1" nodeType="withEffect">
                                  <p:stCondLst>
                                    <p:cond delay="0"/>
                                  </p:stCondLst>
                                  <p:childTnLst>
                                    <p:animRot by="21600000">
                                      <p:cBhvr>
                                        <p:cTn id="146" dur="2500" fill="hold"/>
                                        <p:tgtEl>
                                          <p:spTgt spid="29"/>
                                        </p:tgtEl>
                                        <p:attrNameLst>
                                          <p:attrName>r</p:attrName>
                                        </p:attrNameLst>
                                      </p:cBhvr>
                                    </p:animRot>
                                  </p:childTnLst>
                                </p:cTn>
                              </p:par>
                              <p:par>
                                <p:cTn id="147" presetID="8" presetClass="emph" presetSubtype="0" repeatCount="indefinite" fill="hold" grpId="1" nodeType="withEffect">
                                  <p:stCondLst>
                                    <p:cond delay="0"/>
                                  </p:stCondLst>
                                  <p:childTnLst>
                                    <p:animRot by="21600000">
                                      <p:cBhvr>
                                        <p:cTn id="148" dur="3500" fill="hold"/>
                                        <p:tgtEl>
                                          <p:spTgt spid="30"/>
                                        </p:tgtEl>
                                        <p:attrNameLst>
                                          <p:attrName>r</p:attrName>
                                        </p:attrNameLst>
                                      </p:cBhvr>
                                    </p:animRot>
                                  </p:childTnLst>
                                </p:cTn>
                              </p:par>
                              <p:par>
                                <p:cTn id="149" presetID="10" presetClass="entr" presetSubtype="0" repeatCount="indefinite" fill="hold" grpId="2" nodeType="withEffect">
                                  <p:stCondLst>
                                    <p:cond delay="0"/>
                                  </p:stCondLst>
                                  <p:childTnLst>
                                    <p:set>
                                      <p:cBhvr>
                                        <p:cTn id="150" dur="1" fill="hold">
                                          <p:stCondLst>
                                            <p:cond delay="0"/>
                                          </p:stCondLst>
                                        </p:cTn>
                                        <p:tgtEl>
                                          <p:spTgt spid="25"/>
                                        </p:tgtEl>
                                        <p:attrNameLst>
                                          <p:attrName>style.visibility</p:attrName>
                                        </p:attrNameLst>
                                      </p:cBhvr>
                                      <p:to>
                                        <p:strVal val="visible"/>
                                      </p:to>
                                    </p:set>
                                    <p:animEffect transition="in" filter="fade">
                                      <p:cBhvr>
                                        <p:cTn id="151" dur="10"/>
                                        <p:tgtEl>
                                          <p:spTgt spid="25"/>
                                        </p:tgtEl>
                                      </p:cBhvr>
                                    </p:animEffect>
                                  </p:childTnLst>
                                </p:cTn>
                              </p:par>
                              <p:par>
                                <p:cTn id="152" presetID="10" presetClass="entr" presetSubtype="0" repeatCount="indefinite" fill="hold" grpId="2" nodeType="withEffect">
                                  <p:stCondLst>
                                    <p:cond delay="0"/>
                                  </p:stCondLst>
                                  <p:childTnLst>
                                    <p:set>
                                      <p:cBhvr>
                                        <p:cTn id="153" dur="1" fill="hold">
                                          <p:stCondLst>
                                            <p:cond delay="0"/>
                                          </p:stCondLst>
                                        </p:cTn>
                                        <p:tgtEl>
                                          <p:spTgt spid="26"/>
                                        </p:tgtEl>
                                        <p:attrNameLst>
                                          <p:attrName>style.visibility</p:attrName>
                                        </p:attrNameLst>
                                      </p:cBhvr>
                                      <p:to>
                                        <p:strVal val="visible"/>
                                      </p:to>
                                    </p:set>
                                    <p:animEffect transition="in" filter="fade">
                                      <p:cBhvr>
                                        <p:cTn id="154" dur="10"/>
                                        <p:tgtEl>
                                          <p:spTgt spid="26"/>
                                        </p:tgtEl>
                                      </p:cBhvr>
                                    </p:animEffect>
                                  </p:childTnLst>
                                </p:cTn>
                              </p:par>
                              <p:par>
                                <p:cTn id="155" presetID="10" presetClass="entr" presetSubtype="0" repeatCount="indefinite" fill="hold" grpId="2" nodeType="withEffect">
                                  <p:stCondLst>
                                    <p:cond delay="0"/>
                                  </p:stCondLst>
                                  <p:childTnLst>
                                    <p:set>
                                      <p:cBhvr>
                                        <p:cTn id="156" dur="1" fill="hold">
                                          <p:stCondLst>
                                            <p:cond delay="0"/>
                                          </p:stCondLst>
                                        </p:cTn>
                                        <p:tgtEl>
                                          <p:spTgt spid="27"/>
                                        </p:tgtEl>
                                        <p:attrNameLst>
                                          <p:attrName>style.visibility</p:attrName>
                                        </p:attrNameLst>
                                      </p:cBhvr>
                                      <p:to>
                                        <p:strVal val="visible"/>
                                      </p:to>
                                    </p:set>
                                    <p:animEffect transition="in" filter="fade">
                                      <p:cBhvr>
                                        <p:cTn id="157" dur="10"/>
                                        <p:tgtEl>
                                          <p:spTgt spid="27"/>
                                        </p:tgtEl>
                                      </p:cBhvr>
                                    </p:animEffect>
                                  </p:childTnLst>
                                </p:cTn>
                              </p:par>
                              <p:par>
                                <p:cTn id="158" presetID="10" presetClass="entr" presetSubtype="0" repeatCount="indefinite" fill="hold" grpId="2" nodeType="withEffect">
                                  <p:stCondLst>
                                    <p:cond delay="0"/>
                                  </p:stCondLst>
                                  <p:childTnLst>
                                    <p:set>
                                      <p:cBhvr>
                                        <p:cTn id="159" dur="1" fill="hold">
                                          <p:stCondLst>
                                            <p:cond delay="0"/>
                                          </p:stCondLst>
                                        </p:cTn>
                                        <p:tgtEl>
                                          <p:spTgt spid="28"/>
                                        </p:tgtEl>
                                        <p:attrNameLst>
                                          <p:attrName>style.visibility</p:attrName>
                                        </p:attrNameLst>
                                      </p:cBhvr>
                                      <p:to>
                                        <p:strVal val="visible"/>
                                      </p:to>
                                    </p:set>
                                    <p:animEffect transition="in" filter="fade">
                                      <p:cBhvr>
                                        <p:cTn id="160" dur="10"/>
                                        <p:tgtEl>
                                          <p:spTgt spid="28"/>
                                        </p:tgtEl>
                                      </p:cBhvr>
                                    </p:animEffect>
                                  </p:childTnLst>
                                </p:cTn>
                              </p:par>
                              <p:par>
                                <p:cTn id="161" presetID="10" presetClass="entr" presetSubtype="0" repeatCount="indefinite" fill="hold" grpId="2" nodeType="withEffect">
                                  <p:stCondLst>
                                    <p:cond delay="0"/>
                                  </p:stCondLst>
                                  <p:childTnLst>
                                    <p:set>
                                      <p:cBhvr>
                                        <p:cTn id="162" dur="1" fill="hold">
                                          <p:stCondLst>
                                            <p:cond delay="0"/>
                                          </p:stCondLst>
                                        </p:cTn>
                                        <p:tgtEl>
                                          <p:spTgt spid="29"/>
                                        </p:tgtEl>
                                        <p:attrNameLst>
                                          <p:attrName>style.visibility</p:attrName>
                                        </p:attrNameLst>
                                      </p:cBhvr>
                                      <p:to>
                                        <p:strVal val="visible"/>
                                      </p:to>
                                    </p:set>
                                    <p:animEffect transition="in" filter="fade">
                                      <p:cBhvr>
                                        <p:cTn id="163" dur="10"/>
                                        <p:tgtEl>
                                          <p:spTgt spid="29"/>
                                        </p:tgtEl>
                                      </p:cBhvr>
                                    </p:animEffect>
                                  </p:childTnLst>
                                </p:cTn>
                              </p:par>
                              <p:par>
                                <p:cTn id="164" presetID="10" presetClass="entr" presetSubtype="0" repeatCount="indefinite" fill="hold" grpId="2" nodeType="withEffect">
                                  <p:stCondLst>
                                    <p:cond delay="0"/>
                                  </p:stCondLst>
                                  <p:childTnLst>
                                    <p:set>
                                      <p:cBhvr>
                                        <p:cTn id="165" dur="1" fill="hold">
                                          <p:stCondLst>
                                            <p:cond delay="0"/>
                                          </p:stCondLst>
                                        </p:cTn>
                                        <p:tgtEl>
                                          <p:spTgt spid="30"/>
                                        </p:tgtEl>
                                        <p:attrNameLst>
                                          <p:attrName>style.visibility</p:attrName>
                                        </p:attrNameLst>
                                      </p:cBhvr>
                                      <p:to>
                                        <p:strVal val="visible"/>
                                      </p:to>
                                    </p:set>
                                    <p:animEffect transition="in" filter="fade">
                                      <p:cBhvr>
                                        <p:cTn id="166" dur="10"/>
                                        <p:tgtEl>
                                          <p:spTgt spid="30"/>
                                        </p:tgtEl>
                                      </p:cBhvr>
                                    </p:animEffect>
                                  </p:childTnLst>
                                </p:cTn>
                              </p:par>
                              <p:par>
                                <p:cTn id="167" presetID="42" presetClass="path" presetSubtype="0" repeatCount="indefinite" fill="hold" grpId="0" nodeType="withEffect">
                                  <p:stCondLst>
                                    <p:cond delay="0"/>
                                  </p:stCondLst>
                                  <p:childTnLst>
                                    <p:animMotion origin="layout" path="M 0.07431 0.00444 L 0.05122 1.16361 " pathEditMode="relative" rAng="0" ptsTypes="AA">
                                      <p:cBhvr>
                                        <p:cTn id="168" dur="6750" fill="hold"/>
                                        <p:tgtEl>
                                          <p:spTgt spid="31"/>
                                        </p:tgtEl>
                                        <p:attrNameLst>
                                          <p:attrName>ppt_x</p:attrName>
                                          <p:attrName>ppt_y</p:attrName>
                                        </p:attrNameLst>
                                      </p:cBhvr>
                                      <p:rCtr x="-1163" y="57944"/>
                                    </p:animMotion>
                                  </p:childTnLst>
                                </p:cTn>
                              </p:par>
                              <p:par>
                                <p:cTn id="169" presetID="42" presetClass="path" presetSubtype="0" repeatCount="indefinite" fill="hold" grpId="0" nodeType="withEffect">
                                  <p:stCondLst>
                                    <p:cond delay="1800"/>
                                  </p:stCondLst>
                                  <p:childTnLst>
                                    <p:animMotion origin="layout" path="M -0.14991 -0.17437 L -0.06343 1.22132 " pathEditMode="relative" rAng="0" ptsTypes="AA">
                                      <p:cBhvr>
                                        <p:cTn id="170" dur="6000" fill="hold"/>
                                        <p:tgtEl>
                                          <p:spTgt spid="32"/>
                                        </p:tgtEl>
                                        <p:attrNameLst>
                                          <p:attrName>ppt_x</p:attrName>
                                          <p:attrName>ppt_y</p:attrName>
                                        </p:attrNameLst>
                                      </p:cBhvr>
                                      <p:rCtr x="4324" y="69773"/>
                                    </p:animMotion>
                                  </p:childTnLst>
                                </p:cTn>
                              </p:par>
                              <p:par>
                                <p:cTn id="171" presetID="42" presetClass="path" presetSubtype="0" repeatCount="indefinite" fill="hold" grpId="0" nodeType="withEffect">
                                  <p:stCondLst>
                                    <p:cond delay="2800"/>
                                  </p:stCondLst>
                                  <p:childTnLst>
                                    <p:animMotion origin="layout" path="M 0.06753 -0.49194 L 0.05555 1.15834 " pathEditMode="relative" rAng="0" ptsTypes="AA">
                                      <p:cBhvr>
                                        <p:cTn id="172" dur="4750" fill="hold"/>
                                        <p:tgtEl>
                                          <p:spTgt spid="33"/>
                                        </p:tgtEl>
                                        <p:attrNameLst>
                                          <p:attrName>ppt_x</p:attrName>
                                          <p:attrName>ppt_y</p:attrName>
                                        </p:attrNameLst>
                                      </p:cBhvr>
                                      <p:rCtr x="-608" y="82500"/>
                                    </p:animMotion>
                                  </p:childTnLst>
                                </p:cTn>
                              </p:par>
                              <p:par>
                                <p:cTn id="173" presetID="8" presetClass="emph" presetSubtype="0" repeatCount="indefinite" fill="hold" grpId="1" nodeType="withEffect">
                                  <p:stCondLst>
                                    <p:cond delay="0"/>
                                  </p:stCondLst>
                                  <p:childTnLst>
                                    <p:animRot by="21600000">
                                      <p:cBhvr>
                                        <p:cTn id="174" dur="4000" fill="hold"/>
                                        <p:tgtEl>
                                          <p:spTgt spid="31"/>
                                        </p:tgtEl>
                                        <p:attrNameLst>
                                          <p:attrName>r</p:attrName>
                                        </p:attrNameLst>
                                      </p:cBhvr>
                                    </p:animRot>
                                  </p:childTnLst>
                                </p:cTn>
                              </p:par>
                              <p:par>
                                <p:cTn id="175" presetID="8" presetClass="emph" presetSubtype="0" repeatCount="indefinite" fill="hold" grpId="1" nodeType="withEffect">
                                  <p:stCondLst>
                                    <p:cond delay="0"/>
                                  </p:stCondLst>
                                  <p:childTnLst>
                                    <p:animRot by="21600000">
                                      <p:cBhvr>
                                        <p:cTn id="176" dur="3000" fill="hold"/>
                                        <p:tgtEl>
                                          <p:spTgt spid="32"/>
                                        </p:tgtEl>
                                        <p:attrNameLst>
                                          <p:attrName>r</p:attrName>
                                        </p:attrNameLst>
                                      </p:cBhvr>
                                    </p:animRot>
                                  </p:childTnLst>
                                </p:cTn>
                              </p:par>
                              <p:par>
                                <p:cTn id="177" presetID="8" presetClass="emph" presetSubtype="0" repeatCount="indefinite" fill="hold" grpId="1" nodeType="withEffect">
                                  <p:stCondLst>
                                    <p:cond delay="0"/>
                                  </p:stCondLst>
                                  <p:childTnLst>
                                    <p:animRot by="21600000">
                                      <p:cBhvr>
                                        <p:cTn id="178" dur="2000" fill="hold"/>
                                        <p:tgtEl>
                                          <p:spTgt spid="33"/>
                                        </p:tgtEl>
                                        <p:attrNameLst>
                                          <p:attrName>r</p:attrName>
                                        </p:attrNameLst>
                                      </p:cBhvr>
                                    </p:animRot>
                                  </p:childTnLst>
                                </p:cTn>
                              </p:par>
                              <p:par>
                                <p:cTn id="179" presetID="10" presetClass="entr" presetSubtype="0" repeatCount="indefinite" fill="hold" grpId="2" nodeType="withEffect">
                                  <p:stCondLst>
                                    <p:cond delay="0"/>
                                  </p:stCondLst>
                                  <p:childTnLst>
                                    <p:set>
                                      <p:cBhvr>
                                        <p:cTn id="180" dur="1" fill="hold">
                                          <p:stCondLst>
                                            <p:cond delay="0"/>
                                          </p:stCondLst>
                                        </p:cTn>
                                        <p:tgtEl>
                                          <p:spTgt spid="31"/>
                                        </p:tgtEl>
                                        <p:attrNameLst>
                                          <p:attrName>style.visibility</p:attrName>
                                        </p:attrNameLst>
                                      </p:cBhvr>
                                      <p:to>
                                        <p:strVal val="visible"/>
                                      </p:to>
                                    </p:set>
                                    <p:animEffect transition="in" filter="fade">
                                      <p:cBhvr>
                                        <p:cTn id="181" dur="10"/>
                                        <p:tgtEl>
                                          <p:spTgt spid="31"/>
                                        </p:tgtEl>
                                      </p:cBhvr>
                                    </p:animEffect>
                                  </p:childTnLst>
                                </p:cTn>
                              </p:par>
                              <p:par>
                                <p:cTn id="182" presetID="10" presetClass="entr" presetSubtype="0" repeatCount="indefinite" fill="hold" grpId="2" nodeType="withEffect">
                                  <p:stCondLst>
                                    <p:cond delay="0"/>
                                  </p:stCondLst>
                                  <p:childTnLst>
                                    <p:set>
                                      <p:cBhvr>
                                        <p:cTn id="183" dur="1" fill="hold">
                                          <p:stCondLst>
                                            <p:cond delay="0"/>
                                          </p:stCondLst>
                                        </p:cTn>
                                        <p:tgtEl>
                                          <p:spTgt spid="32"/>
                                        </p:tgtEl>
                                        <p:attrNameLst>
                                          <p:attrName>style.visibility</p:attrName>
                                        </p:attrNameLst>
                                      </p:cBhvr>
                                      <p:to>
                                        <p:strVal val="visible"/>
                                      </p:to>
                                    </p:set>
                                    <p:animEffect transition="in" filter="fade">
                                      <p:cBhvr>
                                        <p:cTn id="184" dur="10"/>
                                        <p:tgtEl>
                                          <p:spTgt spid="32"/>
                                        </p:tgtEl>
                                      </p:cBhvr>
                                    </p:animEffect>
                                  </p:childTnLst>
                                </p:cTn>
                              </p:par>
                              <p:par>
                                <p:cTn id="185" presetID="10" presetClass="entr" presetSubtype="0" repeatCount="indefinite" fill="hold" grpId="2" nodeType="withEffect">
                                  <p:stCondLst>
                                    <p:cond delay="0"/>
                                  </p:stCondLst>
                                  <p:childTnLst>
                                    <p:set>
                                      <p:cBhvr>
                                        <p:cTn id="186" dur="1" fill="hold">
                                          <p:stCondLst>
                                            <p:cond delay="0"/>
                                          </p:stCondLst>
                                        </p:cTn>
                                        <p:tgtEl>
                                          <p:spTgt spid="33"/>
                                        </p:tgtEl>
                                        <p:attrNameLst>
                                          <p:attrName>style.visibility</p:attrName>
                                        </p:attrNameLst>
                                      </p:cBhvr>
                                      <p:to>
                                        <p:strVal val="visible"/>
                                      </p:to>
                                    </p:set>
                                    <p:animEffect transition="in" filter="fade">
                                      <p:cBhvr>
                                        <p:cTn id="187" dur="10"/>
                                        <p:tgtEl>
                                          <p:spTgt spid="33"/>
                                        </p:tgtEl>
                                      </p:cBhvr>
                                    </p:animEffect>
                                  </p:childTnLst>
                                </p:cTn>
                              </p:par>
                              <p:par>
                                <p:cTn id="188" presetID="42" presetClass="path" presetSubtype="0" repeatCount="indefinite" fill="hold" grpId="0" nodeType="withEffect">
                                  <p:stCondLst>
                                    <p:cond delay="0"/>
                                  </p:stCondLst>
                                  <p:childTnLst>
                                    <p:animMotion origin="layout" path="M 2.08333E-6 1.11111E-6 L 0.03502 1.14884 " pathEditMode="relative" rAng="0" ptsTypes="AA">
                                      <p:cBhvr>
                                        <p:cTn id="189" dur="5000" fill="hold"/>
                                        <p:tgtEl>
                                          <p:spTgt spid="34"/>
                                        </p:tgtEl>
                                        <p:attrNameLst>
                                          <p:attrName>ppt_x</p:attrName>
                                          <p:attrName>ppt_y</p:attrName>
                                        </p:attrNameLst>
                                      </p:cBhvr>
                                      <p:rCtr x="1745" y="57431"/>
                                    </p:animMotion>
                                  </p:childTnLst>
                                </p:cTn>
                              </p:par>
                              <p:par>
                                <p:cTn id="190" presetID="42" presetClass="path" presetSubtype="0" repeatCount="indefinite" fill="hold" grpId="0" nodeType="withEffect">
                                  <p:stCondLst>
                                    <p:cond delay="900"/>
                                  </p:stCondLst>
                                  <p:childTnLst>
                                    <p:animMotion origin="layout" path="M -0.08159 -0.17445 L -0.02482 1.21944 " pathEditMode="relative" rAng="0" ptsTypes="AA">
                                      <p:cBhvr>
                                        <p:cTn id="191" dur="4500" fill="hold"/>
                                        <p:tgtEl>
                                          <p:spTgt spid="35"/>
                                        </p:tgtEl>
                                        <p:attrNameLst>
                                          <p:attrName>ppt_x</p:attrName>
                                          <p:attrName>ppt_y</p:attrName>
                                        </p:attrNameLst>
                                      </p:cBhvr>
                                      <p:rCtr x="2830" y="69694"/>
                                    </p:animMotion>
                                  </p:childTnLst>
                                </p:cTn>
                              </p:par>
                              <p:par>
                                <p:cTn id="192" presetID="42" presetClass="path" presetSubtype="0" repeatCount="indefinite" fill="hold" grpId="0" nodeType="withEffect">
                                  <p:stCondLst>
                                    <p:cond delay="500"/>
                                  </p:stCondLst>
                                  <p:childTnLst>
                                    <p:animMotion origin="layout" path="M 0.09599 -0.26318 L 0.1533 1.13853 " pathEditMode="relative" rAng="0" ptsTypes="AA">
                                      <p:cBhvr>
                                        <p:cTn id="193" dur="5000" fill="hold"/>
                                        <p:tgtEl>
                                          <p:spTgt spid="36"/>
                                        </p:tgtEl>
                                        <p:attrNameLst>
                                          <p:attrName>ppt_x</p:attrName>
                                          <p:attrName>ppt_y</p:attrName>
                                        </p:attrNameLst>
                                      </p:cBhvr>
                                      <p:rCtr x="2865" y="70074"/>
                                    </p:animMotion>
                                  </p:childTnLst>
                                </p:cTn>
                              </p:par>
                              <p:par>
                                <p:cTn id="194" presetID="42" presetClass="path" presetSubtype="0" repeatCount="indefinite" fill="hold" grpId="0" nodeType="withEffect">
                                  <p:stCondLst>
                                    <p:cond delay="1500"/>
                                  </p:stCondLst>
                                  <p:childTnLst>
                                    <p:animMotion origin="layout" path="M 0.00111 -0.17108 L 0.0707 1.12451 " pathEditMode="relative" rAng="0" ptsTypes="AA">
                                      <p:cBhvr>
                                        <p:cTn id="195" dur="5800" fill="hold"/>
                                        <p:tgtEl>
                                          <p:spTgt spid="37"/>
                                        </p:tgtEl>
                                        <p:attrNameLst>
                                          <p:attrName>ppt_x</p:attrName>
                                          <p:attrName>ppt_y</p:attrName>
                                        </p:attrNameLst>
                                      </p:cBhvr>
                                      <p:rCtr x="3473" y="64779"/>
                                    </p:animMotion>
                                  </p:childTnLst>
                                </p:cTn>
                              </p:par>
                              <p:par>
                                <p:cTn id="196" presetID="8" presetClass="emph" presetSubtype="0" repeatCount="indefinite" fill="hold" grpId="1" nodeType="withEffect">
                                  <p:stCondLst>
                                    <p:cond delay="0"/>
                                  </p:stCondLst>
                                  <p:childTnLst>
                                    <p:animRot by="21600000">
                                      <p:cBhvr>
                                        <p:cTn id="197" dur="5000" fill="hold"/>
                                        <p:tgtEl>
                                          <p:spTgt spid="34"/>
                                        </p:tgtEl>
                                        <p:attrNameLst>
                                          <p:attrName>r</p:attrName>
                                        </p:attrNameLst>
                                      </p:cBhvr>
                                    </p:animRot>
                                  </p:childTnLst>
                                </p:cTn>
                              </p:par>
                              <p:par>
                                <p:cTn id="198" presetID="8" presetClass="emph" presetSubtype="0" repeatCount="indefinite" fill="hold" grpId="1" nodeType="withEffect">
                                  <p:stCondLst>
                                    <p:cond delay="0"/>
                                  </p:stCondLst>
                                  <p:childTnLst>
                                    <p:animRot by="21600000">
                                      <p:cBhvr>
                                        <p:cTn id="199" dur="3000" fill="hold"/>
                                        <p:tgtEl>
                                          <p:spTgt spid="35"/>
                                        </p:tgtEl>
                                        <p:attrNameLst>
                                          <p:attrName>r</p:attrName>
                                        </p:attrNameLst>
                                      </p:cBhvr>
                                    </p:animRot>
                                  </p:childTnLst>
                                </p:cTn>
                              </p:par>
                              <p:par>
                                <p:cTn id="200" presetID="8" presetClass="emph" presetSubtype="0" repeatCount="indefinite" fill="hold" grpId="1" nodeType="withEffect">
                                  <p:stCondLst>
                                    <p:cond delay="0"/>
                                  </p:stCondLst>
                                  <p:childTnLst>
                                    <p:animRot by="21600000">
                                      <p:cBhvr>
                                        <p:cTn id="201" dur="2500" fill="hold"/>
                                        <p:tgtEl>
                                          <p:spTgt spid="36"/>
                                        </p:tgtEl>
                                        <p:attrNameLst>
                                          <p:attrName>r</p:attrName>
                                        </p:attrNameLst>
                                      </p:cBhvr>
                                    </p:animRot>
                                  </p:childTnLst>
                                </p:cTn>
                              </p:par>
                              <p:par>
                                <p:cTn id="202" presetID="8" presetClass="emph" presetSubtype="0" repeatCount="indefinite" fill="hold" grpId="1" nodeType="withEffect">
                                  <p:stCondLst>
                                    <p:cond delay="0"/>
                                  </p:stCondLst>
                                  <p:childTnLst>
                                    <p:animRot by="21600000">
                                      <p:cBhvr>
                                        <p:cTn id="203" dur="3500" fill="hold"/>
                                        <p:tgtEl>
                                          <p:spTgt spid="37"/>
                                        </p:tgtEl>
                                        <p:attrNameLst>
                                          <p:attrName>r</p:attrName>
                                        </p:attrNameLst>
                                      </p:cBhvr>
                                    </p:animRot>
                                  </p:childTnLst>
                                </p:cTn>
                              </p:par>
                              <p:par>
                                <p:cTn id="204" presetID="10" presetClass="entr" presetSubtype="0" repeatCount="indefinite" fill="hold" grpId="2" nodeType="withEffect">
                                  <p:stCondLst>
                                    <p:cond delay="0"/>
                                  </p:stCondLst>
                                  <p:childTnLst>
                                    <p:set>
                                      <p:cBhvr>
                                        <p:cTn id="205" dur="1" fill="hold">
                                          <p:stCondLst>
                                            <p:cond delay="0"/>
                                          </p:stCondLst>
                                        </p:cTn>
                                        <p:tgtEl>
                                          <p:spTgt spid="34"/>
                                        </p:tgtEl>
                                        <p:attrNameLst>
                                          <p:attrName>style.visibility</p:attrName>
                                        </p:attrNameLst>
                                      </p:cBhvr>
                                      <p:to>
                                        <p:strVal val="visible"/>
                                      </p:to>
                                    </p:set>
                                    <p:animEffect transition="in" filter="fade">
                                      <p:cBhvr>
                                        <p:cTn id="206" dur="10"/>
                                        <p:tgtEl>
                                          <p:spTgt spid="34"/>
                                        </p:tgtEl>
                                      </p:cBhvr>
                                    </p:animEffect>
                                  </p:childTnLst>
                                </p:cTn>
                              </p:par>
                              <p:par>
                                <p:cTn id="207" presetID="10" presetClass="entr" presetSubtype="0" repeatCount="indefinite" fill="hold" grpId="2" nodeType="withEffect">
                                  <p:stCondLst>
                                    <p:cond delay="0"/>
                                  </p:stCondLst>
                                  <p:childTnLst>
                                    <p:set>
                                      <p:cBhvr>
                                        <p:cTn id="208" dur="1" fill="hold">
                                          <p:stCondLst>
                                            <p:cond delay="0"/>
                                          </p:stCondLst>
                                        </p:cTn>
                                        <p:tgtEl>
                                          <p:spTgt spid="35"/>
                                        </p:tgtEl>
                                        <p:attrNameLst>
                                          <p:attrName>style.visibility</p:attrName>
                                        </p:attrNameLst>
                                      </p:cBhvr>
                                      <p:to>
                                        <p:strVal val="visible"/>
                                      </p:to>
                                    </p:set>
                                    <p:animEffect transition="in" filter="fade">
                                      <p:cBhvr>
                                        <p:cTn id="209" dur="10"/>
                                        <p:tgtEl>
                                          <p:spTgt spid="35"/>
                                        </p:tgtEl>
                                      </p:cBhvr>
                                    </p:animEffect>
                                  </p:childTnLst>
                                </p:cTn>
                              </p:par>
                              <p:par>
                                <p:cTn id="210" presetID="10" presetClass="entr" presetSubtype="0" repeatCount="indefinite" fill="hold" grpId="2" nodeType="withEffect">
                                  <p:stCondLst>
                                    <p:cond delay="0"/>
                                  </p:stCondLst>
                                  <p:childTnLst>
                                    <p:set>
                                      <p:cBhvr>
                                        <p:cTn id="211" dur="1" fill="hold">
                                          <p:stCondLst>
                                            <p:cond delay="0"/>
                                          </p:stCondLst>
                                        </p:cTn>
                                        <p:tgtEl>
                                          <p:spTgt spid="36"/>
                                        </p:tgtEl>
                                        <p:attrNameLst>
                                          <p:attrName>style.visibility</p:attrName>
                                        </p:attrNameLst>
                                      </p:cBhvr>
                                      <p:to>
                                        <p:strVal val="visible"/>
                                      </p:to>
                                    </p:set>
                                    <p:animEffect transition="in" filter="fade">
                                      <p:cBhvr>
                                        <p:cTn id="212" dur="10"/>
                                        <p:tgtEl>
                                          <p:spTgt spid="36"/>
                                        </p:tgtEl>
                                      </p:cBhvr>
                                    </p:animEffect>
                                  </p:childTnLst>
                                </p:cTn>
                              </p:par>
                              <p:par>
                                <p:cTn id="213" presetID="10" presetClass="entr" presetSubtype="0" repeatCount="indefinite" fill="hold" grpId="2" nodeType="withEffect">
                                  <p:stCondLst>
                                    <p:cond delay="0"/>
                                  </p:stCondLst>
                                  <p:childTnLst>
                                    <p:set>
                                      <p:cBhvr>
                                        <p:cTn id="214" dur="1" fill="hold">
                                          <p:stCondLst>
                                            <p:cond delay="0"/>
                                          </p:stCondLst>
                                        </p:cTn>
                                        <p:tgtEl>
                                          <p:spTgt spid="37"/>
                                        </p:tgtEl>
                                        <p:attrNameLst>
                                          <p:attrName>style.visibility</p:attrName>
                                        </p:attrNameLst>
                                      </p:cBhvr>
                                      <p:to>
                                        <p:strVal val="visible"/>
                                      </p:to>
                                    </p:set>
                                    <p:animEffect transition="in" filter="fade">
                                      <p:cBhvr>
                                        <p:cTn id="215" dur="10"/>
                                        <p:tgtEl>
                                          <p:spTgt spid="37"/>
                                        </p:tgtEl>
                                      </p:cBhvr>
                                    </p:animEffect>
                                  </p:childTnLst>
                                </p:cTn>
                              </p:par>
                              <p:par>
                                <p:cTn id="216" presetID="42" presetClass="path" presetSubtype="0" repeatCount="indefinite" fill="hold" grpId="0" nodeType="withEffect">
                                  <p:stCondLst>
                                    <p:cond delay="2700"/>
                                  </p:stCondLst>
                                  <p:childTnLst>
                                    <p:animMotion origin="layout" path="M -4.79167E-6 1.11111E-6 L 0.07826 1.12778 " pathEditMode="relative" rAng="0" ptsTypes="AA">
                                      <p:cBhvr>
                                        <p:cTn id="217" dur="6000" fill="hold"/>
                                        <p:tgtEl>
                                          <p:spTgt spid="38"/>
                                        </p:tgtEl>
                                        <p:attrNameLst>
                                          <p:attrName>ppt_x</p:attrName>
                                          <p:attrName>ppt_y</p:attrName>
                                        </p:attrNameLst>
                                      </p:cBhvr>
                                      <p:rCtr x="3906" y="56389"/>
                                    </p:animMotion>
                                  </p:childTnLst>
                                </p:cTn>
                              </p:par>
                              <p:par>
                                <p:cTn id="218" presetID="42" presetClass="path" presetSubtype="0" repeatCount="indefinite" fill="hold" grpId="0" nodeType="withEffect">
                                  <p:stCondLst>
                                    <p:cond delay="1800"/>
                                  </p:stCondLst>
                                  <p:childTnLst>
                                    <p:animMotion origin="layout" path="M -0.14983 -0.17445 L -0.1283 1.21944 " pathEditMode="relative" rAng="0" ptsTypes="AA">
                                      <p:cBhvr>
                                        <p:cTn id="219" dur="6000" fill="hold"/>
                                        <p:tgtEl>
                                          <p:spTgt spid="39"/>
                                        </p:tgtEl>
                                        <p:attrNameLst>
                                          <p:attrName>ppt_x</p:attrName>
                                          <p:attrName>ppt_y</p:attrName>
                                        </p:attrNameLst>
                                      </p:cBhvr>
                                      <p:rCtr x="1076" y="69694"/>
                                    </p:animMotion>
                                  </p:childTnLst>
                                </p:cTn>
                              </p:par>
                              <p:par>
                                <p:cTn id="220" presetID="42" presetClass="path" presetSubtype="0" repeatCount="indefinite" fill="hold" grpId="0" nodeType="withEffect">
                                  <p:stCondLst>
                                    <p:cond delay="1400"/>
                                  </p:stCondLst>
                                  <p:childTnLst>
                                    <p:animMotion origin="layout" path="M 0.16962 -0.32639 L 0.23524 1.12278 " pathEditMode="relative" rAng="0" ptsTypes="AA">
                                      <p:cBhvr>
                                        <p:cTn id="221" dur="8250" fill="hold"/>
                                        <p:tgtEl>
                                          <p:spTgt spid="40"/>
                                        </p:tgtEl>
                                        <p:attrNameLst>
                                          <p:attrName>ppt_x</p:attrName>
                                          <p:attrName>ppt_y</p:attrName>
                                        </p:attrNameLst>
                                      </p:cBhvr>
                                      <p:rCtr x="3281" y="72444"/>
                                    </p:animMotion>
                                  </p:childTnLst>
                                </p:cTn>
                              </p:par>
                              <p:par>
                                <p:cTn id="222" presetID="42" presetClass="path" presetSubtype="0" repeatCount="indefinite" fill="hold" grpId="0" nodeType="withEffect">
                                  <p:stCondLst>
                                    <p:cond delay="600"/>
                                  </p:stCondLst>
                                  <p:childTnLst>
                                    <p:animMotion origin="layout" path="M -0.05 -0.14333 L 0.08316 1.145 " pathEditMode="relative" rAng="0" ptsTypes="AA">
                                      <p:cBhvr>
                                        <p:cTn id="223" dur="6250" fill="hold"/>
                                        <p:tgtEl>
                                          <p:spTgt spid="41"/>
                                        </p:tgtEl>
                                        <p:attrNameLst>
                                          <p:attrName>ppt_x</p:attrName>
                                          <p:attrName>ppt_y</p:attrName>
                                        </p:attrNameLst>
                                      </p:cBhvr>
                                      <p:rCtr x="6649" y="64417"/>
                                    </p:animMotion>
                                  </p:childTnLst>
                                </p:cTn>
                              </p:par>
                              <p:par>
                                <p:cTn id="224" presetID="8" presetClass="emph" presetSubtype="0" repeatCount="indefinite" fill="hold" grpId="1" nodeType="withEffect">
                                  <p:stCondLst>
                                    <p:cond delay="0"/>
                                  </p:stCondLst>
                                  <p:childTnLst>
                                    <p:animRot by="21600000">
                                      <p:cBhvr>
                                        <p:cTn id="225" dur="5000" fill="hold"/>
                                        <p:tgtEl>
                                          <p:spTgt spid="38"/>
                                        </p:tgtEl>
                                        <p:attrNameLst>
                                          <p:attrName>r</p:attrName>
                                        </p:attrNameLst>
                                      </p:cBhvr>
                                    </p:animRot>
                                  </p:childTnLst>
                                </p:cTn>
                              </p:par>
                              <p:par>
                                <p:cTn id="226" presetID="8" presetClass="emph" presetSubtype="0" repeatCount="indefinite" fill="hold" grpId="1" nodeType="withEffect">
                                  <p:stCondLst>
                                    <p:cond delay="0"/>
                                  </p:stCondLst>
                                  <p:childTnLst>
                                    <p:animRot by="21600000">
                                      <p:cBhvr>
                                        <p:cTn id="227" dur="3000" fill="hold"/>
                                        <p:tgtEl>
                                          <p:spTgt spid="39"/>
                                        </p:tgtEl>
                                        <p:attrNameLst>
                                          <p:attrName>r</p:attrName>
                                        </p:attrNameLst>
                                      </p:cBhvr>
                                    </p:animRot>
                                  </p:childTnLst>
                                </p:cTn>
                              </p:par>
                              <p:par>
                                <p:cTn id="228" presetID="8" presetClass="emph" presetSubtype="0" repeatCount="indefinite" fill="hold" grpId="1" nodeType="withEffect">
                                  <p:stCondLst>
                                    <p:cond delay="0"/>
                                  </p:stCondLst>
                                  <p:childTnLst>
                                    <p:animRot by="21600000">
                                      <p:cBhvr>
                                        <p:cTn id="229" dur="2500" fill="hold"/>
                                        <p:tgtEl>
                                          <p:spTgt spid="40"/>
                                        </p:tgtEl>
                                        <p:attrNameLst>
                                          <p:attrName>r</p:attrName>
                                        </p:attrNameLst>
                                      </p:cBhvr>
                                    </p:animRot>
                                  </p:childTnLst>
                                </p:cTn>
                              </p:par>
                              <p:par>
                                <p:cTn id="230" presetID="8" presetClass="emph" presetSubtype="0" repeatCount="indefinite" fill="hold" grpId="1" nodeType="withEffect">
                                  <p:stCondLst>
                                    <p:cond delay="0"/>
                                  </p:stCondLst>
                                  <p:childTnLst>
                                    <p:animRot by="21600000">
                                      <p:cBhvr>
                                        <p:cTn id="231" dur="3500" fill="hold"/>
                                        <p:tgtEl>
                                          <p:spTgt spid="41"/>
                                        </p:tgtEl>
                                        <p:attrNameLst>
                                          <p:attrName>r</p:attrName>
                                        </p:attrNameLst>
                                      </p:cBhvr>
                                    </p:animRot>
                                  </p:childTnLst>
                                </p:cTn>
                              </p:par>
                              <p:par>
                                <p:cTn id="232" presetID="10" presetClass="entr" presetSubtype="0" repeatCount="indefinite" fill="hold" grpId="2" nodeType="withEffect">
                                  <p:stCondLst>
                                    <p:cond delay="0"/>
                                  </p:stCondLst>
                                  <p:childTnLst>
                                    <p:set>
                                      <p:cBhvr>
                                        <p:cTn id="233" dur="1" fill="hold">
                                          <p:stCondLst>
                                            <p:cond delay="0"/>
                                          </p:stCondLst>
                                        </p:cTn>
                                        <p:tgtEl>
                                          <p:spTgt spid="38"/>
                                        </p:tgtEl>
                                        <p:attrNameLst>
                                          <p:attrName>style.visibility</p:attrName>
                                        </p:attrNameLst>
                                      </p:cBhvr>
                                      <p:to>
                                        <p:strVal val="visible"/>
                                      </p:to>
                                    </p:set>
                                    <p:animEffect transition="in" filter="fade">
                                      <p:cBhvr>
                                        <p:cTn id="234" dur="10"/>
                                        <p:tgtEl>
                                          <p:spTgt spid="38"/>
                                        </p:tgtEl>
                                      </p:cBhvr>
                                    </p:animEffect>
                                  </p:childTnLst>
                                </p:cTn>
                              </p:par>
                              <p:par>
                                <p:cTn id="235" presetID="10" presetClass="entr" presetSubtype="0" repeatCount="indefinite" fill="hold" grpId="2" nodeType="withEffect">
                                  <p:stCondLst>
                                    <p:cond delay="0"/>
                                  </p:stCondLst>
                                  <p:childTnLst>
                                    <p:set>
                                      <p:cBhvr>
                                        <p:cTn id="236" dur="1" fill="hold">
                                          <p:stCondLst>
                                            <p:cond delay="0"/>
                                          </p:stCondLst>
                                        </p:cTn>
                                        <p:tgtEl>
                                          <p:spTgt spid="39"/>
                                        </p:tgtEl>
                                        <p:attrNameLst>
                                          <p:attrName>style.visibility</p:attrName>
                                        </p:attrNameLst>
                                      </p:cBhvr>
                                      <p:to>
                                        <p:strVal val="visible"/>
                                      </p:to>
                                    </p:set>
                                    <p:animEffect transition="in" filter="fade">
                                      <p:cBhvr>
                                        <p:cTn id="237" dur="10"/>
                                        <p:tgtEl>
                                          <p:spTgt spid="39"/>
                                        </p:tgtEl>
                                      </p:cBhvr>
                                    </p:animEffect>
                                  </p:childTnLst>
                                </p:cTn>
                              </p:par>
                              <p:par>
                                <p:cTn id="238" presetID="10" presetClass="entr" presetSubtype="0" repeatCount="indefinite" fill="hold" grpId="2" nodeType="withEffect">
                                  <p:stCondLst>
                                    <p:cond delay="0"/>
                                  </p:stCondLst>
                                  <p:childTnLst>
                                    <p:set>
                                      <p:cBhvr>
                                        <p:cTn id="239" dur="1" fill="hold">
                                          <p:stCondLst>
                                            <p:cond delay="0"/>
                                          </p:stCondLst>
                                        </p:cTn>
                                        <p:tgtEl>
                                          <p:spTgt spid="40"/>
                                        </p:tgtEl>
                                        <p:attrNameLst>
                                          <p:attrName>style.visibility</p:attrName>
                                        </p:attrNameLst>
                                      </p:cBhvr>
                                      <p:to>
                                        <p:strVal val="visible"/>
                                      </p:to>
                                    </p:set>
                                    <p:animEffect transition="in" filter="fade">
                                      <p:cBhvr>
                                        <p:cTn id="240" dur="10"/>
                                        <p:tgtEl>
                                          <p:spTgt spid="40"/>
                                        </p:tgtEl>
                                      </p:cBhvr>
                                    </p:animEffect>
                                  </p:childTnLst>
                                </p:cTn>
                              </p:par>
                              <p:par>
                                <p:cTn id="241" presetID="10" presetClass="entr" presetSubtype="0" repeatCount="indefinite" fill="hold" grpId="2" nodeType="withEffect">
                                  <p:stCondLst>
                                    <p:cond delay="0"/>
                                  </p:stCondLst>
                                  <p:childTnLst>
                                    <p:set>
                                      <p:cBhvr>
                                        <p:cTn id="242" dur="1" fill="hold">
                                          <p:stCondLst>
                                            <p:cond delay="0"/>
                                          </p:stCondLst>
                                        </p:cTn>
                                        <p:tgtEl>
                                          <p:spTgt spid="41"/>
                                        </p:tgtEl>
                                        <p:attrNameLst>
                                          <p:attrName>style.visibility</p:attrName>
                                        </p:attrNameLst>
                                      </p:cBhvr>
                                      <p:to>
                                        <p:strVal val="visible"/>
                                      </p:to>
                                    </p:set>
                                    <p:animEffect transition="in" filter="fade">
                                      <p:cBhvr>
                                        <p:cTn id="243" dur="10"/>
                                        <p:tgtEl>
                                          <p:spTgt spid="41"/>
                                        </p:tgtEl>
                                      </p:cBhvr>
                                    </p:animEffect>
                                  </p:childTnLst>
                                </p:cTn>
                              </p:par>
                              <p:par>
                                <p:cTn id="244" presetID="42" presetClass="path" presetSubtype="0" repeatCount="indefinite" fill="hold" grpId="0" nodeType="withEffect">
                                  <p:stCondLst>
                                    <p:cond delay="0"/>
                                  </p:stCondLst>
                                  <p:childTnLst>
                                    <p:animMotion origin="layout" path="M -6.64235E-7 -3.79278E-6 L 0.03269 1.1716 " pathEditMode="relative" rAng="0" ptsTypes="AA">
                                      <p:cBhvr>
                                        <p:cTn id="245" dur="5000" fill="hold"/>
                                        <p:tgtEl>
                                          <p:spTgt spid="42"/>
                                        </p:tgtEl>
                                        <p:attrNameLst>
                                          <p:attrName>ppt_x</p:attrName>
                                          <p:attrName>ppt_y</p:attrName>
                                        </p:attrNameLst>
                                      </p:cBhvr>
                                      <p:rCtr x="1628" y="58580"/>
                                    </p:animMotion>
                                  </p:childTnLst>
                                </p:cTn>
                              </p:par>
                              <p:par>
                                <p:cTn id="246" presetID="42" presetClass="path" presetSubtype="0" repeatCount="indefinite" fill="hold" grpId="0" nodeType="withEffect">
                                  <p:stCondLst>
                                    <p:cond delay="900"/>
                                  </p:stCondLst>
                                  <p:childTnLst>
                                    <p:animMotion origin="layout" path="M -0.08159 -0.17445 L -0.02482 1.21944 " pathEditMode="relative" rAng="0" ptsTypes="AA">
                                      <p:cBhvr>
                                        <p:cTn id="247" dur="4500" fill="hold"/>
                                        <p:tgtEl>
                                          <p:spTgt spid="43"/>
                                        </p:tgtEl>
                                        <p:attrNameLst>
                                          <p:attrName>ppt_x</p:attrName>
                                          <p:attrName>ppt_y</p:attrName>
                                        </p:attrNameLst>
                                      </p:cBhvr>
                                      <p:rCtr x="2830" y="69694"/>
                                    </p:animMotion>
                                  </p:childTnLst>
                                </p:cTn>
                              </p:par>
                              <p:par>
                                <p:cTn id="248" presetID="42" presetClass="path" presetSubtype="0" repeatCount="indefinite" fill="hold" grpId="0" nodeType="withEffect">
                                  <p:stCondLst>
                                    <p:cond delay="500"/>
                                  </p:stCondLst>
                                  <p:childTnLst>
                                    <p:animMotion origin="layout" path="M 0.09599 -0.26318 L 0.15278 1.14547 " pathEditMode="relative" rAng="0" ptsTypes="AA">
                                      <p:cBhvr>
                                        <p:cTn id="249" dur="5000" fill="hold"/>
                                        <p:tgtEl>
                                          <p:spTgt spid="44"/>
                                        </p:tgtEl>
                                        <p:attrNameLst>
                                          <p:attrName>ppt_x</p:attrName>
                                          <p:attrName>ppt_y</p:attrName>
                                        </p:attrNameLst>
                                      </p:cBhvr>
                                      <p:rCtr x="2839" y="70421"/>
                                    </p:animMotion>
                                  </p:childTnLst>
                                </p:cTn>
                              </p:par>
                              <p:par>
                                <p:cTn id="250" presetID="42" presetClass="path" presetSubtype="0" repeatCount="indefinite" fill="hold" grpId="0" nodeType="withEffect">
                                  <p:stCondLst>
                                    <p:cond delay="1500"/>
                                  </p:stCondLst>
                                  <p:childTnLst>
                                    <p:animMotion origin="layout" path="M 0.00117 -0.1709 L 0.07137 1.18525 " pathEditMode="relative" rAng="0" ptsTypes="AA">
                                      <p:cBhvr>
                                        <p:cTn id="251" dur="5800" fill="hold"/>
                                        <p:tgtEl>
                                          <p:spTgt spid="45"/>
                                        </p:tgtEl>
                                        <p:attrNameLst>
                                          <p:attrName>ppt_x</p:attrName>
                                          <p:attrName>ppt_y</p:attrName>
                                        </p:attrNameLst>
                                      </p:cBhvr>
                                      <p:rCtr x="3504" y="67808"/>
                                    </p:animMotion>
                                  </p:childTnLst>
                                </p:cTn>
                              </p:par>
                              <p:par>
                                <p:cTn id="252" presetID="8" presetClass="emph" presetSubtype="0" repeatCount="indefinite" fill="hold" grpId="1" nodeType="withEffect">
                                  <p:stCondLst>
                                    <p:cond delay="0"/>
                                  </p:stCondLst>
                                  <p:childTnLst>
                                    <p:animRot by="21600000">
                                      <p:cBhvr>
                                        <p:cTn id="253" dur="5000" fill="hold"/>
                                        <p:tgtEl>
                                          <p:spTgt spid="42"/>
                                        </p:tgtEl>
                                        <p:attrNameLst>
                                          <p:attrName>r</p:attrName>
                                        </p:attrNameLst>
                                      </p:cBhvr>
                                    </p:animRot>
                                  </p:childTnLst>
                                </p:cTn>
                              </p:par>
                              <p:par>
                                <p:cTn id="254" presetID="8" presetClass="emph" presetSubtype="0" repeatCount="indefinite" fill="hold" grpId="1" nodeType="withEffect">
                                  <p:stCondLst>
                                    <p:cond delay="0"/>
                                  </p:stCondLst>
                                  <p:childTnLst>
                                    <p:animRot by="21600000">
                                      <p:cBhvr>
                                        <p:cTn id="255" dur="3000" fill="hold"/>
                                        <p:tgtEl>
                                          <p:spTgt spid="43"/>
                                        </p:tgtEl>
                                        <p:attrNameLst>
                                          <p:attrName>r</p:attrName>
                                        </p:attrNameLst>
                                      </p:cBhvr>
                                    </p:animRot>
                                  </p:childTnLst>
                                </p:cTn>
                              </p:par>
                              <p:par>
                                <p:cTn id="256" presetID="8" presetClass="emph" presetSubtype="0" repeatCount="indefinite" fill="hold" grpId="1" nodeType="withEffect">
                                  <p:stCondLst>
                                    <p:cond delay="0"/>
                                  </p:stCondLst>
                                  <p:childTnLst>
                                    <p:animRot by="21600000">
                                      <p:cBhvr>
                                        <p:cTn id="257" dur="2500" fill="hold"/>
                                        <p:tgtEl>
                                          <p:spTgt spid="44"/>
                                        </p:tgtEl>
                                        <p:attrNameLst>
                                          <p:attrName>r</p:attrName>
                                        </p:attrNameLst>
                                      </p:cBhvr>
                                    </p:animRot>
                                  </p:childTnLst>
                                </p:cTn>
                              </p:par>
                              <p:par>
                                <p:cTn id="258" presetID="8" presetClass="emph" presetSubtype="0" repeatCount="indefinite" fill="hold" grpId="1" nodeType="withEffect">
                                  <p:stCondLst>
                                    <p:cond delay="0"/>
                                  </p:stCondLst>
                                  <p:childTnLst>
                                    <p:animRot by="21600000">
                                      <p:cBhvr>
                                        <p:cTn id="259" dur="3500" fill="hold"/>
                                        <p:tgtEl>
                                          <p:spTgt spid="45"/>
                                        </p:tgtEl>
                                        <p:attrNameLst>
                                          <p:attrName>r</p:attrName>
                                        </p:attrNameLst>
                                      </p:cBhvr>
                                    </p:animRot>
                                  </p:childTnLst>
                                </p:cTn>
                              </p:par>
                              <p:par>
                                <p:cTn id="260" presetID="10" presetClass="entr" presetSubtype="0" repeatCount="indefinite" fill="hold" grpId="2" nodeType="withEffect">
                                  <p:stCondLst>
                                    <p:cond delay="0"/>
                                  </p:stCondLst>
                                  <p:childTnLst>
                                    <p:set>
                                      <p:cBhvr>
                                        <p:cTn id="261" dur="1" fill="hold">
                                          <p:stCondLst>
                                            <p:cond delay="0"/>
                                          </p:stCondLst>
                                        </p:cTn>
                                        <p:tgtEl>
                                          <p:spTgt spid="42"/>
                                        </p:tgtEl>
                                        <p:attrNameLst>
                                          <p:attrName>style.visibility</p:attrName>
                                        </p:attrNameLst>
                                      </p:cBhvr>
                                      <p:to>
                                        <p:strVal val="visible"/>
                                      </p:to>
                                    </p:set>
                                    <p:animEffect transition="in" filter="fade">
                                      <p:cBhvr>
                                        <p:cTn id="262" dur="10"/>
                                        <p:tgtEl>
                                          <p:spTgt spid="42"/>
                                        </p:tgtEl>
                                      </p:cBhvr>
                                    </p:animEffect>
                                  </p:childTnLst>
                                </p:cTn>
                              </p:par>
                              <p:par>
                                <p:cTn id="263" presetID="10" presetClass="entr" presetSubtype="0" repeatCount="indefinite" fill="hold" grpId="2" nodeType="withEffect">
                                  <p:stCondLst>
                                    <p:cond delay="0"/>
                                  </p:stCondLst>
                                  <p:childTnLst>
                                    <p:set>
                                      <p:cBhvr>
                                        <p:cTn id="264" dur="1" fill="hold">
                                          <p:stCondLst>
                                            <p:cond delay="0"/>
                                          </p:stCondLst>
                                        </p:cTn>
                                        <p:tgtEl>
                                          <p:spTgt spid="43"/>
                                        </p:tgtEl>
                                        <p:attrNameLst>
                                          <p:attrName>style.visibility</p:attrName>
                                        </p:attrNameLst>
                                      </p:cBhvr>
                                      <p:to>
                                        <p:strVal val="visible"/>
                                      </p:to>
                                    </p:set>
                                    <p:animEffect transition="in" filter="fade">
                                      <p:cBhvr>
                                        <p:cTn id="265" dur="10"/>
                                        <p:tgtEl>
                                          <p:spTgt spid="43"/>
                                        </p:tgtEl>
                                      </p:cBhvr>
                                    </p:animEffect>
                                  </p:childTnLst>
                                </p:cTn>
                              </p:par>
                              <p:par>
                                <p:cTn id="266" presetID="10" presetClass="entr" presetSubtype="0" repeatCount="indefinite" fill="hold" grpId="2" nodeType="withEffect">
                                  <p:stCondLst>
                                    <p:cond delay="0"/>
                                  </p:stCondLst>
                                  <p:childTnLst>
                                    <p:set>
                                      <p:cBhvr>
                                        <p:cTn id="267" dur="1" fill="hold">
                                          <p:stCondLst>
                                            <p:cond delay="0"/>
                                          </p:stCondLst>
                                        </p:cTn>
                                        <p:tgtEl>
                                          <p:spTgt spid="44"/>
                                        </p:tgtEl>
                                        <p:attrNameLst>
                                          <p:attrName>style.visibility</p:attrName>
                                        </p:attrNameLst>
                                      </p:cBhvr>
                                      <p:to>
                                        <p:strVal val="visible"/>
                                      </p:to>
                                    </p:set>
                                    <p:animEffect transition="in" filter="fade">
                                      <p:cBhvr>
                                        <p:cTn id="268" dur="10"/>
                                        <p:tgtEl>
                                          <p:spTgt spid="44"/>
                                        </p:tgtEl>
                                      </p:cBhvr>
                                    </p:animEffect>
                                  </p:childTnLst>
                                </p:cTn>
                              </p:par>
                              <p:par>
                                <p:cTn id="269" presetID="10" presetClass="entr" presetSubtype="0" repeatCount="indefinite" fill="hold" grpId="2" nodeType="withEffect">
                                  <p:stCondLst>
                                    <p:cond delay="0"/>
                                  </p:stCondLst>
                                  <p:childTnLst>
                                    <p:set>
                                      <p:cBhvr>
                                        <p:cTn id="270" dur="1" fill="hold">
                                          <p:stCondLst>
                                            <p:cond delay="0"/>
                                          </p:stCondLst>
                                        </p:cTn>
                                        <p:tgtEl>
                                          <p:spTgt spid="45"/>
                                        </p:tgtEl>
                                        <p:attrNameLst>
                                          <p:attrName>style.visibility</p:attrName>
                                        </p:attrNameLst>
                                      </p:cBhvr>
                                      <p:to>
                                        <p:strVal val="visible"/>
                                      </p:to>
                                    </p:set>
                                    <p:animEffect transition="in" filter="fade">
                                      <p:cBhvr>
                                        <p:cTn id="271" dur="10"/>
                                        <p:tgtEl>
                                          <p:spTgt spid="45"/>
                                        </p:tgtEl>
                                      </p:cBhvr>
                                    </p:animEffect>
                                  </p:childTnLst>
                                </p:cTn>
                              </p:par>
                              <p:par>
                                <p:cTn id="272" presetID="42" presetClass="path" presetSubtype="0" repeatCount="indefinite" fill="hold" grpId="0" nodeType="withEffect">
                                  <p:stCondLst>
                                    <p:cond delay="2700"/>
                                  </p:stCondLst>
                                  <p:childTnLst>
                                    <p:animMotion origin="layout" path="M 2.96952E-6 -3.79278E-6 L 0.07606 1.18201 " pathEditMode="relative" rAng="0" ptsTypes="AA">
                                      <p:cBhvr>
                                        <p:cTn id="273" dur="6000" fill="hold"/>
                                        <p:tgtEl>
                                          <p:spTgt spid="46"/>
                                        </p:tgtEl>
                                        <p:attrNameLst>
                                          <p:attrName>ppt_x</p:attrName>
                                          <p:attrName>ppt_y</p:attrName>
                                        </p:attrNameLst>
                                      </p:cBhvr>
                                      <p:rCtr x="3803" y="59089"/>
                                    </p:animMotion>
                                  </p:childTnLst>
                                </p:cTn>
                              </p:par>
                              <p:par>
                                <p:cTn id="274" presetID="42" presetClass="path" presetSubtype="0" repeatCount="indefinite" fill="hold" grpId="0" nodeType="withEffect">
                                  <p:stCondLst>
                                    <p:cond delay="1800"/>
                                  </p:stCondLst>
                                  <p:childTnLst>
                                    <p:animMotion origin="layout" path="M -0.14983 -0.17445 L -0.1283 1.21944 " pathEditMode="relative" rAng="0" ptsTypes="AA">
                                      <p:cBhvr>
                                        <p:cTn id="275" dur="6000" fill="hold"/>
                                        <p:tgtEl>
                                          <p:spTgt spid="47"/>
                                        </p:tgtEl>
                                        <p:attrNameLst>
                                          <p:attrName>ppt_x</p:attrName>
                                          <p:attrName>ppt_y</p:attrName>
                                        </p:attrNameLst>
                                      </p:cBhvr>
                                      <p:rCtr x="1076" y="69694"/>
                                    </p:animMotion>
                                  </p:childTnLst>
                                </p:cTn>
                              </p:par>
                              <p:par>
                                <p:cTn id="276" presetID="42" presetClass="path" presetSubtype="0" repeatCount="indefinite" fill="hold" grpId="0" nodeType="withEffect">
                                  <p:stCondLst>
                                    <p:cond delay="1400"/>
                                  </p:stCondLst>
                                  <p:childTnLst>
                                    <p:animMotion origin="layout" path="M 0.16971 -0.32608 L 0.16658 1.20838 " pathEditMode="relative" rAng="0" ptsTypes="AA">
                                      <p:cBhvr>
                                        <p:cTn id="277" dur="8250" fill="hold"/>
                                        <p:tgtEl>
                                          <p:spTgt spid="48"/>
                                        </p:tgtEl>
                                        <p:attrNameLst>
                                          <p:attrName>ppt_x</p:attrName>
                                          <p:attrName>ppt_y</p:attrName>
                                        </p:attrNameLst>
                                      </p:cBhvr>
                                      <p:rCtr x="-156" y="76711"/>
                                    </p:animMotion>
                                  </p:childTnLst>
                                </p:cTn>
                              </p:par>
                              <p:par>
                                <p:cTn id="278" presetID="42" presetClass="path" presetSubtype="0" repeatCount="indefinite" fill="hold" grpId="0" nodeType="withEffect">
                                  <p:stCondLst>
                                    <p:cond delay="600"/>
                                  </p:stCondLst>
                                  <p:childTnLst>
                                    <p:animMotion origin="layout" path="M -0.05002 -0.14315 L 0.08518 1.19565 " pathEditMode="relative" rAng="0" ptsTypes="AA">
                                      <p:cBhvr>
                                        <p:cTn id="279" dur="6250" fill="hold"/>
                                        <p:tgtEl>
                                          <p:spTgt spid="49"/>
                                        </p:tgtEl>
                                        <p:attrNameLst>
                                          <p:attrName>ppt_x</p:attrName>
                                          <p:attrName>ppt_y</p:attrName>
                                        </p:attrNameLst>
                                      </p:cBhvr>
                                      <p:rCtr x="6760" y="66929"/>
                                    </p:animMotion>
                                  </p:childTnLst>
                                </p:cTn>
                              </p:par>
                              <p:par>
                                <p:cTn id="280" presetID="8" presetClass="emph" presetSubtype="0" repeatCount="indefinite" fill="hold" grpId="1" nodeType="withEffect">
                                  <p:stCondLst>
                                    <p:cond delay="0"/>
                                  </p:stCondLst>
                                  <p:childTnLst>
                                    <p:animRot by="21600000">
                                      <p:cBhvr>
                                        <p:cTn id="281" dur="5000" fill="hold"/>
                                        <p:tgtEl>
                                          <p:spTgt spid="46"/>
                                        </p:tgtEl>
                                        <p:attrNameLst>
                                          <p:attrName>r</p:attrName>
                                        </p:attrNameLst>
                                      </p:cBhvr>
                                    </p:animRot>
                                  </p:childTnLst>
                                </p:cTn>
                              </p:par>
                              <p:par>
                                <p:cTn id="282" presetID="8" presetClass="emph" presetSubtype="0" repeatCount="indefinite" fill="hold" grpId="1" nodeType="withEffect">
                                  <p:stCondLst>
                                    <p:cond delay="0"/>
                                  </p:stCondLst>
                                  <p:childTnLst>
                                    <p:animRot by="21600000">
                                      <p:cBhvr>
                                        <p:cTn id="283" dur="3000" fill="hold"/>
                                        <p:tgtEl>
                                          <p:spTgt spid="47"/>
                                        </p:tgtEl>
                                        <p:attrNameLst>
                                          <p:attrName>r</p:attrName>
                                        </p:attrNameLst>
                                      </p:cBhvr>
                                    </p:animRot>
                                  </p:childTnLst>
                                </p:cTn>
                              </p:par>
                              <p:par>
                                <p:cTn id="284" presetID="8" presetClass="emph" presetSubtype="0" repeatCount="indefinite" fill="hold" grpId="1" nodeType="withEffect">
                                  <p:stCondLst>
                                    <p:cond delay="0"/>
                                  </p:stCondLst>
                                  <p:childTnLst>
                                    <p:animRot by="21600000">
                                      <p:cBhvr>
                                        <p:cTn id="285" dur="2500" fill="hold"/>
                                        <p:tgtEl>
                                          <p:spTgt spid="48"/>
                                        </p:tgtEl>
                                        <p:attrNameLst>
                                          <p:attrName>r</p:attrName>
                                        </p:attrNameLst>
                                      </p:cBhvr>
                                    </p:animRot>
                                  </p:childTnLst>
                                </p:cTn>
                              </p:par>
                              <p:par>
                                <p:cTn id="286" presetID="8" presetClass="emph" presetSubtype="0" repeatCount="indefinite" fill="hold" grpId="1" nodeType="withEffect">
                                  <p:stCondLst>
                                    <p:cond delay="0"/>
                                  </p:stCondLst>
                                  <p:childTnLst>
                                    <p:animRot by="21600000">
                                      <p:cBhvr>
                                        <p:cTn id="287" dur="3500" fill="hold"/>
                                        <p:tgtEl>
                                          <p:spTgt spid="49"/>
                                        </p:tgtEl>
                                        <p:attrNameLst>
                                          <p:attrName>r</p:attrName>
                                        </p:attrNameLst>
                                      </p:cBhvr>
                                    </p:animRot>
                                  </p:childTnLst>
                                </p:cTn>
                              </p:par>
                              <p:par>
                                <p:cTn id="288" presetID="10" presetClass="entr" presetSubtype="0" repeatCount="indefinite" fill="hold" grpId="2" nodeType="withEffect">
                                  <p:stCondLst>
                                    <p:cond delay="0"/>
                                  </p:stCondLst>
                                  <p:childTnLst>
                                    <p:set>
                                      <p:cBhvr>
                                        <p:cTn id="289" dur="1" fill="hold">
                                          <p:stCondLst>
                                            <p:cond delay="0"/>
                                          </p:stCondLst>
                                        </p:cTn>
                                        <p:tgtEl>
                                          <p:spTgt spid="46"/>
                                        </p:tgtEl>
                                        <p:attrNameLst>
                                          <p:attrName>style.visibility</p:attrName>
                                        </p:attrNameLst>
                                      </p:cBhvr>
                                      <p:to>
                                        <p:strVal val="visible"/>
                                      </p:to>
                                    </p:set>
                                    <p:animEffect transition="in" filter="fade">
                                      <p:cBhvr>
                                        <p:cTn id="290" dur="10"/>
                                        <p:tgtEl>
                                          <p:spTgt spid="46"/>
                                        </p:tgtEl>
                                      </p:cBhvr>
                                    </p:animEffect>
                                  </p:childTnLst>
                                </p:cTn>
                              </p:par>
                              <p:par>
                                <p:cTn id="291" presetID="10" presetClass="entr" presetSubtype="0" repeatCount="indefinite" fill="hold" grpId="2" nodeType="withEffect">
                                  <p:stCondLst>
                                    <p:cond delay="0"/>
                                  </p:stCondLst>
                                  <p:childTnLst>
                                    <p:set>
                                      <p:cBhvr>
                                        <p:cTn id="292" dur="1" fill="hold">
                                          <p:stCondLst>
                                            <p:cond delay="0"/>
                                          </p:stCondLst>
                                        </p:cTn>
                                        <p:tgtEl>
                                          <p:spTgt spid="47"/>
                                        </p:tgtEl>
                                        <p:attrNameLst>
                                          <p:attrName>style.visibility</p:attrName>
                                        </p:attrNameLst>
                                      </p:cBhvr>
                                      <p:to>
                                        <p:strVal val="visible"/>
                                      </p:to>
                                    </p:set>
                                    <p:animEffect transition="in" filter="fade">
                                      <p:cBhvr>
                                        <p:cTn id="293" dur="10"/>
                                        <p:tgtEl>
                                          <p:spTgt spid="47"/>
                                        </p:tgtEl>
                                      </p:cBhvr>
                                    </p:animEffect>
                                  </p:childTnLst>
                                </p:cTn>
                              </p:par>
                              <p:par>
                                <p:cTn id="294" presetID="10" presetClass="entr" presetSubtype="0" repeatCount="indefinite" fill="hold" grpId="2" nodeType="withEffect">
                                  <p:stCondLst>
                                    <p:cond delay="0"/>
                                  </p:stCondLst>
                                  <p:childTnLst>
                                    <p:set>
                                      <p:cBhvr>
                                        <p:cTn id="295" dur="1" fill="hold">
                                          <p:stCondLst>
                                            <p:cond delay="0"/>
                                          </p:stCondLst>
                                        </p:cTn>
                                        <p:tgtEl>
                                          <p:spTgt spid="48"/>
                                        </p:tgtEl>
                                        <p:attrNameLst>
                                          <p:attrName>style.visibility</p:attrName>
                                        </p:attrNameLst>
                                      </p:cBhvr>
                                      <p:to>
                                        <p:strVal val="visible"/>
                                      </p:to>
                                    </p:set>
                                    <p:animEffect transition="in" filter="fade">
                                      <p:cBhvr>
                                        <p:cTn id="296" dur="10"/>
                                        <p:tgtEl>
                                          <p:spTgt spid="48"/>
                                        </p:tgtEl>
                                      </p:cBhvr>
                                    </p:animEffect>
                                  </p:childTnLst>
                                </p:cTn>
                              </p:par>
                              <p:par>
                                <p:cTn id="297" presetID="10" presetClass="entr" presetSubtype="0" repeatCount="indefinite" fill="hold" grpId="2" nodeType="withEffect">
                                  <p:stCondLst>
                                    <p:cond delay="0"/>
                                  </p:stCondLst>
                                  <p:childTnLst>
                                    <p:set>
                                      <p:cBhvr>
                                        <p:cTn id="298" dur="1" fill="hold">
                                          <p:stCondLst>
                                            <p:cond delay="0"/>
                                          </p:stCondLst>
                                        </p:cTn>
                                        <p:tgtEl>
                                          <p:spTgt spid="49"/>
                                        </p:tgtEl>
                                        <p:attrNameLst>
                                          <p:attrName>style.visibility</p:attrName>
                                        </p:attrNameLst>
                                      </p:cBhvr>
                                      <p:to>
                                        <p:strVal val="visible"/>
                                      </p:to>
                                    </p:set>
                                    <p:animEffect transition="in" filter="fade">
                                      <p:cBhvr>
                                        <p:cTn id="299" dur="10"/>
                                        <p:tgtEl>
                                          <p:spTgt spid="49"/>
                                        </p:tgtEl>
                                      </p:cBhvr>
                                    </p:animEffect>
                                  </p:childTnLst>
                                </p:cTn>
                              </p:par>
                              <p:par>
                                <p:cTn id="300" presetID="56" presetClass="entr" presetSubtype="0" fill="hold" grpId="0" nodeType="withEffect">
                                  <p:stCondLst>
                                    <p:cond delay="2000"/>
                                  </p:stCondLst>
                                  <p:iterate type="lt">
                                    <p:tmPct val="10000"/>
                                  </p:iterate>
                                  <p:childTnLst>
                                    <p:set>
                                      <p:cBhvr>
                                        <p:cTn id="301" dur="1" fill="hold">
                                          <p:stCondLst>
                                            <p:cond delay="0"/>
                                          </p:stCondLst>
                                        </p:cTn>
                                        <p:tgtEl>
                                          <p:spTgt spid="50"/>
                                        </p:tgtEl>
                                        <p:attrNameLst>
                                          <p:attrName>style.visibility</p:attrName>
                                        </p:attrNameLst>
                                      </p:cBhvr>
                                      <p:to>
                                        <p:strVal val="visible"/>
                                      </p:to>
                                    </p:set>
                                    <p:anim by="(-#ppt_w*2)" calcmode="lin" valueType="num">
                                      <p:cBhvr rctx="PPT">
                                        <p:cTn id="302" dur="500" autoRev="1" fill="hold">
                                          <p:stCondLst>
                                            <p:cond delay="0"/>
                                          </p:stCondLst>
                                        </p:cTn>
                                        <p:tgtEl>
                                          <p:spTgt spid="50"/>
                                        </p:tgtEl>
                                        <p:attrNameLst>
                                          <p:attrName>ppt_w</p:attrName>
                                        </p:attrNameLst>
                                      </p:cBhvr>
                                    </p:anim>
                                    <p:anim by="(#ppt_w*0.50)" calcmode="lin" valueType="num">
                                      <p:cBhvr>
                                        <p:cTn id="303" dur="500" decel="50000" autoRev="1" fill="hold">
                                          <p:stCondLst>
                                            <p:cond delay="0"/>
                                          </p:stCondLst>
                                        </p:cTn>
                                        <p:tgtEl>
                                          <p:spTgt spid="50"/>
                                        </p:tgtEl>
                                        <p:attrNameLst>
                                          <p:attrName>ppt_x</p:attrName>
                                        </p:attrNameLst>
                                      </p:cBhvr>
                                    </p:anim>
                                    <p:anim from="(-#ppt_h/2)" to="(#ppt_y)" calcmode="lin" valueType="num">
                                      <p:cBhvr>
                                        <p:cTn id="304" dur="1000" fill="hold">
                                          <p:stCondLst>
                                            <p:cond delay="0"/>
                                          </p:stCondLst>
                                        </p:cTn>
                                        <p:tgtEl>
                                          <p:spTgt spid="50"/>
                                        </p:tgtEl>
                                        <p:attrNameLst>
                                          <p:attrName>ppt_y</p:attrName>
                                        </p:attrNameLst>
                                      </p:cBhvr>
                                    </p:anim>
                                    <p:animRot by="21600000">
                                      <p:cBhvr>
                                        <p:cTn id="305" dur="1000" fill="hold">
                                          <p:stCondLst>
                                            <p:cond delay="0"/>
                                          </p:stCondLst>
                                        </p:cTn>
                                        <p:tgtEl>
                                          <p:spTgt spid="50"/>
                                        </p:tgtEl>
                                        <p:attrNameLst>
                                          <p:attrName>r</p:attrName>
                                        </p:attrNameLst>
                                      </p:cBhvr>
                                    </p:animRot>
                                  </p:childTnLst>
                                </p:cTn>
                              </p:par>
                              <p:par>
                                <p:cTn id="306" presetID="42" presetClass="entr" presetSubtype="0" fill="hold" grpId="0" nodeType="withEffect">
                                  <p:stCondLst>
                                    <p:cond delay="3500"/>
                                  </p:stCondLst>
                                  <p:childTnLst>
                                    <p:set>
                                      <p:cBhvr>
                                        <p:cTn id="307" dur="1" fill="hold">
                                          <p:stCondLst>
                                            <p:cond delay="0"/>
                                          </p:stCondLst>
                                        </p:cTn>
                                        <p:tgtEl>
                                          <p:spTgt spid="51"/>
                                        </p:tgtEl>
                                        <p:attrNameLst>
                                          <p:attrName>style.visibility</p:attrName>
                                        </p:attrNameLst>
                                      </p:cBhvr>
                                      <p:to>
                                        <p:strVal val="visible"/>
                                      </p:to>
                                    </p:set>
                                    <p:animEffect transition="in" filter="fade">
                                      <p:cBhvr>
                                        <p:cTn id="308" dur="1000"/>
                                        <p:tgtEl>
                                          <p:spTgt spid="51"/>
                                        </p:tgtEl>
                                      </p:cBhvr>
                                    </p:animEffect>
                                    <p:anim calcmode="lin" valueType="num">
                                      <p:cBhvr>
                                        <p:cTn id="309" dur="1000" fill="hold"/>
                                        <p:tgtEl>
                                          <p:spTgt spid="51"/>
                                        </p:tgtEl>
                                        <p:attrNameLst>
                                          <p:attrName>ppt_x</p:attrName>
                                        </p:attrNameLst>
                                      </p:cBhvr>
                                      <p:tavLst>
                                        <p:tav tm="0">
                                          <p:val>
                                            <p:strVal val="#ppt_x"/>
                                          </p:val>
                                        </p:tav>
                                        <p:tav tm="100000">
                                          <p:val>
                                            <p:strVal val="#ppt_x"/>
                                          </p:val>
                                        </p:tav>
                                      </p:tavLst>
                                    </p:anim>
                                    <p:anim calcmode="lin" valueType="num">
                                      <p:cBhvr>
                                        <p:cTn id="310" dur="1000" fill="hold"/>
                                        <p:tgtEl>
                                          <p:spTgt spid="51"/>
                                        </p:tgtEl>
                                        <p:attrNameLst>
                                          <p:attrName>ppt_y</p:attrName>
                                        </p:attrNameLst>
                                      </p:cBhvr>
                                      <p:tavLst>
                                        <p:tav tm="0">
                                          <p:val>
                                            <p:strVal val="#ppt_y+.1"/>
                                          </p:val>
                                        </p:tav>
                                        <p:tav tm="100000">
                                          <p:val>
                                            <p:strVal val="#ppt_y"/>
                                          </p:val>
                                        </p:tav>
                                      </p:tavLst>
                                    </p:anim>
                                  </p:childTnLst>
                                </p:cTn>
                              </p:par>
                              <p:par>
                                <p:cTn id="311" presetID="52" presetClass="entr" presetSubtype="0" fill="hold" nodeType="withEffect">
                                  <p:stCondLst>
                                    <p:cond delay="500"/>
                                  </p:stCondLst>
                                  <p:childTnLst>
                                    <p:set>
                                      <p:cBhvr>
                                        <p:cTn id="312" dur="1" fill="hold">
                                          <p:stCondLst>
                                            <p:cond delay="0"/>
                                          </p:stCondLst>
                                        </p:cTn>
                                        <p:tgtEl>
                                          <p:spTgt spid="52"/>
                                        </p:tgtEl>
                                        <p:attrNameLst>
                                          <p:attrName>style.visibility</p:attrName>
                                        </p:attrNameLst>
                                      </p:cBhvr>
                                      <p:to>
                                        <p:strVal val="visible"/>
                                      </p:to>
                                    </p:set>
                                    <p:animScale>
                                      <p:cBhvr>
                                        <p:cTn id="313" dur="1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4" dur="1000" decel="50000" fill="hold">
                                          <p:stCondLst>
                                            <p:cond delay="0"/>
                                          </p:stCondLst>
                                        </p:cTn>
                                        <p:tgtEl>
                                          <p:spTgt spid="52"/>
                                        </p:tgtEl>
                                        <p:attrNameLst>
                                          <p:attrName>ppt_x</p:attrName>
                                          <p:attrName>ppt_y</p:attrName>
                                        </p:attrNameLst>
                                      </p:cBhvr>
                                    </p:animMotion>
                                    <p:animEffect transition="in" filter="fade">
                                      <p:cBhvr>
                                        <p:cTn id="31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3498848"/>
            <a:ext cx="9144000" cy="1658112"/>
          </a:xfrm>
          <a:prstGeom prst="rect">
            <a:avLst/>
          </a:prstGeom>
        </p:spPr>
      </p:pic>
      <p:pic>
        <p:nvPicPr>
          <p:cNvPr id="4" name="Picture 2"/>
          <p:cNvPicPr>
            <a:picLocks noChangeAspect="1" noChangeArrowheads="1"/>
          </p:cNvPicPr>
          <p:nvPr/>
        </p:nvPicPr>
        <p:blipFill>
          <a:blip r:embed="rId4"/>
          <a:stretch>
            <a:fillRect/>
          </a:stretch>
        </p:blipFill>
        <p:spPr bwMode="auto">
          <a:xfrm>
            <a:off x="-246112" y="1194896"/>
            <a:ext cx="5090908" cy="3527783"/>
          </a:xfrm>
          <a:prstGeom prst="rect">
            <a:avLst/>
          </a:prstGeom>
          <a:noFill/>
          <a:effectLst/>
        </p:spPr>
      </p:pic>
      <p:sp>
        <p:nvSpPr>
          <p:cNvPr id="5" name="椭圆 4"/>
          <p:cNvSpPr/>
          <p:nvPr/>
        </p:nvSpPr>
        <p:spPr>
          <a:xfrm rot="2270211">
            <a:off x="429608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 name="椭圆 5"/>
          <p:cNvSpPr/>
          <p:nvPr/>
        </p:nvSpPr>
        <p:spPr>
          <a:xfrm rot="4680544">
            <a:off x="4621287"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7" name="椭圆 6"/>
          <p:cNvSpPr/>
          <p:nvPr/>
        </p:nvSpPr>
        <p:spPr>
          <a:xfrm rot="2084213" flipH="1">
            <a:off x="411542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8" name="椭圆 7"/>
          <p:cNvSpPr/>
          <p:nvPr/>
        </p:nvSpPr>
        <p:spPr>
          <a:xfrm rot="3120000">
            <a:off x="466772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9" name="椭圆 8"/>
          <p:cNvSpPr/>
          <p:nvPr/>
        </p:nvSpPr>
        <p:spPr>
          <a:xfrm rot="3006897">
            <a:off x="4996796" y="-372270"/>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0" name="椭圆 9"/>
          <p:cNvSpPr/>
          <p:nvPr/>
        </p:nvSpPr>
        <p:spPr>
          <a:xfrm rot="2270211">
            <a:off x="427822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1" name="椭圆 10"/>
          <p:cNvSpPr/>
          <p:nvPr/>
        </p:nvSpPr>
        <p:spPr>
          <a:xfrm rot="4680544">
            <a:off x="4603428"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2" name="椭圆 11"/>
          <p:cNvSpPr/>
          <p:nvPr/>
        </p:nvSpPr>
        <p:spPr>
          <a:xfrm rot="2084213" flipH="1">
            <a:off x="409756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3" name="椭圆 12"/>
          <p:cNvSpPr/>
          <p:nvPr/>
        </p:nvSpPr>
        <p:spPr>
          <a:xfrm rot="3120000">
            <a:off x="464867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4" name="椭圆 13"/>
          <p:cNvSpPr/>
          <p:nvPr/>
        </p:nvSpPr>
        <p:spPr>
          <a:xfrm rot="2270211">
            <a:off x="304275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5" name="椭圆 14"/>
          <p:cNvSpPr/>
          <p:nvPr/>
        </p:nvSpPr>
        <p:spPr>
          <a:xfrm rot="3120000">
            <a:off x="337157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6" name="椭圆 15"/>
          <p:cNvSpPr/>
          <p:nvPr/>
        </p:nvSpPr>
        <p:spPr>
          <a:xfrm rot="3006897">
            <a:off x="3646646" y="-75031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7" name="椭圆 16"/>
          <p:cNvSpPr/>
          <p:nvPr/>
        </p:nvSpPr>
        <p:spPr>
          <a:xfrm rot="1199333">
            <a:off x="2592533" y="-844402"/>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8" name="椭圆 17"/>
          <p:cNvSpPr/>
          <p:nvPr/>
        </p:nvSpPr>
        <p:spPr>
          <a:xfrm rot="2270211">
            <a:off x="302489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9" name="椭圆 18"/>
          <p:cNvSpPr/>
          <p:nvPr/>
        </p:nvSpPr>
        <p:spPr>
          <a:xfrm rot="3120000">
            <a:off x="335252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0" name="椭圆 19"/>
          <p:cNvSpPr/>
          <p:nvPr/>
        </p:nvSpPr>
        <p:spPr>
          <a:xfrm rot="3006897">
            <a:off x="3628787" y="-750313"/>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1" name="椭圆 20"/>
          <p:cNvSpPr/>
          <p:nvPr/>
        </p:nvSpPr>
        <p:spPr>
          <a:xfrm rot="2270211">
            <a:off x="1584597" y="-417556"/>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2" name="椭圆 21"/>
          <p:cNvSpPr/>
          <p:nvPr/>
        </p:nvSpPr>
        <p:spPr>
          <a:xfrm rot="4680544">
            <a:off x="1721858" y="-743722"/>
            <a:ext cx="140494" cy="14287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3" name="椭圆 22"/>
          <p:cNvSpPr/>
          <p:nvPr/>
        </p:nvSpPr>
        <p:spPr>
          <a:xfrm rot="2084213" flipH="1">
            <a:off x="1187268" y="-893806"/>
            <a:ext cx="79772" cy="8096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4" name="椭圆 23"/>
          <p:cNvSpPr/>
          <p:nvPr/>
        </p:nvSpPr>
        <p:spPr>
          <a:xfrm rot="3120000">
            <a:off x="1768293" y="-647282"/>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5" name="椭圆 24"/>
          <p:cNvSpPr/>
          <p:nvPr/>
        </p:nvSpPr>
        <p:spPr>
          <a:xfrm rot="3006897">
            <a:off x="2134478" y="-21025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6" name="椭圆 25"/>
          <p:cNvSpPr/>
          <p:nvPr/>
        </p:nvSpPr>
        <p:spPr>
          <a:xfrm rot="1199333">
            <a:off x="1284899" y="-623534"/>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7" name="椭圆 26"/>
          <p:cNvSpPr/>
          <p:nvPr/>
        </p:nvSpPr>
        <p:spPr>
          <a:xfrm rot="4680544">
            <a:off x="1703999" y="-743722"/>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8" name="椭圆 27"/>
          <p:cNvSpPr/>
          <p:nvPr/>
        </p:nvSpPr>
        <p:spPr>
          <a:xfrm rot="2084213" flipH="1">
            <a:off x="1169408" y="-893806"/>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9" name="椭圆 28"/>
          <p:cNvSpPr/>
          <p:nvPr/>
        </p:nvSpPr>
        <p:spPr>
          <a:xfrm rot="3120000">
            <a:off x="1749243" y="-647282"/>
            <a:ext cx="98822" cy="10120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0" name="椭圆 29"/>
          <p:cNvSpPr/>
          <p:nvPr/>
        </p:nvSpPr>
        <p:spPr>
          <a:xfrm rot="2270211">
            <a:off x="574305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1" name="椭圆 30"/>
          <p:cNvSpPr/>
          <p:nvPr/>
        </p:nvSpPr>
        <p:spPr>
          <a:xfrm rot="2084213" flipH="1">
            <a:off x="5393776"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2" name="椭圆 31"/>
          <p:cNvSpPr/>
          <p:nvPr/>
        </p:nvSpPr>
        <p:spPr>
          <a:xfrm rot="3006897">
            <a:off x="6232365" y="-552565"/>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3" name="椭圆 32"/>
          <p:cNvSpPr/>
          <p:nvPr/>
        </p:nvSpPr>
        <p:spPr>
          <a:xfrm rot="1199333">
            <a:off x="5472746" y="-623533"/>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4" name="椭圆 33"/>
          <p:cNvSpPr/>
          <p:nvPr/>
        </p:nvSpPr>
        <p:spPr>
          <a:xfrm rot="2270211">
            <a:off x="572519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5" name="椭圆 34"/>
          <p:cNvSpPr/>
          <p:nvPr/>
        </p:nvSpPr>
        <p:spPr>
          <a:xfrm rot="2084213" flipH="1">
            <a:off x="5375917"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6" name="椭圆 35"/>
          <p:cNvSpPr/>
          <p:nvPr/>
        </p:nvSpPr>
        <p:spPr>
          <a:xfrm rot="3006897">
            <a:off x="6214506" y="-552565"/>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7" name="椭圆 36"/>
          <p:cNvSpPr/>
          <p:nvPr/>
        </p:nvSpPr>
        <p:spPr>
          <a:xfrm rot="1199333">
            <a:off x="5454887" y="-623533"/>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8" name="椭圆 37"/>
          <p:cNvSpPr/>
          <p:nvPr/>
        </p:nvSpPr>
        <p:spPr>
          <a:xfrm rot="2270211">
            <a:off x="700698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9" name="椭圆 38"/>
          <p:cNvSpPr/>
          <p:nvPr/>
        </p:nvSpPr>
        <p:spPr>
          <a:xfrm rot="2084213" flipH="1">
            <a:off x="644142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0" name="椭圆 39"/>
          <p:cNvSpPr/>
          <p:nvPr/>
        </p:nvSpPr>
        <p:spPr>
          <a:xfrm rot="3006897">
            <a:off x="7372942" y="-696306"/>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1" name="椭圆 40"/>
          <p:cNvSpPr/>
          <p:nvPr/>
        </p:nvSpPr>
        <p:spPr>
          <a:xfrm rot="1199333">
            <a:off x="6768890" y="-790396"/>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2" name="椭圆 41"/>
          <p:cNvSpPr/>
          <p:nvPr/>
        </p:nvSpPr>
        <p:spPr>
          <a:xfrm rot="2270211">
            <a:off x="698912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3" name="椭圆 42"/>
          <p:cNvSpPr/>
          <p:nvPr/>
        </p:nvSpPr>
        <p:spPr>
          <a:xfrm rot="2084213" flipH="1">
            <a:off x="642356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4" name="椭圆 43"/>
          <p:cNvSpPr/>
          <p:nvPr/>
        </p:nvSpPr>
        <p:spPr>
          <a:xfrm rot="3006897">
            <a:off x="7355083" y="-696307"/>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5" name="椭圆 44"/>
          <p:cNvSpPr/>
          <p:nvPr/>
        </p:nvSpPr>
        <p:spPr>
          <a:xfrm rot="1199333">
            <a:off x="6751031" y="-790396"/>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pic>
        <p:nvPicPr>
          <p:cNvPr id="46" name="颁奖盛典"/>
          <p:cNvPicPr>
            <a:picLocks noChangeAspect="1" noChangeArrowheads="1"/>
          </p:cNvPicPr>
          <p:nvPr/>
        </p:nvPicPr>
        <p:blipFill>
          <a:blip r:embed="rId5" cstate="print"/>
          <a:stretch>
            <a:fillRect/>
          </a:stretch>
        </p:blipFill>
        <p:spPr bwMode="auto">
          <a:xfrm>
            <a:off x="5296909" y="3584231"/>
            <a:ext cx="4057604" cy="1741827"/>
          </a:xfrm>
          <a:prstGeom prst="rect">
            <a:avLst/>
          </a:prstGeom>
          <a:noFill/>
          <a:ln w="9525">
            <a:noFill/>
            <a:miter lim="800000"/>
            <a:headEnd/>
            <a:tailEnd/>
          </a:ln>
        </p:spPr>
      </p:pic>
      <p:sp>
        <p:nvSpPr>
          <p:cNvPr id="47" name="获奖者名单"/>
          <p:cNvSpPr txBox="1"/>
          <p:nvPr/>
        </p:nvSpPr>
        <p:spPr>
          <a:xfrm>
            <a:off x="4571902" y="1170185"/>
            <a:ext cx="2242889" cy="707870"/>
          </a:xfrm>
          <a:prstGeom prst="rect">
            <a:avLst/>
          </a:prstGeom>
          <a:noFill/>
        </p:spPr>
        <p:txBody>
          <a:bodyPr wrap="none" lIns="91424" tIns="45712" rIns="91424" bIns="45712" rtlCol="0">
            <a:spAutoFit/>
            <a:scene3d>
              <a:camera prst="orthographicFront"/>
              <a:lightRig rig="flat" dir="t"/>
            </a:scene3d>
            <a:sp3d extrusionH="38100">
              <a:extrusionClr>
                <a:srgbClr val="FBD04E"/>
              </a:extrusionClr>
            </a:sp3d>
          </a:bodyPr>
          <a:lstStyle>
            <a:defPPr>
              <a:defRPr lang="zh-CN"/>
            </a:defPPr>
            <a:lvl1pPr algn="ctr">
              <a:defRPr sz="4000" b="1">
                <a:ln>
                  <a:solidFill>
                    <a:schemeClr val="accent1">
                      <a:lumMod val="60000"/>
                      <a:lumOff val="40000"/>
                    </a:scheme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微软雅黑" panose="020B0503020204020204" pitchFamily="34" charset="-122"/>
                <a:ea typeface="微软雅黑" panose="020B0503020204020204" pitchFamily="34" charset="-122"/>
              </a:defRPr>
            </a:lvl1pPr>
          </a:lstStyle>
          <a:p>
            <a:pPr algn="l"/>
            <a:r>
              <a:rPr lang="zh-CN" altLang="en-US" dirty="0">
                <a:ln>
                  <a:noFill/>
                </a:ln>
                <a:latin typeface="造字工房俊雅（非商用）常规体" pitchFamily="50" charset="-122"/>
                <a:ea typeface="造字工房俊雅（非商用）常规体" pitchFamily="50" charset="-122"/>
              </a:rPr>
              <a:t>接下来：</a:t>
            </a:r>
          </a:p>
        </p:txBody>
      </p:sp>
      <p:sp>
        <p:nvSpPr>
          <p:cNvPr id="48" name="获奖者名单"/>
          <p:cNvSpPr txBox="1"/>
          <p:nvPr/>
        </p:nvSpPr>
        <p:spPr>
          <a:xfrm>
            <a:off x="4417141" y="1755280"/>
            <a:ext cx="4820518" cy="1015647"/>
          </a:xfrm>
          <a:prstGeom prst="rect">
            <a:avLst/>
          </a:prstGeom>
          <a:noFill/>
        </p:spPr>
        <p:txBody>
          <a:bodyPr wrap="none" lIns="91424" tIns="45712" rIns="91424" bIns="45712" rtlCol="0">
            <a:spAutoFit/>
            <a:scene3d>
              <a:camera prst="orthographicFront"/>
              <a:lightRig rig="flat" dir="t"/>
            </a:scene3d>
            <a:sp3d extrusionH="38100">
              <a:extrusionClr>
                <a:srgbClr val="FBD04E"/>
              </a:extrusionClr>
            </a:sp3d>
          </a:bodyPr>
          <a:lstStyle>
            <a:defPPr>
              <a:defRPr lang="zh-CN"/>
            </a:defPPr>
            <a:lvl1pPr algn="ctr">
              <a:defRPr sz="4000" b="1">
                <a:ln>
                  <a:solidFill>
                    <a:schemeClr val="accent1">
                      <a:lumMod val="60000"/>
                      <a:lumOff val="40000"/>
                    </a:scheme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微软雅黑" panose="020B0503020204020204" pitchFamily="34" charset="-122"/>
                <a:ea typeface="微软雅黑" panose="020B0503020204020204" pitchFamily="34" charset="-122"/>
              </a:defRPr>
            </a:lvl1pPr>
          </a:lstStyle>
          <a:p>
            <a:pPr algn="l"/>
            <a:r>
              <a:rPr lang="zh-CN" altLang="en-US" sz="6000" dirty="0">
                <a:ln>
                  <a:noFill/>
                </a:ln>
                <a:latin typeface="造字工房俊雅（非商用）常规体" pitchFamily="50" charset="-122"/>
                <a:ea typeface="造字工房俊雅（非商用）常规体" pitchFamily="50" charset="-122"/>
              </a:rPr>
              <a:t>幸运抽奖环节</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3" presetClass="entr" presetSubtype="16" fill="hold" nodeType="withEffect">
                                  <p:stCondLst>
                                    <p:cond delay="250"/>
                                  </p:stCondLst>
                                  <p:childTnLst>
                                    <p:set>
                                      <p:cBhvr>
                                        <p:cTn id="9" dur="1" fill="hold">
                                          <p:stCondLst>
                                            <p:cond delay="0"/>
                                          </p:stCondLst>
                                        </p:cTn>
                                        <p:tgtEl>
                                          <p:spTgt spid="46"/>
                                        </p:tgtEl>
                                        <p:attrNameLst>
                                          <p:attrName>style.visibility</p:attrName>
                                        </p:attrNameLst>
                                      </p:cBhvr>
                                      <p:to>
                                        <p:strVal val="visible"/>
                                      </p:to>
                                    </p:set>
                                    <p:anim calcmode="lin" valueType="num">
                                      <p:cBhvr>
                                        <p:cTn id="10" dur="500" fill="hold"/>
                                        <p:tgtEl>
                                          <p:spTgt spid="46"/>
                                        </p:tgtEl>
                                        <p:attrNameLst>
                                          <p:attrName>ppt_w</p:attrName>
                                        </p:attrNameLst>
                                      </p:cBhvr>
                                      <p:tavLst>
                                        <p:tav tm="0">
                                          <p:val>
                                            <p:fltVal val="0"/>
                                          </p:val>
                                        </p:tav>
                                        <p:tav tm="100000">
                                          <p:val>
                                            <p:strVal val="#ppt_w"/>
                                          </p:val>
                                        </p:tav>
                                      </p:tavLst>
                                    </p:anim>
                                    <p:anim calcmode="lin" valueType="num">
                                      <p:cBhvr>
                                        <p:cTn id="11" dur="500" fill="hold"/>
                                        <p:tgtEl>
                                          <p:spTgt spid="46"/>
                                        </p:tgtEl>
                                        <p:attrNameLst>
                                          <p:attrName>ppt_h</p:attrName>
                                        </p:attrNameLst>
                                      </p:cBhvr>
                                      <p:tavLst>
                                        <p:tav tm="0">
                                          <p:val>
                                            <p:fltVal val="0"/>
                                          </p:val>
                                        </p:tav>
                                        <p:tav tm="100000">
                                          <p:val>
                                            <p:strVal val="#ppt_h"/>
                                          </p:val>
                                        </p:tav>
                                      </p:tavLst>
                                    </p:anim>
                                    <p:animEffect transition="in" filter="fade">
                                      <p:cBhvr>
                                        <p:cTn id="12" dur="500"/>
                                        <p:tgtEl>
                                          <p:spTgt spid="46"/>
                                        </p:tgtEl>
                                      </p:cBhvr>
                                    </p:animEffect>
                                  </p:childTnLst>
                                </p:cTn>
                              </p:par>
                              <p:par>
                                <p:cTn id="13" presetID="47" presetClass="entr" presetSubtype="0" fill="hold"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path" presetSubtype="0" repeatCount="indefinite" fill="hold" grpId="0" nodeType="withEffect">
                                  <p:stCondLst>
                                    <p:cond delay="0"/>
                                  </p:stCondLst>
                                  <p:childTnLst>
                                    <p:animMotion origin="layout" path="M 9.40349E-7 2.30342E-6 L 0.03386 1.11517 " pathEditMode="relative" rAng="0" ptsTypes="AA">
                                      <p:cBhvr>
                                        <p:cTn id="19" dur="5000" fill="hold"/>
                                        <p:tgtEl>
                                          <p:spTgt spid="5"/>
                                        </p:tgtEl>
                                        <p:attrNameLst>
                                          <p:attrName>ppt_x</p:attrName>
                                          <p:attrName>ppt_y</p:attrName>
                                        </p:attrNameLst>
                                      </p:cBhvr>
                                      <p:rCtr x="1693" y="55759"/>
                                    </p:animMotion>
                                  </p:childTnLst>
                                </p:cTn>
                              </p:par>
                              <p:par>
                                <p:cTn id="20" presetID="42" presetClass="path" presetSubtype="0" repeatCount="indefinite" fill="hold" grpId="0" nodeType="withEffect">
                                  <p:stCondLst>
                                    <p:cond delay="1100"/>
                                  </p:stCondLst>
                                  <p:childTnLst>
                                    <p:animMotion origin="layout" path="M -4.46731E-6 -4.56059E-6 L 0.04012 1.24908 " pathEditMode="relative" rAng="0" ptsTypes="AA">
                                      <p:cBhvr>
                                        <p:cTn id="21" dur="6000" fill="hold"/>
                                        <p:tgtEl>
                                          <p:spTgt spid="6"/>
                                        </p:tgtEl>
                                        <p:attrNameLst>
                                          <p:attrName>ppt_x</p:attrName>
                                          <p:attrName>ppt_y</p:attrName>
                                        </p:attrNameLst>
                                      </p:cBhvr>
                                      <p:rCtr x="2006" y="62442"/>
                                    </p:animMotion>
                                  </p:childTnLst>
                                </p:cTn>
                              </p:par>
                              <p:par>
                                <p:cTn id="22" presetID="42" presetClass="path" presetSubtype="0" repeatCount="indefinite" fill="hold" grpId="0" nodeType="withEffect">
                                  <p:stCondLst>
                                    <p:cond delay="900"/>
                                  </p:stCondLst>
                                  <p:childTnLst>
                                    <p:animMotion origin="layout" path="M -0.08159 -0.17445 L -0.02482 1.21944 " pathEditMode="relative" rAng="0" ptsTypes="AA">
                                      <p:cBhvr>
                                        <p:cTn id="23" dur="4500" fill="hold"/>
                                        <p:tgtEl>
                                          <p:spTgt spid="7"/>
                                        </p:tgtEl>
                                        <p:attrNameLst>
                                          <p:attrName>ppt_x</p:attrName>
                                          <p:attrName>ppt_y</p:attrName>
                                        </p:attrNameLst>
                                      </p:cBhvr>
                                      <p:rCtr x="2830" y="69694"/>
                                    </p:animMotion>
                                  </p:childTnLst>
                                </p:cTn>
                              </p:par>
                              <p:par>
                                <p:cTn id="24" presetID="42" presetClass="path" presetSubtype="0" repeatCount="indefinite" fill="hold" grpId="0" nodeType="withEffect">
                                  <p:stCondLst>
                                    <p:cond delay="1200"/>
                                  </p:stCondLst>
                                  <p:childTnLst>
                                    <p:animMotion origin="layout" path="M 0.06864 -0.49145 L 0.16137 1.22363 " pathEditMode="relative" rAng="0" ptsTypes="AA">
                                      <p:cBhvr>
                                        <p:cTn id="25" dur="6500" fill="hold"/>
                                        <p:tgtEl>
                                          <p:spTgt spid="8"/>
                                        </p:tgtEl>
                                        <p:attrNameLst>
                                          <p:attrName>ppt_x</p:attrName>
                                          <p:attrName>ppt_y</p:attrName>
                                        </p:attrNameLst>
                                      </p:cBhvr>
                                      <p:rCtr x="4637" y="85754"/>
                                    </p:animMotion>
                                  </p:childTnLst>
                                </p:cTn>
                              </p:par>
                              <p:par>
                                <p:cTn id="26" presetID="42" presetClass="path" presetSubtype="0" repeatCount="indefinite" fill="hold" grpId="0" nodeType="withEffect">
                                  <p:stCondLst>
                                    <p:cond delay="500"/>
                                  </p:stCondLst>
                                  <p:childTnLst>
                                    <p:animMotion origin="layout" path="M 0.096 -0.26333 L 0.15104 1.11 " pathEditMode="relative" rAng="0" ptsTypes="AA">
                                      <p:cBhvr>
                                        <p:cTn id="27" dur="5000" fill="hold"/>
                                        <p:tgtEl>
                                          <p:spTgt spid="9"/>
                                        </p:tgtEl>
                                        <p:attrNameLst>
                                          <p:attrName>ppt_x</p:attrName>
                                          <p:attrName>ppt_y</p:attrName>
                                        </p:attrNameLst>
                                      </p:cBhvr>
                                      <p:rCtr x="2743" y="68667"/>
                                    </p:animMotion>
                                  </p:childTnLst>
                                </p:cTn>
                              </p:par>
                              <p:par>
                                <p:cTn id="28" presetID="8" presetClass="emph" presetSubtype="0" repeatCount="indefinite" fill="hold" grpId="1" nodeType="withEffect">
                                  <p:stCondLst>
                                    <p:cond delay="0"/>
                                  </p:stCondLst>
                                  <p:childTnLst>
                                    <p:animRot by="21600000">
                                      <p:cBhvr>
                                        <p:cTn id="29" dur="5000" fill="hold"/>
                                        <p:tgtEl>
                                          <p:spTgt spid="5"/>
                                        </p:tgtEl>
                                        <p:attrNameLst>
                                          <p:attrName>r</p:attrName>
                                        </p:attrNameLst>
                                      </p:cBhvr>
                                    </p:animRot>
                                  </p:childTnLst>
                                </p:cTn>
                              </p:par>
                              <p:par>
                                <p:cTn id="30" presetID="8" presetClass="emph" presetSubtype="0" repeatCount="indefinite" fill="hold" grpId="1" nodeType="withEffect">
                                  <p:stCondLst>
                                    <p:cond delay="0"/>
                                  </p:stCondLst>
                                  <p:childTnLst>
                                    <p:animRot by="21600000">
                                      <p:cBhvr>
                                        <p:cTn id="31" dur="4000" fill="hold"/>
                                        <p:tgtEl>
                                          <p:spTgt spid="6"/>
                                        </p:tgtEl>
                                        <p:attrNameLst>
                                          <p:attrName>r</p:attrName>
                                        </p:attrNameLst>
                                      </p:cBhvr>
                                    </p:animRot>
                                  </p:childTnLst>
                                </p:cTn>
                              </p:par>
                              <p:par>
                                <p:cTn id="32" presetID="8" presetClass="emph" presetSubtype="0" repeatCount="indefinite" fill="hold" grpId="1" nodeType="withEffect">
                                  <p:stCondLst>
                                    <p:cond delay="0"/>
                                  </p:stCondLst>
                                  <p:childTnLst>
                                    <p:animRot by="21600000">
                                      <p:cBhvr>
                                        <p:cTn id="33" dur="3000" fill="hold"/>
                                        <p:tgtEl>
                                          <p:spTgt spid="7"/>
                                        </p:tgtEl>
                                        <p:attrNameLst>
                                          <p:attrName>r</p:attrName>
                                        </p:attrNameLst>
                                      </p:cBhvr>
                                    </p:animRot>
                                  </p:childTnLst>
                                </p:cTn>
                              </p:par>
                              <p:par>
                                <p:cTn id="34" presetID="8" presetClass="emph" presetSubtype="0" repeatCount="indefinite" fill="hold" grpId="1" nodeType="withEffect">
                                  <p:stCondLst>
                                    <p:cond delay="0"/>
                                  </p:stCondLst>
                                  <p:childTnLst>
                                    <p:animRot by="21600000">
                                      <p:cBhvr>
                                        <p:cTn id="35" dur="2000" fill="hold"/>
                                        <p:tgtEl>
                                          <p:spTgt spid="8"/>
                                        </p:tgtEl>
                                        <p:attrNameLst>
                                          <p:attrName>r</p:attrName>
                                        </p:attrNameLst>
                                      </p:cBhvr>
                                    </p:animRot>
                                  </p:childTnLst>
                                </p:cTn>
                              </p:par>
                              <p:par>
                                <p:cTn id="36" presetID="8" presetClass="emph" presetSubtype="0" repeatCount="indefinite" fill="hold" grpId="1" nodeType="withEffect">
                                  <p:stCondLst>
                                    <p:cond delay="0"/>
                                  </p:stCondLst>
                                  <p:childTnLst>
                                    <p:animRot by="21600000">
                                      <p:cBhvr>
                                        <p:cTn id="37" dur="2500" fill="hold"/>
                                        <p:tgtEl>
                                          <p:spTgt spid="9"/>
                                        </p:tgtEl>
                                        <p:attrNameLst>
                                          <p:attrName>r</p:attrName>
                                        </p:attrNameLst>
                                      </p:cBhvr>
                                    </p:animRot>
                                  </p:childTnLst>
                                </p:cTn>
                              </p:par>
                              <p:par>
                                <p:cTn id="38" presetID="10" presetClass="entr" presetSubtype="0" repeatCount="indefinite" fill="hold" grpId="2"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
                                        <p:tgtEl>
                                          <p:spTgt spid="5"/>
                                        </p:tgtEl>
                                      </p:cBhvr>
                                    </p:animEffect>
                                  </p:childTnLst>
                                </p:cTn>
                              </p:par>
                              <p:par>
                                <p:cTn id="41" presetID="10" presetClass="entr" presetSubtype="0" repeatCount="indefinite" fill="hold" grpId="2"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
                                        <p:tgtEl>
                                          <p:spTgt spid="6"/>
                                        </p:tgtEl>
                                      </p:cBhvr>
                                    </p:animEffect>
                                  </p:childTnLst>
                                </p:cTn>
                              </p:par>
                              <p:par>
                                <p:cTn id="44" presetID="10" presetClass="entr" presetSubtype="0" repeatCount="indefinite" fill="hold" grpId="2"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
                                        <p:tgtEl>
                                          <p:spTgt spid="7"/>
                                        </p:tgtEl>
                                      </p:cBhvr>
                                    </p:animEffect>
                                  </p:childTnLst>
                                </p:cTn>
                              </p:par>
                              <p:par>
                                <p:cTn id="47" presetID="10" presetClass="entr" presetSubtype="0" repeatCount="indefinite" fill="hold" grpId="2"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
                                        <p:tgtEl>
                                          <p:spTgt spid="8"/>
                                        </p:tgtEl>
                                      </p:cBhvr>
                                    </p:animEffect>
                                  </p:childTnLst>
                                </p:cTn>
                              </p:par>
                              <p:par>
                                <p:cTn id="50" presetID="10" presetClass="entr" presetSubtype="0" repeatCount="indefinite" fill="hold" grpId="2"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
                                        <p:tgtEl>
                                          <p:spTgt spid="9"/>
                                        </p:tgtEl>
                                      </p:cBhvr>
                                    </p:animEffect>
                                  </p:childTnLst>
                                </p:cTn>
                              </p:par>
                              <p:par>
                                <p:cTn id="53" presetID="42" presetClass="path" presetSubtype="0" repeatCount="indefinite" fill="hold" grpId="0" nodeType="withEffect">
                                  <p:stCondLst>
                                    <p:cond delay="2700"/>
                                  </p:stCondLst>
                                  <p:childTnLst>
                                    <p:animMotion origin="layout" path="M 4.57411E-6 2.30342E-6 L 0.06538 1.17807 " pathEditMode="relative" rAng="0" ptsTypes="AA">
                                      <p:cBhvr>
                                        <p:cTn id="54" dur="6000" fill="hold"/>
                                        <p:tgtEl>
                                          <p:spTgt spid="10"/>
                                        </p:tgtEl>
                                        <p:attrNameLst>
                                          <p:attrName>ppt_x</p:attrName>
                                          <p:attrName>ppt_y</p:attrName>
                                        </p:attrNameLst>
                                      </p:cBhvr>
                                      <p:rCtr x="3269" y="58904"/>
                                    </p:animMotion>
                                  </p:childTnLst>
                                </p:cTn>
                              </p:par>
                              <p:par>
                                <p:cTn id="55" presetID="42" presetClass="path" presetSubtype="0" repeatCount="indefinite" fill="hold" grpId="0" nodeType="withEffect">
                                  <p:stCondLst>
                                    <p:cond delay="0"/>
                                  </p:stCondLst>
                                  <p:childTnLst>
                                    <p:animMotion origin="layout" path="M 0.07435 0.0044 L 0.04791 1.20811 " pathEditMode="relative" rAng="0" ptsTypes="AA">
                                      <p:cBhvr>
                                        <p:cTn id="56" dur="6750" fill="hold"/>
                                        <p:tgtEl>
                                          <p:spTgt spid="11"/>
                                        </p:tgtEl>
                                        <p:attrNameLst>
                                          <p:attrName>ppt_x</p:attrName>
                                          <p:attrName>ppt_y</p:attrName>
                                        </p:attrNameLst>
                                      </p:cBhvr>
                                      <p:rCtr x="-1328" y="60185"/>
                                    </p:animMotion>
                                  </p:childTnLst>
                                </p:cTn>
                              </p:par>
                              <p:par>
                                <p:cTn id="57" presetID="42" presetClass="path" presetSubtype="0" repeatCount="indefinite" fill="hold" grpId="0" nodeType="withEffect">
                                  <p:stCondLst>
                                    <p:cond delay="1800"/>
                                  </p:stCondLst>
                                  <p:childTnLst>
                                    <p:animMotion origin="layout" path="M -0.14983 -0.17445 L -0.1283 1.21944 " pathEditMode="relative" rAng="0" ptsTypes="AA">
                                      <p:cBhvr>
                                        <p:cTn id="58" dur="6000" fill="hold"/>
                                        <p:tgtEl>
                                          <p:spTgt spid="12"/>
                                        </p:tgtEl>
                                        <p:attrNameLst>
                                          <p:attrName>ppt_x</p:attrName>
                                          <p:attrName>ppt_y</p:attrName>
                                        </p:attrNameLst>
                                      </p:cBhvr>
                                      <p:rCtr x="1076" y="69694"/>
                                    </p:animMotion>
                                  </p:childTnLst>
                                </p:cTn>
                              </p:par>
                              <p:par>
                                <p:cTn id="59" presetID="42" presetClass="path" presetSubtype="0" repeatCount="indefinite" fill="hold" grpId="0" nodeType="withEffect">
                                  <p:stCondLst>
                                    <p:cond delay="2800"/>
                                  </p:stCondLst>
                                  <p:childTnLst>
                                    <p:animMotion origin="layout" path="M 0.06759 -0.49145 L 0.05118 1.21322 " pathEditMode="relative" rAng="0" ptsTypes="AA">
                                      <p:cBhvr>
                                        <p:cTn id="60" dur="4750" fill="hold"/>
                                        <p:tgtEl>
                                          <p:spTgt spid="13"/>
                                        </p:tgtEl>
                                        <p:attrNameLst>
                                          <p:attrName>ppt_x</p:attrName>
                                          <p:attrName>ppt_y</p:attrName>
                                        </p:attrNameLst>
                                      </p:cBhvr>
                                      <p:rCtr x="-821" y="85222"/>
                                    </p:animMotion>
                                  </p:childTnLst>
                                </p:cTn>
                              </p:par>
                              <p:par>
                                <p:cTn id="61" presetID="8" presetClass="emph" presetSubtype="0" repeatCount="indefinite" fill="hold" grpId="1" nodeType="withEffect">
                                  <p:stCondLst>
                                    <p:cond delay="0"/>
                                  </p:stCondLst>
                                  <p:childTnLst>
                                    <p:animRot by="21600000">
                                      <p:cBhvr>
                                        <p:cTn id="62" dur="5000" fill="hold"/>
                                        <p:tgtEl>
                                          <p:spTgt spid="10"/>
                                        </p:tgtEl>
                                        <p:attrNameLst>
                                          <p:attrName>r</p:attrName>
                                        </p:attrNameLst>
                                      </p:cBhvr>
                                    </p:animRot>
                                  </p:childTnLst>
                                </p:cTn>
                              </p:par>
                              <p:par>
                                <p:cTn id="63" presetID="8" presetClass="emph" presetSubtype="0" repeatCount="indefinite" fill="hold" grpId="1" nodeType="withEffect">
                                  <p:stCondLst>
                                    <p:cond delay="0"/>
                                  </p:stCondLst>
                                  <p:childTnLst>
                                    <p:animRot by="21600000">
                                      <p:cBhvr>
                                        <p:cTn id="64" dur="4000" fill="hold"/>
                                        <p:tgtEl>
                                          <p:spTgt spid="11"/>
                                        </p:tgtEl>
                                        <p:attrNameLst>
                                          <p:attrName>r</p:attrName>
                                        </p:attrNameLst>
                                      </p:cBhvr>
                                    </p:animRot>
                                  </p:childTnLst>
                                </p:cTn>
                              </p:par>
                              <p:par>
                                <p:cTn id="65" presetID="8" presetClass="emph" presetSubtype="0" repeatCount="indefinite" fill="hold" grpId="1" nodeType="withEffect">
                                  <p:stCondLst>
                                    <p:cond delay="0"/>
                                  </p:stCondLst>
                                  <p:childTnLst>
                                    <p:animRot by="21600000">
                                      <p:cBhvr>
                                        <p:cTn id="66" dur="3000" fill="hold"/>
                                        <p:tgtEl>
                                          <p:spTgt spid="12"/>
                                        </p:tgtEl>
                                        <p:attrNameLst>
                                          <p:attrName>r</p:attrName>
                                        </p:attrNameLst>
                                      </p:cBhvr>
                                    </p:animRot>
                                  </p:childTnLst>
                                </p:cTn>
                              </p:par>
                              <p:par>
                                <p:cTn id="67" presetID="8" presetClass="emph" presetSubtype="0" repeatCount="indefinite" fill="hold" grpId="1" nodeType="withEffect">
                                  <p:stCondLst>
                                    <p:cond delay="0"/>
                                  </p:stCondLst>
                                  <p:childTnLst>
                                    <p:animRot by="21600000">
                                      <p:cBhvr>
                                        <p:cTn id="68" dur="2000" fill="hold"/>
                                        <p:tgtEl>
                                          <p:spTgt spid="13"/>
                                        </p:tgtEl>
                                        <p:attrNameLst>
                                          <p:attrName>r</p:attrName>
                                        </p:attrNameLst>
                                      </p:cBhvr>
                                    </p:animRot>
                                  </p:childTnLst>
                                </p:cTn>
                              </p:par>
                              <p:par>
                                <p:cTn id="69" presetID="10" presetClass="entr" presetSubtype="0" repeatCount="indefinite" fill="hold" grpId="2"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
                                        <p:tgtEl>
                                          <p:spTgt spid="10"/>
                                        </p:tgtEl>
                                      </p:cBhvr>
                                    </p:animEffect>
                                  </p:childTnLst>
                                </p:cTn>
                              </p:par>
                              <p:par>
                                <p:cTn id="72" presetID="10" presetClass="entr" presetSubtype="0" repeatCount="indefinite" fill="hold" grpId="2"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
                                        <p:tgtEl>
                                          <p:spTgt spid="11"/>
                                        </p:tgtEl>
                                      </p:cBhvr>
                                    </p:animEffect>
                                  </p:childTnLst>
                                </p:cTn>
                              </p:par>
                              <p:par>
                                <p:cTn id="75" presetID="10" presetClass="entr" presetSubtype="0" repeatCount="indefinite" fill="hold" grpId="2"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
                                        <p:tgtEl>
                                          <p:spTgt spid="12"/>
                                        </p:tgtEl>
                                      </p:cBhvr>
                                    </p:animEffect>
                                  </p:childTnLst>
                                </p:cTn>
                              </p:par>
                              <p:par>
                                <p:cTn id="78" presetID="10" presetClass="entr" presetSubtype="0" repeatCount="indefinite" fill="hold" grpId="2"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10"/>
                                        <p:tgtEl>
                                          <p:spTgt spid="13"/>
                                        </p:tgtEl>
                                      </p:cBhvr>
                                    </p:animEffect>
                                  </p:childTnLst>
                                </p:cTn>
                              </p:par>
                              <p:par>
                                <p:cTn id="81" presetID="42" presetClass="path" presetSubtype="0" repeatCount="indefinite" fill="hold" grpId="0" nodeType="withEffect">
                                  <p:stCondLst>
                                    <p:cond delay="0"/>
                                  </p:stCondLst>
                                  <p:childTnLst>
                                    <p:animMotion origin="layout" path="M -4.21203E-6 -1.35985E-6 L 0.03504 1.11633 " pathEditMode="relative" rAng="0" ptsTypes="AA">
                                      <p:cBhvr>
                                        <p:cTn id="82" dur="5000" fill="hold"/>
                                        <p:tgtEl>
                                          <p:spTgt spid="14"/>
                                        </p:tgtEl>
                                        <p:attrNameLst>
                                          <p:attrName>ppt_x</p:attrName>
                                          <p:attrName>ppt_y</p:attrName>
                                        </p:attrNameLst>
                                      </p:cBhvr>
                                      <p:rCtr x="1745" y="55805"/>
                                    </p:animMotion>
                                  </p:childTnLst>
                                </p:cTn>
                              </p:par>
                              <p:par>
                                <p:cTn id="83" presetID="42" presetClass="path" presetSubtype="0" repeatCount="indefinite" fill="hold" grpId="0" nodeType="withEffect">
                                  <p:stCondLst>
                                    <p:cond delay="1200"/>
                                  </p:stCondLst>
                                  <p:childTnLst>
                                    <p:animMotion origin="layout" path="M 0.06863 -0.49191 L 0.15537 1.28052 " pathEditMode="relative" rAng="0" ptsTypes="AA">
                                      <p:cBhvr>
                                        <p:cTn id="84" dur="6500" fill="hold"/>
                                        <p:tgtEl>
                                          <p:spTgt spid="15"/>
                                        </p:tgtEl>
                                        <p:attrNameLst>
                                          <p:attrName>ppt_x</p:attrName>
                                          <p:attrName>ppt_y</p:attrName>
                                        </p:attrNameLst>
                                      </p:cBhvr>
                                      <p:rCtr x="4337" y="88622"/>
                                    </p:animMotion>
                                  </p:childTnLst>
                                </p:cTn>
                              </p:par>
                              <p:par>
                                <p:cTn id="85" presetID="42" presetClass="path" presetSubtype="0" repeatCount="indefinite" fill="hold" grpId="0" nodeType="withEffect">
                                  <p:stCondLst>
                                    <p:cond delay="500"/>
                                  </p:stCondLst>
                                  <p:childTnLst>
                                    <p:animMotion origin="layout" path="M 0.09598 -0.26342 L 0.1585 1.17692 " pathEditMode="relative" rAng="0" ptsTypes="AA">
                                      <p:cBhvr>
                                        <p:cTn id="86" dur="5000" fill="hold"/>
                                        <p:tgtEl>
                                          <p:spTgt spid="16"/>
                                        </p:tgtEl>
                                        <p:attrNameLst>
                                          <p:attrName>ppt_x</p:attrName>
                                          <p:attrName>ppt_y</p:attrName>
                                        </p:attrNameLst>
                                      </p:cBhvr>
                                      <p:rCtr x="3126" y="72017"/>
                                    </p:animMotion>
                                  </p:childTnLst>
                                </p:cTn>
                              </p:par>
                              <p:par>
                                <p:cTn id="87" presetID="42" presetClass="path" presetSubtype="0" repeatCount="indefinite" fill="hold" grpId="0" nodeType="withEffect">
                                  <p:stCondLst>
                                    <p:cond delay="1500"/>
                                  </p:stCondLst>
                                  <p:childTnLst>
                                    <p:animMotion origin="layout" path="M 0.00117 -0.17113 L 0.07333 1.20606 " pathEditMode="relative" rAng="0" ptsTypes="AA">
                                      <p:cBhvr>
                                        <p:cTn id="88" dur="5800" fill="hold"/>
                                        <p:tgtEl>
                                          <p:spTgt spid="17"/>
                                        </p:tgtEl>
                                        <p:attrNameLst>
                                          <p:attrName>ppt_x</p:attrName>
                                          <p:attrName>ppt_y</p:attrName>
                                        </p:attrNameLst>
                                      </p:cBhvr>
                                      <p:rCtr x="3608" y="68848"/>
                                    </p:animMotion>
                                  </p:childTnLst>
                                </p:cTn>
                              </p:par>
                              <p:par>
                                <p:cTn id="89" presetID="8" presetClass="emph" presetSubtype="0" repeatCount="indefinite" fill="hold" grpId="1" nodeType="withEffect">
                                  <p:stCondLst>
                                    <p:cond delay="0"/>
                                  </p:stCondLst>
                                  <p:childTnLst>
                                    <p:animRot by="21600000">
                                      <p:cBhvr>
                                        <p:cTn id="90" dur="5000" fill="hold"/>
                                        <p:tgtEl>
                                          <p:spTgt spid="14"/>
                                        </p:tgtEl>
                                        <p:attrNameLst>
                                          <p:attrName>r</p:attrName>
                                        </p:attrNameLst>
                                      </p:cBhvr>
                                    </p:animRot>
                                  </p:childTnLst>
                                </p:cTn>
                              </p:par>
                              <p:par>
                                <p:cTn id="91" presetID="8" presetClass="emph" presetSubtype="0" repeatCount="indefinite" fill="hold" grpId="1" nodeType="withEffect">
                                  <p:stCondLst>
                                    <p:cond delay="0"/>
                                  </p:stCondLst>
                                  <p:childTnLst>
                                    <p:animRot by="21600000">
                                      <p:cBhvr>
                                        <p:cTn id="92" dur="2000" fill="hold"/>
                                        <p:tgtEl>
                                          <p:spTgt spid="15"/>
                                        </p:tgtEl>
                                        <p:attrNameLst>
                                          <p:attrName>r</p:attrName>
                                        </p:attrNameLst>
                                      </p:cBhvr>
                                    </p:animRot>
                                  </p:childTnLst>
                                </p:cTn>
                              </p:par>
                              <p:par>
                                <p:cTn id="93" presetID="8" presetClass="emph" presetSubtype="0" repeatCount="indefinite" fill="hold" grpId="1" nodeType="withEffect">
                                  <p:stCondLst>
                                    <p:cond delay="0"/>
                                  </p:stCondLst>
                                  <p:childTnLst>
                                    <p:animRot by="21600000">
                                      <p:cBhvr>
                                        <p:cTn id="94" dur="2500" fill="hold"/>
                                        <p:tgtEl>
                                          <p:spTgt spid="16"/>
                                        </p:tgtEl>
                                        <p:attrNameLst>
                                          <p:attrName>r</p:attrName>
                                        </p:attrNameLst>
                                      </p:cBhvr>
                                    </p:animRot>
                                  </p:childTnLst>
                                </p:cTn>
                              </p:par>
                              <p:par>
                                <p:cTn id="95" presetID="8" presetClass="emph" presetSubtype="0" repeatCount="indefinite" fill="hold" grpId="1" nodeType="withEffect">
                                  <p:stCondLst>
                                    <p:cond delay="0"/>
                                  </p:stCondLst>
                                  <p:childTnLst>
                                    <p:animRot by="21600000">
                                      <p:cBhvr>
                                        <p:cTn id="96" dur="3500" fill="hold"/>
                                        <p:tgtEl>
                                          <p:spTgt spid="17"/>
                                        </p:tgtEl>
                                        <p:attrNameLst>
                                          <p:attrName>r</p:attrName>
                                        </p:attrNameLst>
                                      </p:cBhvr>
                                    </p:animRot>
                                  </p:childTnLst>
                                </p:cTn>
                              </p:par>
                              <p:par>
                                <p:cTn id="97" presetID="10" presetClass="entr" presetSubtype="0" repeatCount="indefinite" fill="hold" grpId="2"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
                                        <p:tgtEl>
                                          <p:spTgt spid="14"/>
                                        </p:tgtEl>
                                      </p:cBhvr>
                                    </p:animEffect>
                                  </p:childTnLst>
                                </p:cTn>
                              </p:par>
                              <p:par>
                                <p:cTn id="100" presetID="10" presetClass="entr" presetSubtype="0" repeatCount="indefinite" fill="hold" grpId="2"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10"/>
                                        <p:tgtEl>
                                          <p:spTgt spid="15"/>
                                        </p:tgtEl>
                                      </p:cBhvr>
                                    </p:animEffect>
                                  </p:childTnLst>
                                </p:cTn>
                              </p:par>
                              <p:par>
                                <p:cTn id="103" presetID="10" presetClass="entr" presetSubtype="0" repeatCount="indefinite" fill="hold" grpId="2"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10"/>
                                        <p:tgtEl>
                                          <p:spTgt spid="16"/>
                                        </p:tgtEl>
                                      </p:cBhvr>
                                    </p:animEffect>
                                  </p:childTnLst>
                                </p:cTn>
                              </p:par>
                              <p:par>
                                <p:cTn id="106" presetID="10" presetClass="entr" presetSubtype="0" repeatCount="indefinite" fill="hold" grpId="2" nodeType="with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fade">
                                      <p:cBhvr>
                                        <p:cTn id="108" dur="10"/>
                                        <p:tgtEl>
                                          <p:spTgt spid="17"/>
                                        </p:tgtEl>
                                      </p:cBhvr>
                                    </p:animEffect>
                                  </p:childTnLst>
                                </p:cTn>
                              </p:par>
                              <p:par>
                                <p:cTn id="109" presetID="42" presetClass="path" presetSubtype="0" repeatCount="indefinite" fill="hold" grpId="0" nodeType="withEffect">
                                  <p:stCondLst>
                                    <p:cond delay="2700"/>
                                  </p:stCondLst>
                                  <p:childTnLst>
                                    <p:animMotion origin="layout" path="M -5.78276E-7 -1.35985E-6 L 0.07242 1.14778 " pathEditMode="relative" rAng="0" ptsTypes="AA">
                                      <p:cBhvr>
                                        <p:cTn id="110" dur="6000" fill="hold"/>
                                        <p:tgtEl>
                                          <p:spTgt spid="18"/>
                                        </p:tgtEl>
                                        <p:attrNameLst>
                                          <p:attrName>ppt_x</p:attrName>
                                          <p:attrName>ppt_y</p:attrName>
                                        </p:attrNameLst>
                                      </p:cBhvr>
                                      <p:rCtr x="3621" y="57377"/>
                                    </p:animMotion>
                                  </p:childTnLst>
                                </p:cTn>
                              </p:par>
                              <p:par>
                                <p:cTn id="111" presetID="42" presetClass="path" presetSubtype="0" repeatCount="indefinite" fill="hold" grpId="0" nodeType="withEffect">
                                  <p:stCondLst>
                                    <p:cond delay="2800"/>
                                  </p:stCondLst>
                                  <p:childTnLst>
                                    <p:animMotion origin="layout" path="M 0.06747 -0.49145 L 0.0452 1.28052 " pathEditMode="relative" rAng="0" ptsTypes="AA">
                                      <p:cBhvr>
                                        <p:cTn id="112" dur="4750" fill="hold"/>
                                        <p:tgtEl>
                                          <p:spTgt spid="19"/>
                                        </p:tgtEl>
                                        <p:attrNameLst>
                                          <p:attrName>ppt_x</p:attrName>
                                          <p:attrName>ppt_y</p:attrName>
                                        </p:attrNameLst>
                                      </p:cBhvr>
                                      <p:rCtr x="-1120" y="88599"/>
                                    </p:animMotion>
                                  </p:childTnLst>
                                </p:cTn>
                              </p:par>
                              <p:par>
                                <p:cTn id="113" presetID="42" presetClass="path" presetSubtype="0" repeatCount="indefinite" fill="hold" grpId="0" nodeType="withEffect">
                                  <p:stCondLst>
                                    <p:cond delay="1400"/>
                                  </p:stCondLst>
                                  <p:childTnLst>
                                    <p:animMotion origin="layout" path="M 0.16953 -0.32662 L 0.2431 1.18842 " pathEditMode="relative" rAng="0" ptsTypes="AA">
                                      <p:cBhvr>
                                        <p:cTn id="114" dur="8250" fill="hold"/>
                                        <p:tgtEl>
                                          <p:spTgt spid="20"/>
                                        </p:tgtEl>
                                        <p:attrNameLst>
                                          <p:attrName>ppt_x</p:attrName>
                                          <p:attrName>ppt_y</p:attrName>
                                        </p:attrNameLst>
                                      </p:cBhvr>
                                      <p:rCtr x="3672" y="75741"/>
                                    </p:animMotion>
                                  </p:childTnLst>
                                </p:cTn>
                              </p:par>
                              <p:par>
                                <p:cTn id="115" presetID="8" presetClass="emph" presetSubtype="0" repeatCount="indefinite" fill="hold" grpId="1" nodeType="withEffect">
                                  <p:stCondLst>
                                    <p:cond delay="0"/>
                                  </p:stCondLst>
                                  <p:childTnLst>
                                    <p:animRot by="21600000">
                                      <p:cBhvr>
                                        <p:cTn id="116" dur="5000" fill="hold"/>
                                        <p:tgtEl>
                                          <p:spTgt spid="18"/>
                                        </p:tgtEl>
                                        <p:attrNameLst>
                                          <p:attrName>r</p:attrName>
                                        </p:attrNameLst>
                                      </p:cBhvr>
                                    </p:animRot>
                                  </p:childTnLst>
                                </p:cTn>
                              </p:par>
                              <p:par>
                                <p:cTn id="117" presetID="8" presetClass="emph" presetSubtype="0" repeatCount="indefinite" fill="hold" grpId="1" nodeType="withEffect">
                                  <p:stCondLst>
                                    <p:cond delay="0"/>
                                  </p:stCondLst>
                                  <p:childTnLst>
                                    <p:animRot by="21600000">
                                      <p:cBhvr>
                                        <p:cTn id="118" dur="2000" fill="hold"/>
                                        <p:tgtEl>
                                          <p:spTgt spid="19"/>
                                        </p:tgtEl>
                                        <p:attrNameLst>
                                          <p:attrName>r</p:attrName>
                                        </p:attrNameLst>
                                      </p:cBhvr>
                                    </p:animRot>
                                  </p:childTnLst>
                                </p:cTn>
                              </p:par>
                              <p:par>
                                <p:cTn id="119" presetID="8" presetClass="emph" presetSubtype="0" repeatCount="indefinite" fill="hold" grpId="1" nodeType="withEffect">
                                  <p:stCondLst>
                                    <p:cond delay="0"/>
                                  </p:stCondLst>
                                  <p:childTnLst>
                                    <p:animRot by="21600000">
                                      <p:cBhvr>
                                        <p:cTn id="120" dur="2500" fill="hold"/>
                                        <p:tgtEl>
                                          <p:spTgt spid="20"/>
                                        </p:tgtEl>
                                        <p:attrNameLst>
                                          <p:attrName>r</p:attrName>
                                        </p:attrNameLst>
                                      </p:cBhvr>
                                    </p:animRot>
                                  </p:childTnLst>
                                </p:cTn>
                              </p:par>
                              <p:par>
                                <p:cTn id="121" presetID="10" presetClass="entr" presetSubtype="0" repeatCount="indefinite" fill="hold" grpId="2"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
                                        <p:tgtEl>
                                          <p:spTgt spid="18"/>
                                        </p:tgtEl>
                                      </p:cBhvr>
                                    </p:animEffect>
                                  </p:childTnLst>
                                </p:cTn>
                              </p:par>
                              <p:par>
                                <p:cTn id="124" presetID="10" presetClass="entr" presetSubtype="0" repeatCount="indefinite" fill="hold" grpId="2"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fade">
                                      <p:cBhvr>
                                        <p:cTn id="126" dur="10"/>
                                        <p:tgtEl>
                                          <p:spTgt spid="19"/>
                                        </p:tgtEl>
                                      </p:cBhvr>
                                    </p:animEffect>
                                  </p:childTnLst>
                                </p:cTn>
                              </p:par>
                              <p:par>
                                <p:cTn id="127" presetID="10" presetClass="entr" presetSubtype="0" repeatCount="indefinite" fill="hold" grpId="2" nodeType="withEffect">
                                  <p:stCondLst>
                                    <p:cond delay="0"/>
                                  </p:stCondLst>
                                  <p:childTnLst>
                                    <p:set>
                                      <p:cBhvr>
                                        <p:cTn id="128" dur="1" fill="hold">
                                          <p:stCondLst>
                                            <p:cond delay="0"/>
                                          </p:stCondLst>
                                        </p:cTn>
                                        <p:tgtEl>
                                          <p:spTgt spid="20"/>
                                        </p:tgtEl>
                                        <p:attrNameLst>
                                          <p:attrName>style.visibility</p:attrName>
                                        </p:attrNameLst>
                                      </p:cBhvr>
                                      <p:to>
                                        <p:strVal val="visible"/>
                                      </p:to>
                                    </p:set>
                                    <p:animEffect transition="in" filter="fade">
                                      <p:cBhvr>
                                        <p:cTn id="129" dur="10"/>
                                        <p:tgtEl>
                                          <p:spTgt spid="20"/>
                                        </p:tgtEl>
                                      </p:cBhvr>
                                    </p:animEffect>
                                  </p:childTnLst>
                                </p:cTn>
                              </p:par>
                              <p:par>
                                <p:cTn id="130" presetID="42" presetClass="path" presetSubtype="0" repeatCount="indefinite" fill="hold" grpId="0" nodeType="withEffect">
                                  <p:stCondLst>
                                    <p:cond delay="0"/>
                                  </p:stCondLst>
                                  <p:childTnLst>
                                    <p:animMotion origin="layout" path="M 2.54493E-6 3.72803E-6 L 0.02917 1.12187 " pathEditMode="relative" rAng="0" ptsTypes="AA">
                                      <p:cBhvr>
                                        <p:cTn id="131" dur="5000" fill="hold"/>
                                        <p:tgtEl>
                                          <p:spTgt spid="21"/>
                                        </p:tgtEl>
                                        <p:attrNameLst>
                                          <p:attrName>ppt_x</p:attrName>
                                          <p:attrName>ppt_y</p:attrName>
                                        </p:attrNameLst>
                                      </p:cBhvr>
                                      <p:rCtr x="1459" y="56082"/>
                                    </p:animMotion>
                                  </p:childTnLst>
                                </p:cTn>
                              </p:par>
                              <p:par>
                                <p:cTn id="132" presetID="42" presetClass="path" presetSubtype="0" repeatCount="indefinite" fill="hold" grpId="0" nodeType="withEffect">
                                  <p:stCondLst>
                                    <p:cond delay="1100"/>
                                  </p:stCondLst>
                                  <p:childTnLst>
                                    <p:animMotion origin="layout" path="M -4.58713E-6 -3.95005E-6 L 0.03817 1.20722 " pathEditMode="relative" rAng="0" ptsTypes="AA">
                                      <p:cBhvr>
                                        <p:cTn id="133" dur="6000" fill="hold"/>
                                        <p:tgtEl>
                                          <p:spTgt spid="22"/>
                                        </p:tgtEl>
                                        <p:attrNameLst>
                                          <p:attrName>ppt_x</p:attrName>
                                          <p:attrName>ppt_y</p:attrName>
                                        </p:attrNameLst>
                                      </p:cBhvr>
                                      <p:rCtr x="1902" y="60361"/>
                                    </p:animMotion>
                                  </p:childTnLst>
                                </p:cTn>
                              </p:par>
                              <p:par>
                                <p:cTn id="134" presetID="42" presetClass="path" presetSubtype="0" repeatCount="indefinite" fill="hold" grpId="0" nodeType="withEffect">
                                  <p:stCondLst>
                                    <p:cond delay="900"/>
                                  </p:stCondLst>
                                  <p:childTnLst>
                                    <p:animMotion origin="layout" path="M -0.08159 -0.17445 L -0.02482 1.21944 " pathEditMode="relative" rAng="0" ptsTypes="AA">
                                      <p:cBhvr>
                                        <p:cTn id="135" dur="4500" fill="hold"/>
                                        <p:tgtEl>
                                          <p:spTgt spid="23"/>
                                        </p:tgtEl>
                                        <p:attrNameLst>
                                          <p:attrName>ppt_x</p:attrName>
                                          <p:attrName>ppt_y</p:attrName>
                                        </p:attrNameLst>
                                      </p:cBhvr>
                                      <p:rCtr x="2830" y="69694"/>
                                    </p:animMotion>
                                  </p:childTnLst>
                                </p:cTn>
                              </p:par>
                              <p:par>
                                <p:cTn id="136" presetID="42" presetClass="path" presetSubtype="0" repeatCount="indefinite" fill="hold" grpId="0" nodeType="withEffect">
                                  <p:stCondLst>
                                    <p:cond delay="1200"/>
                                  </p:stCondLst>
                                  <p:childTnLst>
                                    <p:animMotion origin="layout" path="M 0.06864 -0.49191 L 0.15955 1.17136 " pathEditMode="relative" rAng="0" ptsTypes="AA">
                                      <p:cBhvr>
                                        <p:cTn id="137" dur="6500" fill="hold"/>
                                        <p:tgtEl>
                                          <p:spTgt spid="24"/>
                                        </p:tgtEl>
                                        <p:attrNameLst>
                                          <p:attrName>ppt_x</p:attrName>
                                          <p:attrName>ppt_y</p:attrName>
                                        </p:attrNameLst>
                                      </p:cBhvr>
                                      <p:rCtr x="4545" y="83164"/>
                                    </p:animMotion>
                                  </p:childTnLst>
                                </p:cTn>
                              </p:par>
                              <p:par>
                                <p:cTn id="138" presetID="42" presetClass="path" presetSubtype="0" repeatCount="indefinite" fill="hold" grpId="0" nodeType="withEffect">
                                  <p:stCondLst>
                                    <p:cond delay="500"/>
                                  </p:stCondLst>
                                  <p:childTnLst>
                                    <p:animMotion origin="layout" path="M 0.096 -0.26333 L 0.15104 1.11 " pathEditMode="relative" rAng="0" ptsTypes="AA">
                                      <p:cBhvr>
                                        <p:cTn id="139" dur="5000" fill="hold"/>
                                        <p:tgtEl>
                                          <p:spTgt spid="25"/>
                                        </p:tgtEl>
                                        <p:attrNameLst>
                                          <p:attrName>ppt_x</p:attrName>
                                          <p:attrName>ppt_y</p:attrName>
                                        </p:attrNameLst>
                                      </p:cBhvr>
                                      <p:rCtr x="2743" y="68667"/>
                                    </p:animMotion>
                                  </p:childTnLst>
                                </p:cTn>
                              </p:par>
                              <p:par>
                                <p:cTn id="140" presetID="42" presetClass="path" presetSubtype="0" repeatCount="indefinite" fill="hold" grpId="0" nodeType="withEffect">
                                  <p:stCondLst>
                                    <p:cond delay="1500"/>
                                  </p:stCondLst>
                                  <p:childTnLst>
                                    <p:animMotion origin="layout" path="M 0.00118 -0.17114 L 0.06864 1.19473 " pathEditMode="relative" rAng="0" ptsTypes="AA">
                                      <p:cBhvr>
                                        <p:cTn id="141" dur="5800" fill="hold"/>
                                        <p:tgtEl>
                                          <p:spTgt spid="26"/>
                                        </p:tgtEl>
                                        <p:attrNameLst>
                                          <p:attrName>ppt_x</p:attrName>
                                          <p:attrName>ppt_y</p:attrName>
                                        </p:attrNameLst>
                                      </p:cBhvr>
                                      <p:rCtr x="3373" y="68293"/>
                                    </p:animMotion>
                                  </p:childTnLst>
                                </p:cTn>
                              </p:par>
                              <p:par>
                                <p:cTn id="142" presetID="8" presetClass="emph" presetSubtype="0" repeatCount="indefinite" fill="hold" grpId="1" nodeType="withEffect">
                                  <p:stCondLst>
                                    <p:cond delay="0"/>
                                  </p:stCondLst>
                                  <p:childTnLst>
                                    <p:animRot by="21600000">
                                      <p:cBhvr>
                                        <p:cTn id="143" dur="5000" fill="hold"/>
                                        <p:tgtEl>
                                          <p:spTgt spid="21"/>
                                        </p:tgtEl>
                                        <p:attrNameLst>
                                          <p:attrName>r</p:attrName>
                                        </p:attrNameLst>
                                      </p:cBhvr>
                                    </p:animRot>
                                  </p:childTnLst>
                                </p:cTn>
                              </p:par>
                              <p:par>
                                <p:cTn id="144" presetID="8" presetClass="emph" presetSubtype="0" repeatCount="indefinite" fill="hold" grpId="1" nodeType="withEffect">
                                  <p:stCondLst>
                                    <p:cond delay="0"/>
                                  </p:stCondLst>
                                  <p:childTnLst>
                                    <p:animRot by="21600000">
                                      <p:cBhvr>
                                        <p:cTn id="145" dur="4000" fill="hold"/>
                                        <p:tgtEl>
                                          <p:spTgt spid="22"/>
                                        </p:tgtEl>
                                        <p:attrNameLst>
                                          <p:attrName>r</p:attrName>
                                        </p:attrNameLst>
                                      </p:cBhvr>
                                    </p:animRot>
                                  </p:childTnLst>
                                </p:cTn>
                              </p:par>
                              <p:par>
                                <p:cTn id="146" presetID="8" presetClass="emph" presetSubtype="0" repeatCount="indefinite" fill="hold" grpId="1" nodeType="withEffect">
                                  <p:stCondLst>
                                    <p:cond delay="0"/>
                                  </p:stCondLst>
                                  <p:childTnLst>
                                    <p:animRot by="21600000">
                                      <p:cBhvr>
                                        <p:cTn id="147" dur="3000" fill="hold"/>
                                        <p:tgtEl>
                                          <p:spTgt spid="23"/>
                                        </p:tgtEl>
                                        <p:attrNameLst>
                                          <p:attrName>r</p:attrName>
                                        </p:attrNameLst>
                                      </p:cBhvr>
                                    </p:animRot>
                                  </p:childTnLst>
                                </p:cTn>
                              </p:par>
                              <p:par>
                                <p:cTn id="148" presetID="8" presetClass="emph" presetSubtype="0" repeatCount="indefinite" fill="hold" grpId="1" nodeType="withEffect">
                                  <p:stCondLst>
                                    <p:cond delay="0"/>
                                  </p:stCondLst>
                                  <p:childTnLst>
                                    <p:animRot by="21600000">
                                      <p:cBhvr>
                                        <p:cTn id="149" dur="2000" fill="hold"/>
                                        <p:tgtEl>
                                          <p:spTgt spid="24"/>
                                        </p:tgtEl>
                                        <p:attrNameLst>
                                          <p:attrName>r</p:attrName>
                                        </p:attrNameLst>
                                      </p:cBhvr>
                                    </p:animRot>
                                  </p:childTnLst>
                                </p:cTn>
                              </p:par>
                              <p:par>
                                <p:cTn id="150" presetID="8" presetClass="emph" presetSubtype="0" repeatCount="indefinite" fill="hold" grpId="1" nodeType="withEffect">
                                  <p:stCondLst>
                                    <p:cond delay="0"/>
                                  </p:stCondLst>
                                  <p:childTnLst>
                                    <p:animRot by="21600000">
                                      <p:cBhvr>
                                        <p:cTn id="151" dur="2500" fill="hold"/>
                                        <p:tgtEl>
                                          <p:spTgt spid="25"/>
                                        </p:tgtEl>
                                        <p:attrNameLst>
                                          <p:attrName>r</p:attrName>
                                        </p:attrNameLst>
                                      </p:cBhvr>
                                    </p:animRot>
                                  </p:childTnLst>
                                </p:cTn>
                              </p:par>
                              <p:par>
                                <p:cTn id="152" presetID="8" presetClass="emph" presetSubtype="0" repeatCount="indefinite" fill="hold" grpId="1" nodeType="withEffect">
                                  <p:stCondLst>
                                    <p:cond delay="0"/>
                                  </p:stCondLst>
                                  <p:childTnLst>
                                    <p:animRot by="21600000">
                                      <p:cBhvr>
                                        <p:cTn id="153" dur="3500" fill="hold"/>
                                        <p:tgtEl>
                                          <p:spTgt spid="26"/>
                                        </p:tgtEl>
                                        <p:attrNameLst>
                                          <p:attrName>r</p:attrName>
                                        </p:attrNameLst>
                                      </p:cBhvr>
                                    </p:animRot>
                                  </p:childTnLst>
                                </p:cTn>
                              </p:par>
                              <p:par>
                                <p:cTn id="154" presetID="10" presetClass="entr" presetSubtype="0" repeatCount="indefinite" fill="hold" grpId="2" nodeType="withEffect">
                                  <p:stCondLst>
                                    <p:cond delay="0"/>
                                  </p:stCondLst>
                                  <p:childTnLst>
                                    <p:set>
                                      <p:cBhvr>
                                        <p:cTn id="155" dur="1" fill="hold">
                                          <p:stCondLst>
                                            <p:cond delay="0"/>
                                          </p:stCondLst>
                                        </p:cTn>
                                        <p:tgtEl>
                                          <p:spTgt spid="21"/>
                                        </p:tgtEl>
                                        <p:attrNameLst>
                                          <p:attrName>style.visibility</p:attrName>
                                        </p:attrNameLst>
                                      </p:cBhvr>
                                      <p:to>
                                        <p:strVal val="visible"/>
                                      </p:to>
                                    </p:set>
                                    <p:animEffect transition="in" filter="fade">
                                      <p:cBhvr>
                                        <p:cTn id="156" dur="10"/>
                                        <p:tgtEl>
                                          <p:spTgt spid="21"/>
                                        </p:tgtEl>
                                      </p:cBhvr>
                                    </p:animEffect>
                                  </p:childTnLst>
                                </p:cTn>
                              </p:par>
                              <p:par>
                                <p:cTn id="157" presetID="10" presetClass="entr" presetSubtype="0" repeatCount="indefinite" fill="hold" grpId="2" nodeType="with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fade">
                                      <p:cBhvr>
                                        <p:cTn id="159" dur="10"/>
                                        <p:tgtEl>
                                          <p:spTgt spid="22"/>
                                        </p:tgtEl>
                                      </p:cBhvr>
                                    </p:animEffect>
                                  </p:childTnLst>
                                </p:cTn>
                              </p:par>
                              <p:par>
                                <p:cTn id="160" presetID="10" presetClass="entr" presetSubtype="0" repeatCount="indefinite" fill="hold" grpId="2" nodeType="withEffect">
                                  <p:stCondLst>
                                    <p:cond delay="0"/>
                                  </p:stCondLst>
                                  <p:childTnLst>
                                    <p:set>
                                      <p:cBhvr>
                                        <p:cTn id="161" dur="1" fill="hold">
                                          <p:stCondLst>
                                            <p:cond delay="0"/>
                                          </p:stCondLst>
                                        </p:cTn>
                                        <p:tgtEl>
                                          <p:spTgt spid="23"/>
                                        </p:tgtEl>
                                        <p:attrNameLst>
                                          <p:attrName>style.visibility</p:attrName>
                                        </p:attrNameLst>
                                      </p:cBhvr>
                                      <p:to>
                                        <p:strVal val="visible"/>
                                      </p:to>
                                    </p:set>
                                    <p:animEffect transition="in" filter="fade">
                                      <p:cBhvr>
                                        <p:cTn id="162" dur="10"/>
                                        <p:tgtEl>
                                          <p:spTgt spid="23"/>
                                        </p:tgtEl>
                                      </p:cBhvr>
                                    </p:animEffect>
                                  </p:childTnLst>
                                </p:cTn>
                              </p:par>
                              <p:par>
                                <p:cTn id="163" presetID="10" presetClass="entr" presetSubtype="0" repeatCount="indefinite" fill="hold" grpId="2"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10"/>
                                        <p:tgtEl>
                                          <p:spTgt spid="24"/>
                                        </p:tgtEl>
                                      </p:cBhvr>
                                    </p:animEffect>
                                  </p:childTnLst>
                                </p:cTn>
                              </p:par>
                              <p:par>
                                <p:cTn id="166" presetID="10" presetClass="entr" presetSubtype="0" repeatCount="indefinite" fill="hold" grpId="2" nodeType="withEffect">
                                  <p:stCondLst>
                                    <p:cond delay="0"/>
                                  </p:stCondLst>
                                  <p:childTnLst>
                                    <p:set>
                                      <p:cBhvr>
                                        <p:cTn id="167" dur="1" fill="hold">
                                          <p:stCondLst>
                                            <p:cond delay="0"/>
                                          </p:stCondLst>
                                        </p:cTn>
                                        <p:tgtEl>
                                          <p:spTgt spid="25"/>
                                        </p:tgtEl>
                                        <p:attrNameLst>
                                          <p:attrName>style.visibility</p:attrName>
                                        </p:attrNameLst>
                                      </p:cBhvr>
                                      <p:to>
                                        <p:strVal val="visible"/>
                                      </p:to>
                                    </p:set>
                                    <p:animEffect transition="in" filter="fade">
                                      <p:cBhvr>
                                        <p:cTn id="168" dur="10"/>
                                        <p:tgtEl>
                                          <p:spTgt spid="25"/>
                                        </p:tgtEl>
                                      </p:cBhvr>
                                    </p:animEffect>
                                  </p:childTnLst>
                                </p:cTn>
                              </p:par>
                              <p:par>
                                <p:cTn id="169" presetID="10" presetClass="entr" presetSubtype="0" repeatCount="indefinite" fill="hold" grpId="2" nodeType="withEffect">
                                  <p:stCondLst>
                                    <p:cond delay="0"/>
                                  </p:stCondLst>
                                  <p:childTnLst>
                                    <p:set>
                                      <p:cBhvr>
                                        <p:cTn id="170" dur="1" fill="hold">
                                          <p:stCondLst>
                                            <p:cond delay="0"/>
                                          </p:stCondLst>
                                        </p:cTn>
                                        <p:tgtEl>
                                          <p:spTgt spid="26"/>
                                        </p:tgtEl>
                                        <p:attrNameLst>
                                          <p:attrName>style.visibility</p:attrName>
                                        </p:attrNameLst>
                                      </p:cBhvr>
                                      <p:to>
                                        <p:strVal val="visible"/>
                                      </p:to>
                                    </p:set>
                                    <p:animEffect transition="in" filter="fade">
                                      <p:cBhvr>
                                        <p:cTn id="171" dur="10"/>
                                        <p:tgtEl>
                                          <p:spTgt spid="26"/>
                                        </p:tgtEl>
                                      </p:cBhvr>
                                    </p:animEffect>
                                  </p:childTnLst>
                                </p:cTn>
                              </p:par>
                              <p:par>
                                <p:cTn id="172" presetID="42" presetClass="path" presetSubtype="0" repeatCount="indefinite" fill="hold" grpId="0" nodeType="withEffect">
                                  <p:stCondLst>
                                    <p:cond delay="0"/>
                                  </p:stCondLst>
                                  <p:childTnLst>
                                    <p:animMotion origin="layout" path="M 0.07431 0.00444 L 0.05122 1.16361 " pathEditMode="relative" rAng="0" ptsTypes="AA">
                                      <p:cBhvr>
                                        <p:cTn id="173" dur="6750" fill="hold"/>
                                        <p:tgtEl>
                                          <p:spTgt spid="27"/>
                                        </p:tgtEl>
                                        <p:attrNameLst>
                                          <p:attrName>ppt_x</p:attrName>
                                          <p:attrName>ppt_y</p:attrName>
                                        </p:attrNameLst>
                                      </p:cBhvr>
                                      <p:rCtr x="-1163" y="57944"/>
                                    </p:animMotion>
                                  </p:childTnLst>
                                </p:cTn>
                              </p:par>
                              <p:par>
                                <p:cTn id="174" presetID="42" presetClass="path" presetSubtype="0" repeatCount="indefinite" fill="hold" grpId="0" nodeType="withEffect">
                                  <p:stCondLst>
                                    <p:cond delay="1800"/>
                                  </p:stCondLst>
                                  <p:childTnLst>
                                    <p:animMotion origin="layout" path="M -0.14991 -0.17437 L -0.06343 1.22132 " pathEditMode="relative" rAng="0" ptsTypes="AA">
                                      <p:cBhvr>
                                        <p:cTn id="175" dur="6000" fill="hold"/>
                                        <p:tgtEl>
                                          <p:spTgt spid="28"/>
                                        </p:tgtEl>
                                        <p:attrNameLst>
                                          <p:attrName>ppt_x</p:attrName>
                                          <p:attrName>ppt_y</p:attrName>
                                        </p:attrNameLst>
                                      </p:cBhvr>
                                      <p:rCtr x="4324" y="69773"/>
                                    </p:animMotion>
                                  </p:childTnLst>
                                </p:cTn>
                              </p:par>
                              <p:par>
                                <p:cTn id="176" presetID="42" presetClass="path" presetSubtype="0" repeatCount="indefinite" fill="hold" grpId="0" nodeType="withEffect">
                                  <p:stCondLst>
                                    <p:cond delay="2800"/>
                                  </p:stCondLst>
                                  <p:childTnLst>
                                    <p:animMotion origin="layout" path="M 0.07566 -0.4919 L 0.06368 1.15833 " pathEditMode="relative" rAng="0" ptsTypes="AA">
                                      <p:cBhvr>
                                        <p:cTn id="177" dur="4750" fill="hold"/>
                                        <p:tgtEl>
                                          <p:spTgt spid="29"/>
                                        </p:tgtEl>
                                        <p:attrNameLst>
                                          <p:attrName>ppt_x</p:attrName>
                                          <p:attrName>ppt_y</p:attrName>
                                        </p:attrNameLst>
                                      </p:cBhvr>
                                      <p:rCtr x="-599" y="82500"/>
                                    </p:animMotion>
                                  </p:childTnLst>
                                </p:cTn>
                              </p:par>
                              <p:par>
                                <p:cTn id="178" presetID="8" presetClass="emph" presetSubtype="0" repeatCount="indefinite" fill="hold" grpId="1" nodeType="withEffect">
                                  <p:stCondLst>
                                    <p:cond delay="0"/>
                                  </p:stCondLst>
                                  <p:childTnLst>
                                    <p:animRot by="21600000">
                                      <p:cBhvr>
                                        <p:cTn id="179" dur="4000" fill="hold"/>
                                        <p:tgtEl>
                                          <p:spTgt spid="27"/>
                                        </p:tgtEl>
                                        <p:attrNameLst>
                                          <p:attrName>r</p:attrName>
                                        </p:attrNameLst>
                                      </p:cBhvr>
                                    </p:animRot>
                                  </p:childTnLst>
                                </p:cTn>
                              </p:par>
                              <p:par>
                                <p:cTn id="180" presetID="8" presetClass="emph" presetSubtype="0" repeatCount="indefinite" fill="hold" grpId="1" nodeType="withEffect">
                                  <p:stCondLst>
                                    <p:cond delay="0"/>
                                  </p:stCondLst>
                                  <p:childTnLst>
                                    <p:animRot by="21600000">
                                      <p:cBhvr>
                                        <p:cTn id="181" dur="3000" fill="hold"/>
                                        <p:tgtEl>
                                          <p:spTgt spid="28"/>
                                        </p:tgtEl>
                                        <p:attrNameLst>
                                          <p:attrName>r</p:attrName>
                                        </p:attrNameLst>
                                      </p:cBhvr>
                                    </p:animRot>
                                  </p:childTnLst>
                                </p:cTn>
                              </p:par>
                              <p:par>
                                <p:cTn id="182" presetID="8" presetClass="emph" presetSubtype="0" repeatCount="indefinite" fill="hold" grpId="1" nodeType="withEffect">
                                  <p:stCondLst>
                                    <p:cond delay="0"/>
                                  </p:stCondLst>
                                  <p:childTnLst>
                                    <p:animRot by="21600000">
                                      <p:cBhvr>
                                        <p:cTn id="183" dur="2000" fill="hold"/>
                                        <p:tgtEl>
                                          <p:spTgt spid="29"/>
                                        </p:tgtEl>
                                        <p:attrNameLst>
                                          <p:attrName>r</p:attrName>
                                        </p:attrNameLst>
                                      </p:cBhvr>
                                    </p:animRot>
                                  </p:childTnLst>
                                </p:cTn>
                              </p:par>
                              <p:par>
                                <p:cTn id="184" presetID="10" presetClass="entr" presetSubtype="0" repeatCount="indefinite" fill="hold" grpId="2" nodeType="withEffect">
                                  <p:stCondLst>
                                    <p:cond delay="0"/>
                                  </p:stCondLst>
                                  <p:childTnLst>
                                    <p:set>
                                      <p:cBhvr>
                                        <p:cTn id="185" dur="1" fill="hold">
                                          <p:stCondLst>
                                            <p:cond delay="0"/>
                                          </p:stCondLst>
                                        </p:cTn>
                                        <p:tgtEl>
                                          <p:spTgt spid="27"/>
                                        </p:tgtEl>
                                        <p:attrNameLst>
                                          <p:attrName>style.visibility</p:attrName>
                                        </p:attrNameLst>
                                      </p:cBhvr>
                                      <p:to>
                                        <p:strVal val="visible"/>
                                      </p:to>
                                    </p:set>
                                    <p:animEffect transition="in" filter="fade">
                                      <p:cBhvr>
                                        <p:cTn id="186" dur="10"/>
                                        <p:tgtEl>
                                          <p:spTgt spid="27"/>
                                        </p:tgtEl>
                                      </p:cBhvr>
                                    </p:animEffect>
                                  </p:childTnLst>
                                </p:cTn>
                              </p:par>
                              <p:par>
                                <p:cTn id="187" presetID="10" presetClass="entr" presetSubtype="0" repeatCount="indefinite" fill="hold" grpId="2" nodeType="withEffect">
                                  <p:stCondLst>
                                    <p:cond delay="0"/>
                                  </p:stCondLst>
                                  <p:childTnLst>
                                    <p:set>
                                      <p:cBhvr>
                                        <p:cTn id="188" dur="1" fill="hold">
                                          <p:stCondLst>
                                            <p:cond delay="0"/>
                                          </p:stCondLst>
                                        </p:cTn>
                                        <p:tgtEl>
                                          <p:spTgt spid="28"/>
                                        </p:tgtEl>
                                        <p:attrNameLst>
                                          <p:attrName>style.visibility</p:attrName>
                                        </p:attrNameLst>
                                      </p:cBhvr>
                                      <p:to>
                                        <p:strVal val="visible"/>
                                      </p:to>
                                    </p:set>
                                    <p:animEffect transition="in" filter="fade">
                                      <p:cBhvr>
                                        <p:cTn id="189" dur="10"/>
                                        <p:tgtEl>
                                          <p:spTgt spid="28"/>
                                        </p:tgtEl>
                                      </p:cBhvr>
                                    </p:animEffect>
                                  </p:childTnLst>
                                </p:cTn>
                              </p:par>
                              <p:par>
                                <p:cTn id="190" presetID="10" presetClass="entr" presetSubtype="0" repeatCount="indefinite" fill="hold" grpId="2" nodeType="withEffect">
                                  <p:stCondLst>
                                    <p:cond delay="0"/>
                                  </p:stCondLst>
                                  <p:childTnLst>
                                    <p:set>
                                      <p:cBhvr>
                                        <p:cTn id="191" dur="1" fill="hold">
                                          <p:stCondLst>
                                            <p:cond delay="0"/>
                                          </p:stCondLst>
                                        </p:cTn>
                                        <p:tgtEl>
                                          <p:spTgt spid="29"/>
                                        </p:tgtEl>
                                        <p:attrNameLst>
                                          <p:attrName>style.visibility</p:attrName>
                                        </p:attrNameLst>
                                      </p:cBhvr>
                                      <p:to>
                                        <p:strVal val="visible"/>
                                      </p:to>
                                    </p:set>
                                    <p:animEffect transition="in" filter="fade">
                                      <p:cBhvr>
                                        <p:cTn id="192" dur="10"/>
                                        <p:tgtEl>
                                          <p:spTgt spid="29"/>
                                        </p:tgtEl>
                                      </p:cBhvr>
                                    </p:animEffect>
                                  </p:childTnLst>
                                </p:cTn>
                              </p:par>
                              <p:par>
                                <p:cTn id="193" presetID="42" presetClass="path" presetSubtype="0" repeatCount="indefinite" fill="hold" grpId="0" nodeType="withEffect">
                                  <p:stCondLst>
                                    <p:cond delay="0"/>
                                  </p:stCondLst>
                                  <p:childTnLst>
                                    <p:animMotion origin="layout" path="M 2.08333E-6 1.11111E-6 L 0.03502 1.14884 " pathEditMode="relative" rAng="0" ptsTypes="AA">
                                      <p:cBhvr>
                                        <p:cTn id="194" dur="5000" fill="hold"/>
                                        <p:tgtEl>
                                          <p:spTgt spid="30"/>
                                        </p:tgtEl>
                                        <p:attrNameLst>
                                          <p:attrName>ppt_x</p:attrName>
                                          <p:attrName>ppt_y</p:attrName>
                                        </p:attrNameLst>
                                      </p:cBhvr>
                                      <p:rCtr x="1745" y="57431"/>
                                    </p:animMotion>
                                  </p:childTnLst>
                                </p:cTn>
                              </p:par>
                              <p:par>
                                <p:cTn id="195" presetID="42" presetClass="path" presetSubtype="0" repeatCount="indefinite" fill="hold" grpId="0" nodeType="withEffect">
                                  <p:stCondLst>
                                    <p:cond delay="900"/>
                                  </p:stCondLst>
                                  <p:childTnLst>
                                    <p:animMotion origin="layout" path="M -0.08159 -0.17445 L -0.02482 1.21944 " pathEditMode="relative" rAng="0" ptsTypes="AA">
                                      <p:cBhvr>
                                        <p:cTn id="196" dur="4500" fill="hold"/>
                                        <p:tgtEl>
                                          <p:spTgt spid="31"/>
                                        </p:tgtEl>
                                        <p:attrNameLst>
                                          <p:attrName>ppt_x</p:attrName>
                                          <p:attrName>ppt_y</p:attrName>
                                        </p:attrNameLst>
                                      </p:cBhvr>
                                      <p:rCtr x="2830" y="69694"/>
                                    </p:animMotion>
                                  </p:childTnLst>
                                </p:cTn>
                              </p:par>
                              <p:par>
                                <p:cTn id="197" presetID="42" presetClass="path" presetSubtype="0" repeatCount="indefinite" fill="hold" grpId="0" nodeType="withEffect">
                                  <p:stCondLst>
                                    <p:cond delay="500"/>
                                  </p:stCondLst>
                                  <p:childTnLst>
                                    <p:animMotion origin="layout" path="M 0.09599 -0.26318 L 0.1533 1.13853 " pathEditMode="relative" rAng="0" ptsTypes="AA">
                                      <p:cBhvr>
                                        <p:cTn id="198" dur="5000" fill="hold"/>
                                        <p:tgtEl>
                                          <p:spTgt spid="32"/>
                                        </p:tgtEl>
                                        <p:attrNameLst>
                                          <p:attrName>ppt_x</p:attrName>
                                          <p:attrName>ppt_y</p:attrName>
                                        </p:attrNameLst>
                                      </p:cBhvr>
                                      <p:rCtr x="2865" y="70074"/>
                                    </p:animMotion>
                                  </p:childTnLst>
                                </p:cTn>
                              </p:par>
                              <p:par>
                                <p:cTn id="199" presetID="42" presetClass="path" presetSubtype="0" repeatCount="indefinite" fill="hold" grpId="0" nodeType="withEffect">
                                  <p:stCondLst>
                                    <p:cond delay="1500"/>
                                  </p:stCondLst>
                                  <p:childTnLst>
                                    <p:animMotion origin="layout" path="M 0.00111 -0.17108 L 0.0707 1.12451 " pathEditMode="relative" rAng="0" ptsTypes="AA">
                                      <p:cBhvr>
                                        <p:cTn id="200" dur="5800" fill="hold"/>
                                        <p:tgtEl>
                                          <p:spTgt spid="33"/>
                                        </p:tgtEl>
                                        <p:attrNameLst>
                                          <p:attrName>ppt_x</p:attrName>
                                          <p:attrName>ppt_y</p:attrName>
                                        </p:attrNameLst>
                                      </p:cBhvr>
                                      <p:rCtr x="3473" y="64779"/>
                                    </p:animMotion>
                                  </p:childTnLst>
                                </p:cTn>
                              </p:par>
                              <p:par>
                                <p:cTn id="201" presetID="8" presetClass="emph" presetSubtype="0" repeatCount="indefinite" fill="hold" grpId="1" nodeType="withEffect">
                                  <p:stCondLst>
                                    <p:cond delay="0"/>
                                  </p:stCondLst>
                                  <p:childTnLst>
                                    <p:animRot by="21600000">
                                      <p:cBhvr>
                                        <p:cTn id="202" dur="5000" fill="hold"/>
                                        <p:tgtEl>
                                          <p:spTgt spid="30"/>
                                        </p:tgtEl>
                                        <p:attrNameLst>
                                          <p:attrName>r</p:attrName>
                                        </p:attrNameLst>
                                      </p:cBhvr>
                                    </p:animRot>
                                  </p:childTnLst>
                                </p:cTn>
                              </p:par>
                              <p:par>
                                <p:cTn id="203" presetID="8" presetClass="emph" presetSubtype="0" repeatCount="indefinite" fill="hold" grpId="1" nodeType="withEffect">
                                  <p:stCondLst>
                                    <p:cond delay="0"/>
                                  </p:stCondLst>
                                  <p:childTnLst>
                                    <p:animRot by="21600000">
                                      <p:cBhvr>
                                        <p:cTn id="204" dur="3000" fill="hold"/>
                                        <p:tgtEl>
                                          <p:spTgt spid="31"/>
                                        </p:tgtEl>
                                        <p:attrNameLst>
                                          <p:attrName>r</p:attrName>
                                        </p:attrNameLst>
                                      </p:cBhvr>
                                    </p:animRot>
                                  </p:childTnLst>
                                </p:cTn>
                              </p:par>
                              <p:par>
                                <p:cTn id="205" presetID="8" presetClass="emph" presetSubtype="0" repeatCount="indefinite" fill="hold" grpId="1" nodeType="withEffect">
                                  <p:stCondLst>
                                    <p:cond delay="0"/>
                                  </p:stCondLst>
                                  <p:childTnLst>
                                    <p:animRot by="21600000">
                                      <p:cBhvr>
                                        <p:cTn id="206" dur="2500" fill="hold"/>
                                        <p:tgtEl>
                                          <p:spTgt spid="32"/>
                                        </p:tgtEl>
                                        <p:attrNameLst>
                                          <p:attrName>r</p:attrName>
                                        </p:attrNameLst>
                                      </p:cBhvr>
                                    </p:animRot>
                                  </p:childTnLst>
                                </p:cTn>
                              </p:par>
                              <p:par>
                                <p:cTn id="207" presetID="8" presetClass="emph" presetSubtype="0" repeatCount="indefinite" fill="hold" grpId="1" nodeType="withEffect">
                                  <p:stCondLst>
                                    <p:cond delay="0"/>
                                  </p:stCondLst>
                                  <p:childTnLst>
                                    <p:animRot by="21600000">
                                      <p:cBhvr>
                                        <p:cTn id="208" dur="3500" fill="hold"/>
                                        <p:tgtEl>
                                          <p:spTgt spid="33"/>
                                        </p:tgtEl>
                                        <p:attrNameLst>
                                          <p:attrName>r</p:attrName>
                                        </p:attrNameLst>
                                      </p:cBhvr>
                                    </p:animRot>
                                  </p:childTnLst>
                                </p:cTn>
                              </p:par>
                              <p:par>
                                <p:cTn id="209" presetID="10" presetClass="entr" presetSubtype="0" repeatCount="indefinite" fill="hold" grpId="2" nodeType="withEffect">
                                  <p:stCondLst>
                                    <p:cond delay="0"/>
                                  </p:stCondLst>
                                  <p:childTnLst>
                                    <p:set>
                                      <p:cBhvr>
                                        <p:cTn id="210" dur="1" fill="hold">
                                          <p:stCondLst>
                                            <p:cond delay="0"/>
                                          </p:stCondLst>
                                        </p:cTn>
                                        <p:tgtEl>
                                          <p:spTgt spid="30"/>
                                        </p:tgtEl>
                                        <p:attrNameLst>
                                          <p:attrName>style.visibility</p:attrName>
                                        </p:attrNameLst>
                                      </p:cBhvr>
                                      <p:to>
                                        <p:strVal val="visible"/>
                                      </p:to>
                                    </p:set>
                                    <p:animEffect transition="in" filter="fade">
                                      <p:cBhvr>
                                        <p:cTn id="211" dur="10"/>
                                        <p:tgtEl>
                                          <p:spTgt spid="30"/>
                                        </p:tgtEl>
                                      </p:cBhvr>
                                    </p:animEffect>
                                  </p:childTnLst>
                                </p:cTn>
                              </p:par>
                              <p:par>
                                <p:cTn id="212" presetID="10" presetClass="entr" presetSubtype="0" repeatCount="indefinite" fill="hold" grpId="2" nodeType="withEffect">
                                  <p:stCondLst>
                                    <p:cond delay="0"/>
                                  </p:stCondLst>
                                  <p:childTnLst>
                                    <p:set>
                                      <p:cBhvr>
                                        <p:cTn id="213" dur="1" fill="hold">
                                          <p:stCondLst>
                                            <p:cond delay="0"/>
                                          </p:stCondLst>
                                        </p:cTn>
                                        <p:tgtEl>
                                          <p:spTgt spid="31"/>
                                        </p:tgtEl>
                                        <p:attrNameLst>
                                          <p:attrName>style.visibility</p:attrName>
                                        </p:attrNameLst>
                                      </p:cBhvr>
                                      <p:to>
                                        <p:strVal val="visible"/>
                                      </p:to>
                                    </p:set>
                                    <p:animEffect transition="in" filter="fade">
                                      <p:cBhvr>
                                        <p:cTn id="214" dur="10"/>
                                        <p:tgtEl>
                                          <p:spTgt spid="31"/>
                                        </p:tgtEl>
                                      </p:cBhvr>
                                    </p:animEffect>
                                  </p:childTnLst>
                                </p:cTn>
                              </p:par>
                              <p:par>
                                <p:cTn id="215" presetID="10" presetClass="entr" presetSubtype="0" repeatCount="indefinite" fill="hold" grpId="2" nodeType="withEffect">
                                  <p:stCondLst>
                                    <p:cond delay="0"/>
                                  </p:stCondLst>
                                  <p:childTnLst>
                                    <p:set>
                                      <p:cBhvr>
                                        <p:cTn id="216" dur="1" fill="hold">
                                          <p:stCondLst>
                                            <p:cond delay="0"/>
                                          </p:stCondLst>
                                        </p:cTn>
                                        <p:tgtEl>
                                          <p:spTgt spid="32"/>
                                        </p:tgtEl>
                                        <p:attrNameLst>
                                          <p:attrName>style.visibility</p:attrName>
                                        </p:attrNameLst>
                                      </p:cBhvr>
                                      <p:to>
                                        <p:strVal val="visible"/>
                                      </p:to>
                                    </p:set>
                                    <p:animEffect transition="in" filter="fade">
                                      <p:cBhvr>
                                        <p:cTn id="217" dur="10"/>
                                        <p:tgtEl>
                                          <p:spTgt spid="32"/>
                                        </p:tgtEl>
                                      </p:cBhvr>
                                    </p:animEffect>
                                  </p:childTnLst>
                                </p:cTn>
                              </p:par>
                              <p:par>
                                <p:cTn id="218" presetID="10" presetClass="entr" presetSubtype="0" repeatCount="indefinite" fill="hold" grpId="2" nodeType="withEffect">
                                  <p:stCondLst>
                                    <p:cond delay="0"/>
                                  </p:stCondLst>
                                  <p:childTnLst>
                                    <p:set>
                                      <p:cBhvr>
                                        <p:cTn id="219" dur="1" fill="hold">
                                          <p:stCondLst>
                                            <p:cond delay="0"/>
                                          </p:stCondLst>
                                        </p:cTn>
                                        <p:tgtEl>
                                          <p:spTgt spid="33"/>
                                        </p:tgtEl>
                                        <p:attrNameLst>
                                          <p:attrName>style.visibility</p:attrName>
                                        </p:attrNameLst>
                                      </p:cBhvr>
                                      <p:to>
                                        <p:strVal val="visible"/>
                                      </p:to>
                                    </p:set>
                                    <p:animEffect transition="in" filter="fade">
                                      <p:cBhvr>
                                        <p:cTn id="220" dur="10"/>
                                        <p:tgtEl>
                                          <p:spTgt spid="33"/>
                                        </p:tgtEl>
                                      </p:cBhvr>
                                    </p:animEffect>
                                  </p:childTnLst>
                                </p:cTn>
                              </p:par>
                              <p:par>
                                <p:cTn id="221" presetID="42" presetClass="path" presetSubtype="0" repeatCount="indefinite" fill="hold" grpId="0" nodeType="withEffect">
                                  <p:stCondLst>
                                    <p:cond delay="2700"/>
                                  </p:stCondLst>
                                  <p:childTnLst>
                                    <p:animMotion origin="layout" path="M -4.79167E-6 1.11111E-6 L 0.07826 1.12778 " pathEditMode="relative" rAng="0" ptsTypes="AA">
                                      <p:cBhvr>
                                        <p:cTn id="222" dur="6000" fill="hold"/>
                                        <p:tgtEl>
                                          <p:spTgt spid="34"/>
                                        </p:tgtEl>
                                        <p:attrNameLst>
                                          <p:attrName>ppt_x</p:attrName>
                                          <p:attrName>ppt_y</p:attrName>
                                        </p:attrNameLst>
                                      </p:cBhvr>
                                      <p:rCtr x="3906" y="56389"/>
                                    </p:animMotion>
                                  </p:childTnLst>
                                </p:cTn>
                              </p:par>
                              <p:par>
                                <p:cTn id="223" presetID="42" presetClass="path" presetSubtype="0" repeatCount="indefinite" fill="hold" grpId="0" nodeType="withEffect">
                                  <p:stCondLst>
                                    <p:cond delay="1800"/>
                                  </p:stCondLst>
                                  <p:childTnLst>
                                    <p:animMotion origin="layout" path="M -0.14983 -0.17445 L -0.1283 1.21944 " pathEditMode="relative" rAng="0" ptsTypes="AA">
                                      <p:cBhvr>
                                        <p:cTn id="224" dur="6000" fill="hold"/>
                                        <p:tgtEl>
                                          <p:spTgt spid="35"/>
                                        </p:tgtEl>
                                        <p:attrNameLst>
                                          <p:attrName>ppt_x</p:attrName>
                                          <p:attrName>ppt_y</p:attrName>
                                        </p:attrNameLst>
                                      </p:cBhvr>
                                      <p:rCtr x="1076" y="69694"/>
                                    </p:animMotion>
                                  </p:childTnLst>
                                </p:cTn>
                              </p:par>
                              <p:par>
                                <p:cTn id="225" presetID="42" presetClass="path" presetSubtype="0" repeatCount="indefinite" fill="hold" grpId="0" nodeType="withEffect">
                                  <p:stCondLst>
                                    <p:cond delay="1400"/>
                                  </p:stCondLst>
                                  <p:childTnLst>
                                    <p:animMotion origin="layout" path="M 0.16962 -0.32639 L 0.23524 1.12278 " pathEditMode="relative" rAng="0" ptsTypes="AA">
                                      <p:cBhvr>
                                        <p:cTn id="226" dur="8250" fill="hold"/>
                                        <p:tgtEl>
                                          <p:spTgt spid="36"/>
                                        </p:tgtEl>
                                        <p:attrNameLst>
                                          <p:attrName>ppt_x</p:attrName>
                                          <p:attrName>ppt_y</p:attrName>
                                        </p:attrNameLst>
                                      </p:cBhvr>
                                      <p:rCtr x="3281" y="72444"/>
                                    </p:animMotion>
                                  </p:childTnLst>
                                </p:cTn>
                              </p:par>
                              <p:par>
                                <p:cTn id="227" presetID="42" presetClass="path" presetSubtype="0" repeatCount="indefinite" fill="hold" grpId="0" nodeType="withEffect">
                                  <p:stCondLst>
                                    <p:cond delay="600"/>
                                  </p:stCondLst>
                                  <p:childTnLst>
                                    <p:animMotion origin="layout" path="M -0.05 -0.14333 L 0.08316 1.145 " pathEditMode="relative" rAng="0" ptsTypes="AA">
                                      <p:cBhvr>
                                        <p:cTn id="228" dur="6250" fill="hold"/>
                                        <p:tgtEl>
                                          <p:spTgt spid="37"/>
                                        </p:tgtEl>
                                        <p:attrNameLst>
                                          <p:attrName>ppt_x</p:attrName>
                                          <p:attrName>ppt_y</p:attrName>
                                        </p:attrNameLst>
                                      </p:cBhvr>
                                      <p:rCtr x="6649" y="64417"/>
                                    </p:animMotion>
                                  </p:childTnLst>
                                </p:cTn>
                              </p:par>
                              <p:par>
                                <p:cTn id="229" presetID="8" presetClass="emph" presetSubtype="0" repeatCount="indefinite" fill="hold" grpId="1" nodeType="withEffect">
                                  <p:stCondLst>
                                    <p:cond delay="0"/>
                                  </p:stCondLst>
                                  <p:childTnLst>
                                    <p:animRot by="21600000">
                                      <p:cBhvr>
                                        <p:cTn id="230" dur="5000" fill="hold"/>
                                        <p:tgtEl>
                                          <p:spTgt spid="34"/>
                                        </p:tgtEl>
                                        <p:attrNameLst>
                                          <p:attrName>r</p:attrName>
                                        </p:attrNameLst>
                                      </p:cBhvr>
                                    </p:animRot>
                                  </p:childTnLst>
                                </p:cTn>
                              </p:par>
                              <p:par>
                                <p:cTn id="231" presetID="8" presetClass="emph" presetSubtype="0" repeatCount="indefinite" fill="hold" grpId="1" nodeType="withEffect">
                                  <p:stCondLst>
                                    <p:cond delay="0"/>
                                  </p:stCondLst>
                                  <p:childTnLst>
                                    <p:animRot by="21600000">
                                      <p:cBhvr>
                                        <p:cTn id="232" dur="3000" fill="hold"/>
                                        <p:tgtEl>
                                          <p:spTgt spid="35"/>
                                        </p:tgtEl>
                                        <p:attrNameLst>
                                          <p:attrName>r</p:attrName>
                                        </p:attrNameLst>
                                      </p:cBhvr>
                                    </p:animRot>
                                  </p:childTnLst>
                                </p:cTn>
                              </p:par>
                              <p:par>
                                <p:cTn id="233" presetID="8" presetClass="emph" presetSubtype="0" repeatCount="indefinite" fill="hold" grpId="1" nodeType="withEffect">
                                  <p:stCondLst>
                                    <p:cond delay="0"/>
                                  </p:stCondLst>
                                  <p:childTnLst>
                                    <p:animRot by="21600000">
                                      <p:cBhvr>
                                        <p:cTn id="234" dur="2500" fill="hold"/>
                                        <p:tgtEl>
                                          <p:spTgt spid="36"/>
                                        </p:tgtEl>
                                        <p:attrNameLst>
                                          <p:attrName>r</p:attrName>
                                        </p:attrNameLst>
                                      </p:cBhvr>
                                    </p:animRot>
                                  </p:childTnLst>
                                </p:cTn>
                              </p:par>
                              <p:par>
                                <p:cTn id="235" presetID="8" presetClass="emph" presetSubtype="0" repeatCount="indefinite" fill="hold" grpId="1" nodeType="withEffect">
                                  <p:stCondLst>
                                    <p:cond delay="0"/>
                                  </p:stCondLst>
                                  <p:childTnLst>
                                    <p:animRot by="21600000">
                                      <p:cBhvr>
                                        <p:cTn id="236" dur="3500" fill="hold"/>
                                        <p:tgtEl>
                                          <p:spTgt spid="37"/>
                                        </p:tgtEl>
                                        <p:attrNameLst>
                                          <p:attrName>r</p:attrName>
                                        </p:attrNameLst>
                                      </p:cBhvr>
                                    </p:animRot>
                                  </p:childTnLst>
                                </p:cTn>
                              </p:par>
                              <p:par>
                                <p:cTn id="237" presetID="10" presetClass="entr" presetSubtype="0" repeatCount="indefinite" fill="hold" grpId="2" nodeType="withEffect">
                                  <p:stCondLst>
                                    <p:cond delay="0"/>
                                  </p:stCondLst>
                                  <p:childTnLst>
                                    <p:set>
                                      <p:cBhvr>
                                        <p:cTn id="238" dur="1" fill="hold">
                                          <p:stCondLst>
                                            <p:cond delay="0"/>
                                          </p:stCondLst>
                                        </p:cTn>
                                        <p:tgtEl>
                                          <p:spTgt spid="34"/>
                                        </p:tgtEl>
                                        <p:attrNameLst>
                                          <p:attrName>style.visibility</p:attrName>
                                        </p:attrNameLst>
                                      </p:cBhvr>
                                      <p:to>
                                        <p:strVal val="visible"/>
                                      </p:to>
                                    </p:set>
                                    <p:animEffect transition="in" filter="fade">
                                      <p:cBhvr>
                                        <p:cTn id="239" dur="10"/>
                                        <p:tgtEl>
                                          <p:spTgt spid="34"/>
                                        </p:tgtEl>
                                      </p:cBhvr>
                                    </p:animEffect>
                                  </p:childTnLst>
                                </p:cTn>
                              </p:par>
                              <p:par>
                                <p:cTn id="240" presetID="10" presetClass="entr" presetSubtype="0" repeatCount="indefinite" fill="hold" grpId="2" nodeType="withEffect">
                                  <p:stCondLst>
                                    <p:cond delay="0"/>
                                  </p:stCondLst>
                                  <p:childTnLst>
                                    <p:set>
                                      <p:cBhvr>
                                        <p:cTn id="241" dur="1" fill="hold">
                                          <p:stCondLst>
                                            <p:cond delay="0"/>
                                          </p:stCondLst>
                                        </p:cTn>
                                        <p:tgtEl>
                                          <p:spTgt spid="35"/>
                                        </p:tgtEl>
                                        <p:attrNameLst>
                                          <p:attrName>style.visibility</p:attrName>
                                        </p:attrNameLst>
                                      </p:cBhvr>
                                      <p:to>
                                        <p:strVal val="visible"/>
                                      </p:to>
                                    </p:set>
                                    <p:animEffect transition="in" filter="fade">
                                      <p:cBhvr>
                                        <p:cTn id="242" dur="10"/>
                                        <p:tgtEl>
                                          <p:spTgt spid="35"/>
                                        </p:tgtEl>
                                      </p:cBhvr>
                                    </p:animEffect>
                                  </p:childTnLst>
                                </p:cTn>
                              </p:par>
                              <p:par>
                                <p:cTn id="243" presetID="10" presetClass="entr" presetSubtype="0" repeatCount="indefinite" fill="hold" grpId="2" nodeType="withEffect">
                                  <p:stCondLst>
                                    <p:cond delay="0"/>
                                  </p:stCondLst>
                                  <p:childTnLst>
                                    <p:set>
                                      <p:cBhvr>
                                        <p:cTn id="244" dur="1" fill="hold">
                                          <p:stCondLst>
                                            <p:cond delay="0"/>
                                          </p:stCondLst>
                                        </p:cTn>
                                        <p:tgtEl>
                                          <p:spTgt spid="36"/>
                                        </p:tgtEl>
                                        <p:attrNameLst>
                                          <p:attrName>style.visibility</p:attrName>
                                        </p:attrNameLst>
                                      </p:cBhvr>
                                      <p:to>
                                        <p:strVal val="visible"/>
                                      </p:to>
                                    </p:set>
                                    <p:animEffect transition="in" filter="fade">
                                      <p:cBhvr>
                                        <p:cTn id="245" dur="10"/>
                                        <p:tgtEl>
                                          <p:spTgt spid="36"/>
                                        </p:tgtEl>
                                      </p:cBhvr>
                                    </p:animEffect>
                                  </p:childTnLst>
                                </p:cTn>
                              </p:par>
                              <p:par>
                                <p:cTn id="246" presetID="10" presetClass="entr" presetSubtype="0" repeatCount="indefinite" fill="hold" grpId="2" nodeType="withEffect">
                                  <p:stCondLst>
                                    <p:cond delay="0"/>
                                  </p:stCondLst>
                                  <p:childTnLst>
                                    <p:set>
                                      <p:cBhvr>
                                        <p:cTn id="247" dur="1" fill="hold">
                                          <p:stCondLst>
                                            <p:cond delay="0"/>
                                          </p:stCondLst>
                                        </p:cTn>
                                        <p:tgtEl>
                                          <p:spTgt spid="37"/>
                                        </p:tgtEl>
                                        <p:attrNameLst>
                                          <p:attrName>style.visibility</p:attrName>
                                        </p:attrNameLst>
                                      </p:cBhvr>
                                      <p:to>
                                        <p:strVal val="visible"/>
                                      </p:to>
                                    </p:set>
                                    <p:animEffect transition="in" filter="fade">
                                      <p:cBhvr>
                                        <p:cTn id="248" dur="10"/>
                                        <p:tgtEl>
                                          <p:spTgt spid="37"/>
                                        </p:tgtEl>
                                      </p:cBhvr>
                                    </p:animEffect>
                                  </p:childTnLst>
                                </p:cTn>
                              </p:par>
                              <p:par>
                                <p:cTn id="249" presetID="42" presetClass="path" presetSubtype="0" repeatCount="indefinite" fill="hold" grpId="0" nodeType="withEffect">
                                  <p:stCondLst>
                                    <p:cond delay="0"/>
                                  </p:stCondLst>
                                  <p:childTnLst>
                                    <p:animMotion origin="layout" path="M -6.64235E-7 -3.79278E-6 L 0.03269 1.1716 " pathEditMode="relative" rAng="0" ptsTypes="AA">
                                      <p:cBhvr>
                                        <p:cTn id="250" dur="5000" fill="hold"/>
                                        <p:tgtEl>
                                          <p:spTgt spid="38"/>
                                        </p:tgtEl>
                                        <p:attrNameLst>
                                          <p:attrName>ppt_x</p:attrName>
                                          <p:attrName>ppt_y</p:attrName>
                                        </p:attrNameLst>
                                      </p:cBhvr>
                                      <p:rCtr x="1628" y="58580"/>
                                    </p:animMotion>
                                  </p:childTnLst>
                                </p:cTn>
                              </p:par>
                              <p:par>
                                <p:cTn id="251" presetID="42" presetClass="path" presetSubtype="0" repeatCount="indefinite" fill="hold" grpId="0" nodeType="withEffect">
                                  <p:stCondLst>
                                    <p:cond delay="900"/>
                                  </p:stCondLst>
                                  <p:childTnLst>
                                    <p:animMotion origin="layout" path="M -0.08159 -0.17445 L -0.02482 1.21944 " pathEditMode="relative" rAng="0" ptsTypes="AA">
                                      <p:cBhvr>
                                        <p:cTn id="252" dur="4500" fill="hold"/>
                                        <p:tgtEl>
                                          <p:spTgt spid="39"/>
                                        </p:tgtEl>
                                        <p:attrNameLst>
                                          <p:attrName>ppt_x</p:attrName>
                                          <p:attrName>ppt_y</p:attrName>
                                        </p:attrNameLst>
                                      </p:cBhvr>
                                      <p:rCtr x="2830" y="69694"/>
                                    </p:animMotion>
                                  </p:childTnLst>
                                </p:cTn>
                              </p:par>
                              <p:par>
                                <p:cTn id="253" presetID="42" presetClass="path" presetSubtype="0" repeatCount="indefinite" fill="hold" grpId="0" nodeType="withEffect">
                                  <p:stCondLst>
                                    <p:cond delay="500"/>
                                  </p:stCondLst>
                                  <p:childTnLst>
                                    <p:animMotion origin="layout" path="M 0.09599 -0.26318 L 0.15278 1.14547 " pathEditMode="relative" rAng="0" ptsTypes="AA">
                                      <p:cBhvr>
                                        <p:cTn id="254" dur="5000" fill="hold"/>
                                        <p:tgtEl>
                                          <p:spTgt spid="40"/>
                                        </p:tgtEl>
                                        <p:attrNameLst>
                                          <p:attrName>ppt_x</p:attrName>
                                          <p:attrName>ppt_y</p:attrName>
                                        </p:attrNameLst>
                                      </p:cBhvr>
                                      <p:rCtr x="2839" y="70421"/>
                                    </p:animMotion>
                                  </p:childTnLst>
                                </p:cTn>
                              </p:par>
                              <p:par>
                                <p:cTn id="255" presetID="42" presetClass="path" presetSubtype="0" repeatCount="indefinite" fill="hold" grpId="0" nodeType="withEffect">
                                  <p:stCondLst>
                                    <p:cond delay="1500"/>
                                  </p:stCondLst>
                                  <p:childTnLst>
                                    <p:animMotion origin="layout" path="M 0.00117 -0.1709 L 0.07137 1.18525 " pathEditMode="relative" rAng="0" ptsTypes="AA">
                                      <p:cBhvr>
                                        <p:cTn id="256" dur="5800" fill="hold"/>
                                        <p:tgtEl>
                                          <p:spTgt spid="41"/>
                                        </p:tgtEl>
                                        <p:attrNameLst>
                                          <p:attrName>ppt_x</p:attrName>
                                          <p:attrName>ppt_y</p:attrName>
                                        </p:attrNameLst>
                                      </p:cBhvr>
                                      <p:rCtr x="3504" y="67808"/>
                                    </p:animMotion>
                                  </p:childTnLst>
                                </p:cTn>
                              </p:par>
                              <p:par>
                                <p:cTn id="257" presetID="8" presetClass="emph" presetSubtype="0" repeatCount="indefinite" fill="hold" grpId="1" nodeType="withEffect">
                                  <p:stCondLst>
                                    <p:cond delay="0"/>
                                  </p:stCondLst>
                                  <p:childTnLst>
                                    <p:animRot by="21600000">
                                      <p:cBhvr>
                                        <p:cTn id="258" dur="5000" fill="hold"/>
                                        <p:tgtEl>
                                          <p:spTgt spid="38"/>
                                        </p:tgtEl>
                                        <p:attrNameLst>
                                          <p:attrName>r</p:attrName>
                                        </p:attrNameLst>
                                      </p:cBhvr>
                                    </p:animRot>
                                  </p:childTnLst>
                                </p:cTn>
                              </p:par>
                              <p:par>
                                <p:cTn id="259" presetID="8" presetClass="emph" presetSubtype="0" repeatCount="indefinite" fill="hold" grpId="1" nodeType="withEffect">
                                  <p:stCondLst>
                                    <p:cond delay="0"/>
                                  </p:stCondLst>
                                  <p:childTnLst>
                                    <p:animRot by="21600000">
                                      <p:cBhvr>
                                        <p:cTn id="260" dur="3000" fill="hold"/>
                                        <p:tgtEl>
                                          <p:spTgt spid="39"/>
                                        </p:tgtEl>
                                        <p:attrNameLst>
                                          <p:attrName>r</p:attrName>
                                        </p:attrNameLst>
                                      </p:cBhvr>
                                    </p:animRot>
                                  </p:childTnLst>
                                </p:cTn>
                              </p:par>
                              <p:par>
                                <p:cTn id="261" presetID="8" presetClass="emph" presetSubtype="0" repeatCount="indefinite" fill="hold" grpId="1" nodeType="withEffect">
                                  <p:stCondLst>
                                    <p:cond delay="0"/>
                                  </p:stCondLst>
                                  <p:childTnLst>
                                    <p:animRot by="21600000">
                                      <p:cBhvr>
                                        <p:cTn id="262" dur="2500" fill="hold"/>
                                        <p:tgtEl>
                                          <p:spTgt spid="40"/>
                                        </p:tgtEl>
                                        <p:attrNameLst>
                                          <p:attrName>r</p:attrName>
                                        </p:attrNameLst>
                                      </p:cBhvr>
                                    </p:animRot>
                                  </p:childTnLst>
                                </p:cTn>
                              </p:par>
                              <p:par>
                                <p:cTn id="263" presetID="8" presetClass="emph" presetSubtype="0" repeatCount="indefinite" fill="hold" grpId="1" nodeType="withEffect">
                                  <p:stCondLst>
                                    <p:cond delay="0"/>
                                  </p:stCondLst>
                                  <p:childTnLst>
                                    <p:animRot by="21600000">
                                      <p:cBhvr>
                                        <p:cTn id="264" dur="3500" fill="hold"/>
                                        <p:tgtEl>
                                          <p:spTgt spid="41"/>
                                        </p:tgtEl>
                                        <p:attrNameLst>
                                          <p:attrName>r</p:attrName>
                                        </p:attrNameLst>
                                      </p:cBhvr>
                                    </p:animRot>
                                  </p:childTnLst>
                                </p:cTn>
                              </p:par>
                              <p:par>
                                <p:cTn id="265" presetID="10" presetClass="entr" presetSubtype="0" repeatCount="indefinite" fill="hold" grpId="2" nodeType="withEffect">
                                  <p:stCondLst>
                                    <p:cond delay="0"/>
                                  </p:stCondLst>
                                  <p:childTnLst>
                                    <p:set>
                                      <p:cBhvr>
                                        <p:cTn id="266" dur="1" fill="hold">
                                          <p:stCondLst>
                                            <p:cond delay="0"/>
                                          </p:stCondLst>
                                        </p:cTn>
                                        <p:tgtEl>
                                          <p:spTgt spid="38"/>
                                        </p:tgtEl>
                                        <p:attrNameLst>
                                          <p:attrName>style.visibility</p:attrName>
                                        </p:attrNameLst>
                                      </p:cBhvr>
                                      <p:to>
                                        <p:strVal val="visible"/>
                                      </p:to>
                                    </p:set>
                                    <p:animEffect transition="in" filter="fade">
                                      <p:cBhvr>
                                        <p:cTn id="267" dur="10"/>
                                        <p:tgtEl>
                                          <p:spTgt spid="38"/>
                                        </p:tgtEl>
                                      </p:cBhvr>
                                    </p:animEffect>
                                  </p:childTnLst>
                                </p:cTn>
                              </p:par>
                              <p:par>
                                <p:cTn id="268" presetID="10" presetClass="entr" presetSubtype="0" repeatCount="indefinite" fill="hold" grpId="2" nodeType="withEffect">
                                  <p:stCondLst>
                                    <p:cond delay="0"/>
                                  </p:stCondLst>
                                  <p:childTnLst>
                                    <p:set>
                                      <p:cBhvr>
                                        <p:cTn id="269" dur="1" fill="hold">
                                          <p:stCondLst>
                                            <p:cond delay="0"/>
                                          </p:stCondLst>
                                        </p:cTn>
                                        <p:tgtEl>
                                          <p:spTgt spid="39"/>
                                        </p:tgtEl>
                                        <p:attrNameLst>
                                          <p:attrName>style.visibility</p:attrName>
                                        </p:attrNameLst>
                                      </p:cBhvr>
                                      <p:to>
                                        <p:strVal val="visible"/>
                                      </p:to>
                                    </p:set>
                                    <p:animEffect transition="in" filter="fade">
                                      <p:cBhvr>
                                        <p:cTn id="270" dur="10"/>
                                        <p:tgtEl>
                                          <p:spTgt spid="39"/>
                                        </p:tgtEl>
                                      </p:cBhvr>
                                    </p:animEffect>
                                  </p:childTnLst>
                                </p:cTn>
                              </p:par>
                              <p:par>
                                <p:cTn id="271" presetID="10" presetClass="entr" presetSubtype="0" repeatCount="indefinite" fill="hold" grpId="2" nodeType="withEffect">
                                  <p:stCondLst>
                                    <p:cond delay="0"/>
                                  </p:stCondLst>
                                  <p:childTnLst>
                                    <p:set>
                                      <p:cBhvr>
                                        <p:cTn id="272" dur="1" fill="hold">
                                          <p:stCondLst>
                                            <p:cond delay="0"/>
                                          </p:stCondLst>
                                        </p:cTn>
                                        <p:tgtEl>
                                          <p:spTgt spid="40"/>
                                        </p:tgtEl>
                                        <p:attrNameLst>
                                          <p:attrName>style.visibility</p:attrName>
                                        </p:attrNameLst>
                                      </p:cBhvr>
                                      <p:to>
                                        <p:strVal val="visible"/>
                                      </p:to>
                                    </p:set>
                                    <p:animEffect transition="in" filter="fade">
                                      <p:cBhvr>
                                        <p:cTn id="273" dur="10"/>
                                        <p:tgtEl>
                                          <p:spTgt spid="40"/>
                                        </p:tgtEl>
                                      </p:cBhvr>
                                    </p:animEffect>
                                  </p:childTnLst>
                                </p:cTn>
                              </p:par>
                              <p:par>
                                <p:cTn id="274" presetID="10" presetClass="entr" presetSubtype="0" repeatCount="indefinite" fill="hold" grpId="2" nodeType="withEffect">
                                  <p:stCondLst>
                                    <p:cond delay="0"/>
                                  </p:stCondLst>
                                  <p:childTnLst>
                                    <p:set>
                                      <p:cBhvr>
                                        <p:cTn id="275" dur="1" fill="hold">
                                          <p:stCondLst>
                                            <p:cond delay="0"/>
                                          </p:stCondLst>
                                        </p:cTn>
                                        <p:tgtEl>
                                          <p:spTgt spid="41"/>
                                        </p:tgtEl>
                                        <p:attrNameLst>
                                          <p:attrName>style.visibility</p:attrName>
                                        </p:attrNameLst>
                                      </p:cBhvr>
                                      <p:to>
                                        <p:strVal val="visible"/>
                                      </p:to>
                                    </p:set>
                                    <p:animEffect transition="in" filter="fade">
                                      <p:cBhvr>
                                        <p:cTn id="276" dur="10"/>
                                        <p:tgtEl>
                                          <p:spTgt spid="41"/>
                                        </p:tgtEl>
                                      </p:cBhvr>
                                    </p:animEffect>
                                  </p:childTnLst>
                                </p:cTn>
                              </p:par>
                              <p:par>
                                <p:cTn id="277" presetID="42" presetClass="path" presetSubtype="0" repeatCount="indefinite" fill="hold" grpId="0" nodeType="withEffect">
                                  <p:stCondLst>
                                    <p:cond delay="2700"/>
                                  </p:stCondLst>
                                  <p:childTnLst>
                                    <p:animMotion origin="layout" path="M 2.96952E-6 -3.79278E-6 L 0.07606 1.18201 " pathEditMode="relative" rAng="0" ptsTypes="AA">
                                      <p:cBhvr>
                                        <p:cTn id="278" dur="6000" fill="hold"/>
                                        <p:tgtEl>
                                          <p:spTgt spid="42"/>
                                        </p:tgtEl>
                                        <p:attrNameLst>
                                          <p:attrName>ppt_x</p:attrName>
                                          <p:attrName>ppt_y</p:attrName>
                                        </p:attrNameLst>
                                      </p:cBhvr>
                                      <p:rCtr x="3803" y="59089"/>
                                    </p:animMotion>
                                  </p:childTnLst>
                                </p:cTn>
                              </p:par>
                              <p:par>
                                <p:cTn id="279" presetID="42" presetClass="path" presetSubtype="0" repeatCount="indefinite" fill="hold" grpId="0" nodeType="withEffect">
                                  <p:stCondLst>
                                    <p:cond delay="1800"/>
                                  </p:stCondLst>
                                  <p:childTnLst>
                                    <p:animMotion origin="layout" path="M -0.14983 -0.17445 L -0.1283 1.21944 " pathEditMode="relative" rAng="0" ptsTypes="AA">
                                      <p:cBhvr>
                                        <p:cTn id="280" dur="6000" fill="hold"/>
                                        <p:tgtEl>
                                          <p:spTgt spid="43"/>
                                        </p:tgtEl>
                                        <p:attrNameLst>
                                          <p:attrName>ppt_x</p:attrName>
                                          <p:attrName>ppt_y</p:attrName>
                                        </p:attrNameLst>
                                      </p:cBhvr>
                                      <p:rCtr x="1076" y="69694"/>
                                    </p:animMotion>
                                  </p:childTnLst>
                                </p:cTn>
                              </p:par>
                              <p:par>
                                <p:cTn id="281" presetID="42" presetClass="path" presetSubtype="0" repeatCount="indefinite" fill="hold" grpId="0" nodeType="withEffect">
                                  <p:stCondLst>
                                    <p:cond delay="1400"/>
                                  </p:stCondLst>
                                  <p:childTnLst>
                                    <p:animMotion origin="layout" path="M 0.16971 -0.32608 L 0.16658 1.20838 " pathEditMode="relative" rAng="0" ptsTypes="AA">
                                      <p:cBhvr>
                                        <p:cTn id="282" dur="8250" fill="hold"/>
                                        <p:tgtEl>
                                          <p:spTgt spid="44"/>
                                        </p:tgtEl>
                                        <p:attrNameLst>
                                          <p:attrName>ppt_x</p:attrName>
                                          <p:attrName>ppt_y</p:attrName>
                                        </p:attrNameLst>
                                      </p:cBhvr>
                                      <p:rCtr x="-156" y="76711"/>
                                    </p:animMotion>
                                  </p:childTnLst>
                                </p:cTn>
                              </p:par>
                              <p:par>
                                <p:cTn id="283" presetID="42" presetClass="path" presetSubtype="0" repeatCount="indefinite" fill="hold" grpId="0" nodeType="withEffect">
                                  <p:stCondLst>
                                    <p:cond delay="600"/>
                                  </p:stCondLst>
                                  <p:childTnLst>
                                    <p:animMotion origin="layout" path="M -0.05002 -0.14315 L 0.08518 1.19565 " pathEditMode="relative" rAng="0" ptsTypes="AA">
                                      <p:cBhvr>
                                        <p:cTn id="284" dur="6250" fill="hold"/>
                                        <p:tgtEl>
                                          <p:spTgt spid="45"/>
                                        </p:tgtEl>
                                        <p:attrNameLst>
                                          <p:attrName>ppt_x</p:attrName>
                                          <p:attrName>ppt_y</p:attrName>
                                        </p:attrNameLst>
                                      </p:cBhvr>
                                      <p:rCtr x="6760" y="66929"/>
                                    </p:animMotion>
                                  </p:childTnLst>
                                </p:cTn>
                              </p:par>
                              <p:par>
                                <p:cTn id="285" presetID="8" presetClass="emph" presetSubtype="0" repeatCount="indefinite" fill="hold" grpId="1" nodeType="withEffect">
                                  <p:stCondLst>
                                    <p:cond delay="0"/>
                                  </p:stCondLst>
                                  <p:childTnLst>
                                    <p:animRot by="21600000">
                                      <p:cBhvr>
                                        <p:cTn id="286" dur="5000" fill="hold"/>
                                        <p:tgtEl>
                                          <p:spTgt spid="42"/>
                                        </p:tgtEl>
                                        <p:attrNameLst>
                                          <p:attrName>r</p:attrName>
                                        </p:attrNameLst>
                                      </p:cBhvr>
                                    </p:animRot>
                                  </p:childTnLst>
                                </p:cTn>
                              </p:par>
                              <p:par>
                                <p:cTn id="287" presetID="8" presetClass="emph" presetSubtype="0" repeatCount="indefinite" fill="hold" grpId="1" nodeType="withEffect">
                                  <p:stCondLst>
                                    <p:cond delay="0"/>
                                  </p:stCondLst>
                                  <p:childTnLst>
                                    <p:animRot by="21600000">
                                      <p:cBhvr>
                                        <p:cTn id="288" dur="3000" fill="hold"/>
                                        <p:tgtEl>
                                          <p:spTgt spid="43"/>
                                        </p:tgtEl>
                                        <p:attrNameLst>
                                          <p:attrName>r</p:attrName>
                                        </p:attrNameLst>
                                      </p:cBhvr>
                                    </p:animRot>
                                  </p:childTnLst>
                                </p:cTn>
                              </p:par>
                              <p:par>
                                <p:cTn id="289" presetID="8" presetClass="emph" presetSubtype="0" repeatCount="indefinite" fill="hold" grpId="1" nodeType="withEffect">
                                  <p:stCondLst>
                                    <p:cond delay="0"/>
                                  </p:stCondLst>
                                  <p:childTnLst>
                                    <p:animRot by="21600000">
                                      <p:cBhvr>
                                        <p:cTn id="290" dur="2500" fill="hold"/>
                                        <p:tgtEl>
                                          <p:spTgt spid="44"/>
                                        </p:tgtEl>
                                        <p:attrNameLst>
                                          <p:attrName>r</p:attrName>
                                        </p:attrNameLst>
                                      </p:cBhvr>
                                    </p:animRot>
                                  </p:childTnLst>
                                </p:cTn>
                              </p:par>
                              <p:par>
                                <p:cTn id="291" presetID="8" presetClass="emph" presetSubtype="0" repeatCount="indefinite" fill="hold" grpId="1" nodeType="withEffect">
                                  <p:stCondLst>
                                    <p:cond delay="0"/>
                                  </p:stCondLst>
                                  <p:childTnLst>
                                    <p:animRot by="21600000">
                                      <p:cBhvr>
                                        <p:cTn id="292" dur="3500" fill="hold"/>
                                        <p:tgtEl>
                                          <p:spTgt spid="45"/>
                                        </p:tgtEl>
                                        <p:attrNameLst>
                                          <p:attrName>r</p:attrName>
                                        </p:attrNameLst>
                                      </p:cBhvr>
                                    </p:animRot>
                                  </p:childTnLst>
                                </p:cTn>
                              </p:par>
                              <p:par>
                                <p:cTn id="293" presetID="10" presetClass="entr" presetSubtype="0" repeatCount="indefinite" fill="hold" grpId="2" nodeType="withEffect">
                                  <p:stCondLst>
                                    <p:cond delay="0"/>
                                  </p:stCondLst>
                                  <p:childTnLst>
                                    <p:set>
                                      <p:cBhvr>
                                        <p:cTn id="294" dur="1" fill="hold">
                                          <p:stCondLst>
                                            <p:cond delay="0"/>
                                          </p:stCondLst>
                                        </p:cTn>
                                        <p:tgtEl>
                                          <p:spTgt spid="42"/>
                                        </p:tgtEl>
                                        <p:attrNameLst>
                                          <p:attrName>style.visibility</p:attrName>
                                        </p:attrNameLst>
                                      </p:cBhvr>
                                      <p:to>
                                        <p:strVal val="visible"/>
                                      </p:to>
                                    </p:set>
                                    <p:animEffect transition="in" filter="fade">
                                      <p:cBhvr>
                                        <p:cTn id="295" dur="10"/>
                                        <p:tgtEl>
                                          <p:spTgt spid="42"/>
                                        </p:tgtEl>
                                      </p:cBhvr>
                                    </p:animEffect>
                                  </p:childTnLst>
                                </p:cTn>
                              </p:par>
                              <p:par>
                                <p:cTn id="296" presetID="10" presetClass="entr" presetSubtype="0" repeatCount="indefinite" fill="hold" grpId="2" nodeType="withEffect">
                                  <p:stCondLst>
                                    <p:cond delay="0"/>
                                  </p:stCondLst>
                                  <p:childTnLst>
                                    <p:set>
                                      <p:cBhvr>
                                        <p:cTn id="297" dur="1" fill="hold">
                                          <p:stCondLst>
                                            <p:cond delay="0"/>
                                          </p:stCondLst>
                                        </p:cTn>
                                        <p:tgtEl>
                                          <p:spTgt spid="43"/>
                                        </p:tgtEl>
                                        <p:attrNameLst>
                                          <p:attrName>style.visibility</p:attrName>
                                        </p:attrNameLst>
                                      </p:cBhvr>
                                      <p:to>
                                        <p:strVal val="visible"/>
                                      </p:to>
                                    </p:set>
                                    <p:animEffect transition="in" filter="fade">
                                      <p:cBhvr>
                                        <p:cTn id="298" dur="10"/>
                                        <p:tgtEl>
                                          <p:spTgt spid="43"/>
                                        </p:tgtEl>
                                      </p:cBhvr>
                                    </p:animEffect>
                                  </p:childTnLst>
                                </p:cTn>
                              </p:par>
                              <p:par>
                                <p:cTn id="299" presetID="10" presetClass="entr" presetSubtype="0" repeatCount="indefinite" fill="hold" grpId="2" nodeType="withEffect">
                                  <p:stCondLst>
                                    <p:cond delay="0"/>
                                  </p:stCondLst>
                                  <p:childTnLst>
                                    <p:set>
                                      <p:cBhvr>
                                        <p:cTn id="300" dur="1" fill="hold">
                                          <p:stCondLst>
                                            <p:cond delay="0"/>
                                          </p:stCondLst>
                                        </p:cTn>
                                        <p:tgtEl>
                                          <p:spTgt spid="44"/>
                                        </p:tgtEl>
                                        <p:attrNameLst>
                                          <p:attrName>style.visibility</p:attrName>
                                        </p:attrNameLst>
                                      </p:cBhvr>
                                      <p:to>
                                        <p:strVal val="visible"/>
                                      </p:to>
                                    </p:set>
                                    <p:animEffect transition="in" filter="fade">
                                      <p:cBhvr>
                                        <p:cTn id="301" dur="10"/>
                                        <p:tgtEl>
                                          <p:spTgt spid="44"/>
                                        </p:tgtEl>
                                      </p:cBhvr>
                                    </p:animEffect>
                                  </p:childTnLst>
                                </p:cTn>
                              </p:par>
                              <p:par>
                                <p:cTn id="302" presetID="10" presetClass="entr" presetSubtype="0" repeatCount="indefinite" fill="hold" grpId="2" nodeType="withEffect">
                                  <p:stCondLst>
                                    <p:cond delay="0"/>
                                  </p:stCondLst>
                                  <p:childTnLst>
                                    <p:set>
                                      <p:cBhvr>
                                        <p:cTn id="303" dur="1" fill="hold">
                                          <p:stCondLst>
                                            <p:cond delay="0"/>
                                          </p:stCondLst>
                                        </p:cTn>
                                        <p:tgtEl>
                                          <p:spTgt spid="45"/>
                                        </p:tgtEl>
                                        <p:attrNameLst>
                                          <p:attrName>style.visibility</p:attrName>
                                        </p:attrNameLst>
                                      </p:cBhvr>
                                      <p:to>
                                        <p:strVal val="visible"/>
                                      </p:to>
                                    </p:set>
                                    <p:animEffect transition="in" filter="fade">
                                      <p:cBhvr>
                                        <p:cTn id="304" dur="10"/>
                                        <p:tgtEl>
                                          <p:spTgt spid="45"/>
                                        </p:tgtEl>
                                      </p:cBhvr>
                                    </p:animEffect>
                                  </p:childTnLst>
                                </p:cTn>
                              </p:par>
                              <p:par>
                                <p:cTn id="305" presetID="56" presetClass="entr" presetSubtype="0" fill="hold" grpId="0" nodeType="withEffect">
                                  <p:stCondLst>
                                    <p:cond delay="1400"/>
                                  </p:stCondLst>
                                  <p:iterate type="lt">
                                    <p:tmPct val="10000"/>
                                  </p:iterate>
                                  <p:childTnLst>
                                    <p:set>
                                      <p:cBhvr>
                                        <p:cTn id="306" dur="1" fill="hold">
                                          <p:stCondLst>
                                            <p:cond delay="0"/>
                                          </p:stCondLst>
                                        </p:cTn>
                                        <p:tgtEl>
                                          <p:spTgt spid="47"/>
                                        </p:tgtEl>
                                        <p:attrNameLst>
                                          <p:attrName>style.visibility</p:attrName>
                                        </p:attrNameLst>
                                      </p:cBhvr>
                                      <p:to>
                                        <p:strVal val="visible"/>
                                      </p:to>
                                    </p:set>
                                    <p:anim by="(-#ppt_w*2)" calcmode="lin" valueType="num">
                                      <p:cBhvr rctx="PPT">
                                        <p:cTn id="307" dur="500" autoRev="1" fill="hold">
                                          <p:stCondLst>
                                            <p:cond delay="0"/>
                                          </p:stCondLst>
                                        </p:cTn>
                                        <p:tgtEl>
                                          <p:spTgt spid="47"/>
                                        </p:tgtEl>
                                        <p:attrNameLst>
                                          <p:attrName>ppt_w</p:attrName>
                                        </p:attrNameLst>
                                      </p:cBhvr>
                                    </p:anim>
                                    <p:anim by="(#ppt_w*0.50)" calcmode="lin" valueType="num">
                                      <p:cBhvr>
                                        <p:cTn id="308" dur="500" decel="50000" autoRev="1" fill="hold">
                                          <p:stCondLst>
                                            <p:cond delay="0"/>
                                          </p:stCondLst>
                                        </p:cTn>
                                        <p:tgtEl>
                                          <p:spTgt spid="47"/>
                                        </p:tgtEl>
                                        <p:attrNameLst>
                                          <p:attrName>ppt_x</p:attrName>
                                        </p:attrNameLst>
                                      </p:cBhvr>
                                    </p:anim>
                                    <p:anim from="(-#ppt_h/2)" to="(#ppt_y)" calcmode="lin" valueType="num">
                                      <p:cBhvr>
                                        <p:cTn id="309" dur="1000" fill="hold">
                                          <p:stCondLst>
                                            <p:cond delay="0"/>
                                          </p:stCondLst>
                                        </p:cTn>
                                        <p:tgtEl>
                                          <p:spTgt spid="47"/>
                                        </p:tgtEl>
                                        <p:attrNameLst>
                                          <p:attrName>ppt_y</p:attrName>
                                        </p:attrNameLst>
                                      </p:cBhvr>
                                    </p:anim>
                                    <p:animRot by="21600000">
                                      <p:cBhvr>
                                        <p:cTn id="310" dur="1000" fill="hold">
                                          <p:stCondLst>
                                            <p:cond delay="0"/>
                                          </p:stCondLst>
                                        </p:cTn>
                                        <p:tgtEl>
                                          <p:spTgt spid="47"/>
                                        </p:tgtEl>
                                        <p:attrNameLst>
                                          <p:attrName>r</p:attrName>
                                        </p:attrNameLst>
                                      </p:cBhvr>
                                    </p:animRot>
                                  </p:childTnLst>
                                </p:cTn>
                              </p:par>
                              <p:par>
                                <p:cTn id="311" presetID="12" presetClass="entr" presetSubtype="8" fill="hold" grpId="0" nodeType="withEffect">
                                  <p:stCondLst>
                                    <p:cond delay="2750"/>
                                  </p:stCondLst>
                                  <p:childTnLst>
                                    <p:set>
                                      <p:cBhvr>
                                        <p:cTn id="312" dur="1" fill="hold">
                                          <p:stCondLst>
                                            <p:cond delay="0"/>
                                          </p:stCondLst>
                                        </p:cTn>
                                        <p:tgtEl>
                                          <p:spTgt spid="48"/>
                                        </p:tgtEl>
                                        <p:attrNameLst>
                                          <p:attrName>style.visibility</p:attrName>
                                        </p:attrNameLst>
                                      </p:cBhvr>
                                      <p:to>
                                        <p:strVal val="visible"/>
                                      </p:to>
                                    </p:set>
                                    <p:anim calcmode="lin" valueType="num">
                                      <p:cBhvr additive="base">
                                        <p:cTn id="313" dur="500"/>
                                        <p:tgtEl>
                                          <p:spTgt spid="48"/>
                                        </p:tgtEl>
                                        <p:attrNameLst>
                                          <p:attrName>ppt_x</p:attrName>
                                        </p:attrNameLst>
                                      </p:cBhvr>
                                      <p:tavLst>
                                        <p:tav tm="0">
                                          <p:val>
                                            <p:strVal val="#ppt_x-#ppt_w*1.125000"/>
                                          </p:val>
                                        </p:tav>
                                        <p:tav tm="100000">
                                          <p:val>
                                            <p:strVal val="#ppt_x"/>
                                          </p:val>
                                        </p:tav>
                                      </p:tavLst>
                                    </p:anim>
                                    <p:animEffect transition="in" filter="wipe(right)">
                                      <p:cBhvr>
                                        <p:cTn id="31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7" grpId="0"/>
      <p:bldP spid="4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559161" y="68868"/>
            <a:ext cx="5913695" cy="5371517"/>
          </a:xfrm>
          <a:prstGeom prst="rect">
            <a:avLst/>
          </a:prstGeom>
        </p:spPr>
      </p:pic>
      <p:sp>
        <p:nvSpPr>
          <p:cNvPr id="13" name="标题 1"/>
          <p:cNvSpPr txBox="1"/>
          <p:nvPr/>
        </p:nvSpPr>
        <p:spPr>
          <a:xfrm>
            <a:off x="2577036" y="1753728"/>
            <a:ext cx="3877948" cy="828553"/>
          </a:xfrm>
          <a:prstGeom prst="rect">
            <a:avLst/>
          </a:prstGeom>
        </p:spPr>
        <p:txBody>
          <a:bodyPr lIns="91332" tIns="45666" rIns="91332" bIns="45666">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Corbel" panose="020B0503020204020204" pitchFamily="34" charset="0"/>
              </a:defRPr>
            </a:lvl2pPr>
            <a:lvl3pPr algn="l" rtl="0" eaLnBrk="0" fontAlgn="base" hangingPunct="0">
              <a:spcBef>
                <a:spcPct val="0"/>
              </a:spcBef>
              <a:spcAft>
                <a:spcPct val="0"/>
              </a:spcAft>
              <a:defRPr sz="4000">
                <a:solidFill>
                  <a:schemeClr val="tx2"/>
                </a:solidFill>
                <a:latin typeface="Corbel" panose="020B0503020204020204" pitchFamily="34" charset="0"/>
              </a:defRPr>
            </a:lvl3pPr>
            <a:lvl4pPr algn="l" rtl="0" eaLnBrk="0" fontAlgn="base" hangingPunct="0">
              <a:spcBef>
                <a:spcPct val="0"/>
              </a:spcBef>
              <a:spcAft>
                <a:spcPct val="0"/>
              </a:spcAft>
              <a:defRPr sz="4000">
                <a:solidFill>
                  <a:schemeClr val="tx2"/>
                </a:solidFill>
                <a:latin typeface="Corbel" panose="020B0503020204020204" pitchFamily="34" charset="0"/>
              </a:defRPr>
            </a:lvl4pPr>
            <a:lvl5pPr algn="l" rtl="0" eaLnBrk="0" fontAlgn="base" hangingPunct="0">
              <a:spcBef>
                <a:spcPct val="0"/>
              </a:spcBef>
              <a:spcAft>
                <a:spcPct val="0"/>
              </a:spcAft>
              <a:defRPr sz="4000">
                <a:solidFill>
                  <a:schemeClr val="tx2"/>
                </a:solidFill>
                <a:latin typeface="Corbel" panose="020B0503020204020204" pitchFamily="34" charset="0"/>
              </a:defRPr>
            </a:lvl5pPr>
            <a:lvl6pPr marL="457200" algn="l" rtl="0" eaLnBrk="0" fontAlgn="base" hangingPunct="0">
              <a:spcBef>
                <a:spcPct val="0"/>
              </a:spcBef>
              <a:spcAft>
                <a:spcPct val="0"/>
              </a:spcAft>
              <a:defRPr sz="4000">
                <a:solidFill>
                  <a:schemeClr val="tx2"/>
                </a:solidFill>
                <a:latin typeface="Corbel" panose="020B0503020204020204" pitchFamily="34" charset="0"/>
              </a:defRPr>
            </a:lvl6pPr>
            <a:lvl7pPr marL="914400" algn="l" rtl="0" eaLnBrk="0" fontAlgn="base" hangingPunct="0">
              <a:spcBef>
                <a:spcPct val="0"/>
              </a:spcBef>
              <a:spcAft>
                <a:spcPct val="0"/>
              </a:spcAft>
              <a:defRPr sz="4000">
                <a:solidFill>
                  <a:schemeClr val="tx2"/>
                </a:solidFill>
                <a:latin typeface="Corbel" panose="020B0503020204020204" pitchFamily="34" charset="0"/>
              </a:defRPr>
            </a:lvl7pPr>
            <a:lvl8pPr marL="1371600" algn="l" rtl="0" eaLnBrk="0" fontAlgn="base" hangingPunct="0">
              <a:spcBef>
                <a:spcPct val="0"/>
              </a:spcBef>
              <a:spcAft>
                <a:spcPct val="0"/>
              </a:spcAft>
              <a:defRPr sz="4000">
                <a:solidFill>
                  <a:schemeClr val="tx2"/>
                </a:solidFill>
                <a:latin typeface="Corbel" panose="020B0503020204020204" pitchFamily="34" charset="0"/>
              </a:defRPr>
            </a:lvl8pPr>
            <a:lvl9pPr marL="1828800" algn="l" rtl="0" eaLnBrk="0" fontAlgn="base" hangingPunct="0">
              <a:spcBef>
                <a:spcPct val="0"/>
              </a:spcBef>
              <a:spcAft>
                <a:spcPct val="0"/>
              </a:spcAft>
              <a:defRPr sz="4000">
                <a:solidFill>
                  <a:schemeClr val="tx2"/>
                </a:solidFill>
                <a:latin typeface="Corbel" panose="020B0503020204020204" pitchFamily="34" charset="0"/>
              </a:defRPr>
            </a:lvl9pPr>
          </a:lstStyle>
          <a:p>
            <a:pPr algn="ctr"/>
            <a:r>
              <a:rPr kumimoji="1" lang="zh-CN" altLang="en-US" sz="4100" b="1" dirty="0">
                <a:solidFill>
                  <a:srgbClr val="FF0000"/>
                </a:solidFill>
                <a:effectLst>
                  <a:innerShdw blurRad="63500" dist="50800" dir="13500000">
                    <a:prstClr val="black">
                      <a:alpha val="50000"/>
                    </a:prstClr>
                  </a:innerShdw>
                </a:effectLst>
                <a:latin typeface="造字工房俊雅（非商用）常规体" pitchFamily="50" charset="-122"/>
                <a:ea typeface="造字工房俊雅（非商用）常规体" pitchFamily="50" charset="-122"/>
                <a:cs typeface="Hei"/>
              </a:rPr>
              <a:t>第肆项</a:t>
            </a:r>
          </a:p>
        </p:txBody>
      </p:sp>
      <p:sp>
        <p:nvSpPr>
          <p:cNvPr id="15" name="TextBox 14"/>
          <p:cNvSpPr txBox="1"/>
          <p:nvPr/>
        </p:nvSpPr>
        <p:spPr>
          <a:xfrm>
            <a:off x="3275856" y="2408377"/>
            <a:ext cx="2480307" cy="700192"/>
          </a:xfrm>
          <a:prstGeom prst="rect">
            <a:avLst/>
          </a:prstGeom>
          <a:noFill/>
        </p:spPr>
        <p:txBody>
          <a:bodyPr wrap="square" lIns="68580" tIns="34290" rIns="68580" bIns="34290" rtlCol="0">
            <a:spAutoFit/>
          </a:bodyPr>
          <a:lstStyle/>
          <a:p>
            <a:pPr algn="ctr"/>
            <a:r>
              <a:rPr lang="zh-CN" altLang="en-US" sz="4100" b="1" dirty="0">
                <a:solidFill>
                  <a:srgbClr val="FF0000"/>
                </a:solidFill>
                <a:effectLst>
                  <a:innerShdw blurRad="63500" dist="50800" dir="13500000">
                    <a:prstClr val="black">
                      <a:alpha val="50000"/>
                    </a:prstClr>
                  </a:innerShdw>
                </a:effectLst>
                <a:latin typeface="造字工房俊雅（非商用）常规体" pitchFamily="50" charset="-122"/>
                <a:ea typeface="造字工房俊雅（非商用）常规体" pitchFamily="50" charset="-122"/>
              </a:rPr>
              <a:t>狂欢盛宴</a:t>
            </a:r>
          </a:p>
        </p:txBody>
      </p:sp>
      <p:pic>
        <p:nvPicPr>
          <p:cNvPr id="18" name="图片 17"/>
          <p:cNvPicPr>
            <a:picLocks noChangeAspect="1"/>
          </p:cNvPicPr>
          <p:nvPr/>
        </p:nvPicPr>
        <p:blipFill>
          <a:blip r:embed="rId4" cstate="screen"/>
          <a:stretch>
            <a:fillRect/>
          </a:stretch>
        </p:blipFill>
        <p:spPr>
          <a:xfrm>
            <a:off x="0" y="3381840"/>
            <a:ext cx="5431074" cy="1777141"/>
          </a:xfrm>
          <a:prstGeom prst="rect">
            <a:avLst/>
          </a:prstGeom>
        </p:spPr>
      </p:pic>
      <p:pic>
        <p:nvPicPr>
          <p:cNvPr id="19" name="图片 18"/>
          <p:cNvPicPr>
            <a:picLocks noChangeAspect="1"/>
          </p:cNvPicPr>
          <p:nvPr/>
        </p:nvPicPr>
        <p:blipFill>
          <a:blip r:embed="rId4" cstate="screen"/>
          <a:stretch>
            <a:fillRect/>
          </a:stretch>
        </p:blipFill>
        <p:spPr>
          <a:xfrm flipH="1">
            <a:off x="3769144" y="3381840"/>
            <a:ext cx="5431074" cy="1777141"/>
          </a:xfrm>
          <a:prstGeom prst="rect">
            <a:avLst/>
          </a:prstGeom>
        </p:spPr>
      </p:pic>
      <p:pic>
        <p:nvPicPr>
          <p:cNvPr id="2" name="图片 1" descr="58ef0ed616b62"/>
          <p:cNvPicPr>
            <a:picLocks noChangeAspect="1"/>
          </p:cNvPicPr>
          <p:nvPr/>
        </p:nvPicPr>
        <p:blipFill>
          <a:blip r:embed="rId5" cstate="screen"/>
          <a:stretch>
            <a:fillRect/>
          </a:stretch>
        </p:blipFill>
        <p:spPr>
          <a:xfrm>
            <a:off x="5489734" y="1492092"/>
            <a:ext cx="2927033" cy="3788569"/>
          </a:xfrm>
          <a:prstGeom prst="rect">
            <a:avLst/>
          </a:prstGeom>
        </p:spPr>
      </p:pic>
      <p:pic>
        <p:nvPicPr>
          <p:cNvPr id="6" name="图片 5" descr="58ef0ed616b62"/>
          <p:cNvPicPr>
            <a:picLocks noChangeAspect="1"/>
          </p:cNvPicPr>
          <p:nvPr/>
        </p:nvPicPr>
        <p:blipFill>
          <a:blip r:embed="rId6" cstate="screen"/>
          <a:stretch>
            <a:fillRect/>
          </a:stretch>
        </p:blipFill>
        <p:spPr>
          <a:xfrm flipH="1">
            <a:off x="781527" y="1719739"/>
            <a:ext cx="2870359" cy="37152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3" presetClass="entr" presetSubtype="32"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250" fill="hold"/>
                                        <p:tgtEl>
                                          <p:spTgt spid="13"/>
                                        </p:tgtEl>
                                        <p:attrNameLst>
                                          <p:attrName>ppt_w</p:attrName>
                                        </p:attrNameLst>
                                      </p:cBhvr>
                                      <p:tavLst>
                                        <p:tav tm="0">
                                          <p:val>
                                            <p:strVal val="4*#ppt_w"/>
                                          </p:val>
                                        </p:tav>
                                        <p:tav tm="100000">
                                          <p:val>
                                            <p:strVal val="#ppt_w"/>
                                          </p:val>
                                        </p:tav>
                                      </p:tavLst>
                                    </p:anim>
                                    <p:anim calcmode="lin" valueType="num">
                                      <p:cBhvr>
                                        <p:cTn id="24" dur="250" fill="hold"/>
                                        <p:tgtEl>
                                          <p:spTgt spid="13"/>
                                        </p:tgtEl>
                                        <p:attrNameLst>
                                          <p:attrName>ppt_h</p:attrName>
                                        </p:attrNameLst>
                                      </p:cBhvr>
                                      <p:tavLst>
                                        <p:tav tm="0">
                                          <p:val>
                                            <p:strVal val="4*#ppt_h"/>
                                          </p:val>
                                        </p:tav>
                                        <p:tav tm="100000">
                                          <p:val>
                                            <p:strVal val="#ppt_h"/>
                                          </p:val>
                                        </p:tav>
                                      </p:tavLst>
                                    </p:anim>
                                  </p:childTnLst>
                                </p:cTn>
                              </p:par>
                            </p:childTnLst>
                          </p:cTn>
                        </p:par>
                        <p:par>
                          <p:cTn id="25" fill="hold">
                            <p:stCondLst>
                              <p:cond delay="2500"/>
                            </p:stCondLst>
                            <p:childTnLst>
                              <p:par>
                                <p:cTn id="26" presetID="23" presetClass="entr" presetSubtype="32"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250" fill="hold"/>
                                        <p:tgtEl>
                                          <p:spTgt spid="15"/>
                                        </p:tgtEl>
                                        <p:attrNameLst>
                                          <p:attrName>ppt_w</p:attrName>
                                        </p:attrNameLst>
                                      </p:cBhvr>
                                      <p:tavLst>
                                        <p:tav tm="0">
                                          <p:val>
                                            <p:strVal val="4*#ppt_w"/>
                                          </p:val>
                                        </p:tav>
                                        <p:tav tm="100000">
                                          <p:val>
                                            <p:strVal val="#ppt_w"/>
                                          </p:val>
                                        </p:tav>
                                      </p:tavLst>
                                    </p:anim>
                                    <p:anim calcmode="lin" valueType="num">
                                      <p:cBhvr>
                                        <p:cTn id="29" dur="250" fill="hold"/>
                                        <p:tgtEl>
                                          <p:spTgt spid="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screen"/>
          <a:stretch>
            <a:fillRect/>
          </a:stretch>
        </p:blipFill>
        <p:spPr bwMode="auto">
          <a:xfrm>
            <a:off x="5046080" y="1442582"/>
            <a:ext cx="2922698" cy="1644017"/>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6"/>
          <p:cNvPicPr>
            <a:picLocks noChangeAspect="1" noChangeArrowheads="1"/>
          </p:cNvPicPr>
          <p:nvPr/>
        </p:nvPicPr>
        <p:blipFill>
          <a:blip r:embed="rId4" cstate="screen"/>
          <a:stretch>
            <a:fillRect/>
          </a:stretch>
        </p:blipFill>
        <p:spPr bwMode="auto">
          <a:xfrm>
            <a:off x="4737608" y="1907480"/>
            <a:ext cx="2805765" cy="2102862"/>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8"/>
          <p:cNvPicPr>
            <a:picLocks noChangeAspect="1" noChangeArrowheads="1"/>
          </p:cNvPicPr>
          <p:nvPr/>
        </p:nvPicPr>
        <p:blipFill>
          <a:blip r:embed="rId5" cstate="screen"/>
          <a:stretch>
            <a:fillRect/>
          </a:stretch>
        </p:blipFill>
        <p:spPr bwMode="auto">
          <a:xfrm rot="464794">
            <a:off x="4565003" y="752760"/>
            <a:ext cx="2939256" cy="165333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9"/>
          <p:cNvPicPr>
            <a:picLocks noChangeAspect="1" noChangeArrowheads="1"/>
          </p:cNvPicPr>
          <p:nvPr/>
        </p:nvPicPr>
        <p:blipFill>
          <a:blip r:embed="rId6" cstate="screen"/>
          <a:stretch>
            <a:fillRect/>
          </a:stretch>
        </p:blipFill>
        <p:spPr bwMode="auto">
          <a:xfrm>
            <a:off x="5303591" y="752537"/>
            <a:ext cx="2763584" cy="155451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10"/>
          <p:cNvPicPr>
            <a:picLocks noChangeAspect="1" noChangeArrowheads="1"/>
          </p:cNvPicPr>
          <p:nvPr/>
        </p:nvPicPr>
        <p:blipFill>
          <a:blip r:embed="rId7" cstate="screen"/>
          <a:stretch>
            <a:fillRect/>
          </a:stretch>
        </p:blipFill>
        <p:spPr bwMode="auto">
          <a:xfrm rot="691261">
            <a:off x="4593107" y="1481761"/>
            <a:ext cx="3145362" cy="1769267"/>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11"/>
          <p:cNvPicPr>
            <a:picLocks noChangeAspect="1" noChangeArrowheads="1"/>
          </p:cNvPicPr>
          <p:nvPr/>
        </p:nvPicPr>
        <p:blipFill>
          <a:blip r:embed="rId8" cstate="screen"/>
          <a:stretch>
            <a:fillRect/>
          </a:stretch>
        </p:blipFill>
        <p:spPr bwMode="auto">
          <a:xfrm>
            <a:off x="3467957" y="2309378"/>
            <a:ext cx="2592761" cy="1458426"/>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12"/>
          <p:cNvPicPr>
            <a:picLocks noChangeAspect="1" noChangeArrowheads="1"/>
          </p:cNvPicPr>
          <p:nvPr/>
        </p:nvPicPr>
        <p:blipFill>
          <a:blip r:embed="rId9" cstate="screen"/>
          <a:stretch>
            <a:fillRect/>
          </a:stretch>
        </p:blipFill>
        <p:spPr bwMode="auto">
          <a:xfrm rot="429581">
            <a:off x="3260546" y="2660929"/>
            <a:ext cx="2789493" cy="1569089"/>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3"/>
          <p:cNvPicPr>
            <a:picLocks noChangeAspect="1" noChangeArrowheads="1"/>
          </p:cNvPicPr>
          <p:nvPr/>
        </p:nvPicPr>
        <p:blipFill>
          <a:blip r:embed="rId10" cstate="screen"/>
          <a:stretch>
            <a:fillRect/>
          </a:stretch>
        </p:blipFill>
        <p:spPr bwMode="auto">
          <a:xfrm rot="410885">
            <a:off x="4085721" y="1073392"/>
            <a:ext cx="3240005" cy="1822502"/>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图片 14"/>
          <p:cNvPicPr>
            <a:picLocks noChangeAspect="1"/>
          </p:cNvPicPr>
          <p:nvPr/>
        </p:nvPicPr>
        <p:blipFill>
          <a:blip r:embed="rId11" cstate="screen"/>
          <a:stretch>
            <a:fillRect/>
          </a:stretch>
        </p:blipFill>
        <p:spPr>
          <a:xfrm>
            <a:off x="0" y="3381840"/>
            <a:ext cx="5431074" cy="1777141"/>
          </a:xfrm>
          <a:prstGeom prst="rect">
            <a:avLst/>
          </a:prstGeom>
        </p:spPr>
      </p:pic>
      <p:pic>
        <p:nvPicPr>
          <p:cNvPr id="16" name="图片 15"/>
          <p:cNvPicPr>
            <a:picLocks noChangeAspect="1"/>
          </p:cNvPicPr>
          <p:nvPr/>
        </p:nvPicPr>
        <p:blipFill>
          <a:blip r:embed="rId11" cstate="screen"/>
          <a:stretch>
            <a:fillRect/>
          </a:stretch>
        </p:blipFill>
        <p:spPr>
          <a:xfrm flipH="1">
            <a:off x="3769144" y="3381840"/>
            <a:ext cx="5431074" cy="17771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childTnLst>
                                </p:cTn>
                              </p:par>
                              <p:par>
                                <p:cTn id="8" presetID="63" presetClass="path" presetSubtype="0" fill="hold" nodeType="withEffect">
                                  <p:stCondLst>
                                    <p:cond delay="0"/>
                                  </p:stCondLst>
                                  <p:childTnLst>
                                    <p:animMotion origin="layout" path="M 1.66667E-6 3.7037E-7 L -0.50261 3.7037E-7 " pathEditMode="relative" rAng="0" ptsTypes="AA">
                                      <p:cBhvr>
                                        <p:cTn id="9" dur="4250" fill="hold"/>
                                        <p:tgtEl>
                                          <p:spTgt spid="11"/>
                                        </p:tgtEl>
                                        <p:attrNameLst>
                                          <p:attrName>ppt_x</p:attrName>
                                          <p:attrName>ppt_y</p:attrName>
                                        </p:attrNameLst>
                                      </p:cBhvr>
                                      <p:rCtr x="-25130" y="0"/>
                                    </p:animMotion>
                                  </p:childTnLst>
                                </p:cTn>
                              </p:par>
                              <p:par>
                                <p:cTn id="10" presetID="10" presetClass="exit" presetSubtype="0" fill="hold" nodeType="withEffect">
                                  <p:stCondLst>
                                    <p:cond delay="2750"/>
                                  </p:stCondLst>
                                  <p:childTnLst>
                                    <p:animEffect transition="out" filter="fade">
                                      <p:cBhvr>
                                        <p:cTn id="11" dur="1500"/>
                                        <p:tgtEl>
                                          <p:spTgt spid="11"/>
                                        </p:tgtEl>
                                      </p:cBhvr>
                                    </p:animEffect>
                                    <p:set>
                                      <p:cBhvr>
                                        <p:cTn id="12" dur="1" fill="hold">
                                          <p:stCondLst>
                                            <p:cond delay="1499"/>
                                          </p:stCondLst>
                                        </p:cTn>
                                        <p:tgtEl>
                                          <p:spTgt spid="11"/>
                                        </p:tgtEl>
                                        <p:attrNameLst>
                                          <p:attrName>style.visibility</p:attrName>
                                        </p:attrNameLst>
                                      </p:cBhvr>
                                      <p:to>
                                        <p:strVal val="hidden"/>
                                      </p:to>
                                    </p:se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500"/>
                                        <p:tgtEl>
                                          <p:spTgt spid="10"/>
                                        </p:tgtEl>
                                      </p:cBhvr>
                                    </p:animEffect>
                                  </p:childTnLst>
                                </p:cTn>
                              </p:par>
                              <p:par>
                                <p:cTn id="17" presetID="63" presetClass="path" presetSubtype="0" fill="hold" nodeType="withEffect">
                                  <p:stCondLst>
                                    <p:cond delay="50"/>
                                  </p:stCondLst>
                                  <p:childTnLst>
                                    <p:animMotion origin="layout" path="M -4.58333E-6 2.59259E-6 L -0.5026 2.59259E-6 " pathEditMode="relative" rAng="0" ptsTypes="AA">
                                      <p:cBhvr>
                                        <p:cTn id="18" dur="4250" spd="-100000" fill="hold"/>
                                        <p:tgtEl>
                                          <p:spTgt spid="10"/>
                                        </p:tgtEl>
                                        <p:attrNameLst>
                                          <p:attrName>ppt_x</p:attrName>
                                          <p:attrName>ppt_y</p:attrName>
                                        </p:attrNameLst>
                                      </p:cBhvr>
                                      <p:rCtr x="-25130" y="0"/>
                                    </p:animMotion>
                                  </p:childTnLst>
                                </p:cTn>
                              </p:par>
                              <p:par>
                                <p:cTn id="19" presetID="10" presetClass="exit" presetSubtype="0" fill="hold" nodeType="withEffect">
                                  <p:stCondLst>
                                    <p:cond delay="2750"/>
                                  </p:stCondLst>
                                  <p:childTnLst>
                                    <p:animEffect transition="out" filter="fade">
                                      <p:cBhvr>
                                        <p:cTn id="20" dur="1500"/>
                                        <p:tgtEl>
                                          <p:spTgt spid="10"/>
                                        </p:tgtEl>
                                      </p:cBhvr>
                                    </p:animEffect>
                                    <p:set>
                                      <p:cBhvr>
                                        <p:cTn id="21" dur="1" fill="hold">
                                          <p:stCondLst>
                                            <p:cond delay="1499"/>
                                          </p:stCondLst>
                                        </p:cTn>
                                        <p:tgtEl>
                                          <p:spTgt spid="10"/>
                                        </p:tgtEl>
                                        <p:attrNameLst>
                                          <p:attrName>style.visibility</p:attrName>
                                        </p:attrNameLst>
                                      </p:cBhvr>
                                      <p:to>
                                        <p:strVal val="hidden"/>
                                      </p:to>
                                    </p:se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500"/>
                                        <p:tgtEl>
                                          <p:spTgt spid="5"/>
                                        </p:tgtEl>
                                      </p:cBhvr>
                                    </p:animEffect>
                                  </p:childTnLst>
                                </p:cTn>
                              </p:par>
                              <p:par>
                                <p:cTn id="26" presetID="63" presetClass="path" presetSubtype="0" fill="hold" nodeType="withEffect">
                                  <p:stCondLst>
                                    <p:cond delay="50"/>
                                  </p:stCondLst>
                                  <p:childTnLst>
                                    <p:animMotion origin="layout" path="M -4.375E-6 -0.21412 L -0.5026 -0.21412 " pathEditMode="relative" rAng="0" ptsTypes="AA">
                                      <p:cBhvr>
                                        <p:cTn id="27" dur="4250" fill="hold"/>
                                        <p:tgtEl>
                                          <p:spTgt spid="5"/>
                                        </p:tgtEl>
                                        <p:attrNameLst>
                                          <p:attrName>ppt_x</p:attrName>
                                          <p:attrName>ppt_y</p:attrName>
                                        </p:attrNameLst>
                                      </p:cBhvr>
                                      <p:rCtr x="-25130" y="0"/>
                                    </p:animMotion>
                                  </p:childTnLst>
                                </p:cTn>
                              </p:par>
                              <p:par>
                                <p:cTn id="28" presetID="10" presetClass="exit" presetSubtype="0" fill="hold" nodeType="withEffect">
                                  <p:stCondLst>
                                    <p:cond delay="2750"/>
                                  </p:stCondLst>
                                  <p:childTnLst>
                                    <p:animEffect transition="out" filter="fade">
                                      <p:cBhvr>
                                        <p:cTn id="29" dur="1500"/>
                                        <p:tgtEl>
                                          <p:spTgt spid="5"/>
                                        </p:tgtEl>
                                      </p:cBhvr>
                                    </p:animEffect>
                                    <p:set>
                                      <p:cBhvr>
                                        <p:cTn id="30" dur="1" fill="hold">
                                          <p:stCondLst>
                                            <p:cond delay="1499"/>
                                          </p:stCondLst>
                                        </p:cTn>
                                        <p:tgtEl>
                                          <p:spTgt spid="5"/>
                                        </p:tgtEl>
                                        <p:attrNameLst>
                                          <p:attrName>style.visibility</p:attrName>
                                        </p:attrNameLst>
                                      </p:cBhvr>
                                      <p:to>
                                        <p:strVal val="hidden"/>
                                      </p:to>
                                    </p:set>
                                  </p:childTnLst>
                                </p:cTn>
                              </p:par>
                            </p:childTnLst>
                          </p:cTn>
                        </p:par>
                        <p:par>
                          <p:cTn id="31" fill="hold">
                            <p:stCondLst>
                              <p:cond delay="4500"/>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500"/>
                                        <p:tgtEl>
                                          <p:spTgt spid="6"/>
                                        </p:tgtEl>
                                      </p:cBhvr>
                                    </p:animEffect>
                                  </p:childTnLst>
                                </p:cTn>
                              </p:par>
                              <p:par>
                                <p:cTn id="35" presetID="63" presetClass="path" presetSubtype="0" fill="hold" nodeType="withEffect">
                                  <p:stCondLst>
                                    <p:cond delay="0"/>
                                  </p:stCondLst>
                                  <p:childTnLst>
                                    <p:animMotion origin="layout" path="M 4.16667E-6 -4.44444E-6 L -0.50261 -4.44444E-6 " pathEditMode="relative" rAng="0" ptsTypes="AA">
                                      <p:cBhvr>
                                        <p:cTn id="36" dur="4250" spd="-100000" fill="hold"/>
                                        <p:tgtEl>
                                          <p:spTgt spid="6"/>
                                        </p:tgtEl>
                                        <p:attrNameLst>
                                          <p:attrName>ppt_x</p:attrName>
                                          <p:attrName>ppt_y</p:attrName>
                                        </p:attrNameLst>
                                      </p:cBhvr>
                                      <p:rCtr x="-25130" y="0"/>
                                    </p:animMotion>
                                  </p:childTnLst>
                                </p:cTn>
                              </p:par>
                              <p:par>
                                <p:cTn id="37" presetID="10" presetClass="exit" presetSubtype="0" fill="hold" nodeType="withEffect">
                                  <p:stCondLst>
                                    <p:cond delay="2750"/>
                                  </p:stCondLst>
                                  <p:childTnLst>
                                    <p:animEffect transition="out" filter="fade">
                                      <p:cBhvr>
                                        <p:cTn id="38" dur="1500"/>
                                        <p:tgtEl>
                                          <p:spTgt spid="6"/>
                                        </p:tgtEl>
                                      </p:cBhvr>
                                    </p:animEffect>
                                    <p:set>
                                      <p:cBhvr>
                                        <p:cTn id="39" dur="1" fill="hold">
                                          <p:stCondLst>
                                            <p:cond delay="1499"/>
                                          </p:stCondLst>
                                        </p:cTn>
                                        <p:tgtEl>
                                          <p:spTgt spid="6"/>
                                        </p:tgtEl>
                                        <p:attrNameLst>
                                          <p:attrName>style.visibility</p:attrName>
                                        </p:attrNameLst>
                                      </p:cBhvr>
                                      <p:to>
                                        <p:strVal val="hidden"/>
                                      </p:to>
                                    </p:set>
                                  </p:childTnLst>
                                </p:cTn>
                              </p:par>
                            </p:childTnLst>
                          </p:cTn>
                        </p:par>
                        <p:par>
                          <p:cTn id="40" fill="hold">
                            <p:stCondLst>
                              <p:cond delay="6000"/>
                            </p:stCondLst>
                            <p:childTnLst>
                              <p:par>
                                <p:cTn id="41" presetID="10"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500"/>
                                        <p:tgtEl>
                                          <p:spTgt spid="9"/>
                                        </p:tgtEl>
                                      </p:cBhvr>
                                    </p:animEffect>
                                  </p:childTnLst>
                                </p:cTn>
                              </p:par>
                              <p:par>
                                <p:cTn id="44" presetID="35" presetClass="path" presetSubtype="0" fill="hold" nodeType="withEffect">
                                  <p:stCondLst>
                                    <p:cond delay="0"/>
                                  </p:stCondLst>
                                  <p:childTnLst>
                                    <p:animMotion origin="layout" path="M -3.54167E-6 -7.40741E-7 L -0.25 -7.40741E-7 " pathEditMode="relative" rAng="0" ptsTypes="AA">
                                      <p:cBhvr>
                                        <p:cTn id="45" dur="4400" fill="hold"/>
                                        <p:tgtEl>
                                          <p:spTgt spid="9"/>
                                        </p:tgtEl>
                                        <p:attrNameLst>
                                          <p:attrName>ppt_x</p:attrName>
                                          <p:attrName>ppt_y</p:attrName>
                                        </p:attrNameLst>
                                      </p:cBhvr>
                                      <p:rCtr x="-12500" y="0"/>
                                    </p:animMotion>
                                  </p:childTnLst>
                                </p:cTn>
                              </p:par>
                              <p:par>
                                <p:cTn id="46" presetID="10" presetClass="exit" presetSubtype="0" fill="hold" nodeType="withEffect">
                                  <p:stCondLst>
                                    <p:cond delay="3000"/>
                                  </p:stCondLst>
                                  <p:childTnLst>
                                    <p:animEffect transition="out" filter="fade">
                                      <p:cBhvr>
                                        <p:cTn id="47" dur="1500"/>
                                        <p:tgtEl>
                                          <p:spTgt spid="9"/>
                                        </p:tgtEl>
                                      </p:cBhvr>
                                    </p:animEffect>
                                    <p:set>
                                      <p:cBhvr>
                                        <p:cTn id="48" dur="1" fill="hold">
                                          <p:stCondLst>
                                            <p:cond delay="1499"/>
                                          </p:stCondLst>
                                        </p:cTn>
                                        <p:tgtEl>
                                          <p:spTgt spid="9"/>
                                        </p:tgtEl>
                                        <p:attrNameLst>
                                          <p:attrName>style.visibility</p:attrName>
                                        </p:attrNameLst>
                                      </p:cBhvr>
                                      <p:to>
                                        <p:strVal val="hidden"/>
                                      </p:to>
                                    </p:set>
                                  </p:childTnLst>
                                </p:cTn>
                              </p:par>
                            </p:childTnLst>
                          </p:cTn>
                        </p:par>
                        <p:par>
                          <p:cTn id="49" fill="hold">
                            <p:stCondLst>
                              <p:cond delay="7500"/>
                            </p:stCondLst>
                            <p:childTnLst>
                              <p:par>
                                <p:cTn id="50" presetID="10"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500"/>
                                        <p:tgtEl>
                                          <p:spTgt spid="7"/>
                                        </p:tgtEl>
                                      </p:cBhvr>
                                    </p:animEffect>
                                  </p:childTnLst>
                                </p:cTn>
                              </p:par>
                              <p:par>
                                <p:cTn id="53" presetID="63" presetClass="path" presetSubtype="0" fill="hold" nodeType="withEffect">
                                  <p:stCondLst>
                                    <p:cond delay="50"/>
                                  </p:stCondLst>
                                  <p:childTnLst>
                                    <p:animMotion origin="layout" path="M 2.08333E-7 -3.7037E-6 L -0.5026 -3.7037E-6 " pathEditMode="relative" rAng="0" ptsTypes="AA">
                                      <p:cBhvr>
                                        <p:cTn id="54" dur="4250" spd="-100000" fill="hold"/>
                                        <p:tgtEl>
                                          <p:spTgt spid="7"/>
                                        </p:tgtEl>
                                        <p:attrNameLst>
                                          <p:attrName>ppt_x</p:attrName>
                                          <p:attrName>ppt_y</p:attrName>
                                        </p:attrNameLst>
                                      </p:cBhvr>
                                      <p:rCtr x="-25130" y="0"/>
                                    </p:animMotion>
                                  </p:childTnLst>
                                </p:cTn>
                              </p:par>
                              <p:par>
                                <p:cTn id="55" presetID="10" presetClass="exit" presetSubtype="0" fill="hold" nodeType="withEffect">
                                  <p:stCondLst>
                                    <p:cond delay="2750"/>
                                  </p:stCondLst>
                                  <p:childTnLst>
                                    <p:animEffect transition="out" filter="fade">
                                      <p:cBhvr>
                                        <p:cTn id="56" dur="1500"/>
                                        <p:tgtEl>
                                          <p:spTgt spid="7"/>
                                        </p:tgtEl>
                                      </p:cBhvr>
                                    </p:animEffect>
                                    <p:set>
                                      <p:cBhvr>
                                        <p:cTn id="57" dur="1" fill="hold">
                                          <p:stCondLst>
                                            <p:cond delay="1499"/>
                                          </p:stCondLst>
                                        </p:cTn>
                                        <p:tgtEl>
                                          <p:spTgt spid="7"/>
                                        </p:tgtEl>
                                        <p:attrNameLst>
                                          <p:attrName>style.visibility</p:attrName>
                                        </p:attrNameLst>
                                      </p:cBhvr>
                                      <p:to>
                                        <p:strVal val="hidden"/>
                                      </p:to>
                                    </p:set>
                                  </p:childTnLst>
                                </p:cTn>
                              </p:par>
                            </p:childTnLst>
                          </p:cTn>
                        </p:par>
                        <p:par>
                          <p:cTn id="58" fill="hold">
                            <p:stCondLst>
                              <p:cond delay="9000"/>
                            </p:stCondLst>
                            <p:childTnLst>
                              <p:par>
                                <p:cTn id="59" presetID="10" presetClass="entr" presetSubtype="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500"/>
                                        <p:tgtEl>
                                          <p:spTgt spid="8"/>
                                        </p:tgtEl>
                                      </p:cBhvr>
                                    </p:animEffect>
                                  </p:childTnLst>
                                </p:cTn>
                              </p:par>
                              <p:par>
                                <p:cTn id="62" presetID="63" presetClass="path" presetSubtype="0" fill="hold" nodeType="withEffect">
                                  <p:stCondLst>
                                    <p:cond delay="0"/>
                                  </p:stCondLst>
                                  <p:childTnLst>
                                    <p:animMotion origin="layout" path="M 1.04167E-6 4.81481E-6 L -0.50261 4.81481E-6 " pathEditMode="relative" rAng="0" ptsTypes="AA">
                                      <p:cBhvr>
                                        <p:cTn id="63" dur="4250" fill="hold"/>
                                        <p:tgtEl>
                                          <p:spTgt spid="8"/>
                                        </p:tgtEl>
                                        <p:attrNameLst>
                                          <p:attrName>ppt_x</p:attrName>
                                          <p:attrName>ppt_y</p:attrName>
                                        </p:attrNameLst>
                                      </p:cBhvr>
                                      <p:rCtr x="-25130" y="0"/>
                                    </p:animMotion>
                                  </p:childTnLst>
                                </p:cTn>
                              </p:par>
                              <p:par>
                                <p:cTn id="64" presetID="10" presetClass="exit" presetSubtype="0" fill="hold" nodeType="withEffect">
                                  <p:stCondLst>
                                    <p:cond delay="2750"/>
                                  </p:stCondLst>
                                  <p:childTnLst>
                                    <p:animEffect transition="out" filter="fade">
                                      <p:cBhvr>
                                        <p:cTn id="65" dur="1500"/>
                                        <p:tgtEl>
                                          <p:spTgt spid="8"/>
                                        </p:tgtEl>
                                      </p:cBhvr>
                                    </p:animEffect>
                                    <p:set>
                                      <p:cBhvr>
                                        <p:cTn id="66" dur="1" fill="hold">
                                          <p:stCondLst>
                                            <p:cond delay="1499"/>
                                          </p:stCondLst>
                                        </p:cTn>
                                        <p:tgtEl>
                                          <p:spTgt spid="8"/>
                                        </p:tgtEl>
                                        <p:attrNameLst>
                                          <p:attrName>style.visibility</p:attrName>
                                        </p:attrNameLst>
                                      </p:cBhvr>
                                      <p:to>
                                        <p:strVal val="hidden"/>
                                      </p:to>
                                    </p:set>
                                  </p:childTnLst>
                                </p:cTn>
                              </p:par>
                            </p:childTnLst>
                          </p:cTn>
                        </p:par>
                        <p:par>
                          <p:cTn id="67" fill="hold">
                            <p:stCondLst>
                              <p:cond delay="10500"/>
                            </p:stCondLst>
                            <p:childTnLst>
                              <p:par>
                                <p:cTn id="68" presetID="10" presetClass="entr" presetSubtype="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500"/>
                                        <p:tgtEl>
                                          <p:spTgt spid="4"/>
                                        </p:tgtEl>
                                      </p:cBhvr>
                                    </p:animEffect>
                                  </p:childTnLst>
                                </p:cTn>
                              </p:par>
                              <p:par>
                                <p:cTn id="71" presetID="63" presetClass="path" presetSubtype="0" fill="hold" nodeType="withEffect">
                                  <p:stCondLst>
                                    <p:cond delay="0"/>
                                  </p:stCondLst>
                                  <p:childTnLst>
                                    <p:animMotion origin="layout" path="M 1.45833E-6 2.22222E-6 L -0.50261 2.22222E-6 " pathEditMode="relative" rAng="0" ptsTypes="AA">
                                      <p:cBhvr>
                                        <p:cTn id="72" dur="4250" spd="-100000" fill="hold"/>
                                        <p:tgtEl>
                                          <p:spTgt spid="4"/>
                                        </p:tgtEl>
                                        <p:attrNameLst>
                                          <p:attrName>ppt_x</p:attrName>
                                          <p:attrName>ppt_y</p:attrName>
                                        </p:attrNameLst>
                                      </p:cBhvr>
                                      <p:rCtr x="-25130" y="0"/>
                                    </p:animMotion>
                                  </p:childTnLst>
                                </p:cTn>
                              </p:par>
                              <p:par>
                                <p:cTn id="73" presetID="10" presetClass="exit" presetSubtype="0" fill="hold" nodeType="withEffect">
                                  <p:stCondLst>
                                    <p:cond delay="2750"/>
                                  </p:stCondLst>
                                  <p:childTnLst>
                                    <p:animEffect transition="out" filter="fade">
                                      <p:cBhvr>
                                        <p:cTn id="74" dur="1500"/>
                                        <p:tgtEl>
                                          <p:spTgt spid="4"/>
                                        </p:tgtEl>
                                      </p:cBhvr>
                                    </p:animEffect>
                                    <p:set>
                                      <p:cBhvr>
                                        <p:cTn id="75" dur="1" fill="hold">
                                          <p:stCondLst>
                                            <p:cond delay="1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screen"/>
          <a:stretch>
            <a:fillRect/>
          </a:stretch>
        </p:blipFill>
        <p:spPr bwMode="auto">
          <a:xfrm>
            <a:off x="2375476" y="1398311"/>
            <a:ext cx="2523065" cy="1682043"/>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8"/>
          <p:cNvPicPr>
            <a:picLocks noChangeAspect="1" noChangeArrowheads="1"/>
          </p:cNvPicPr>
          <p:nvPr/>
        </p:nvPicPr>
        <p:blipFill>
          <a:blip r:embed="rId4" cstate="screen"/>
          <a:stretch>
            <a:fillRect/>
          </a:stretch>
        </p:blipFill>
        <p:spPr bwMode="auto">
          <a:xfrm>
            <a:off x="2856856" y="2068453"/>
            <a:ext cx="1689350" cy="992492"/>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9"/>
          <p:cNvPicPr>
            <a:picLocks noChangeAspect="1" noChangeArrowheads="1"/>
          </p:cNvPicPr>
          <p:nvPr/>
        </p:nvPicPr>
        <p:blipFill>
          <a:blip r:embed="rId5" cstate="screen"/>
          <a:stretch>
            <a:fillRect/>
          </a:stretch>
        </p:blipFill>
        <p:spPr bwMode="auto">
          <a:xfrm>
            <a:off x="2291281" y="481901"/>
            <a:ext cx="2046543" cy="1146443"/>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10"/>
          <p:cNvPicPr>
            <a:picLocks noChangeAspect="1" noChangeArrowheads="1"/>
          </p:cNvPicPr>
          <p:nvPr/>
        </p:nvPicPr>
        <p:blipFill>
          <a:blip r:embed="rId6" cstate="screen"/>
          <a:stretch>
            <a:fillRect/>
          </a:stretch>
        </p:blipFill>
        <p:spPr bwMode="auto">
          <a:xfrm>
            <a:off x="1542924" y="1020709"/>
            <a:ext cx="2337077" cy="157387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11"/>
          <p:cNvPicPr>
            <a:picLocks noChangeAspect="1" noChangeArrowheads="1"/>
          </p:cNvPicPr>
          <p:nvPr/>
        </p:nvPicPr>
        <p:blipFill>
          <a:blip r:embed="rId7" cstate="screen"/>
          <a:stretch>
            <a:fillRect/>
          </a:stretch>
        </p:blipFill>
        <p:spPr bwMode="auto">
          <a:xfrm>
            <a:off x="5538679" y="1606216"/>
            <a:ext cx="2071101" cy="1385454"/>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12"/>
          <p:cNvPicPr>
            <a:picLocks noChangeAspect="1" noChangeArrowheads="1"/>
          </p:cNvPicPr>
          <p:nvPr/>
        </p:nvPicPr>
        <p:blipFill>
          <a:blip r:embed="rId8" cstate="screen"/>
          <a:stretch>
            <a:fillRect/>
          </a:stretch>
        </p:blipFill>
        <p:spPr bwMode="auto">
          <a:xfrm>
            <a:off x="2100247" y="1177856"/>
            <a:ext cx="2024015" cy="1347234"/>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13"/>
          <p:cNvPicPr>
            <a:picLocks noChangeAspect="1" noChangeArrowheads="1"/>
          </p:cNvPicPr>
          <p:nvPr/>
        </p:nvPicPr>
        <p:blipFill>
          <a:blip r:embed="rId9" cstate="screen"/>
          <a:stretch>
            <a:fillRect/>
          </a:stretch>
        </p:blipFill>
        <p:spPr bwMode="auto">
          <a:xfrm>
            <a:off x="1164315" y="2812559"/>
            <a:ext cx="2044787" cy="126308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p:cNvPicPr>
            <a:picLocks noChangeAspect="1"/>
          </p:cNvPicPr>
          <p:nvPr/>
        </p:nvPicPr>
        <p:blipFill>
          <a:blip r:embed="rId10" cstate="screen"/>
          <a:stretch>
            <a:fillRect/>
          </a:stretch>
        </p:blipFill>
        <p:spPr>
          <a:xfrm>
            <a:off x="0" y="3381840"/>
            <a:ext cx="5431074" cy="1777141"/>
          </a:xfrm>
          <a:prstGeom prst="rect">
            <a:avLst/>
          </a:prstGeom>
        </p:spPr>
      </p:pic>
      <p:pic>
        <p:nvPicPr>
          <p:cNvPr id="15" name="图片 14"/>
          <p:cNvPicPr>
            <a:picLocks noChangeAspect="1"/>
          </p:cNvPicPr>
          <p:nvPr/>
        </p:nvPicPr>
        <p:blipFill>
          <a:blip r:embed="rId10" cstate="screen"/>
          <a:stretch>
            <a:fillRect/>
          </a:stretch>
        </p:blipFill>
        <p:spPr>
          <a:xfrm flipH="1">
            <a:off x="3769144" y="3381840"/>
            <a:ext cx="5431074" cy="17771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fill="hold" nodeType="withEffect">
                                  <p:stCondLst>
                                    <p:cond delay="0"/>
                                  </p:stCondLst>
                                  <p:childTnLst>
                                    <p:animMotion origin="layout" path="M 2.22222E-6 3.45679E-6 L 0.43906 3.45679E-6 " pathEditMode="relative" rAng="0" ptsTypes="AA">
                                      <p:cBhvr>
                                        <p:cTn id="9" dur="4000" fill="hold"/>
                                        <p:tgtEl>
                                          <p:spTgt spid="9"/>
                                        </p:tgtEl>
                                        <p:attrNameLst>
                                          <p:attrName>ppt_x</p:attrName>
                                          <p:attrName>ppt_y</p:attrName>
                                        </p:attrNameLst>
                                      </p:cBhvr>
                                      <p:rCtr x="21944" y="0"/>
                                    </p:animMotion>
                                  </p:childTnLst>
                                </p:cTn>
                              </p:par>
                              <p:par>
                                <p:cTn id="10" presetID="10" presetClass="exit" presetSubtype="0" fill="hold" nodeType="withEffect">
                                  <p:stCondLst>
                                    <p:cond delay="3000"/>
                                  </p:stCondLst>
                                  <p:childTnLst>
                                    <p:animEffect transition="out" filter="fade">
                                      <p:cBhvr>
                                        <p:cTn id="11" dur="1000"/>
                                        <p:tgtEl>
                                          <p:spTgt spid="9"/>
                                        </p:tgtEl>
                                      </p:cBhvr>
                                    </p:animEffect>
                                    <p:set>
                                      <p:cBhvr>
                                        <p:cTn id="12" dur="1" fill="hold">
                                          <p:stCondLst>
                                            <p:cond delay="9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63" presetClass="path" presetSubtype="0" fill="hold" nodeType="withEffect">
                                  <p:stCondLst>
                                    <p:cond delay="0"/>
                                  </p:stCondLst>
                                  <p:childTnLst>
                                    <p:animMotion origin="layout" path="M -2.5E-6 -4.44444E-6 L 0.43907 -4.44444E-6 " pathEditMode="relative" rAng="0" ptsTypes="AA">
                                      <p:cBhvr>
                                        <p:cTn id="18" dur="4000" spd="-100000" fill="hold"/>
                                        <p:tgtEl>
                                          <p:spTgt spid="10"/>
                                        </p:tgtEl>
                                        <p:attrNameLst>
                                          <p:attrName>ppt_x</p:attrName>
                                          <p:attrName>ppt_y</p:attrName>
                                        </p:attrNameLst>
                                      </p:cBhvr>
                                      <p:rCtr x="21953" y="0"/>
                                    </p:animMotion>
                                  </p:childTnLst>
                                </p:cTn>
                              </p:par>
                              <p:par>
                                <p:cTn id="19" presetID="10" presetClass="exit" presetSubtype="0" fill="hold" nodeType="withEffect">
                                  <p:stCondLst>
                                    <p:cond delay="3000"/>
                                  </p:stCondLst>
                                  <p:childTnLst>
                                    <p:animEffect transition="out" filter="fade">
                                      <p:cBhvr>
                                        <p:cTn id="20" dur="1000"/>
                                        <p:tgtEl>
                                          <p:spTgt spid="10"/>
                                        </p:tgtEl>
                                      </p:cBhvr>
                                    </p:animEffect>
                                    <p:set>
                                      <p:cBhvr>
                                        <p:cTn id="21" dur="1" fill="hold">
                                          <p:stCondLst>
                                            <p:cond delay="999"/>
                                          </p:stCondLst>
                                        </p:cTn>
                                        <p:tgtEl>
                                          <p:spTgt spid="10"/>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63" presetClass="path" presetSubtype="0" fill="hold" nodeType="withEffect">
                                  <p:stCondLst>
                                    <p:cond delay="0"/>
                                  </p:stCondLst>
                                  <p:childTnLst>
                                    <p:animMotion origin="layout" path="M 2.08333E-7 0.05718 L 0.43906 0.05718 " pathEditMode="relative" rAng="0" ptsTypes="AA">
                                      <p:cBhvr>
                                        <p:cTn id="27" dur="4000" fill="hold"/>
                                        <p:tgtEl>
                                          <p:spTgt spid="6"/>
                                        </p:tgtEl>
                                        <p:attrNameLst>
                                          <p:attrName>ppt_x</p:attrName>
                                          <p:attrName>ppt_y</p:attrName>
                                        </p:attrNameLst>
                                      </p:cBhvr>
                                      <p:rCtr x="21953" y="0"/>
                                    </p:animMotion>
                                  </p:childTnLst>
                                </p:cTn>
                              </p:par>
                              <p:par>
                                <p:cTn id="28" presetID="10" presetClass="exit" presetSubtype="0" fill="hold" nodeType="withEffect">
                                  <p:stCondLst>
                                    <p:cond delay="3000"/>
                                  </p:stCondLst>
                                  <p:childTnLst>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63" presetClass="path" presetSubtype="0" fill="hold" nodeType="withEffect">
                                  <p:stCondLst>
                                    <p:cond delay="0"/>
                                  </p:stCondLst>
                                  <p:childTnLst>
                                    <p:animMotion origin="layout" path="M 2.22222E-6 0.19075 L 0.43906 0.19075 " pathEditMode="relative" rAng="0" ptsTypes="AA">
                                      <p:cBhvr>
                                        <p:cTn id="36" dur="4000" spd="-100000" fill="hold"/>
                                        <p:tgtEl>
                                          <p:spTgt spid="7"/>
                                        </p:tgtEl>
                                        <p:attrNameLst>
                                          <p:attrName>ppt_x</p:attrName>
                                          <p:attrName>ppt_y</p:attrName>
                                        </p:attrNameLst>
                                      </p:cBhvr>
                                      <p:rCtr x="21944" y="0"/>
                                    </p:animMotion>
                                  </p:childTnLst>
                                </p:cTn>
                              </p:par>
                              <p:par>
                                <p:cTn id="37" presetID="10" presetClass="exit" presetSubtype="0" fill="hold" nodeType="withEffect">
                                  <p:stCondLst>
                                    <p:cond delay="3000"/>
                                  </p:stCondLst>
                                  <p:childTnLst>
                                    <p:animEffect transition="out" filter="fade">
                                      <p:cBhvr>
                                        <p:cTn id="38" dur="1000"/>
                                        <p:tgtEl>
                                          <p:spTgt spid="7"/>
                                        </p:tgtEl>
                                      </p:cBhvr>
                                    </p:animEffect>
                                    <p:set>
                                      <p:cBhvr>
                                        <p:cTn id="39" dur="1" fill="hold">
                                          <p:stCondLst>
                                            <p:cond delay="999"/>
                                          </p:stCondLst>
                                        </p:cTn>
                                        <p:tgtEl>
                                          <p:spTgt spid="7"/>
                                        </p:tgtEl>
                                        <p:attrNameLst>
                                          <p:attrName>style.visibility</p:attrName>
                                        </p:attrNameLst>
                                      </p:cBhvr>
                                      <p:to>
                                        <p:strVal val="hidden"/>
                                      </p:to>
                                    </p:se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63" presetClass="path" presetSubtype="0" fill="hold" nodeType="withEffect">
                                  <p:stCondLst>
                                    <p:cond delay="0"/>
                                  </p:stCondLst>
                                  <p:childTnLst>
                                    <p:animMotion origin="layout" path="M 3.75E-6 4.81481E-6 L 0.43906 4.81481E-6 " pathEditMode="relative" rAng="0" ptsTypes="AA">
                                      <p:cBhvr>
                                        <p:cTn id="45" dur="4000" fill="hold"/>
                                        <p:tgtEl>
                                          <p:spTgt spid="4"/>
                                        </p:tgtEl>
                                        <p:attrNameLst>
                                          <p:attrName>ppt_x</p:attrName>
                                          <p:attrName>ppt_y</p:attrName>
                                        </p:attrNameLst>
                                      </p:cBhvr>
                                      <p:rCtr x="21953" y="0"/>
                                    </p:animMotion>
                                  </p:childTnLst>
                                </p:cTn>
                              </p:par>
                              <p:par>
                                <p:cTn id="46" presetID="10" presetClass="exit" presetSubtype="0" fill="hold" nodeType="withEffect">
                                  <p:stCondLst>
                                    <p:cond delay="3000"/>
                                  </p:stCondLst>
                                  <p:childTnLst>
                                    <p:animEffect transition="out" filter="fade">
                                      <p:cBhvr>
                                        <p:cTn id="47" dur="1000"/>
                                        <p:tgtEl>
                                          <p:spTgt spid="4"/>
                                        </p:tgtEl>
                                      </p:cBhvr>
                                    </p:animEffect>
                                    <p:set>
                                      <p:cBhvr>
                                        <p:cTn id="48" dur="1" fill="hold">
                                          <p:stCondLst>
                                            <p:cond delay="999"/>
                                          </p:stCondLst>
                                        </p:cTn>
                                        <p:tgtEl>
                                          <p:spTgt spid="4"/>
                                        </p:tgtEl>
                                        <p:attrNameLst>
                                          <p:attrName>style.visibility</p:attrName>
                                        </p:attrNameLst>
                                      </p:cBhvr>
                                      <p:to>
                                        <p:strVal val="hidden"/>
                                      </p:to>
                                    </p:se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63" presetClass="path" presetSubtype="0" fill="hold" nodeType="withEffect">
                                  <p:stCondLst>
                                    <p:cond delay="0"/>
                                  </p:stCondLst>
                                  <p:childTnLst>
                                    <p:animMotion origin="layout" path="M 2.5E-6 -1.11111E-6 L 0.43906 -1.11111E-6 " pathEditMode="relative" rAng="0" ptsTypes="AA">
                                      <p:cBhvr>
                                        <p:cTn id="54" dur="4000" fill="hold"/>
                                        <p:tgtEl>
                                          <p:spTgt spid="5"/>
                                        </p:tgtEl>
                                        <p:attrNameLst>
                                          <p:attrName>ppt_x</p:attrName>
                                          <p:attrName>ppt_y</p:attrName>
                                        </p:attrNameLst>
                                      </p:cBhvr>
                                      <p:rCtr x="21953" y="0"/>
                                    </p:animMotion>
                                  </p:childTnLst>
                                </p:cTn>
                              </p:par>
                              <p:par>
                                <p:cTn id="55" presetID="10" presetClass="exit" presetSubtype="0" fill="hold" nodeType="withEffect">
                                  <p:stCondLst>
                                    <p:cond delay="3000"/>
                                  </p:stCondLst>
                                  <p:childTnLst>
                                    <p:animEffect transition="out" filter="fade">
                                      <p:cBhvr>
                                        <p:cTn id="56" dur="1000"/>
                                        <p:tgtEl>
                                          <p:spTgt spid="5"/>
                                        </p:tgtEl>
                                      </p:cBhvr>
                                    </p:animEffect>
                                    <p:set>
                                      <p:cBhvr>
                                        <p:cTn id="57" dur="1" fill="hold">
                                          <p:stCondLst>
                                            <p:cond delay="999"/>
                                          </p:stCondLst>
                                        </p:cTn>
                                        <p:tgtEl>
                                          <p:spTgt spid="5"/>
                                        </p:tgtEl>
                                        <p:attrNameLst>
                                          <p:attrName>style.visibility</p:attrName>
                                        </p:attrNameLst>
                                      </p:cBhvr>
                                      <p:to>
                                        <p:strVal val="hidden"/>
                                      </p:to>
                                    </p:se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par>
                                <p:cTn id="62" presetID="63" presetClass="path" presetSubtype="0" fill="hold" nodeType="withEffect">
                                  <p:stCondLst>
                                    <p:cond delay="0"/>
                                  </p:stCondLst>
                                  <p:childTnLst>
                                    <p:animMotion origin="layout" path="M -3.61111E-6 -3.58025E-6 L -0.54305 -3.58025E-6 " pathEditMode="relative" rAng="0" ptsTypes="AA">
                                      <p:cBhvr>
                                        <p:cTn id="63" dur="4000" fill="hold"/>
                                        <p:tgtEl>
                                          <p:spTgt spid="8"/>
                                        </p:tgtEl>
                                        <p:attrNameLst>
                                          <p:attrName>ppt_x</p:attrName>
                                          <p:attrName>ppt_y</p:attrName>
                                        </p:attrNameLst>
                                      </p:cBhvr>
                                      <p:rCtr x="-27153" y="0"/>
                                    </p:animMotion>
                                  </p:childTnLst>
                                </p:cTn>
                              </p:par>
                              <p:par>
                                <p:cTn id="64" presetID="10" presetClass="exit" presetSubtype="0" fill="hold" nodeType="withEffect">
                                  <p:stCondLst>
                                    <p:cond delay="3000"/>
                                  </p:stCondLst>
                                  <p:childTnLst>
                                    <p:animEffect transition="out" filter="fade">
                                      <p:cBhvr>
                                        <p:cTn id="65" dur="1000"/>
                                        <p:tgtEl>
                                          <p:spTgt spid="8"/>
                                        </p:tgtEl>
                                      </p:cBhvr>
                                    </p:animEffect>
                                    <p:set>
                                      <p:cBhvr>
                                        <p:cTn id="66"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065109" y="1653648"/>
            <a:ext cx="4267573" cy="2187669"/>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indent="297180" algn="just" defTabSz="685800">
              <a:lnSpc>
                <a:spcPct val="150000"/>
              </a:lnSpc>
              <a:spcBef>
                <a:spcPts val="450"/>
              </a:spcBef>
            </a:pPr>
            <a:r>
              <a:rPr lang="zh-CN" altLang="en-US" sz="1100" b="0" dirty="0">
                <a:solidFill>
                  <a:srgbClr val="FFFF82"/>
                </a:solidFill>
                <a:effectLst>
                  <a:outerShdw blurRad="38100" dist="38100" dir="2700000" algn="tl">
                    <a:srgbClr val="000000">
                      <a:alpha val="43137"/>
                    </a:srgbClr>
                  </a:outerShdw>
                </a:effectLst>
              </a:rPr>
              <a:t>光阴荏苒，在忙忙碌碌中送走了过去的一年，这一年对本人来说还是收获颇多，首先是自身业务的提高，其次是与部门之间的沟通比以前相对顺畅。当然这些进步与公司领导的帮助和关心是分不开的。现在就这些进步与同仁探讨，以便相互进步。</a:t>
            </a:r>
            <a:endParaRPr lang="en-US" altLang="zh-CN" sz="1100" b="0" dirty="0">
              <a:solidFill>
                <a:srgbClr val="FFFF82"/>
              </a:solidFill>
              <a:effectLst>
                <a:outerShdw blurRad="38100" dist="38100" dir="2700000" algn="tl">
                  <a:srgbClr val="000000">
                    <a:alpha val="43137"/>
                  </a:srgbClr>
                </a:outerShdw>
              </a:effectLst>
            </a:endParaRPr>
          </a:p>
          <a:p>
            <a:pPr indent="297180" algn="just" defTabSz="685800">
              <a:lnSpc>
                <a:spcPct val="150000"/>
              </a:lnSpc>
              <a:spcBef>
                <a:spcPts val="450"/>
              </a:spcBef>
            </a:pPr>
            <a:r>
              <a:rPr lang="zh-CN" altLang="en-US" sz="1100" b="0" dirty="0">
                <a:solidFill>
                  <a:srgbClr val="FFFF82"/>
                </a:solidFill>
                <a:effectLst>
                  <a:outerShdw blurRad="38100" dist="38100" dir="2700000" algn="tl">
                    <a:srgbClr val="000000">
                      <a:alpha val="43137"/>
                    </a:srgbClr>
                  </a:outerShdw>
                </a:effectLst>
              </a:rPr>
              <a:t>优秀的企业需要优秀的团队，做为这个团队的一份子，为这个团队的成长贡献自己微薄力量是自己义不容辞的责任。在即将到来的新一年，本人将继续以满怀的热情投入到自己的本职工作，为公司的发展贡献自己的力量。</a:t>
            </a:r>
          </a:p>
        </p:txBody>
      </p:sp>
      <p:pic>
        <p:nvPicPr>
          <p:cNvPr id="10" name="j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594" y="5143147"/>
            <a:ext cx="365522" cy="365522"/>
          </a:xfrm>
          <a:prstGeom prst="rect">
            <a:avLst/>
          </a:prstGeom>
        </p:spPr>
      </p:pic>
      <p:sp>
        <p:nvSpPr>
          <p:cNvPr id="7" name="TextBox 1"/>
          <p:cNvSpPr txBox="1"/>
          <p:nvPr/>
        </p:nvSpPr>
        <p:spPr>
          <a:xfrm>
            <a:off x="1748002" y="3771667"/>
            <a:ext cx="1146436" cy="323149"/>
          </a:xfrm>
          <a:prstGeom prst="rect">
            <a:avLst/>
          </a:prstGeom>
          <a:noFill/>
        </p:spPr>
        <p:txBody>
          <a:bodyPr wrap="none" lIns="91424" tIns="45712" rIns="91424" bIns="45712"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2800" b="1" i="0" u="none" strike="noStrike" kern="0" cap="none" spc="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微软雅黑" panose="020B0503020204020204" pitchFamily="34" charset="-122"/>
                <a:ea typeface="微软雅黑" panose="020B0503020204020204" pitchFamily="34" charset="-122"/>
              </a:defRPr>
            </a:lvl1pPr>
            <a:lvl2pPr marL="609600" defTabSz="1218565">
              <a:defRPr sz="2400"/>
            </a:lvl2pPr>
            <a:lvl3pPr marL="1219200" defTabSz="1218565">
              <a:defRPr sz="2400"/>
            </a:lvl3pPr>
            <a:lvl4pPr marL="1828800" defTabSz="1218565">
              <a:defRPr sz="2400"/>
            </a:lvl4pPr>
            <a:lvl5pPr marL="2438400" defTabSz="1218565">
              <a:defRPr sz="2400"/>
            </a:lvl5pPr>
            <a:lvl6pPr marL="3048000" defTabSz="1218565">
              <a:defRPr sz="2400"/>
            </a:lvl6pPr>
            <a:lvl7pPr marL="3657600" defTabSz="1218565">
              <a:defRPr sz="2400"/>
            </a:lvl7pPr>
            <a:lvl8pPr marL="4267200" defTabSz="1218565">
              <a:defRPr sz="2400"/>
            </a:lvl8pPr>
            <a:lvl9pPr marL="4876800" defTabSz="1218565">
              <a:defRPr sz="2400"/>
            </a:lvl9pPr>
          </a:lstStyle>
          <a:p>
            <a:r>
              <a:rPr lang="zh-CN" altLang="en-US" sz="1500" b="0" dirty="0"/>
              <a:t>企业董事长</a:t>
            </a:r>
          </a:p>
        </p:txBody>
      </p:sp>
      <p:sp>
        <p:nvSpPr>
          <p:cNvPr id="8" name="矩形 7"/>
          <p:cNvSpPr/>
          <p:nvPr/>
        </p:nvSpPr>
        <p:spPr>
          <a:xfrm>
            <a:off x="1547665" y="1537715"/>
            <a:ext cx="1497929" cy="1858370"/>
          </a:xfrm>
          <a:prstGeom prst="rect">
            <a:avLst/>
          </a:prstGeom>
          <a:blipFill>
            <a:blip r:embed="rId6"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9" name="TextBox 1"/>
          <p:cNvSpPr txBox="1"/>
          <p:nvPr/>
        </p:nvSpPr>
        <p:spPr>
          <a:xfrm>
            <a:off x="1690294" y="3396085"/>
            <a:ext cx="1261853" cy="523204"/>
          </a:xfrm>
          <a:prstGeom prst="rect">
            <a:avLst/>
          </a:prstGeom>
          <a:noFill/>
        </p:spPr>
        <p:txBody>
          <a:bodyPr wrap="none" lIns="91424" tIns="45712" rIns="91424" bIns="45712"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2800" b="1" i="0" u="none" strike="noStrike" kern="0" cap="none" spc="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微软雅黑" panose="020B0503020204020204" pitchFamily="34" charset="-122"/>
                <a:ea typeface="微软雅黑" panose="020B0503020204020204" pitchFamily="34" charset="-122"/>
              </a:defRPr>
            </a:lvl1pPr>
            <a:lvl2pPr marL="609600" defTabSz="1218565">
              <a:defRPr sz="2400"/>
            </a:lvl2pPr>
            <a:lvl3pPr marL="1219200" defTabSz="1218565">
              <a:defRPr sz="2400"/>
            </a:lvl3pPr>
            <a:lvl4pPr marL="1828800" defTabSz="1218565">
              <a:defRPr sz="2400"/>
            </a:lvl4pPr>
            <a:lvl5pPr marL="2438400" defTabSz="1218565">
              <a:defRPr sz="2400"/>
            </a:lvl5pPr>
            <a:lvl6pPr marL="3048000" defTabSz="1218565">
              <a:defRPr sz="2400"/>
            </a:lvl6pPr>
            <a:lvl7pPr marL="3657600" defTabSz="1218565">
              <a:defRPr sz="2400"/>
            </a:lvl7pPr>
            <a:lvl8pPr marL="4267200" defTabSz="1218565">
              <a:defRPr sz="2400"/>
            </a:lvl8pPr>
            <a:lvl9pPr marL="4876800" defTabSz="1218565">
              <a:defRPr sz="2400"/>
            </a:lvl9pPr>
          </a:lstStyle>
          <a:p>
            <a:r>
              <a:rPr lang="zh-CN" altLang="en-US" dirty="0"/>
              <a:t>李先生</a:t>
            </a:r>
          </a:p>
        </p:txBody>
      </p:sp>
      <p:grpSp>
        <p:nvGrpSpPr>
          <p:cNvPr id="11" name="组合 10"/>
          <p:cNvGrpSpPr/>
          <p:nvPr/>
        </p:nvGrpSpPr>
        <p:grpSpPr>
          <a:xfrm>
            <a:off x="3501331" y="1152286"/>
            <a:ext cx="3106638" cy="584753"/>
            <a:chOff x="3538718" y="2196293"/>
            <a:chExt cx="4371211" cy="822781"/>
          </a:xfrm>
        </p:grpSpPr>
        <p:pic>
          <p:nvPicPr>
            <p:cNvPr id="12" name="图片 11"/>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3538718" y="2196293"/>
              <a:ext cx="4371211" cy="670618"/>
            </a:xfrm>
            <a:prstGeom prst="rect">
              <a:avLst/>
            </a:prstGeom>
          </p:spPr>
        </p:pic>
        <p:sp>
          <p:nvSpPr>
            <p:cNvPr id="13" name="TextBox 19"/>
            <p:cNvSpPr txBox="1"/>
            <p:nvPr/>
          </p:nvSpPr>
          <p:spPr>
            <a:xfrm>
              <a:off x="4431974" y="2196293"/>
              <a:ext cx="2902917" cy="822781"/>
            </a:xfrm>
            <a:prstGeom prst="rect">
              <a:avLst/>
            </a:prstGeom>
            <a:noFill/>
          </p:spPr>
          <p:txBody>
            <a:bodyPr wrap="square" lIns="121899" tIns="60949" rIns="121899" bIns="60949" rtlCol="0">
              <a:spAutoFit/>
              <a:scene3d>
                <a:camera prst="orthographicFront"/>
                <a:lightRig rig="flat" dir="t"/>
              </a:scene3d>
              <a:sp3d extrusionH="38100">
                <a:extrusionClr>
                  <a:srgbClr val="FBD04E"/>
                </a:extrusionClr>
              </a:sp3d>
            </a:bodyPr>
            <a:lstStyle>
              <a:defPPr>
                <a:defRPr lang="zh-CN"/>
              </a:defPPr>
              <a:lvl1pPr marR="0" lvl="0" indent="0" algn="ctr" fontAlgn="auto">
                <a:lnSpc>
                  <a:spcPct val="100000"/>
                </a:lnSpc>
                <a:spcBef>
                  <a:spcPts val="0"/>
                </a:spcBef>
                <a:spcAft>
                  <a:spcPts val="0"/>
                </a:spcAft>
                <a:buClrTx/>
                <a:buSzTx/>
                <a:buFontTx/>
                <a:buNone/>
                <a:defRPr kumimoji="0" sz="2800" b="1" i="0" u="none" strike="noStrike" kern="0" cap="none" spc="0" normalizeH="0" baseline="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uLnTx/>
                  <a:uFillTx/>
                  <a:latin typeface="微软雅黑" panose="020B0503020204020204" pitchFamily="34" charset="-122"/>
                  <a:ea typeface="微软雅黑" panose="020B0503020204020204" pitchFamily="34" charset="-122"/>
                </a:defRPr>
              </a:lvl1pPr>
              <a:lvl2pPr marL="609600" defTabSz="1218565">
                <a:defRPr sz="2400"/>
              </a:lvl2pPr>
              <a:lvl3pPr marL="1219200" defTabSz="1218565">
                <a:defRPr sz="2400"/>
              </a:lvl3pPr>
              <a:lvl4pPr marL="1828800" defTabSz="1218565">
                <a:defRPr sz="2400"/>
              </a:lvl4pPr>
              <a:lvl5pPr marL="2438400" defTabSz="1218565">
                <a:defRPr sz="2400"/>
              </a:lvl5pPr>
              <a:lvl6pPr marL="3048000" defTabSz="1218565">
                <a:defRPr sz="2400"/>
              </a:lvl6pPr>
              <a:lvl7pPr marL="3657600" defTabSz="1218565">
                <a:defRPr sz="2400"/>
              </a:lvl7pPr>
              <a:lvl8pPr marL="4267200" defTabSz="1218565">
                <a:defRPr sz="2400"/>
              </a:lvl8pPr>
              <a:lvl9pPr marL="4876800" defTabSz="1218565">
                <a:defRPr sz="2400"/>
              </a:lvl9pPr>
            </a:lstStyle>
            <a:p>
              <a:r>
                <a:rPr lang="zh-CN" altLang="en-US" sz="3000" spc="450" dirty="0">
                  <a:latin typeface="造字工房俊雅（非商用）常规体" pitchFamily="50" charset="-122"/>
                  <a:ea typeface="造字工房俊雅（非商用）常规体" pitchFamily="50" charset="-122"/>
                </a:rPr>
                <a:t>领导寄语</a:t>
              </a:r>
            </a:p>
          </p:txBody>
        </p:sp>
      </p:gr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452" fill="hold"/>
                                        <p:tgtEl>
                                          <p:spTgt spid="10"/>
                                        </p:tgtEl>
                                      </p:cBhvr>
                                    </p:cmd>
                                  </p:childTnLst>
                                </p:cTn>
                              </p:par>
                              <p:par>
                                <p:cTn id="7" presetID="12" presetClass="entr" presetSubtype="8"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500"/>
                                        <p:tgtEl>
                                          <p:spTgt spid="11"/>
                                        </p:tgtEl>
                                        <p:attrNameLst>
                                          <p:attrName>ppt_x</p:attrName>
                                        </p:attrNameLst>
                                      </p:cBhvr>
                                      <p:tavLst>
                                        <p:tav tm="0">
                                          <p:val>
                                            <p:strVal val="#ppt_x-#ppt_w*1.125000"/>
                                          </p:val>
                                        </p:tav>
                                        <p:tav tm="100000">
                                          <p:val>
                                            <p:strVal val="#ppt_x"/>
                                          </p:val>
                                        </p:tav>
                                      </p:tavLst>
                                    </p:anim>
                                    <p:animEffect transition="in" filter="wipe(right)">
                                      <p:cBhvr>
                                        <p:cTn id="10" dur="500"/>
                                        <p:tgtEl>
                                          <p:spTgt spid="11"/>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500"/>
                                        <p:tgtEl>
                                          <p:spTgt spid="8"/>
                                        </p:tgtEl>
                                      </p:cBhvr>
                                    </p:animEffect>
                                    <p:anim calcmode="lin" valueType="num">
                                      <p:cBhvr>
                                        <p:cTn id="14" dur="1500" fill="hold"/>
                                        <p:tgtEl>
                                          <p:spTgt spid="8"/>
                                        </p:tgtEl>
                                        <p:attrNameLst>
                                          <p:attrName>ppt_x</p:attrName>
                                        </p:attrNameLst>
                                      </p:cBhvr>
                                      <p:tavLst>
                                        <p:tav tm="0">
                                          <p:val>
                                            <p:strVal val="#ppt_x"/>
                                          </p:val>
                                        </p:tav>
                                        <p:tav tm="100000">
                                          <p:val>
                                            <p:strVal val="#ppt_x"/>
                                          </p:val>
                                        </p:tav>
                                      </p:tavLst>
                                    </p:anim>
                                    <p:anim calcmode="lin" valueType="num">
                                      <p:cBhvr>
                                        <p:cTn id="15" dur="1500" fill="hold"/>
                                        <p:tgtEl>
                                          <p:spTgt spid="8"/>
                                        </p:tgtEl>
                                        <p:attrNameLst>
                                          <p:attrName>ppt_y</p:attrName>
                                        </p:attrNameLst>
                                      </p:cBhvr>
                                      <p:tavLst>
                                        <p:tav tm="0">
                                          <p:val>
                                            <p:strVal val="#ppt_y+.1"/>
                                          </p:val>
                                        </p:tav>
                                        <p:tav tm="100000">
                                          <p:val>
                                            <p:strVal val="#ppt_y"/>
                                          </p:val>
                                        </p:tav>
                                      </p:tavLst>
                                    </p:anim>
                                  </p:childTnLst>
                                </p:cTn>
                              </p:par>
                              <p:par>
                                <p:cTn id="16" presetID="2" presetClass="entr" presetSubtype="8" fill="hold" grpId="0"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16" presetClass="entr" presetSubtype="21" fill="hold" grpId="0" nodeType="withEffect">
                                  <p:stCondLst>
                                    <p:cond delay="175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22" presetClass="entr" presetSubtype="8" fill="hold" grpId="0" nodeType="withEffect">
                                  <p:stCondLst>
                                    <p:cond delay="2250"/>
                                  </p:stCondLst>
                                  <p:iterate type="lt">
                                    <p:tmPct val="30000"/>
                                  </p:iterate>
                                  <p:childTnLst>
                                    <p:set>
                                      <p:cBhvr>
                                        <p:cTn id="24" dur="1" fill="hold">
                                          <p:stCondLst>
                                            <p:cond delay="0"/>
                                          </p:stCondLst>
                                        </p:cTn>
                                        <p:tgtEl>
                                          <p:spTgt spid="26"/>
                                        </p:tgtEl>
                                        <p:attrNameLst>
                                          <p:attrName>style.visibility</p:attrName>
                                        </p:attrNameLst>
                                      </p:cBhvr>
                                      <p:to>
                                        <p:strVal val="visible"/>
                                      </p:to>
                                    </p:set>
                                    <p:animEffect transition="in" filter="wipe(left)">
                                      <p:cBhvr>
                                        <p:cTn id="25" dur="100"/>
                                        <p:tgtEl>
                                          <p:spTgt spid="26"/>
                                        </p:tgtEl>
                                      </p:cBhvr>
                                    </p:animEffect>
                                  </p:childTnLst>
                                </p:cTn>
                              </p:par>
                              <p:par>
                                <p:cTn id="26" presetID="36" presetClass="emph" presetSubtype="0" fill="hold" grpId="1" nodeType="withEffect">
                                  <p:stCondLst>
                                    <p:cond delay="2250"/>
                                  </p:stCondLst>
                                  <p:iterate type="lt">
                                    <p:tmPct val="30000"/>
                                  </p:iterate>
                                  <p:childTnLst>
                                    <p:animScale>
                                      <p:cBhvr>
                                        <p:cTn id="27" dur="50" autoRev="1" fill="hold">
                                          <p:stCondLst>
                                            <p:cond delay="0"/>
                                          </p:stCondLst>
                                        </p:cTn>
                                        <p:tgtEl>
                                          <p:spTgt spid="26"/>
                                        </p:tgtEl>
                                      </p:cBhvr>
                                      <p:to x="80000" y="100000"/>
                                    </p:animScale>
                                    <p:anim by="(#ppt_w*0.10)" calcmode="lin" valueType="num">
                                      <p:cBhvr>
                                        <p:cTn id="28" dur="50" autoRev="1" fill="hold">
                                          <p:stCondLst>
                                            <p:cond delay="0"/>
                                          </p:stCondLst>
                                        </p:cTn>
                                        <p:tgtEl>
                                          <p:spTgt spid="26"/>
                                        </p:tgtEl>
                                        <p:attrNameLst>
                                          <p:attrName>ppt_x</p:attrName>
                                        </p:attrNameLst>
                                      </p:cBhvr>
                                    </p:anim>
                                    <p:anim by="(-#ppt_w*0.10)" calcmode="lin" valueType="num">
                                      <p:cBhvr>
                                        <p:cTn id="29" dur="50" autoRev="1" fill="hold">
                                          <p:stCondLst>
                                            <p:cond delay="0"/>
                                          </p:stCondLst>
                                        </p:cTn>
                                        <p:tgtEl>
                                          <p:spTgt spid="26"/>
                                        </p:tgtEl>
                                        <p:attrNameLst>
                                          <p:attrName>ppt_y</p:attrName>
                                        </p:attrNameLst>
                                      </p:cBhvr>
                                    </p:anim>
                                    <p:animRot by="-480000">
                                      <p:cBhvr>
                                        <p:cTn id="30" dur="50" autoRev="1"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repeatCount="indefinite" fill="hold" display="0">
                  <p:stCondLst>
                    <p:cond delay="indefinite"/>
                  </p:stCondLst>
                  <p:endCondLst>
                    <p:cond evt="onStopAudio" delay="0">
                      <p:tgtEl>
                        <p:sldTgt/>
                      </p:tgtEl>
                    </p:cond>
                  </p:endCondLst>
                </p:cTn>
                <p:tgtEl>
                  <p:spTgt spid="10"/>
                </p:tgtEl>
              </p:cMediaNode>
            </p:audio>
          </p:childTnLst>
        </p:cTn>
      </p:par>
    </p:tnLst>
    <p:bldLst>
      <p:bldP spid="26" grpId="0"/>
      <p:bldP spid="26" grpId="1"/>
      <p:bldP spid="7" grpId="0"/>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screen"/>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cstate="screen"/>
          <a:srcRect/>
          <a:stretch>
            <a:fillRect/>
          </a:stretch>
        </p:blipFill>
        <p:spPr bwMode="auto">
          <a:xfrm>
            <a:off x="6570222" y="2874879"/>
            <a:ext cx="2094395" cy="17896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5" cstate="screen"/>
          <a:stretch>
            <a:fillRect/>
          </a:stretch>
        </p:blipFill>
        <p:spPr bwMode="auto">
          <a:xfrm>
            <a:off x="1843903" y="50175"/>
            <a:ext cx="5349023" cy="482783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6" descr="C:\Users\Administrator\Desktop\云.png"/>
          <p:cNvPicPr>
            <a:picLocks noChangeAspect="1" noChangeArrowheads="1"/>
          </p:cNvPicPr>
          <p:nvPr/>
        </p:nvPicPr>
        <p:blipFill>
          <a:blip r:embed="rId6" cstate="screen">
            <a:grayscl/>
          </a:blip>
          <a:stretch>
            <a:fillRect/>
          </a:stretch>
        </p:blipFill>
        <p:spPr bwMode="auto">
          <a:xfrm>
            <a:off x="815812" y="2064599"/>
            <a:ext cx="1402092" cy="515268"/>
          </a:xfrm>
          <a:prstGeom prst="rect">
            <a:avLst/>
          </a:prstGeom>
          <a:noFill/>
        </p:spPr>
      </p:pic>
      <p:pic>
        <p:nvPicPr>
          <p:cNvPr id="27" name="Picture 2" descr="C:\Users\PC\Desktop\zqq\14_0002_-----16-----.pn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saturation sat="400000"/>
                    </a14:imgEffect>
                  </a14:imgLayer>
                </a14:imgProps>
              </a:ext>
            </a:extLst>
          </a:blip>
          <a:srcRect/>
          <a:stretch>
            <a:fillRect/>
          </a:stretch>
        </p:blipFill>
        <p:spPr bwMode="auto">
          <a:xfrm flipH="1">
            <a:off x="-22626" y="4141314"/>
            <a:ext cx="9144002" cy="10021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rotWithShape="1">
          <a:blip r:embed="rId9" cstate="screen"/>
          <a:srcRect/>
          <a:stretch>
            <a:fillRect/>
          </a:stretch>
        </p:blipFill>
        <p:spPr bwMode="auto">
          <a:xfrm>
            <a:off x="63097" y="2874879"/>
            <a:ext cx="2094395" cy="1573607"/>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p:cNvPicPr>
            <a:picLocks noChangeAspect="1"/>
          </p:cNvPicPr>
          <p:nvPr/>
        </p:nvPicPr>
        <p:blipFill>
          <a:blip r:embed="rId10" cstate="screen"/>
          <a:stretch>
            <a:fillRect/>
          </a:stretch>
        </p:blipFill>
        <p:spPr>
          <a:xfrm>
            <a:off x="-119918" y="3364009"/>
            <a:ext cx="3109031" cy="1637123"/>
          </a:xfrm>
          <a:prstGeom prst="rect">
            <a:avLst/>
          </a:prstGeom>
          <a:effectLst>
            <a:outerShdw blurRad="76200" dir="13500000" sy="23000" kx="1200000" algn="br" rotWithShape="0">
              <a:prstClr val="black">
                <a:alpha val="20000"/>
              </a:prstClr>
            </a:outerShdw>
          </a:effectLst>
        </p:spPr>
      </p:pic>
      <p:pic>
        <p:nvPicPr>
          <p:cNvPr id="21" name="图片 20"/>
          <p:cNvPicPr>
            <a:picLocks noChangeAspect="1"/>
          </p:cNvPicPr>
          <p:nvPr/>
        </p:nvPicPr>
        <p:blipFill>
          <a:blip r:embed="rId10" cstate="screen"/>
          <a:stretch>
            <a:fillRect/>
          </a:stretch>
        </p:blipFill>
        <p:spPr>
          <a:xfrm flipH="1">
            <a:off x="6043018" y="3364009"/>
            <a:ext cx="3109031" cy="1637123"/>
          </a:xfrm>
          <a:prstGeom prst="rect">
            <a:avLst/>
          </a:prstGeom>
          <a:effectLst>
            <a:outerShdw blurRad="76200" dir="18900000" sy="23000" kx="-1200000" algn="bl" rotWithShape="0">
              <a:prstClr val="black">
                <a:alpha val="20000"/>
              </a:prstClr>
            </a:outerShdw>
          </a:effectLst>
        </p:spPr>
      </p:pic>
      <p:sp>
        <p:nvSpPr>
          <p:cNvPr id="30" name="TextBox 23"/>
          <p:cNvSpPr txBox="1"/>
          <p:nvPr/>
        </p:nvSpPr>
        <p:spPr>
          <a:xfrm>
            <a:off x="2766720" y="1874061"/>
            <a:ext cx="3610560" cy="553889"/>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r>
              <a:rPr lang="zh-CN" altLang="en-US" sz="3000" b="0" spc="-225" dirty="0">
                <a:gradFill>
                  <a:gsLst>
                    <a:gs pos="0">
                      <a:srgbClr val="8F0000"/>
                    </a:gs>
                    <a:gs pos="75000">
                      <a:srgbClr val="C00000"/>
                    </a:gs>
                    <a:gs pos="100000">
                      <a:srgbClr val="FF0000"/>
                    </a:gs>
                  </a:gsLst>
                  <a:lin ang="5400000" scaled="1"/>
                </a:gradFill>
                <a:latin typeface="方正粗谭黑简体" panose="02000000000000000000" pitchFamily="2" charset="-122"/>
                <a:ea typeface="方正粗谭黑简体" panose="02000000000000000000" pitchFamily="2" charset="-122"/>
              </a:rPr>
              <a:t>奋斗吧 来年再会</a:t>
            </a:r>
          </a:p>
        </p:txBody>
      </p:sp>
      <p:sp>
        <p:nvSpPr>
          <p:cNvPr id="13" name="TextBox 23"/>
          <p:cNvSpPr txBox="1"/>
          <p:nvPr/>
        </p:nvSpPr>
        <p:spPr>
          <a:xfrm>
            <a:off x="3209731" y="2314338"/>
            <a:ext cx="2724539" cy="413385"/>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r>
              <a:rPr lang="en-US" altLang="zh-CN" sz="2100" dirty="0" smtClean="0">
                <a:gradFill>
                  <a:gsLst>
                    <a:gs pos="0">
                      <a:srgbClr val="8F0000"/>
                    </a:gs>
                    <a:gs pos="75000">
                      <a:srgbClr val="C00000"/>
                    </a:gs>
                    <a:gs pos="100000">
                      <a:srgbClr val="FF0000"/>
                    </a:gs>
                  </a:gsLst>
                  <a:lin ang="5400000" scaled="1"/>
                </a:gradFill>
                <a:latin typeface="方正粗谭黑简体" panose="02000000000000000000" pitchFamily="2" charset="-122"/>
                <a:ea typeface="方正粗谭黑简体" panose="02000000000000000000" pitchFamily="2" charset="-122"/>
              </a:rPr>
              <a:t>20XX.1.20</a:t>
            </a:r>
            <a:endParaRPr lang="zh-CN" altLang="en-US" sz="2100" dirty="0">
              <a:gradFill>
                <a:gsLst>
                  <a:gs pos="0">
                    <a:srgbClr val="8F0000"/>
                  </a:gs>
                  <a:gs pos="75000">
                    <a:srgbClr val="C00000"/>
                  </a:gs>
                  <a:gs pos="100000">
                    <a:srgbClr val="FF0000"/>
                  </a:gs>
                </a:gsLst>
                <a:lin ang="5400000" scaled="1"/>
              </a:gradFill>
              <a:latin typeface="方正粗谭黑简体" panose="02000000000000000000" pitchFamily="2" charset="-122"/>
              <a:ea typeface="方正粗谭黑简体" panose="02000000000000000000" pitchFamily="2" charset="-122"/>
            </a:endParaRPr>
          </a:p>
        </p:txBody>
      </p:sp>
      <p:sp>
        <p:nvSpPr>
          <p:cNvPr id="15" name="TextBox 23"/>
          <p:cNvSpPr txBox="1"/>
          <p:nvPr/>
        </p:nvSpPr>
        <p:spPr>
          <a:xfrm>
            <a:off x="2766720" y="1425072"/>
            <a:ext cx="3610560" cy="553889"/>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r>
              <a:rPr lang="zh-CN" altLang="en-US" sz="3000" b="0" spc="-225" dirty="0">
                <a:gradFill>
                  <a:gsLst>
                    <a:gs pos="0">
                      <a:srgbClr val="8F0000"/>
                    </a:gs>
                    <a:gs pos="75000">
                      <a:srgbClr val="C00000"/>
                    </a:gs>
                    <a:gs pos="100000">
                      <a:srgbClr val="FF0000"/>
                    </a:gs>
                  </a:gsLst>
                  <a:lin ang="5400000" scaled="1"/>
                </a:gradFill>
                <a:latin typeface="方正粗谭黑简体" panose="02000000000000000000" pitchFamily="2" charset="-122"/>
                <a:ea typeface="方正粗谭黑简体" panose="02000000000000000000" pitchFamily="2" charset="-122"/>
              </a:rPr>
              <a:t>朋友们</a:t>
            </a:r>
          </a:p>
        </p:txBody>
      </p:sp>
      <p:sp>
        <p:nvSpPr>
          <p:cNvPr id="17" name="椭圆 16"/>
          <p:cNvSpPr/>
          <p:nvPr/>
        </p:nvSpPr>
        <p:spPr>
          <a:xfrm rot="2270211">
            <a:off x="429608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18" name="椭圆 17"/>
          <p:cNvSpPr/>
          <p:nvPr/>
        </p:nvSpPr>
        <p:spPr>
          <a:xfrm rot="4680544">
            <a:off x="4621287"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3" name="椭圆 22"/>
          <p:cNvSpPr/>
          <p:nvPr/>
        </p:nvSpPr>
        <p:spPr>
          <a:xfrm rot="2084213" flipH="1">
            <a:off x="411542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4" name="椭圆 23"/>
          <p:cNvSpPr/>
          <p:nvPr/>
        </p:nvSpPr>
        <p:spPr>
          <a:xfrm rot="3120000">
            <a:off x="466772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5" name="椭圆 24"/>
          <p:cNvSpPr/>
          <p:nvPr/>
        </p:nvSpPr>
        <p:spPr>
          <a:xfrm rot="3006897">
            <a:off x="4996796" y="-372270"/>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8" name="椭圆 27"/>
          <p:cNvSpPr/>
          <p:nvPr/>
        </p:nvSpPr>
        <p:spPr>
          <a:xfrm rot="2270211">
            <a:off x="4278226" y="-49116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29" name="椭圆 28"/>
          <p:cNvSpPr/>
          <p:nvPr/>
        </p:nvSpPr>
        <p:spPr>
          <a:xfrm rot="4680544">
            <a:off x="4603428" y="-959746"/>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1" name="椭圆 30"/>
          <p:cNvSpPr/>
          <p:nvPr/>
        </p:nvSpPr>
        <p:spPr>
          <a:xfrm rot="2084213" flipH="1">
            <a:off x="4097569" y="-852317"/>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2" name="椭圆 31"/>
          <p:cNvSpPr/>
          <p:nvPr/>
        </p:nvSpPr>
        <p:spPr>
          <a:xfrm rot="3120000">
            <a:off x="4648672" y="-863306"/>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3" name="椭圆 32"/>
          <p:cNvSpPr/>
          <p:nvPr/>
        </p:nvSpPr>
        <p:spPr>
          <a:xfrm rot="2270211">
            <a:off x="304275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4" name="椭圆 33"/>
          <p:cNvSpPr/>
          <p:nvPr/>
        </p:nvSpPr>
        <p:spPr>
          <a:xfrm rot="3120000">
            <a:off x="337157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5" name="椭圆 34"/>
          <p:cNvSpPr/>
          <p:nvPr/>
        </p:nvSpPr>
        <p:spPr>
          <a:xfrm rot="3006897">
            <a:off x="3646646" y="-75031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6" name="椭圆 35"/>
          <p:cNvSpPr/>
          <p:nvPr/>
        </p:nvSpPr>
        <p:spPr>
          <a:xfrm rot="1199333">
            <a:off x="2592533" y="-844402"/>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7" name="椭圆 36"/>
          <p:cNvSpPr/>
          <p:nvPr/>
        </p:nvSpPr>
        <p:spPr>
          <a:xfrm rot="2270211">
            <a:off x="3024899" y="-497204"/>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8" name="椭圆 37"/>
          <p:cNvSpPr/>
          <p:nvPr/>
        </p:nvSpPr>
        <p:spPr>
          <a:xfrm rot="3120000">
            <a:off x="3352528" y="-1209180"/>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9" name="椭圆 38"/>
          <p:cNvSpPr/>
          <p:nvPr/>
        </p:nvSpPr>
        <p:spPr>
          <a:xfrm rot="3006897">
            <a:off x="3628787" y="-750313"/>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0" name="椭圆 39"/>
          <p:cNvSpPr/>
          <p:nvPr/>
        </p:nvSpPr>
        <p:spPr>
          <a:xfrm rot="2270211">
            <a:off x="1584597" y="-417556"/>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1" name="椭圆 40"/>
          <p:cNvSpPr/>
          <p:nvPr/>
        </p:nvSpPr>
        <p:spPr>
          <a:xfrm rot="4680544">
            <a:off x="1721858" y="-743722"/>
            <a:ext cx="140494" cy="14287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2" name="椭圆 41"/>
          <p:cNvSpPr/>
          <p:nvPr/>
        </p:nvSpPr>
        <p:spPr>
          <a:xfrm rot="2084213" flipH="1">
            <a:off x="1187268" y="-893806"/>
            <a:ext cx="79772" cy="8096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3" name="椭圆 42"/>
          <p:cNvSpPr/>
          <p:nvPr/>
        </p:nvSpPr>
        <p:spPr>
          <a:xfrm rot="3120000">
            <a:off x="1768293" y="-647282"/>
            <a:ext cx="98822" cy="10120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4" name="椭圆 43"/>
          <p:cNvSpPr/>
          <p:nvPr/>
        </p:nvSpPr>
        <p:spPr>
          <a:xfrm rot="3006897">
            <a:off x="2134478" y="-210252"/>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5" name="椭圆 44"/>
          <p:cNvSpPr/>
          <p:nvPr/>
        </p:nvSpPr>
        <p:spPr>
          <a:xfrm rot="1199333">
            <a:off x="1284899" y="-623534"/>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6" name="椭圆 45"/>
          <p:cNvSpPr/>
          <p:nvPr/>
        </p:nvSpPr>
        <p:spPr>
          <a:xfrm rot="4680544">
            <a:off x="1703999" y="-743722"/>
            <a:ext cx="140494" cy="14287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7" name="椭圆 46"/>
          <p:cNvSpPr/>
          <p:nvPr/>
        </p:nvSpPr>
        <p:spPr>
          <a:xfrm rot="2084213" flipH="1">
            <a:off x="1169408" y="-893806"/>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8" name="椭圆 47"/>
          <p:cNvSpPr/>
          <p:nvPr/>
        </p:nvSpPr>
        <p:spPr>
          <a:xfrm rot="3120000">
            <a:off x="1749243" y="-647282"/>
            <a:ext cx="98822" cy="10120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49" name="椭圆 48"/>
          <p:cNvSpPr/>
          <p:nvPr/>
        </p:nvSpPr>
        <p:spPr>
          <a:xfrm rot="2270211">
            <a:off x="574305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0" name="椭圆 49"/>
          <p:cNvSpPr/>
          <p:nvPr/>
        </p:nvSpPr>
        <p:spPr>
          <a:xfrm rot="2084213" flipH="1">
            <a:off x="5393776"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1" name="椭圆 50"/>
          <p:cNvSpPr/>
          <p:nvPr/>
        </p:nvSpPr>
        <p:spPr>
          <a:xfrm rot="3006897">
            <a:off x="6232365" y="-552565"/>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2" name="椭圆 51"/>
          <p:cNvSpPr/>
          <p:nvPr/>
        </p:nvSpPr>
        <p:spPr>
          <a:xfrm rot="1199333">
            <a:off x="5472746" y="-623533"/>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3" name="椭圆 52"/>
          <p:cNvSpPr/>
          <p:nvPr/>
        </p:nvSpPr>
        <p:spPr>
          <a:xfrm rot="2270211">
            <a:off x="5725199" y="-551210"/>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4" name="椭圆 53"/>
          <p:cNvSpPr/>
          <p:nvPr/>
        </p:nvSpPr>
        <p:spPr>
          <a:xfrm rot="2084213" flipH="1">
            <a:off x="5375917" y="-997132"/>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5" name="椭圆 54"/>
          <p:cNvSpPr/>
          <p:nvPr/>
        </p:nvSpPr>
        <p:spPr>
          <a:xfrm rot="3006897">
            <a:off x="6214506" y="-552565"/>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6" name="椭圆 55"/>
          <p:cNvSpPr/>
          <p:nvPr/>
        </p:nvSpPr>
        <p:spPr>
          <a:xfrm rot="1199333">
            <a:off x="5454887" y="-623533"/>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7" name="椭圆 56"/>
          <p:cNvSpPr/>
          <p:nvPr/>
        </p:nvSpPr>
        <p:spPr>
          <a:xfrm rot="2270211">
            <a:off x="700698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8" name="椭圆 57"/>
          <p:cNvSpPr/>
          <p:nvPr/>
        </p:nvSpPr>
        <p:spPr>
          <a:xfrm rot="2084213" flipH="1">
            <a:off x="644142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9" name="椭圆 58"/>
          <p:cNvSpPr/>
          <p:nvPr/>
        </p:nvSpPr>
        <p:spPr>
          <a:xfrm rot="3006897">
            <a:off x="7372942" y="-696306"/>
            <a:ext cx="139303" cy="141684"/>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0" name="椭圆 59"/>
          <p:cNvSpPr/>
          <p:nvPr/>
        </p:nvSpPr>
        <p:spPr>
          <a:xfrm rot="1199333">
            <a:off x="6768890" y="-790396"/>
            <a:ext cx="134541"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1" name="椭圆 60"/>
          <p:cNvSpPr/>
          <p:nvPr/>
        </p:nvSpPr>
        <p:spPr>
          <a:xfrm rot="2270211">
            <a:off x="6989127" y="-674432"/>
            <a:ext cx="147638" cy="151209"/>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2" name="椭圆 61"/>
          <p:cNvSpPr/>
          <p:nvPr/>
        </p:nvSpPr>
        <p:spPr>
          <a:xfrm rot="2084213" flipH="1">
            <a:off x="6423567" y="-947103"/>
            <a:ext cx="79772" cy="80963"/>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3" name="椭圆 62"/>
          <p:cNvSpPr/>
          <p:nvPr/>
        </p:nvSpPr>
        <p:spPr>
          <a:xfrm rot="3006897">
            <a:off x="7355083" y="-696307"/>
            <a:ext cx="139303" cy="141685"/>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4" name="椭圆 63"/>
          <p:cNvSpPr/>
          <p:nvPr/>
        </p:nvSpPr>
        <p:spPr>
          <a:xfrm rot="1199333">
            <a:off x="6751031" y="-790396"/>
            <a:ext cx="133350" cy="136922"/>
          </a:xfrm>
          <a:prstGeom prst="ellipse">
            <a:avLst/>
          </a:prstGeom>
          <a:gradFill>
            <a:gsLst>
              <a:gs pos="0">
                <a:srgbClr val="FFFF00"/>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50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42" presetClass="entr" presetSubtype="0"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10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56" presetClass="entr" presetSubtype="0" fill="hold" grpId="0" nodeType="withEffect">
                                  <p:stCondLst>
                                    <p:cond delay="1300"/>
                                  </p:stCondLst>
                                  <p:iterate type="lt">
                                    <p:tmPct val="10000"/>
                                  </p:iterate>
                                  <p:childTnLst>
                                    <p:set>
                                      <p:cBhvr>
                                        <p:cTn id="24" dur="1" fill="hold">
                                          <p:stCondLst>
                                            <p:cond delay="0"/>
                                          </p:stCondLst>
                                        </p:cTn>
                                        <p:tgtEl>
                                          <p:spTgt spid="30"/>
                                        </p:tgtEl>
                                        <p:attrNameLst>
                                          <p:attrName>style.visibility</p:attrName>
                                        </p:attrNameLst>
                                      </p:cBhvr>
                                      <p:to>
                                        <p:strVal val="visible"/>
                                      </p:to>
                                    </p:set>
                                    <p:anim by="(-#ppt_w*2)" calcmode="lin" valueType="num">
                                      <p:cBhvr rctx="PPT">
                                        <p:cTn id="25" dur="500" autoRev="1" fill="hold">
                                          <p:stCondLst>
                                            <p:cond delay="0"/>
                                          </p:stCondLst>
                                        </p:cTn>
                                        <p:tgtEl>
                                          <p:spTgt spid="30"/>
                                        </p:tgtEl>
                                        <p:attrNameLst>
                                          <p:attrName>ppt_w</p:attrName>
                                        </p:attrNameLst>
                                      </p:cBhvr>
                                    </p:anim>
                                    <p:anim by="(#ppt_w*0.50)" calcmode="lin" valueType="num">
                                      <p:cBhvr>
                                        <p:cTn id="26" dur="500" decel="50000" autoRev="1" fill="hold">
                                          <p:stCondLst>
                                            <p:cond delay="0"/>
                                          </p:stCondLst>
                                        </p:cTn>
                                        <p:tgtEl>
                                          <p:spTgt spid="30"/>
                                        </p:tgtEl>
                                        <p:attrNameLst>
                                          <p:attrName>ppt_x</p:attrName>
                                        </p:attrNameLst>
                                      </p:cBhvr>
                                    </p:anim>
                                    <p:anim from="(-#ppt_h/2)" to="(#ppt_y)" calcmode="lin" valueType="num">
                                      <p:cBhvr>
                                        <p:cTn id="27" dur="1000" fill="hold">
                                          <p:stCondLst>
                                            <p:cond delay="0"/>
                                          </p:stCondLst>
                                        </p:cTn>
                                        <p:tgtEl>
                                          <p:spTgt spid="30"/>
                                        </p:tgtEl>
                                        <p:attrNameLst>
                                          <p:attrName>ppt_y</p:attrName>
                                        </p:attrNameLst>
                                      </p:cBhvr>
                                    </p:anim>
                                    <p:animRot by="21600000">
                                      <p:cBhvr>
                                        <p:cTn id="28" dur="1000" fill="hold">
                                          <p:stCondLst>
                                            <p:cond delay="0"/>
                                          </p:stCondLst>
                                        </p:cTn>
                                        <p:tgtEl>
                                          <p:spTgt spid="30"/>
                                        </p:tgtEl>
                                        <p:attrNameLst>
                                          <p:attrName>r</p:attrName>
                                        </p:attrNameLst>
                                      </p:cBhvr>
                                    </p:animRot>
                                  </p:childTnLst>
                                </p:cTn>
                              </p:par>
                              <p:par>
                                <p:cTn id="29" presetID="42" presetClass="entr" presetSubtype="0" fill="hold" nodeType="withEffect">
                                  <p:stCondLst>
                                    <p:cond delay="20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0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56" presetClass="entr" presetSubtype="0" fill="hold" grpId="0" nodeType="withEffect">
                                  <p:stCondLst>
                                    <p:cond delay="2000"/>
                                  </p:stCondLst>
                                  <p:iterate type="lt">
                                    <p:tmPct val="10000"/>
                                  </p:iterate>
                                  <p:childTnLst>
                                    <p:set>
                                      <p:cBhvr>
                                        <p:cTn id="40" dur="1" fill="hold">
                                          <p:stCondLst>
                                            <p:cond delay="0"/>
                                          </p:stCondLst>
                                        </p:cTn>
                                        <p:tgtEl>
                                          <p:spTgt spid="13"/>
                                        </p:tgtEl>
                                        <p:attrNameLst>
                                          <p:attrName>style.visibility</p:attrName>
                                        </p:attrNameLst>
                                      </p:cBhvr>
                                      <p:to>
                                        <p:strVal val="visible"/>
                                      </p:to>
                                    </p:set>
                                    <p:anim by="(-#ppt_w*2)" calcmode="lin" valueType="num">
                                      <p:cBhvr rctx="PPT">
                                        <p:cTn id="41" dur="500" autoRev="1" fill="hold">
                                          <p:stCondLst>
                                            <p:cond delay="0"/>
                                          </p:stCondLst>
                                        </p:cTn>
                                        <p:tgtEl>
                                          <p:spTgt spid="13"/>
                                        </p:tgtEl>
                                        <p:attrNameLst>
                                          <p:attrName>ppt_w</p:attrName>
                                        </p:attrNameLst>
                                      </p:cBhvr>
                                    </p:anim>
                                    <p:anim by="(#ppt_w*0.50)" calcmode="lin" valueType="num">
                                      <p:cBhvr>
                                        <p:cTn id="42" dur="500" decel="50000" autoRev="1" fill="hold">
                                          <p:stCondLst>
                                            <p:cond delay="0"/>
                                          </p:stCondLst>
                                        </p:cTn>
                                        <p:tgtEl>
                                          <p:spTgt spid="13"/>
                                        </p:tgtEl>
                                        <p:attrNameLst>
                                          <p:attrName>ppt_x</p:attrName>
                                        </p:attrNameLst>
                                      </p:cBhvr>
                                    </p:anim>
                                    <p:anim from="(-#ppt_h/2)" to="(#ppt_y)" calcmode="lin" valueType="num">
                                      <p:cBhvr>
                                        <p:cTn id="43" dur="1000" fill="hold">
                                          <p:stCondLst>
                                            <p:cond delay="0"/>
                                          </p:stCondLst>
                                        </p:cTn>
                                        <p:tgtEl>
                                          <p:spTgt spid="13"/>
                                        </p:tgtEl>
                                        <p:attrNameLst>
                                          <p:attrName>ppt_y</p:attrName>
                                        </p:attrNameLst>
                                      </p:cBhvr>
                                    </p:anim>
                                    <p:animRot by="21600000">
                                      <p:cBhvr>
                                        <p:cTn id="44" dur="1000" fill="hold">
                                          <p:stCondLst>
                                            <p:cond delay="0"/>
                                          </p:stCondLst>
                                        </p:cTn>
                                        <p:tgtEl>
                                          <p:spTgt spid="13"/>
                                        </p:tgtEl>
                                        <p:attrNameLst>
                                          <p:attrName>r</p:attrName>
                                        </p:attrNameLst>
                                      </p:cBhvr>
                                    </p:animRot>
                                  </p:childTnLst>
                                </p:cTn>
                              </p:par>
                              <p:par>
                                <p:cTn id="45" presetID="10" presetClass="entr" presetSubtype="0" fill="hold" nodeType="withEffect">
                                  <p:stCondLst>
                                    <p:cond delay="275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fade">
                                      <p:cBhvr>
                                        <p:cTn id="47" dur="500"/>
                                        <p:tgtEl>
                                          <p:spTgt spid="13">
                                            <p:txEl>
                                              <p:pRg st="0" end="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500"/>
                                        <p:tgtEl>
                                          <p:spTgt spid="16"/>
                                        </p:tgtEl>
                                      </p:cBhvr>
                                    </p:animEffect>
                                  </p:childTnLst>
                                </p:cTn>
                              </p:par>
                              <p:par>
                                <p:cTn id="51" presetID="63" presetClass="path" presetSubtype="0" fill="hold" nodeType="withEffect">
                                  <p:stCondLst>
                                    <p:cond delay="0"/>
                                  </p:stCondLst>
                                  <p:childTnLst>
                                    <p:animMotion origin="layout" path="M -0.15899 1.11111E-6 L -8.33333E-7 1.11111E-6 " pathEditMode="relative" rAng="0" ptsTypes="AA">
                                      <p:cBhvr>
                                        <p:cTn id="52" dur="4000" fill="hold"/>
                                        <p:tgtEl>
                                          <p:spTgt spid="16"/>
                                        </p:tgtEl>
                                        <p:attrNameLst>
                                          <p:attrName>ppt_x</p:attrName>
                                          <p:attrName>ppt_y</p:attrName>
                                        </p:attrNameLst>
                                      </p:cBhvr>
                                      <p:rCtr x="8112" y="0"/>
                                    </p:animMotion>
                                  </p:childTnLst>
                                </p:cTn>
                              </p:par>
                              <p:par>
                                <p:cTn id="53" presetID="56" presetClass="entr" presetSubtype="0" fill="hold" grpId="0" nodeType="withEffect">
                                  <p:stCondLst>
                                    <p:cond delay="1300"/>
                                  </p:stCondLst>
                                  <p:iterate type="lt">
                                    <p:tmPct val="10000"/>
                                  </p:iterate>
                                  <p:childTnLst>
                                    <p:set>
                                      <p:cBhvr>
                                        <p:cTn id="54" dur="1" fill="hold">
                                          <p:stCondLst>
                                            <p:cond delay="0"/>
                                          </p:stCondLst>
                                        </p:cTn>
                                        <p:tgtEl>
                                          <p:spTgt spid="15"/>
                                        </p:tgtEl>
                                        <p:attrNameLst>
                                          <p:attrName>style.visibility</p:attrName>
                                        </p:attrNameLst>
                                      </p:cBhvr>
                                      <p:to>
                                        <p:strVal val="visible"/>
                                      </p:to>
                                    </p:set>
                                    <p:anim by="(-#ppt_w*2)" calcmode="lin" valueType="num">
                                      <p:cBhvr rctx="PPT">
                                        <p:cTn id="55" dur="500" autoRev="1" fill="hold">
                                          <p:stCondLst>
                                            <p:cond delay="0"/>
                                          </p:stCondLst>
                                        </p:cTn>
                                        <p:tgtEl>
                                          <p:spTgt spid="15"/>
                                        </p:tgtEl>
                                        <p:attrNameLst>
                                          <p:attrName>ppt_w</p:attrName>
                                        </p:attrNameLst>
                                      </p:cBhvr>
                                    </p:anim>
                                    <p:anim by="(#ppt_w*0.50)" calcmode="lin" valueType="num">
                                      <p:cBhvr>
                                        <p:cTn id="56" dur="500" decel="50000" autoRev="1" fill="hold">
                                          <p:stCondLst>
                                            <p:cond delay="0"/>
                                          </p:stCondLst>
                                        </p:cTn>
                                        <p:tgtEl>
                                          <p:spTgt spid="15"/>
                                        </p:tgtEl>
                                        <p:attrNameLst>
                                          <p:attrName>ppt_x</p:attrName>
                                        </p:attrNameLst>
                                      </p:cBhvr>
                                    </p:anim>
                                    <p:anim from="(-#ppt_h/2)" to="(#ppt_y)" calcmode="lin" valueType="num">
                                      <p:cBhvr>
                                        <p:cTn id="57" dur="1000" fill="hold">
                                          <p:stCondLst>
                                            <p:cond delay="0"/>
                                          </p:stCondLst>
                                        </p:cTn>
                                        <p:tgtEl>
                                          <p:spTgt spid="15"/>
                                        </p:tgtEl>
                                        <p:attrNameLst>
                                          <p:attrName>ppt_y</p:attrName>
                                        </p:attrNameLst>
                                      </p:cBhvr>
                                    </p:anim>
                                    <p:animRot by="21600000">
                                      <p:cBhvr>
                                        <p:cTn id="58" dur="1000" fill="hold">
                                          <p:stCondLst>
                                            <p:cond delay="0"/>
                                          </p:stCondLst>
                                        </p:cTn>
                                        <p:tgtEl>
                                          <p:spTgt spid="15"/>
                                        </p:tgtEl>
                                        <p:attrNameLst>
                                          <p:attrName>r</p:attrName>
                                        </p:attrNameLst>
                                      </p:cBhvr>
                                    </p:animRot>
                                  </p:childTnLst>
                                </p:cTn>
                              </p:par>
                              <p:par>
                                <p:cTn id="59" presetID="42" presetClass="path" presetSubtype="0" repeatCount="indefinite" fill="hold" grpId="0" nodeType="withEffect">
                                  <p:stCondLst>
                                    <p:cond delay="0"/>
                                  </p:stCondLst>
                                  <p:childTnLst>
                                    <p:animMotion origin="layout" path="M 9.40349E-7 2.30342E-6 L 0.03386 1.11517 " pathEditMode="relative" rAng="0" ptsTypes="AA">
                                      <p:cBhvr>
                                        <p:cTn id="60" dur="5000" fill="hold"/>
                                        <p:tgtEl>
                                          <p:spTgt spid="17"/>
                                        </p:tgtEl>
                                        <p:attrNameLst>
                                          <p:attrName>ppt_x</p:attrName>
                                          <p:attrName>ppt_y</p:attrName>
                                        </p:attrNameLst>
                                      </p:cBhvr>
                                      <p:rCtr x="1693" y="55759"/>
                                    </p:animMotion>
                                  </p:childTnLst>
                                </p:cTn>
                              </p:par>
                              <p:par>
                                <p:cTn id="61" presetID="42" presetClass="path" presetSubtype="0" repeatCount="indefinite" fill="hold" grpId="0" nodeType="withEffect">
                                  <p:stCondLst>
                                    <p:cond delay="1100"/>
                                  </p:stCondLst>
                                  <p:childTnLst>
                                    <p:animMotion origin="layout" path="M -4.46731E-6 -4.56059E-6 L 0.04012 1.24908 " pathEditMode="relative" rAng="0" ptsTypes="AA">
                                      <p:cBhvr>
                                        <p:cTn id="62" dur="6000" fill="hold"/>
                                        <p:tgtEl>
                                          <p:spTgt spid="18"/>
                                        </p:tgtEl>
                                        <p:attrNameLst>
                                          <p:attrName>ppt_x</p:attrName>
                                          <p:attrName>ppt_y</p:attrName>
                                        </p:attrNameLst>
                                      </p:cBhvr>
                                      <p:rCtr x="2006" y="62442"/>
                                    </p:animMotion>
                                  </p:childTnLst>
                                </p:cTn>
                              </p:par>
                              <p:par>
                                <p:cTn id="63" presetID="42" presetClass="path" presetSubtype="0" repeatCount="indefinite" fill="hold" grpId="0" nodeType="withEffect">
                                  <p:stCondLst>
                                    <p:cond delay="900"/>
                                  </p:stCondLst>
                                  <p:childTnLst>
                                    <p:animMotion origin="layout" path="M -0.08159 -0.17445 L -0.02482 1.21944 " pathEditMode="relative" rAng="0" ptsTypes="AA">
                                      <p:cBhvr>
                                        <p:cTn id="64" dur="4500" fill="hold"/>
                                        <p:tgtEl>
                                          <p:spTgt spid="23"/>
                                        </p:tgtEl>
                                        <p:attrNameLst>
                                          <p:attrName>ppt_x</p:attrName>
                                          <p:attrName>ppt_y</p:attrName>
                                        </p:attrNameLst>
                                      </p:cBhvr>
                                      <p:rCtr x="2830" y="69694"/>
                                    </p:animMotion>
                                  </p:childTnLst>
                                </p:cTn>
                              </p:par>
                              <p:par>
                                <p:cTn id="65" presetID="42" presetClass="path" presetSubtype="0" repeatCount="indefinite" fill="hold" grpId="0" nodeType="withEffect">
                                  <p:stCondLst>
                                    <p:cond delay="1200"/>
                                  </p:stCondLst>
                                  <p:childTnLst>
                                    <p:animMotion origin="layout" path="M 0.06864 -0.49145 L 0.16137 1.22363 " pathEditMode="relative" rAng="0" ptsTypes="AA">
                                      <p:cBhvr>
                                        <p:cTn id="66" dur="6500" fill="hold"/>
                                        <p:tgtEl>
                                          <p:spTgt spid="24"/>
                                        </p:tgtEl>
                                        <p:attrNameLst>
                                          <p:attrName>ppt_x</p:attrName>
                                          <p:attrName>ppt_y</p:attrName>
                                        </p:attrNameLst>
                                      </p:cBhvr>
                                      <p:rCtr x="4637" y="85754"/>
                                    </p:animMotion>
                                  </p:childTnLst>
                                </p:cTn>
                              </p:par>
                              <p:par>
                                <p:cTn id="67" presetID="42" presetClass="path" presetSubtype="0" repeatCount="indefinite" fill="hold" grpId="0" nodeType="withEffect">
                                  <p:stCondLst>
                                    <p:cond delay="500"/>
                                  </p:stCondLst>
                                  <p:childTnLst>
                                    <p:animMotion origin="layout" path="M 0.096 -0.26333 L 0.15104 1.11 " pathEditMode="relative" rAng="0" ptsTypes="AA">
                                      <p:cBhvr>
                                        <p:cTn id="68" dur="5000" fill="hold"/>
                                        <p:tgtEl>
                                          <p:spTgt spid="25"/>
                                        </p:tgtEl>
                                        <p:attrNameLst>
                                          <p:attrName>ppt_x</p:attrName>
                                          <p:attrName>ppt_y</p:attrName>
                                        </p:attrNameLst>
                                      </p:cBhvr>
                                      <p:rCtr x="2743" y="68667"/>
                                    </p:animMotion>
                                  </p:childTnLst>
                                </p:cTn>
                              </p:par>
                              <p:par>
                                <p:cTn id="69" presetID="8" presetClass="emph" presetSubtype="0" repeatCount="indefinite" fill="hold" grpId="1" nodeType="withEffect">
                                  <p:stCondLst>
                                    <p:cond delay="0"/>
                                  </p:stCondLst>
                                  <p:childTnLst>
                                    <p:animRot by="21600000">
                                      <p:cBhvr>
                                        <p:cTn id="70" dur="5000" fill="hold"/>
                                        <p:tgtEl>
                                          <p:spTgt spid="17"/>
                                        </p:tgtEl>
                                        <p:attrNameLst>
                                          <p:attrName>r</p:attrName>
                                        </p:attrNameLst>
                                      </p:cBhvr>
                                    </p:animRot>
                                  </p:childTnLst>
                                </p:cTn>
                              </p:par>
                              <p:par>
                                <p:cTn id="71" presetID="8" presetClass="emph" presetSubtype="0" repeatCount="indefinite" fill="hold" grpId="1" nodeType="withEffect">
                                  <p:stCondLst>
                                    <p:cond delay="0"/>
                                  </p:stCondLst>
                                  <p:childTnLst>
                                    <p:animRot by="21600000">
                                      <p:cBhvr>
                                        <p:cTn id="72" dur="4000" fill="hold"/>
                                        <p:tgtEl>
                                          <p:spTgt spid="18"/>
                                        </p:tgtEl>
                                        <p:attrNameLst>
                                          <p:attrName>r</p:attrName>
                                        </p:attrNameLst>
                                      </p:cBhvr>
                                    </p:animRot>
                                  </p:childTnLst>
                                </p:cTn>
                              </p:par>
                              <p:par>
                                <p:cTn id="73" presetID="8" presetClass="emph" presetSubtype="0" repeatCount="indefinite" fill="hold" grpId="1" nodeType="withEffect">
                                  <p:stCondLst>
                                    <p:cond delay="0"/>
                                  </p:stCondLst>
                                  <p:childTnLst>
                                    <p:animRot by="21600000">
                                      <p:cBhvr>
                                        <p:cTn id="74" dur="3000" fill="hold"/>
                                        <p:tgtEl>
                                          <p:spTgt spid="23"/>
                                        </p:tgtEl>
                                        <p:attrNameLst>
                                          <p:attrName>r</p:attrName>
                                        </p:attrNameLst>
                                      </p:cBhvr>
                                    </p:animRot>
                                  </p:childTnLst>
                                </p:cTn>
                              </p:par>
                              <p:par>
                                <p:cTn id="75" presetID="8" presetClass="emph" presetSubtype="0" repeatCount="indefinite" fill="hold" grpId="1" nodeType="withEffect">
                                  <p:stCondLst>
                                    <p:cond delay="0"/>
                                  </p:stCondLst>
                                  <p:childTnLst>
                                    <p:animRot by="21600000">
                                      <p:cBhvr>
                                        <p:cTn id="76" dur="2000" fill="hold"/>
                                        <p:tgtEl>
                                          <p:spTgt spid="24"/>
                                        </p:tgtEl>
                                        <p:attrNameLst>
                                          <p:attrName>r</p:attrName>
                                        </p:attrNameLst>
                                      </p:cBhvr>
                                    </p:animRot>
                                  </p:childTnLst>
                                </p:cTn>
                              </p:par>
                              <p:par>
                                <p:cTn id="77" presetID="8" presetClass="emph" presetSubtype="0" repeatCount="indefinite" fill="hold" grpId="1" nodeType="withEffect">
                                  <p:stCondLst>
                                    <p:cond delay="0"/>
                                  </p:stCondLst>
                                  <p:childTnLst>
                                    <p:animRot by="21600000">
                                      <p:cBhvr>
                                        <p:cTn id="78" dur="2500" fill="hold"/>
                                        <p:tgtEl>
                                          <p:spTgt spid="25"/>
                                        </p:tgtEl>
                                        <p:attrNameLst>
                                          <p:attrName>r</p:attrName>
                                        </p:attrNameLst>
                                      </p:cBhvr>
                                    </p:animRot>
                                  </p:childTnLst>
                                </p:cTn>
                              </p:par>
                              <p:par>
                                <p:cTn id="79" presetID="10" presetClass="entr" presetSubtype="0" repeatCount="indefinite" fill="hold" grpId="2"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10"/>
                                        <p:tgtEl>
                                          <p:spTgt spid="17"/>
                                        </p:tgtEl>
                                      </p:cBhvr>
                                    </p:animEffect>
                                  </p:childTnLst>
                                </p:cTn>
                              </p:par>
                              <p:par>
                                <p:cTn id="82" presetID="10" presetClass="entr" presetSubtype="0" repeatCount="indefinite" fill="hold" grpId="2"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10"/>
                                        <p:tgtEl>
                                          <p:spTgt spid="18"/>
                                        </p:tgtEl>
                                      </p:cBhvr>
                                    </p:animEffect>
                                  </p:childTnLst>
                                </p:cTn>
                              </p:par>
                              <p:par>
                                <p:cTn id="85" presetID="10" presetClass="entr" presetSubtype="0" repeatCount="indefinite" fill="hold" grpId="2"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10"/>
                                        <p:tgtEl>
                                          <p:spTgt spid="23"/>
                                        </p:tgtEl>
                                      </p:cBhvr>
                                    </p:animEffect>
                                  </p:childTnLst>
                                </p:cTn>
                              </p:par>
                              <p:par>
                                <p:cTn id="88" presetID="10" presetClass="entr" presetSubtype="0" repeatCount="indefinite" fill="hold" grpId="2"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10"/>
                                        <p:tgtEl>
                                          <p:spTgt spid="24"/>
                                        </p:tgtEl>
                                      </p:cBhvr>
                                    </p:animEffect>
                                  </p:childTnLst>
                                </p:cTn>
                              </p:par>
                              <p:par>
                                <p:cTn id="91" presetID="10" presetClass="entr" presetSubtype="0" repeatCount="indefinite" fill="hold" grpId="2"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10"/>
                                        <p:tgtEl>
                                          <p:spTgt spid="25"/>
                                        </p:tgtEl>
                                      </p:cBhvr>
                                    </p:animEffect>
                                  </p:childTnLst>
                                </p:cTn>
                              </p:par>
                              <p:par>
                                <p:cTn id="94" presetID="42" presetClass="path" presetSubtype="0" repeatCount="indefinite" fill="hold" grpId="0" nodeType="withEffect">
                                  <p:stCondLst>
                                    <p:cond delay="2700"/>
                                  </p:stCondLst>
                                  <p:childTnLst>
                                    <p:animMotion origin="layout" path="M 4.57411E-6 2.30342E-6 L 0.06538 1.17807 " pathEditMode="relative" rAng="0" ptsTypes="AA">
                                      <p:cBhvr>
                                        <p:cTn id="95" dur="6000" fill="hold"/>
                                        <p:tgtEl>
                                          <p:spTgt spid="28"/>
                                        </p:tgtEl>
                                        <p:attrNameLst>
                                          <p:attrName>ppt_x</p:attrName>
                                          <p:attrName>ppt_y</p:attrName>
                                        </p:attrNameLst>
                                      </p:cBhvr>
                                      <p:rCtr x="3269" y="58904"/>
                                    </p:animMotion>
                                  </p:childTnLst>
                                </p:cTn>
                              </p:par>
                              <p:par>
                                <p:cTn id="96" presetID="42" presetClass="path" presetSubtype="0" repeatCount="indefinite" fill="hold" grpId="0" nodeType="withEffect">
                                  <p:stCondLst>
                                    <p:cond delay="0"/>
                                  </p:stCondLst>
                                  <p:childTnLst>
                                    <p:animMotion origin="layout" path="M 0.07435 0.0044 L 0.04791 1.20811 " pathEditMode="relative" rAng="0" ptsTypes="AA">
                                      <p:cBhvr>
                                        <p:cTn id="97" dur="6750" fill="hold"/>
                                        <p:tgtEl>
                                          <p:spTgt spid="29"/>
                                        </p:tgtEl>
                                        <p:attrNameLst>
                                          <p:attrName>ppt_x</p:attrName>
                                          <p:attrName>ppt_y</p:attrName>
                                        </p:attrNameLst>
                                      </p:cBhvr>
                                      <p:rCtr x="-1328" y="60185"/>
                                    </p:animMotion>
                                  </p:childTnLst>
                                </p:cTn>
                              </p:par>
                              <p:par>
                                <p:cTn id="98" presetID="42" presetClass="path" presetSubtype="0" repeatCount="indefinite" fill="hold" grpId="0" nodeType="withEffect">
                                  <p:stCondLst>
                                    <p:cond delay="1800"/>
                                  </p:stCondLst>
                                  <p:childTnLst>
                                    <p:animMotion origin="layout" path="M -0.14983 -0.17445 L -0.1283 1.21944 " pathEditMode="relative" rAng="0" ptsTypes="AA">
                                      <p:cBhvr>
                                        <p:cTn id="99" dur="6000" fill="hold"/>
                                        <p:tgtEl>
                                          <p:spTgt spid="31"/>
                                        </p:tgtEl>
                                        <p:attrNameLst>
                                          <p:attrName>ppt_x</p:attrName>
                                          <p:attrName>ppt_y</p:attrName>
                                        </p:attrNameLst>
                                      </p:cBhvr>
                                      <p:rCtr x="1076" y="69694"/>
                                    </p:animMotion>
                                  </p:childTnLst>
                                </p:cTn>
                              </p:par>
                              <p:par>
                                <p:cTn id="100" presetID="42" presetClass="path" presetSubtype="0" repeatCount="indefinite" fill="hold" grpId="0" nodeType="withEffect">
                                  <p:stCondLst>
                                    <p:cond delay="2800"/>
                                  </p:stCondLst>
                                  <p:childTnLst>
                                    <p:animMotion origin="layout" path="M 0.06759 -0.49145 L 0.05118 1.21322 " pathEditMode="relative" rAng="0" ptsTypes="AA">
                                      <p:cBhvr>
                                        <p:cTn id="101" dur="4750" fill="hold"/>
                                        <p:tgtEl>
                                          <p:spTgt spid="32"/>
                                        </p:tgtEl>
                                        <p:attrNameLst>
                                          <p:attrName>ppt_x</p:attrName>
                                          <p:attrName>ppt_y</p:attrName>
                                        </p:attrNameLst>
                                      </p:cBhvr>
                                      <p:rCtr x="-821" y="85222"/>
                                    </p:animMotion>
                                  </p:childTnLst>
                                </p:cTn>
                              </p:par>
                              <p:par>
                                <p:cTn id="102" presetID="8" presetClass="emph" presetSubtype="0" repeatCount="indefinite" fill="hold" grpId="1" nodeType="withEffect">
                                  <p:stCondLst>
                                    <p:cond delay="0"/>
                                  </p:stCondLst>
                                  <p:childTnLst>
                                    <p:animRot by="21600000">
                                      <p:cBhvr>
                                        <p:cTn id="103" dur="5000" fill="hold"/>
                                        <p:tgtEl>
                                          <p:spTgt spid="28"/>
                                        </p:tgtEl>
                                        <p:attrNameLst>
                                          <p:attrName>r</p:attrName>
                                        </p:attrNameLst>
                                      </p:cBhvr>
                                    </p:animRot>
                                  </p:childTnLst>
                                </p:cTn>
                              </p:par>
                              <p:par>
                                <p:cTn id="104" presetID="8" presetClass="emph" presetSubtype="0" repeatCount="indefinite" fill="hold" grpId="1" nodeType="withEffect">
                                  <p:stCondLst>
                                    <p:cond delay="0"/>
                                  </p:stCondLst>
                                  <p:childTnLst>
                                    <p:animRot by="21600000">
                                      <p:cBhvr>
                                        <p:cTn id="105" dur="4000" fill="hold"/>
                                        <p:tgtEl>
                                          <p:spTgt spid="29"/>
                                        </p:tgtEl>
                                        <p:attrNameLst>
                                          <p:attrName>r</p:attrName>
                                        </p:attrNameLst>
                                      </p:cBhvr>
                                    </p:animRot>
                                  </p:childTnLst>
                                </p:cTn>
                              </p:par>
                              <p:par>
                                <p:cTn id="106" presetID="8" presetClass="emph" presetSubtype="0" repeatCount="indefinite" fill="hold" grpId="1" nodeType="withEffect">
                                  <p:stCondLst>
                                    <p:cond delay="0"/>
                                  </p:stCondLst>
                                  <p:childTnLst>
                                    <p:animRot by="21600000">
                                      <p:cBhvr>
                                        <p:cTn id="107" dur="3000" fill="hold"/>
                                        <p:tgtEl>
                                          <p:spTgt spid="31"/>
                                        </p:tgtEl>
                                        <p:attrNameLst>
                                          <p:attrName>r</p:attrName>
                                        </p:attrNameLst>
                                      </p:cBhvr>
                                    </p:animRot>
                                  </p:childTnLst>
                                </p:cTn>
                              </p:par>
                              <p:par>
                                <p:cTn id="108" presetID="8" presetClass="emph" presetSubtype="0" repeatCount="indefinite" fill="hold" grpId="1" nodeType="withEffect">
                                  <p:stCondLst>
                                    <p:cond delay="0"/>
                                  </p:stCondLst>
                                  <p:childTnLst>
                                    <p:animRot by="21600000">
                                      <p:cBhvr>
                                        <p:cTn id="109" dur="2000" fill="hold"/>
                                        <p:tgtEl>
                                          <p:spTgt spid="32"/>
                                        </p:tgtEl>
                                        <p:attrNameLst>
                                          <p:attrName>r</p:attrName>
                                        </p:attrNameLst>
                                      </p:cBhvr>
                                    </p:animRot>
                                  </p:childTnLst>
                                </p:cTn>
                              </p:par>
                              <p:par>
                                <p:cTn id="110" presetID="10" presetClass="entr" presetSubtype="0" repeatCount="indefinite" fill="hold" grpId="2"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10"/>
                                        <p:tgtEl>
                                          <p:spTgt spid="28"/>
                                        </p:tgtEl>
                                      </p:cBhvr>
                                    </p:animEffect>
                                  </p:childTnLst>
                                </p:cTn>
                              </p:par>
                              <p:par>
                                <p:cTn id="113" presetID="10" presetClass="entr" presetSubtype="0" repeatCount="indefinite" fill="hold" grpId="2" nodeType="with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fade">
                                      <p:cBhvr>
                                        <p:cTn id="115" dur="10"/>
                                        <p:tgtEl>
                                          <p:spTgt spid="29"/>
                                        </p:tgtEl>
                                      </p:cBhvr>
                                    </p:animEffect>
                                  </p:childTnLst>
                                </p:cTn>
                              </p:par>
                              <p:par>
                                <p:cTn id="116" presetID="10" presetClass="entr" presetSubtype="0" repeatCount="indefinite" fill="hold" grpId="2" nodeType="with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fade">
                                      <p:cBhvr>
                                        <p:cTn id="118" dur="10"/>
                                        <p:tgtEl>
                                          <p:spTgt spid="31"/>
                                        </p:tgtEl>
                                      </p:cBhvr>
                                    </p:animEffect>
                                  </p:childTnLst>
                                </p:cTn>
                              </p:par>
                              <p:par>
                                <p:cTn id="119" presetID="10" presetClass="entr" presetSubtype="0" repeatCount="indefinite" fill="hold" grpId="2" nodeType="with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fade">
                                      <p:cBhvr>
                                        <p:cTn id="121" dur="10"/>
                                        <p:tgtEl>
                                          <p:spTgt spid="32"/>
                                        </p:tgtEl>
                                      </p:cBhvr>
                                    </p:animEffect>
                                  </p:childTnLst>
                                </p:cTn>
                              </p:par>
                              <p:par>
                                <p:cTn id="122" presetID="42" presetClass="path" presetSubtype="0" repeatCount="indefinite" fill="hold" grpId="0" nodeType="withEffect">
                                  <p:stCondLst>
                                    <p:cond delay="0"/>
                                  </p:stCondLst>
                                  <p:childTnLst>
                                    <p:animMotion origin="layout" path="M -4.21203E-6 -1.35985E-6 L 0.03504 1.11633 " pathEditMode="relative" rAng="0" ptsTypes="AA">
                                      <p:cBhvr>
                                        <p:cTn id="123" dur="5000" fill="hold"/>
                                        <p:tgtEl>
                                          <p:spTgt spid="33"/>
                                        </p:tgtEl>
                                        <p:attrNameLst>
                                          <p:attrName>ppt_x</p:attrName>
                                          <p:attrName>ppt_y</p:attrName>
                                        </p:attrNameLst>
                                      </p:cBhvr>
                                      <p:rCtr x="1745" y="55805"/>
                                    </p:animMotion>
                                  </p:childTnLst>
                                </p:cTn>
                              </p:par>
                              <p:par>
                                <p:cTn id="124" presetID="42" presetClass="path" presetSubtype="0" repeatCount="indefinite" fill="hold" grpId="0" nodeType="withEffect">
                                  <p:stCondLst>
                                    <p:cond delay="1200"/>
                                  </p:stCondLst>
                                  <p:childTnLst>
                                    <p:animMotion origin="layout" path="M 0.06863 -0.49191 L 0.15537 1.28052 " pathEditMode="relative" rAng="0" ptsTypes="AA">
                                      <p:cBhvr>
                                        <p:cTn id="125" dur="6500" fill="hold"/>
                                        <p:tgtEl>
                                          <p:spTgt spid="34"/>
                                        </p:tgtEl>
                                        <p:attrNameLst>
                                          <p:attrName>ppt_x</p:attrName>
                                          <p:attrName>ppt_y</p:attrName>
                                        </p:attrNameLst>
                                      </p:cBhvr>
                                      <p:rCtr x="4337" y="88622"/>
                                    </p:animMotion>
                                  </p:childTnLst>
                                </p:cTn>
                              </p:par>
                              <p:par>
                                <p:cTn id="126" presetID="42" presetClass="path" presetSubtype="0" repeatCount="indefinite" fill="hold" grpId="0" nodeType="withEffect">
                                  <p:stCondLst>
                                    <p:cond delay="500"/>
                                  </p:stCondLst>
                                  <p:childTnLst>
                                    <p:animMotion origin="layout" path="M 0.09598 -0.26342 L 0.1585 1.17692 " pathEditMode="relative" rAng="0" ptsTypes="AA">
                                      <p:cBhvr>
                                        <p:cTn id="127" dur="5000" fill="hold"/>
                                        <p:tgtEl>
                                          <p:spTgt spid="35"/>
                                        </p:tgtEl>
                                        <p:attrNameLst>
                                          <p:attrName>ppt_x</p:attrName>
                                          <p:attrName>ppt_y</p:attrName>
                                        </p:attrNameLst>
                                      </p:cBhvr>
                                      <p:rCtr x="3126" y="72017"/>
                                    </p:animMotion>
                                  </p:childTnLst>
                                </p:cTn>
                              </p:par>
                              <p:par>
                                <p:cTn id="128" presetID="42" presetClass="path" presetSubtype="0" repeatCount="indefinite" fill="hold" grpId="0" nodeType="withEffect">
                                  <p:stCondLst>
                                    <p:cond delay="1500"/>
                                  </p:stCondLst>
                                  <p:childTnLst>
                                    <p:animMotion origin="layout" path="M 0.00117 -0.17113 L 0.07333 1.20606 " pathEditMode="relative" rAng="0" ptsTypes="AA">
                                      <p:cBhvr>
                                        <p:cTn id="129" dur="5800" fill="hold"/>
                                        <p:tgtEl>
                                          <p:spTgt spid="36"/>
                                        </p:tgtEl>
                                        <p:attrNameLst>
                                          <p:attrName>ppt_x</p:attrName>
                                          <p:attrName>ppt_y</p:attrName>
                                        </p:attrNameLst>
                                      </p:cBhvr>
                                      <p:rCtr x="3608" y="68848"/>
                                    </p:animMotion>
                                  </p:childTnLst>
                                </p:cTn>
                              </p:par>
                              <p:par>
                                <p:cTn id="130" presetID="8" presetClass="emph" presetSubtype="0" repeatCount="indefinite" fill="hold" grpId="1" nodeType="withEffect">
                                  <p:stCondLst>
                                    <p:cond delay="0"/>
                                  </p:stCondLst>
                                  <p:childTnLst>
                                    <p:animRot by="21600000">
                                      <p:cBhvr>
                                        <p:cTn id="131" dur="5000" fill="hold"/>
                                        <p:tgtEl>
                                          <p:spTgt spid="33"/>
                                        </p:tgtEl>
                                        <p:attrNameLst>
                                          <p:attrName>r</p:attrName>
                                        </p:attrNameLst>
                                      </p:cBhvr>
                                    </p:animRot>
                                  </p:childTnLst>
                                </p:cTn>
                              </p:par>
                              <p:par>
                                <p:cTn id="132" presetID="8" presetClass="emph" presetSubtype="0" repeatCount="indefinite" fill="hold" grpId="1" nodeType="withEffect">
                                  <p:stCondLst>
                                    <p:cond delay="0"/>
                                  </p:stCondLst>
                                  <p:childTnLst>
                                    <p:animRot by="21600000">
                                      <p:cBhvr>
                                        <p:cTn id="133" dur="2000" fill="hold"/>
                                        <p:tgtEl>
                                          <p:spTgt spid="34"/>
                                        </p:tgtEl>
                                        <p:attrNameLst>
                                          <p:attrName>r</p:attrName>
                                        </p:attrNameLst>
                                      </p:cBhvr>
                                    </p:animRot>
                                  </p:childTnLst>
                                </p:cTn>
                              </p:par>
                              <p:par>
                                <p:cTn id="134" presetID="8" presetClass="emph" presetSubtype="0" repeatCount="indefinite" fill="hold" grpId="1" nodeType="withEffect">
                                  <p:stCondLst>
                                    <p:cond delay="0"/>
                                  </p:stCondLst>
                                  <p:childTnLst>
                                    <p:animRot by="21600000">
                                      <p:cBhvr>
                                        <p:cTn id="135" dur="2500" fill="hold"/>
                                        <p:tgtEl>
                                          <p:spTgt spid="35"/>
                                        </p:tgtEl>
                                        <p:attrNameLst>
                                          <p:attrName>r</p:attrName>
                                        </p:attrNameLst>
                                      </p:cBhvr>
                                    </p:animRot>
                                  </p:childTnLst>
                                </p:cTn>
                              </p:par>
                              <p:par>
                                <p:cTn id="136" presetID="8" presetClass="emph" presetSubtype="0" repeatCount="indefinite" fill="hold" grpId="1" nodeType="withEffect">
                                  <p:stCondLst>
                                    <p:cond delay="0"/>
                                  </p:stCondLst>
                                  <p:childTnLst>
                                    <p:animRot by="21600000">
                                      <p:cBhvr>
                                        <p:cTn id="137" dur="3500" fill="hold"/>
                                        <p:tgtEl>
                                          <p:spTgt spid="36"/>
                                        </p:tgtEl>
                                        <p:attrNameLst>
                                          <p:attrName>r</p:attrName>
                                        </p:attrNameLst>
                                      </p:cBhvr>
                                    </p:animRot>
                                  </p:childTnLst>
                                </p:cTn>
                              </p:par>
                              <p:par>
                                <p:cTn id="138" presetID="10" presetClass="entr" presetSubtype="0" repeatCount="indefinite" fill="hold" grpId="2" nodeType="with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fade">
                                      <p:cBhvr>
                                        <p:cTn id="140" dur="10"/>
                                        <p:tgtEl>
                                          <p:spTgt spid="33"/>
                                        </p:tgtEl>
                                      </p:cBhvr>
                                    </p:animEffect>
                                  </p:childTnLst>
                                </p:cTn>
                              </p:par>
                              <p:par>
                                <p:cTn id="141" presetID="10" presetClass="entr" presetSubtype="0" repeatCount="indefinite" fill="hold" grpId="2" nodeType="withEffect">
                                  <p:stCondLst>
                                    <p:cond delay="0"/>
                                  </p:stCondLst>
                                  <p:childTnLst>
                                    <p:set>
                                      <p:cBhvr>
                                        <p:cTn id="142" dur="1" fill="hold">
                                          <p:stCondLst>
                                            <p:cond delay="0"/>
                                          </p:stCondLst>
                                        </p:cTn>
                                        <p:tgtEl>
                                          <p:spTgt spid="34"/>
                                        </p:tgtEl>
                                        <p:attrNameLst>
                                          <p:attrName>style.visibility</p:attrName>
                                        </p:attrNameLst>
                                      </p:cBhvr>
                                      <p:to>
                                        <p:strVal val="visible"/>
                                      </p:to>
                                    </p:set>
                                    <p:animEffect transition="in" filter="fade">
                                      <p:cBhvr>
                                        <p:cTn id="143" dur="10"/>
                                        <p:tgtEl>
                                          <p:spTgt spid="34"/>
                                        </p:tgtEl>
                                      </p:cBhvr>
                                    </p:animEffect>
                                  </p:childTnLst>
                                </p:cTn>
                              </p:par>
                              <p:par>
                                <p:cTn id="144" presetID="10" presetClass="entr" presetSubtype="0" repeatCount="indefinite" fill="hold" grpId="2" nodeType="with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fade">
                                      <p:cBhvr>
                                        <p:cTn id="146" dur="10"/>
                                        <p:tgtEl>
                                          <p:spTgt spid="35"/>
                                        </p:tgtEl>
                                      </p:cBhvr>
                                    </p:animEffect>
                                  </p:childTnLst>
                                </p:cTn>
                              </p:par>
                              <p:par>
                                <p:cTn id="147" presetID="10" presetClass="entr" presetSubtype="0" repeatCount="indefinite" fill="hold" grpId="2" nodeType="withEffect">
                                  <p:stCondLst>
                                    <p:cond delay="0"/>
                                  </p:stCondLst>
                                  <p:childTnLst>
                                    <p:set>
                                      <p:cBhvr>
                                        <p:cTn id="148" dur="1" fill="hold">
                                          <p:stCondLst>
                                            <p:cond delay="0"/>
                                          </p:stCondLst>
                                        </p:cTn>
                                        <p:tgtEl>
                                          <p:spTgt spid="36"/>
                                        </p:tgtEl>
                                        <p:attrNameLst>
                                          <p:attrName>style.visibility</p:attrName>
                                        </p:attrNameLst>
                                      </p:cBhvr>
                                      <p:to>
                                        <p:strVal val="visible"/>
                                      </p:to>
                                    </p:set>
                                    <p:animEffect transition="in" filter="fade">
                                      <p:cBhvr>
                                        <p:cTn id="149" dur="10"/>
                                        <p:tgtEl>
                                          <p:spTgt spid="36"/>
                                        </p:tgtEl>
                                      </p:cBhvr>
                                    </p:animEffect>
                                  </p:childTnLst>
                                </p:cTn>
                              </p:par>
                              <p:par>
                                <p:cTn id="150" presetID="42" presetClass="path" presetSubtype="0" repeatCount="indefinite" fill="hold" grpId="0" nodeType="withEffect">
                                  <p:stCondLst>
                                    <p:cond delay="2700"/>
                                  </p:stCondLst>
                                  <p:childTnLst>
                                    <p:animMotion origin="layout" path="M -5.78276E-7 -1.35985E-6 L 0.07242 1.14778 " pathEditMode="relative" rAng="0" ptsTypes="AA">
                                      <p:cBhvr>
                                        <p:cTn id="151" dur="6000" fill="hold"/>
                                        <p:tgtEl>
                                          <p:spTgt spid="37"/>
                                        </p:tgtEl>
                                        <p:attrNameLst>
                                          <p:attrName>ppt_x</p:attrName>
                                          <p:attrName>ppt_y</p:attrName>
                                        </p:attrNameLst>
                                      </p:cBhvr>
                                      <p:rCtr x="3621" y="57377"/>
                                    </p:animMotion>
                                  </p:childTnLst>
                                </p:cTn>
                              </p:par>
                              <p:par>
                                <p:cTn id="152" presetID="42" presetClass="path" presetSubtype="0" repeatCount="indefinite" fill="hold" grpId="0" nodeType="withEffect">
                                  <p:stCondLst>
                                    <p:cond delay="2800"/>
                                  </p:stCondLst>
                                  <p:childTnLst>
                                    <p:animMotion origin="layout" path="M 0.06747 -0.49145 L 0.0452 1.28052 " pathEditMode="relative" rAng="0" ptsTypes="AA">
                                      <p:cBhvr>
                                        <p:cTn id="153" dur="4750" fill="hold"/>
                                        <p:tgtEl>
                                          <p:spTgt spid="38"/>
                                        </p:tgtEl>
                                        <p:attrNameLst>
                                          <p:attrName>ppt_x</p:attrName>
                                          <p:attrName>ppt_y</p:attrName>
                                        </p:attrNameLst>
                                      </p:cBhvr>
                                      <p:rCtr x="-1120" y="88599"/>
                                    </p:animMotion>
                                  </p:childTnLst>
                                </p:cTn>
                              </p:par>
                              <p:par>
                                <p:cTn id="154" presetID="42" presetClass="path" presetSubtype="0" repeatCount="indefinite" fill="hold" grpId="0" nodeType="withEffect">
                                  <p:stCondLst>
                                    <p:cond delay="1400"/>
                                  </p:stCondLst>
                                  <p:childTnLst>
                                    <p:animMotion origin="layout" path="M 0.16953 -0.32662 L 0.2431 1.18842 " pathEditMode="relative" rAng="0" ptsTypes="AA">
                                      <p:cBhvr>
                                        <p:cTn id="155" dur="8250" fill="hold"/>
                                        <p:tgtEl>
                                          <p:spTgt spid="39"/>
                                        </p:tgtEl>
                                        <p:attrNameLst>
                                          <p:attrName>ppt_x</p:attrName>
                                          <p:attrName>ppt_y</p:attrName>
                                        </p:attrNameLst>
                                      </p:cBhvr>
                                      <p:rCtr x="3672" y="75741"/>
                                    </p:animMotion>
                                  </p:childTnLst>
                                </p:cTn>
                              </p:par>
                              <p:par>
                                <p:cTn id="156" presetID="8" presetClass="emph" presetSubtype="0" repeatCount="indefinite" fill="hold" grpId="1" nodeType="withEffect">
                                  <p:stCondLst>
                                    <p:cond delay="0"/>
                                  </p:stCondLst>
                                  <p:childTnLst>
                                    <p:animRot by="21600000">
                                      <p:cBhvr>
                                        <p:cTn id="157" dur="5000" fill="hold"/>
                                        <p:tgtEl>
                                          <p:spTgt spid="37"/>
                                        </p:tgtEl>
                                        <p:attrNameLst>
                                          <p:attrName>r</p:attrName>
                                        </p:attrNameLst>
                                      </p:cBhvr>
                                    </p:animRot>
                                  </p:childTnLst>
                                </p:cTn>
                              </p:par>
                              <p:par>
                                <p:cTn id="158" presetID="8" presetClass="emph" presetSubtype="0" repeatCount="indefinite" fill="hold" grpId="1" nodeType="withEffect">
                                  <p:stCondLst>
                                    <p:cond delay="0"/>
                                  </p:stCondLst>
                                  <p:childTnLst>
                                    <p:animRot by="21600000">
                                      <p:cBhvr>
                                        <p:cTn id="159" dur="2000" fill="hold"/>
                                        <p:tgtEl>
                                          <p:spTgt spid="38"/>
                                        </p:tgtEl>
                                        <p:attrNameLst>
                                          <p:attrName>r</p:attrName>
                                        </p:attrNameLst>
                                      </p:cBhvr>
                                    </p:animRot>
                                  </p:childTnLst>
                                </p:cTn>
                              </p:par>
                              <p:par>
                                <p:cTn id="160" presetID="8" presetClass="emph" presetSubtype="0" repeatCount="indefinite" fill="hold" grpId="1" nodeType="withEffect">
                                  <p:stCondLst>
                                    <p:cond delay="0"/>
                                  </p:stCondLst>
                                  <p:childTnLst>
                                    <p:animRot by="21600000">
                                      <p:cBhvr>
                                        <p:cTn id="161" dur="2500" fill="hold"/>
                                        <p:tgtEl>
                                          <p:spTgt spid="39"/>
                                        </p:tgtEl>
                                        <p:attrNameLst>
                                          <p:attrName>r</p:attrName>
                                        </p:attrNameLst>
                                      </p:cBhvr>
                                    </p:animRot>
                                  </p:childTnLst>
                                </p:cTn>
                              </p:par>
                              <p:par>
                                <p:cTn id="162" presetID="10" presetClass="entr" presetSubtype="0" repeatCount="indefinite" fill="hold" grpId="2" nodeType="withEffect">
                                  <p:stCondLst>
                                    <p:cond delay="0"/>
                                  </p:stCondLst>
                                  <p:childTnLst>
                                    <p:set>
                                      <p:cBhvr>
                                        <p:cTn id="163" dur="1" fill="hold">
                                          <p:stCondLst>
                                            <p:cond delay="0"/>
                                          </p:stCondLst>
                                        </p:cTn>
                                        <p:tgtEl>
                                          <p:spTgt spid="37"/>
                                        </p:tgtEl>
                                        <p:attrNameLst>
                                          <p:attrName>style.visibility</p:attrName>
                                        </p:attrNameLst>
                                      </p:cBhvr>
                                      <p:to>
                                        <p:strVal val="visible"/>
                                      </p:to>
                                    </p:set>
                                    <p:animEffect transition="in" filter="fade">
                                      <p:cBhvr>
                                        <p:cTn id="164" dur="10"/>
                                        <p:tgtEl>
                                          <p:spTgt spid="37"/>
                                        </p:tgtEl>
                                      </p:cBhvr>
                                    </p:animEffect>
                                  </p:childTnLst>
                                </p:cTn>
                              </p:par>
                              <p:par>
                                <p:cTn id="165" presetID="10" presetClass="entr" presetSubtype="0" repeatCount="indefinite" fill="hold" grpId="2" nodeType="withEffect">
                                  <p:stCondLst>
                                    <p:cond delay="0"/>
                                  </p:stCondLst>
                                  <p:childTnLst>
                                    <p:set>
                                      <p:cBhvr>
                                        <p:cTn id="166" dur="1" fill="hold">
                                          <p:stCondLst>
                                            <p:cond delay="0"/>
                                          </p:stCondLst>
                                        </p:cTn>
                                        <p:tgtEl>
                                          <p:spTgt spid="38"/>
                                        </p:tgtEl>
                                        <p:attrNameLst>
                                          <p:attrName>style.visibility</p:attrName>
                                        </p:attrNameLst>
                                      </p:cBhvr>
                                      <p:to>
                                        <p:strVal val="visible"/>
                                      </p:to>
                                    </p:set>
                                    <p:animEffect transition="in" filter="fade">
                                      <p:cBhvr>
                                        <p:cTn id="167" dur="10"/>
                                        <p:tgtEl>
                                          <p:spTgt spid="38"/>
                                        </p:tgtEl>
                                      </p:cBhvr>
                                    </p:animEffect>
                                  </p:childTnLst>
                                </p:cTn>
                              </p:par>
                              <p:par>
                                <p:cTn id="168" presetID="10" presetClass="entr" presetSubtype="0" repeatCount="indefinite" fill="hold" grpId="2" nodeType="withEffect">
                                  <p:stCondLst>
                                    <p:cond delay="0"/>
                                  </p:stCondLst>
                                  <p:childTnLst>
                                    <p:set>
                                      <p:cBhvr>
                                        <p:cTn id="169" dur="1" fill="hold">
                                          <p:stCondLst>
                                            <p:cond delay="0"/>
                                          </p:stCondLst>
                                        </p:cTn>
                                        <p:tgtEl>
                                          <p:spTgt spid="39"/>
                                        </p:tgtEl>
                                        <p:attrNameLst>
                                          <p:attrName>style.visibility</p:attrName>
                                        </p:attrNameLst>
                                      </p:cBhvr>
                                      <p:to>
                                        <p:strVal val="visible"/>
                                      </p:to>
                                    </p:set>
                                    <p:animEffect transition="in" filter="fade">
                                      <p:cBhvr>
                                        <p:cTn id="170" dur="10"/>
                                        <p:tgtEl>
                                          <p:spTgt spid="39"/>
                                        </p:tgtEl>
                                      </p:cBhvr>
                                    </p:animEffect>
                                  </p:childTnLst>
                                </p:cTn>
                              </p:par>
                              <p:par>
                                <p:cTn id="171" presetID="42" presetClass="path" presetSubtype="0" repeatCount="indefinite" fill="hold" grpId="0" nodeType="withEffect">
                                  <p:stCondLst>
                                    <p:cond delay="0"/>
                                  </p:stCondLst>
                                  <p:childTnLst>
                                    <p:animMotion origin="layout" path="M 2.54493E-6 3.72803E-6 L 0.02917 1.12187 " pathEditMode="relative" rAng="0" ptsTypes="AA">
                                      <p:cBhvr>
                                        <p:cTn id="172" dur="5000" fill="hold"/>
                                        <p:tgtEl>
                                          <p:spTgt spid="40"/>
                                        </p:tgtEl>
                                        <p:attrNameLst>
                                          <p:attrName>ppt_x</p:attrName>
                                          <p:attrName>ppt_y</p:attrName>
                                        </p:attrNameLst>
                                      </p:cBhvr>
                                      <p:rCtr x="1459" y="56082"/>
                                    </p:animMotion>
                                  </p:childTnLst>
                                </p:cTn>
                              </p:par>
                              <p:par>
                                <p:cTn id="173" presetID="42" presetClass="path" presetSubtype="0" repeatCount="indefinite" fill="hold" grpId="0" nodeType="withEffect">
                                  <p:stCondLst>
                                    <p:cond delay="1100"/>
                                  </p:stCondLst>
                                  <p:childTnLst>
                                    <p:animMotion origin="layout" path="M -4.58713E-6 -3.95005E-6 L 0.03817 1.20722 " pathEditMode="relative" rAng="0" ptsTypes="AA">
                                      <p:cBhvr>
                                        <p:cTn id="174" dur="6000" fill="hold"/>
                                        <p:tgtEl>
                                          <p:spTgt spid="41"/>
                                        </p:tgtEl>
                                        <p:attrNameLst>
                                          <p:attrName>ppt_x</p:attrName>
                                          <p:attrName>ppt_y</p:attrName>
                                        </p:attrNameLst>
                                      </p:cBhvr>
                                      <p:rCtr x="1902" y="60361"/>
                                    </p:animMotion>
                                  </p:childTnLst>
                                </p:cTn>
                              </p:par>
                              <p:par>
                                <p:cTn id="175" presetID="42" presetClass="path" presetSubtype="0" repeatCount="indefinite" fill="hold" grpId="0" nodeType="withEffect">
                                  <p:stCondLst>
                                    <p:cond delay="900"/>
                                  </p:stCondLst>
                                  <p:childTnLst>
                                    <p:animMotion origin="layout" path="M -0.08159 -0.17445 L -0.02482 1.21944 " pathEditMode="relative" rAng="0" ptsTypes="AA">
                                      <p:cBhvr>
                                        <p:cTn id="176" dur="4500" fill="hold"/>
                                        <p:tgtEl>
                                          <p:spTgt spid="42"/>
                                        </p:tgtEl>
                                        <p:attrNameLst>
                                          <p:attrName>ppt_x</p:attrName>
                                          <p:attrName>ppt_y</p:attrName>
                                        </p:attrNameLst>
                                      </p:cBhvr>
                                      <p:rCtr x="2830" y="69694"/>
                                    </p:animMotion>
                                  </p:childTnLst>
                                </p:cTn>
                              </p:par>
                              <p:par>
                                <p:cTn id="177" presetID="42" presetClass="path" presetSubtype="0" repeatCount="indefinite" fill="hold" grpId="0" nodeType="withEffect">
                                  <p:stCondLst>
                                    <p:cond delay="1200"/>
                                  </p:stCondLst>
                                  <p:childTnLst>
                                    <p:animMotion origin="layout" path="M 0.06864 -0.49191 L 0.15955 1.17136 " pathEditMode="relative" rAng="0" ptsTypes="AA">
                                      <p:cBhvr>
                                        <p:cTn id="178" dur="6500" fill="hold"/>
                                        <p:tgtEl>
                                          <p:spTgt spid="43"/>
                                        </p:tgtEl>
                                        <p:attrNameLst>
                                          <p:attrName>ppt_x</p:attrName>
                                          <p:attrName>ppt_y</p:attrName>
                                        </p:attrNameLst>
                                      </p:cBhvr>
                                      <p:rCtr x="4545" y="83164"/>
                                    </p:animMotion>
                                  </p:childTnLst>
                                </p:cTn>
                              </p:par>
                              <p:par>
                                <p:cTn id="179" presetID="42" presetClass="path" presetSubtype="0" repeatCount="indefinite" fill="hold" grpId="0" nodeType="withEffect">
                                  <p:stCondLst>
                                    <p:cond delay="500"/>
                                  </p:stCondLst>
                                  <p:childTnLst>
                                    <p:animMotion origin="layout" path="M 0.096 -0.26333 L 0.15104 1.11 " pathEditMode="relative" rAng="0" ptsTypes="AA">
                                      <p:cBhvr>
                                        <p:cTn id="180" dur="5000" fill="hold"/>
                                        <p:tgtEl>
                                          <p:spTgt spid="44"/>
                                        </p:tgtEl>
                                        <p:attrNameLst>
                                          <p:attrName>ppt_x</p:attrName>
                                          <p:attrName>ppt_y</p:attrName>
                                        </p:attrNameLst>
                                      </p:cBhvr>
                                      <p:rCtr x="2743" y="68667"/>
                                    </p:animMotion>
                                  </p:childTnLst>
                                </p:cTn>
                              </p:par>
                              <p:par>
                                <p:cTn id="181" presetID="42" presetClass="path" presetSubtype="0" repeatCount="indefinite" fill="hold" grpId="0" nodeType="withEffect">
                                  <p:stCondLst>
                                    <p:cond delay="1500"/>
                                  </p:stCondLst>
                                  <p:childTnLst>
                                    <p:animMotion origin="layout" path="M 0.00118 -0.17114 L 0.06864 1.19473 " pathEditMode="relative" rAng="0" ptsTypes="AA">
                                      <p:cBhvr>
                                        <p:cTn id="182" dur="5800" fill="hold"/>
                                        <p:tgtEl>
                                          <p:spTgt spid="45"/>
                                        </p:tgtEl>
                                        <p:attrNameLst>
                                          <p:attrName>ppt_x</p:attrName>
                                          <p:attrName>ppt_y</p:attrName>
                                        </p:attrNameLst>
                                      </p:cBhvr>
                                      <p:rCtr x="3373" y="68293"/>
                                    </p:animMotion>
                                  </p:childTnLst>
                                </p:cTn>
                              </p:par>
                              <p:par>
                                <p:cTn id="183" presetID="8" presetClass="emph" presetSubtype="0" repeatCount="indefinite" fill="hold" grpId="1" nodeType="withEffect">
                                  <p:stCondLst>
                                    <p:cond delay="0"/>
                                  </p:stCondLst>
                                  <p:childTnLst>
                                    <p:animRot by="21600000">
                                      <p:cBhvr>
                                        <p:cTn id="184" dur="5000" fill="hold"/>
                                        <p:tgtEl>
                                          <p:spTgt spid="40"/>
                                        </p:tgtEl>
                                        <p:attrNameLst>
                                          <p:attrName>r</p:attrName>
                                        </p:attrNameLst>
                                      </p:cBhvr>
                                    </p:animRot>
                                  </p:childTnLst>
                                </p:cTn>
                              </p:par>
                              <p:par>
                                <p:cTn id="185" presetID="8" presetClass="emph" presetSubtype="0" repeatCount="indefinite" fill="hold" grpId="1" nodeType="withEffect">
                                  <p:stCondLst>
                                    <p:cond delay="0"/>
                                  </p:stCondLst>
                                  <p:childTnLst>
                                    <p:animRot by="21600000">
                                      <p:cBhvr>
                                        <p:cTn id="186" dur="4000" fill="hold"/>
                                        <p:tgtEl>
                                          <p:spTgt spid="41"/>
                                        </p:tgtEl>
                                        <p:attrNameLst>
                                          <p:attrName>r</p:attrName>
                                        </p:attrNameLst>
                                      </p:cBhvr>
                                    </p:animRot>
                                  </p:childTnLst>
                                </p:cTn>
                              </p:par>
                              <p:par>
                                <p:cTn id="187" presetID="8" presetClass="emph" presetSubtype="0" repeatCount="indefinite" fill="hold" grpId="1" nodeType="withEffect">
                                  <p:stCondLst>
                                    <p:cond delay="0"/>
                                  </p:stCondLst>
                                  <p:childTnLst>
                                    <p:animRot by="21600000">
                                      <p:cBhvr>
                                        <p:cTn id="188" dur="3000" fill="hold"/>
                                        <p:tgtEl>
                                          <p:spTgt spid="42"/>
                                        </p:tgtEl>
                                        <p:attrNameLst>
                                          <p:attrName>r</p:attrName>
                                        </p:attrNameLst>
                                      </p:cBhvr>
                                    </p:animRot>
                                  </p:childTnLst>
                                </p:cTn>
                              </p:par>
                              <p:par>
                                <p:cTn id="189" presetID="8" presetClass="emph" presetSubtype="0" repeatCount="indefinite" fill="hold" grpId="1" nodeType="withEffect">
                                  <p:stCondLst>
                                    <p:cond delay="0"/>
                                  </p:stCondLst>
                                  <p:childTnLst>
                                    <p:animRot by="21600000">
                                      <p:cBhvr>
                                        <p:cTn id="190" dur="2000" fill="hold"/>
                                        <p:tgtEl>
                                          <p:spTgt spid="43"/>
                                        </p:tgtEl>
                                        <p:attrNameLst>
                                          <p:attrName>r</p:attrName>
                                        </p:attrNameLst>
                                      </p:cBhvr>
                                    </p:animRot>
                                  </p:childTnLst>
                                </p:cTn>
                              </p:par>
                              <p:par>
                                <p:cTn id="191" presetID="8" presetClass="emph" presetSubtype="0" repeatCount="indefinite" fill="hold" grpId="1" nodeType="withEffect">
                                  <p:stCondLst>
                                    <p:cond delay="0"/>
                                  </p:stCondLst>
                                  <p:childTnLst>
                                    <p:animRot by="21600000">
                                      <p:cBhvr>
                                        <p:cTn id="192" dur="2500" fill="hold"/>
                                        <p:tgtEl>
                                          <p:spTgt spid="44"/>
                                        </p:tgtEl>
                                        <p:attrNameLst>
                                          <p:attrName>r</p:attrName>
                                        </p:attrNameLst>
                                      </p:cBhvr>
                                    </p:animRot>
                                  </p:childTnLst>
                                </p:cTn>
                              </p:par>
                              <p:par>
                                <p:cTn id="193" presetID="8" presetClass="emph" presetSubtype="0" repeatCount="indefinite" fill="hold" grpId="1" nodeType="withEffect">
                                  <p:stCondLst>
                                    <p:cond delay="0"/>
                                  </p:stCondLst>
                                  <p:childTnLst>
                                    <p:animRot by="21600000">
                                      <p:cBhvr>
                                        <p:cTn id="194" dur="3500" fill="hold"/>
                                        <p:tgtEl>
                                          <p:spTgt spid="45"/>
                                        </p:tgtEl>
                                        <p:attrNameLst>
                                          <p:attrName>r</p:attrName>
                                        </p:attrNameLst>
                                      </p:cBhvr>
                                    </p:animRot>
                                  </p:childTnLst>
                                </p:cTn>
                              </p:par>
                              <p:par>
                                <p:cTn id="195" presetID="10" presetClass="entr" presetSubtype="0" repeatCount="indefinite" fill="hold" grpId="2" nodeType="withEffect">
                                  <p:stCondLst>
                                    <p:cond delay="0"/>
                                  </p:stCondLst>
                                  <p:childTnLst>
                                    <p:set>
                                      <p:cBhvr>
                                        <p:cTn id="196" dur="1" fill="hold">
                                          <p:stCondLst>
                                            <p:cond delay="0"/>
                                          </p:stCondLst>
                                        </p:cTn>
                                        <p:tgtEl>
                                          <p:spTgt spid="40"/>
                                        </p:tgtEl>
                                        <p:attrNameLst>
                                          <p:attrName>style.visibility</p:attrName>
                                        </p:attrNameLst>
                                      </p:cBhvr>
                                      <p:to>
                                        <p:strVal val="visible"/>
                                      </p:to>
                                    </p:set>
                                    <p:animEffect transition="in" filter="fade">
                                      <p:cBhvr>
                                        <p:cTn id="197" dur="10"/>
                                        <p:tgtEl>
                                          <p:spTgt spid="40"/>
                                        </p:tgtEl>
                                      </p:cBhvr>
                                    </p:animEffect>
                                  </p:childTnLst>
                                </p:cTn>
                              </p:par>
                              <p:par>
                                <p:cTn id="198" presetID="10" presetClass="entr" presetSubtype="0" repeatCount="indefinite" fill="hold" grpId="2" nodeType="withEffect">
                                  <p:stCondLst>
                                    <p:cond delay="0"/>
                                  </p:stCondLst>
                                  <p:childTnLst>
                                    <p:set>
                                      <p:cBhvr>
                                        <p:cTn id="199" dur="1" fill="hold">
                                          <p:stCondLst>
                                            <p:cond delay="0"/>
                                          </p:stCondLst>
                                        </p:cTn>
                                        <p:tgtEl>
                                          <p:spTgt spid="41"/>
                                        </p:tgtEl>
                                        <p:attrNameLst>
                                          <p:attrName>style.visibility</p:attrName>
                                        </p:attrNameLst>
                                      </p:cBhvr>
                                      <p:to>
                                        <p:strVal val="visible"/>
                                      </p:to>
                                    </p:set>
                                    <p:animEffect transition="in" filter="fade">
                                      <p:cBhvr>
                                        <p:cTn id="200" dur="10"/>
                                        <p:tgtEl>
                                          <p:spTgt spid="41"/>
                                        </p:tgtEl>
                                      </p:cBhvr>
                                    </p:animEffect>
                                  </p:childTnLst>
                                </p:cTn>
                              </p:par>
                              <p:par>
                                <p:cTn id="201" presetID="10" presetClass="entr" presetSubtype="0" repeatCount="indefinite" fill="hold" grpId="2" nodeType="withEffect">
                                  <p:stCondLst>
                                    <p:cond delay="0"/>
                                  </p:stCondLst>
                                  <p:childTnLst>
                                    <p:set>
                                      <p:cBhvr>
                                        <p:cTn id="202" dur="1" fill="hold">
                                          <p:stCondLst>
                                            <p:cond delay="0"/>
                                          </p:stCondLst>
                                        </p:cTn>
                                        <p:tgtEl>
                                          <p:spTgt spid="42"/>
                                        </p:tgtEl>
                                        <p:attrNameLst>
                                          <p:attrName>style.visibility</p:attrName>
                                        </p:attrNameLst>
                                      </p:cBhvr>
                                      <p:to>
                                        <p:strVal val="visible"/>
                                      </p:to>
                                    </p:set>
                                    <p:animEffect transition="in" filter="fade">
                                      <p:cBhvr>
                                        <p:cTn id="203" dur="10"/>
                                        <p:tgtEl>
                                          <p:spTgt spid="42"/>
                                        </p:tgtEl>
                                      </p:cBhvr>
                                    </p:animEffect>
                                  </p:childTnLst>
                                </p:cTn>
                              </p:par>
                              <p:par>
                                <p:cTn id="204" presetID="10" presetClass="entr" presetSubtype="0" repeatCount="indefinite" fill="hold" grpId="2" nodeType="withEffect">
                                  <p:stCondLst>
                                    <p:cond delay="0"/>
                                  </p:stCondLst>
                                  <p:childTnLst>
                                    <p:set>
                                      <p:cBhvr>
                                        <p:cTn id="205" dur="1" fill="hold">
                                          <p:stCondLst>
                                            <p:cond delay="0"/>
                                          </p:stCondLst>
                                        </p:cTn>
                                        <p:tgtEl>
                                          <p:spTgt spid="43"/>
                                        </p:tgtEl>
                                        <p:attrNameLst>
                                          <p:attrName>style.visibility</p:attrName>
                                        </p:attrNameLst>
                                      </p:cBhvr>
                                      <p:to>
                                        <p:strVal val="visible"/>
                                      </p:to>
                                    </p:set>
                                    <p:animEffect transition="in" filter="fade">
                                      <p:cBhvr>
                                        <p:cTn id="206" dur="10"/>
                                        <p:tgtEl>
                                          <p:spTgt spid="43"/>
                                        </p:tgtEl>
                                      </p:cBhvr>
                                    </p:animEffect>
                                  </p:childTnLst>
                                </p:cTn>
                              </p:par>
                              <p:par>
                                <p:cTn id="207" presetID="10" presetClass="entr" presetSubtype="0" repeatCount="indefinite" fill="hold" grpId="2" nodeType="withEffect">
                                  <p:stCondLst>
                                    <p:cond delay="0"/>
                                  </p:stCondLst>
                                  <p:childTnLst>
                                    <p:set>
                                      <p:cBhvr>
                                        <p:cTn id="208" dur="1" fill="hold">
                                          <p:stCondLst>
                                            <p:cond delay="0"/>
                                          </p:stCondLst>
                                        </p:cTn>
                                        <p:tgtEl>
                                          <p:spTgt spid="44"/>
                                        </p:tgtEl>
                                        <p:attrNameLst>
                                          <p:attrName>style.visibility</p:attrName>
                                        </p:attrNameLst>
                                      </p:cBhvr>
                                      <p:to>
                                        <p:strVal val="visible"/>
                                      </p:to>
                                    </p:set>
                                    <p:animEffect transition="in" filter="fade">
                                      <p:cBhvr>
                                        <p:cTn id="209" dur="10"/>
                                        <p:tgtEl>
                                          <p:spTgt spid="44"/>
                                        </p:tgtEl>
                                      </p:cBhvr>
                                    </p:animEffect>
                                  </p:childTnLst>
                                </p:cTn>
                              </p:par>
                              <p:par>
                                <p:cTn id="210" presetID="10" presetClass="entr" presetSubtype="0" repeatCount="indefinite" fill="hold" grpId="2" nodeType="withEffect">
                                  <p:stCondLst>
                                    <p:cond delay="0"/>
                                  </p:stCondLst>
                                  <p:childTnLst>
                                    <p:set>
                                      <p:cBhvr>
                                        <p:cTn id="211" dur="1" fill="hold">
                                          <p:stCondLst>
                                            <p:cond delay="0"/>
                                          </p:stCondLst>
                                        </p:cTn>
                                        <p:tgtEl>
                                          <p:spTgt spid="45"/>
                                        </p:tgtEl>
                                        <p:attrNameLst>
                                          <p:attrName>style.visibility</p:attrName>
                                        </p:attrNameLst>
                                      </p:cBhvr>
                                      <p:to>
                                        <p:strVal val="visible"/>
                                      </p:to>
                                    </p:set>
                                    <p:animEffect transition="in" filter="fade">
                                      <p:cBhvr>
                                        <p:cTn id="212" dur="10"/>
                                        <p:tgtEl>
                                          <p:spTgt spid="45"/>
                                        </p:tgtEl>
                                      </p:cBhvr>
                                    </p:animEffect>
                                  </p:childTnLst>
                                </p:cTn>
                              </p:par>
                              <p:par>
                                <p:cTn id="213" presetID="42" presetClass="path" presetSubtype="0" repeatCount="indefinite" fill="hold" grpId="0" nodeType="withEffect">
                                  <p:stCondLst>
                                    <p:cond delay="0"/>
                                  </p:stCondLst>
                                  <p:childTnLst>
                                    <p:animMotion origin="layout" path="M 0.07431 0.00444 L 0.05122 1.16361 " pathEditMode="relative" rAng="0" ptsTypes="AA">
                                      <p:cBhvr>
                                        <p:cTn id="214" dur="6750" fill="hold"/>
                                        <p:tgtEl>
                                          <p:spTgt spid="46"/>
                                        </p:tgtEl>
                                        <p:attrNameLst>
                                          <p:attrName>ppt_x</p:attrName>
                                          <p:attrName>ppt_y</p:attrName>
                                        </p:attrNameLst>
                                      </p:cBhvr>
                                      <p:rCtr x="-1163" y="57944"/>
                                    </p:animMotion>
                                  </p:childTnLst>
                                </p:cTn>
                              </p:par>
                              <p:par>
                                <p:cTn id="215" presetID="42" presetClass="path" presetSubtype="0" repeatCount="indefinite" fill="hold" grpId="0" nodeType="withEffect">
                                  <p:stCondLst>
                                    <p:cond delay="1800"/>
                                  </p:stCondLst>
                                  <p:childTnLst>
                                    <p:animMotion origin="layout" path="M -0.14991 -0.17437 L -0.06343 1.22132 " pathEditMode="relative" rAng="0" ptsTypes="AA">
                                      <p:cBhvr>
                                        <p:cTn id="216" dur="6000" fill="hold"/>
                                        <p:tgtEl>
                                          <p:spTgt spid="47"/>
                                        </p:tgtEl>
                                        <p:attrNameLst>
                                          <p:attrName>ppt_x</p:attrName>
                                          <p:attrName>ppt_y</p:attrName>
                                        </p:attrNameLst>
                                      </p:cBhvr>
                                      <p:rCtr x="4324" y="69773"/>
                                    </p:animMotion>
                                  </p:childTnLst>
                                </p:cTn>
                              </p:par>
                              <p:par>
                                <p:cTn id="217" presetID="42" presetClass="path" presetSubtype="0" repeatCount="indefinite" fill="hold" grpId="0" nodeType="withEffect">
                                  <p:stCondLst>
                                    <p:cond delay="2800"/>
                                  </p:stCondLst>
                                  <p:childTnLst>
                                    <p:animMotion origin="layout" path="M 0.06753 -0.49194 L 0.05555 1.15834 " pathEditMode="relative" rAng="0" ptsTypes="AA">
                                      <p:cBhvr>
                                        <p:cTn id="218" dur="4750" fill="hold"/>
                                        <p:tgtEl>
                                          <p:spTgt spid="48"/>
                                        </p:tgtEl>
                                        <p:attrNameLst>
                                          <p:attrName>ppt_x</p:attrName>
                                          <p:attrName>ppt_y</p:attrName>
                                        </p:attrNameLst>
                                      </p:cBhvr>
                                      <p:rCtr x="-608" y="82500"/>
                                    </p:animMotion>
                                  </p:childTnLst>
                                </p:cTn>
                              </p:par>
                              <p:par>
                                <p:cTn id="219" presetID="8" presetClass="emph" presetSubtype="0" repeatCount="indefinite" fill="hold" grpId="1" nodeType="withEffect">
                                  <p:stCondLst>
                                    <p:cond delay="0"/>
                                  </p:stCondLst>
                                  <p:childTnLst>
                                    <p:animRot by="21600000">
                                      <p:cBhvr>
                                        <p:cTn id="220" dur="4000" fill="hold"/>
                                        <p:tgtEl>
                                          <p:spTgt spid="46"/>
                                        </p:tgtEl>
                                        <p:attrNameLst>
                                          <p:attrName>r</p:attrName>
                                        </p:attrNameLst>
                                      </p:cBhvr>
                                    </p:animRot>
                                  </p:childTnLst>
                                </p:cTn>
                              </p:par>
                              <p:par>
                                <p:cTn id="221" presetID="8" presetClass="emph" presetSubtype="0" repeatCount="indefinite" fill="hold" grpId="1" nodeType="withEffect">
                                  <p:stCondLst>
                                    <p:cond delay="0"/>
                                  </p:stCondLst>
                                  <p:childTnLst>
                                    <p:animRot by="21600000">
                                      <p:cBhvr>
                                        <p:cTn id="222" dur="3000" fill="hold"/>
                                        <p:tgtEl>
                                          <p:spTgt spid="47"/>
                                        </p:tgtEl>
                                        <p:attrNameLst>
                                          <p:attrName>r</p:attrName>
                                        </p:attrNameLst>
                                      </p:cBhvr>
                                    </p:animRot>
                                  </p:childTnLst>
                                </p:cTn>
                              </p:par>
                              <p:par>
                                <p:cTn id="223" presetID="8" presetClass="emph" presetSubtype="0" repeatCount="indefinite" fill="hold" grpId="1" nodeType="withEffect">
                                  <p:stCondLst>
                                    <p:cond delay="0"/>
                                  </p:stCondLst>
                                  <p:childTnLst>
                                    <p:animRot by="21600000">
                                      <p:cBhvr>
                                        <p:cTn id="224" dur="2000" fill="hold"/>
                                        <p:tgtEl>
                                          <p:spTgt spid="48"/>
                                        </p:tgtEl>
                                        <p:attrNameLst>
                                          <p:attrName>r</p:attrName>
                                        </p:attrNameLst>
                                      </p:cBhvr>
                                    </p:animRot>
                                  </p:childTnLst>
                                </p:cTn>
                              </p:par>
                              <p:par>
                                <p:cTn id="225" presetID="10" presetClass="entr" presetSubtype="0" repeatCount="indefinite" fill="hold" grpId="2" nodeType="withEffect">
                                  <p:stCondLst>
                                    <p:cond delay="0"/>
                                  </p:stCondLst>
                                  <p:childTnLst>
                                    <p:set>
                                      <p:cBhvr>
                                        <p:cTn id="226" dur="1" fill="hold">
                                          <p:stCondLst>
                                            <p:cond delay="0"/>
                                          </p:stCondLst>
                                        </p:cTn>
                                        <p:tgtEl>
                                          <p:spTgt spid="46"/>
                                        </p:tgtEl>
                                        <p:attrNameLst>
                                          <p:attrName>style.visibility</p:attrName>
                                        </p:attrNameLst>
                                      </p:cBhvr>
                                      <p:to>
                                        <p:strVal val="visible"/>
                                      </p:to>
                                    </p:set>
                                    <p:animEffect transition="in" filter="fade">
                                      <p:cBhvr>
                                        <p:cTn id="227" dur="10"/>
                                        <p:tgtEl>
                                          <p:spTgt spid="46"/>
                                        </p:tgtEl>
                                      </p:cBhvr>
                                    </p:animEffect>
                                  </p:childTnLst>
                                </p:cTn>
                              </p:par>
                              <p:par>
                                <p:cTn id="228" presetID="10" presetClass="entr" presetSubtype="0" repeatCount="indefinite" fill="hold" grpId="2" nodeType="withEffect">
                                  <p:stCondLst>
                                    <p:cond delay="0"/>
                                  </p:stCondLst>
                                  <p:childTnLst>
                                    <p:set>
                                      <p:cBhvr>
                                        <p:cTn id="229" dur="1" fill="hold">
                                          <p:stCondLst>
                                            <p:cond delay="0"/>
                                          </p:stCondLst>
                                        </p:cTn>
                                        <p:tgtEl>
                                          <p:spTgt spid="47"/>
                                        </p:tgtEl>
                                        <p:attrNameLst>
                                          <p:attrName>style.visibility</p:attrName>
                                        </p:attrNameLst>
                                      </p:cBhvr>
                                      <p:to>
                                        <p:strVal val="visible"/>
                                      </p:to>
                                    </p:set>
                                    <p:animEffect transition="in" filter="fade">
                                      <p:cBhvr>
                                        <p:cTn id="230" dur="10"/>
                                        <p:tgtEl>
                                          <p:spTgt spid="47"/>
                                        </p:tgtEl>
                                      </p:cBhvr>
                                    </p:animEffect>
                                  </p:childTnLst>
                                </p:cTn>
                              </p:par>
                              <p:par>
                                <p:cTn id="231" presetID="10" presetClass="entr" presetSubtype="0" repeatCount="indefinite" fill="hold" grpId="2" nodeType="withEffect">
                                  <p:stCondLst>
                                    <p:cond delay="0"/>
                                  </p:stCondLst>
                                  <p:childTnLst>
                                    <p:set>
                                      <p:cBhvr>
                                        <p:cTn id="232" dur="1" fill="hold">
                                          <p:stCondLst>
                                            <p:cond delay="0"/>
                                          </p:stCondLst>
                                        </p:cTn>
                                        <p:tgtEl>
                                          <p:spTgt spid="48"/>
                                        </p:tgtEl>
                                        <p:attrNameLst>
                                          <p:attrName>style.visibility</p:attrName>
                                        </p:attrNameLst>
                                      </p:cBhvr>
                                      <p:to>
                                        <p:strVal val="visible"/>
                                      </p:to>
                                    </p:set>
                                    <p:animEffect transition="in" filter="fade">
                                      <p:cBhvr>
                                        <p:cTn id="233" dur="10"/>
                                        <p:tgtEl>
                                          <p:spTgt spid="48"/>
                                        </p:tgtEl>
                                      </p:cBhvr>
                                    </p:animEffect>
                                  </p:childTnLst>
                                </p:cTn>
                              </p:par>
                              <p:par>
                                <p:cTn id="234" presetID="42" presetClass="path" presetSubtype="0" repeatCount="indefinite" fill="hold" grpId="0" nodeType="withEffect">
                                  <p:stCondLst>
                                    <p:cond delay="0"/>
                                  </p:stCondLst>
                                  <p:childTnLst>
                                    <p:animMotion origin="layout" path="M 2.08333E-6 1.11111E-6 L 0.03502 1.14884 " pathEditMode="relative" rAng="0" ptsTypes="AA">
                                      <p:cBhvr>
                                        <p:cTn id="235" dur="5000" fill="hold"/>
                                        <p:tgtEl>
                                          <p:spTgt spid="49"/>
                                        </p:tgtEl>
                                        <p:attrNameLst>
                                          <p:attrName>ppt_x</p:attrName>
                                          <p:attrName>ppt_y</p:attrName>
                                        </p:attrNameLst>
                                      </p:cBhvr>
                                      <p:rCtr x="1745" y="57431"/>
                                    </p:animMotion>
                                  </p:childTnLst>
                                </p:cTn>
                              </p:par>
                              <p:par>
                                <p:cTn id="236" presetID="42" presetClass="path" presetSubtype="0" repeatCount="indefinite" fill="hold" grpId="0" nodeType="withEffect">
                                  <p:stCondLst>
                                    <p:cond delay="900"/>
                                  </p:stCondLst>
                                  <p:childTnLst>
                                    <p:animMotion origin="layout" path="M -0.08159 -0.17445 L -0.02482 1.21944 " pathEditMode="relative" rAng="0" ptsTypes="AA">
                                      <p:cBhvr>
                                        <p:cTn id="237" dur="4500" fill="hold"/>
                                        <p:tgtEl>
                                          <p:spTgt spid="50"/>
                                        </p:tgtEl>
                                        <p:attrNameLst>
                                          <p:attrName>ppt_x</p:attrName>
                                          <p:attrName>ppt_y</p:attrName>
                                        </p:attrNameLst>
                                      </p:cBhvr>
                                      <p:rCtr x="2830" y="69694"/>
                                    </p:animMotion>
                                  </p:childTnLst>
                                </p:cTn>
                              </p:par>
                              <p:par>
                                <p:cTn id="238" presetID="42" presetClass="path" presetSubtype="0" repeatCount="indefinite" fill="hold" grpId="0" nodeType="withEffect">
                                  <p:stCondLst>
                                    <p:cond delay="500"/>
                                  </p:stCondLst>
                                  <p:childTnLst>
                                    <p:animMotion origin="layout" path="M 0.09599 -0.26318 L 0.1533 1.13853 " pathEditMode="relative" rAng="0" ptsTypes="AA">
                                      <p:cBhvr>
                                        <p:cTn id="239" dur="5000" fill="hold"/>
                                        <p:tgtEl>
                                          <p:spTgt spid="51"/>
                                        </p:tgtEl>
                                        <p:attrNameLst>
                                          <p:attrName>ppt_x</p:attrName>
                                          <p:attrName>ppt_y</p:attrName>
                                        </p:attrNameLst>
                                      </p:cBhvr>
                                      <p:rCtr x="2865" y="70074"/>
                                    </p:animMotion>
                                  </p:childTnLst>
                                </p:cTn>
                              </p:par>
                              <p:par>
                                <p:cTn id="240" presetID="42" presetClass="path" presetSubtype="0" repeatCount="indefinite" fill="hold" grpId="0" nodeType="withEffect">
                                  <p:stCondLst>
                                    <p:cond delay="1500"/>
                                  </p:stCondLst>
                                  <p:childTnLst>
                                    <p:animMotion origin="layout" path="M 0.00111 -0.17108 L 0.0707 1.12451 " pathEditMode="relative" rAng="0" ptsTypes="AA">
                                      <p:cBhvr>
                                        <p:cTn id="241" dur="5800" fill="hold"/>
                                        <p:tgtEl>
                                          <p:spTgt spid="52"/>
                                        </p:tgtEl>
                                        <p:attrNameLst>
                                          <p:attrName>ppt_x</p:attrName>
                                          <p:attrName>ppt_y</p:attrName>
                                        </p:attrNameLst>
                                      </p:cBhvr>
                                      <p:rCtr x="3473" y="64779"/>
                                    </p:animMotion>
                                  </p:childTnLst>
                                </p:cTn>
                              </p:par>
                              <p:par>
                                <p:cTn id="242" presetID="8" presetClass="emph" presetSubtype="0" repeatCount="indefinite" fill="hold" grpId="1" nodeType="withEffect">
                                  <p:stCondLst>
                                    <p:cond delay="0"/>
                                  </p:stCondLst>
                                  <p:childTnLst>
                                    <p:animRot by="21600000">
                                      <p:cBhvr>
                                        <p:cTn id="243" dur="5000" fill="hold"/>
                                        <p:tgtEl>
                                          <p:spTgt spid="49"/>
                                        </p:tgtEl>
                                        <p:attrNameLst>
                                          <p:attrName>r</p:attrName>
                                        </p:attrNameLst>
                                      </p:cBhvr>
                                    </p:animRot>
                                  </p:childTnLst>
                                </p:cTn>
                              </p:par>
                              <p:par>
                                <p:cTn id="244" presetID="8" presetClass="emph" presetSubtype="0" repeatCount="indefinite" fill="hold" grpId="1" nodeType="withEffect">
                                  <p:stCondLst>
                                    <p:cond delay="0"/>
                                  </p:stCondLst>
                                  <p:childTnLst>
                                    <p:animRot by="21600000">
                                      <p:cBhvr>
                                        <p:cTn id="245" dur="3000" fill="hold"/>
                                        <p:tgtEl>
                                          <p:spTgt spid="50"/>
                                        </p:tgtEl>
                                        <p:attrNameLst>
                                          <p:attrName>r</p:attrName>
                                        </p:attrNameLst>
                                      </p:cBhvr>
                                    </p:animRot>
                                  </p:childTnLst>
                                </p:cTn>
                              </p:par>
                              <p:par>
                                <p:cTn id="246" presetID="8" presetClass="emph" presetSubtype="0" repeatCount="indefinite" fill="hold" grpId="1" nodeType="withEffect">
                                  <p:stCondLst>
                                    <p:cond delay="0"/>
                                  </p:stCondLst>
                                  <p:childTnLst>
                                    <p:animRot by="21600000">
                                      <p:cBhvr>
                                        <p:cTn id="247" dur="2500" fill="hold"/>
                                        <p:tgtEl>
                                          <p:spTgt spid="51"/>
                                        </p:tgtEl>
                                        <p:attrNameLst>
                                          <p:attrName>r</p:attrName>
                                        </p:attrNameLst>
                                      </p:cBhvr>
                                    </p:animRot>
                                  </p:childTnLst>
                                </p:cTn>
                              </p:par>
                              <p:par>
                                <p:cTn id="248" presetID="8" presetClass="emph" presetSubtype="0" repeatCount="indefinite" fill="hold" grpId="1" nodeType="withEffect">
                                  <p:stCondLst>
                                    <p:cond delay="0"/>
                                  </p:stCondLst>
                                  <p:childTnLst>
                                    <p:animRot by="21600000">
                                      <p:cBhvr>
                                        <p:cTn id="249" dur="3500" fill="hold"/>
                                        <p:tgtEl>
                                          <p:spTgt spid="52"/>
                                        </p:tgtEl>
                                        <p:attrNameLst>
                                          <p:attrName>r</p:attrName>
                                        </p:attrNameLst>
                                      </p:cBhvr>
                                    </p:animRot>
                                  </p:childTnLst>
                                </p:cTn>
                              </p:par>
                              <p:par>
                                <p:cTn id="250" presetID="10" presetClass="entr" presetSubtype="0" repeatCount="indefinite" fill="hold" grpId="2" nodeType="withEffect">
                                  <p:stCondLst>
                                    <p:cond delay="0"/>
                                  </p:stCondLst>
                                  <p:childTnLst>
                                    <p:set>
                                      <p:cBhvr>
                                        <p:cTn id="251" dur="1" fill="hold">
                                          <p:stCondLst>
                                            <p:cond delay="0"/>
                                          </p:stCondLst>
                                        </p:cTn>
                                        <p:tgtEl>
                                          <p:spTgt spid="49"/>
                                        </p:tgtEl>
                                        <p:attrNameLst>
                                          <p:attrName>style.visibility</p:attrName>
                                        </p:attrNameLst>
                                      </p:cBhvr>
                                      <p:to>
                                        <p:strVal val="visible"/>
                                      </p:to>
                                    </p:set>
                                    <p:animEffect transition="in" filter="fade">
                                      <p:cBhvr>
                                        <p:cTn id="252" dur="10"/>
                                        <p:tgtEl>
                                          <p:spTgt spid="49"/>
                                        </p:tgtEl>
                                      </p:cBhvr>
                                    </p:animEffect>
                                  </p:childTnLst>
                                </p:cTn>
                              </p:par>
                              <p:par>
                                <p:cTn id="253" presetID="10" presetClass="entr" presetSubtype="0" repeatCount="indefinite" fill="hold" grpId="2" nodeType="withEffect">
                                  <p:stCondLst>
                                    <p:cond delay="0"/>
                                  </p:stCondLst>
                                  <p:childTnLst>
                                    <p:set>
                                      <p:cBhvr>
                                        <p:cTn id="254" dur="1" fill="hold">
                                          <p:stCondLst>
                                            <p:cond delay="0"/>
                                          </p:stCondLst>
                                        </p:cTn>
                                        <p:tgtEl>
                                          <p:spTgt spid="50"/>
                                        </p:tgtEl>
                                        <p:attrNameLst>
                                          <p:attrName>style.visibility</p:attrName>
                                        </p:attrNameLst>
                                      </p:cBhvr>
                                      <p:to>
                                        <p:strVal val="visible"/>
                                      </p:to>
                                    </p:set>
                                    <p:animEffect transition="in" filter="fade">
                                      <p:cBhvr>
                                        <p:cTn id="255" dur="10"/>
                                        <p:tgtEl>
                                          <p:spTgt spid="50"/>
                                        </p:tgtEl>
                                      </p:cBhvr>
                                    </p:animEffect>
                                  </p:childTnLst>
                                </p:cTn>
                              </p:par>
                              <p:par>
                                <p:cTn id="256" presetID="10" presetClass="entr" presetSubtype="0" repeatCount="indefinite" fill="hold" grpId="2" nodeType="withEffect">
                                  <p:stCondLst>
                                    <p:cond delay="0"/>
                                  </p:stCondLst>
                                  <p:childTnLst>
                                    <p:set>
                                      <p:cBhvr>
                                        <p:cTn id="257" dur="1" fill="hold">
                                          <p:stCondLst>
                                            <p:cond delay="0"/>
                                          </p:stCondLst>
                                        </p:cTn>
                                        <p:tgtEl>
                                          <p:spTgt spid="51"/>
                                        </p:tgtEl>
                                        <p:attrNameLst>
                                          <p:attrName>style.visibility</p:attrName>
                                        </p:attrNameLst>
                                      </p:cBhvr>
                                      <p:to>
                                        <p:strVal val="visible"/>
                                      </p:to>
                                    </p:set>
                                    <p:animEffect transition="in" filter="fade">
                                      <p:cBhvr>
                                        <p:cTn id="258" dur="10"/>
                                        <p:tgtEl>
                                          <p:spTgt spid="51"/>
                                        </p:tgtEl>
                                      </p:cBhvr>
                                    </p:animEffect>
                                  </p:childTnLst>
                                </p:cTn>
                              </p:par>
                              <p:par>
                                <p:cTn id="259" presetID="10" presetClass="entr" presetSubtype="0" repeatCount="indefinite" fill="hold" grpId="2" nodeType="withEffect">
                                  <p:stCondLst>
                                    <p:cond delay="0"/>
                                  </p:stCondLst>
                                  <p:childTnLst>
                                    <p:set>
                                      <p:cBhvr>
                                        <p:cTn id="260" dur="1" fill="hold">
                                          <p:stCondLst>
                                            <p:cond delay="0"/>
                                          </p:stCondLst>
                                        </p:cTn>
                                        <p:tgtEl>
                                          <p:spTgt spid="52"/>
                                        </p:tgtEl>
                                        <p:attrNameLst>
                                          <p:attrName>style.visibility</p:attrName>
                                        </p:attrNameLst>
                                      </p:cBhvr>
                                      <p:to>
                                        <p:strVal val="visible"/>
                                      </p:to>
                                    </p:set>
                                    <p:animEffect transition="in" filter="fade">
                                      <p:cBhvr>
                                        <p:cTn id="261" dur="10"/>
                                        <p:tgtEl>
                                          <p:spTgt spid="52"/>
                                        </p:tgtEl>
                                      </p:cBhvr>
                                    </p:animEffect>
                                  </p:childTnLst>
                                </p:cTn>
                              </p:par>
                              <p:par>
                                <p:cTn id="262" presetID="42" presetClass="path" presetSubtype="0" repeatCount="indefinite" fill="hold" grpId="0" nodeType="withEffect">
                                  <p:stCondLst>
                                    <p:cond delay="2700"/>
                                  </p:stCondLst>
                                  <p:childTnLst>
                                    <p:animMotion origin="layout" path="M -4.79167E-6 1.11111E-6 L 0.07826 1.12778 " pathEditMode="relative" rAng="0" ptsTypes="AA">
                                      <p:cBhvr>
                                        <p:cTn id="263" dur="6000" fill="hold"/>
                                        <p:tgtEl>
                                          <p:spTgt spid="53"/>
                                        </p:tgtEl>
                                        <p:attrNameLst>
                                          <p:attrName>ppt_x</p:attrName>
                                          <p:attrName>ppt_y</p:attrName>
                                        </p:attrNameLst>
                                      </p:cBhvr>
                                      <p:rCtr x="3906" y="56389"/>
                                    </p:animMotion>
                                  </p:childTnLst>
                                </p:cTn>
                              </p:par>
                              <p:par>
                                <p:cTn id="264" presetID="42" presetClass="path" presetSubtype="0" repeatCount="indefinite" fill="hold" grpId="0" nodeType="withEffect">
                                  <p:stCondLst>
                                    <p:cond delay="1800"/>
                                  </p:stCondLst>
                                  <p:childTnLst>
                                    <p:animMotion origin="layout" path="M -0.14983 -0.17445 L -0.1283 1.21944 " pathEditMode="relative" rAng="0" ptsTypes="AA">
                                      <p:cBhvr>
                                        <p:cTn id="265" dur="6000" fill="hold"/>
                                        <p:tgtEl>
                                          <p:spTgt spid="54"/>
                                        </p:tgtEl>
                                        <p:attrNameLst>
                                          <p:attrName>ppt_x</p:attrName>
                                          <p:attrName>ppt_y</p:attrName>
                                        </p:attrNameLst>
                                      </p:cBhvr>
                                      <p:rCtr x="1076" y="69694"/>
                                    </p:animMotion>
                                  </p:childTnLst>
                                </p:cTn>
                              </p:par>
                              <p:par>
                                <p:cTn id="266" presetID="42" presetClass="path" presetSubtype="0" repeatCount="indefinite" fill="hold" grpId="0" nodeType="withEffect">
                                  <p:stCondLst>
                                    <p:cond delay="1400"/>
                                  </p:stCondLst>
                                  <p:childTnLst>
                                    <p:animMotion origin="layout" path="M 0.16962 -0.32639 L 0.23524 1.12278 " pathEditMode="relative" rAng="0" ptsTypes="AA">
                                      <p:cBhvr>
                                        <p:cTn id="267" dur="8250" fill="hold"/>
                                        <p:tgtEl>
                                          <p:spTgt spid="55"/>
                                        </p:tgtEl>
                                        <p:attrNameLst>
                                          <p:attrName>ppt_x</p:attrName>
                                          <p:attrName>ppt_y</p:attrName>
                                        </p:attrNameLst>
                                      </p:cBhvr>
                                      <p:rCtr x="3281" y="72444"/>
                                    </p:animMotion>
                                  </p:childTnLst>
                                </p:cTn>
                              </p:par>
                              <p:par>
                                <p:cTn id="268" presetID="42" presetClass="path" presetSubtype="0" repeatCount="indefinite" fill="hold" grpId="0" nodeType="withEffect">
                                  <p:stCondLst>
                                    <p:cond delay="600"/>
                                  </p:stCondLst>
                                  <p:childTnLst>
                                    <p:animMotion origin="layout" path="M -0.05 -0.14333 L 0.08316 1.145 " pathEditMode="relative" rAng="0" ptsTypes="AA">
                                      <p:cBhvr>
                                        <p:cTn id="269" dur="6250" fill="hold"/>
                                        <p:tgtEl>
                                          <p:spTgt spid="56"/>
                                        </p:tgtEl>
                                        <p:attrNameLst>
                                          <p:attrName>ppt_x</p:attrName>
                                          <p:attrName>ppt_y</p:attrName>
                                        </p:attrNameLst>
                                      </p:cBhvr>
                                      <p:rCtr x="6649" y="64417"/>
                                    </p:animMotion>
                                  </p:childTnLst>
                                </p:cTn>
                              </p:par>
                              <p:par>
                                <p:cTn id="270" presetID="8" presetClass="emph" presetSubtype="0" repeatCount="indefinite" fill="hold" grpId="1" nodeType="withEffect">
                                  <p:stCondLst>
                                    <p:cond delay="0"/>
                                  </p:stCondLst>
                                  <p:childTnLst>
                                    <p:animRot by="21600000">
                                      <p:cBhvr>
                                        <p:cTn id="271" dur="5000" fill="hold"/>
                                        <p:tgtEl>
                                          <p:spTgt spid="53"/>
                                        </p:tgtEl>
                                        <p:attrNameLst>
                                          <p:attrName>r</p:attrName>
                                        </p:attrNameLst>
                                      </p:cBhvr>
                                    </p:animRot>
                                  </p:childTnLst>
                                </p:cTn>
                              </p:par>
                              <p:par>
                                <p:cTn id="272" presetID="8" presetClass="emph" presetSubtype="0" repeatCount="indefinite" fill="hold" grpId="1" nodeType="withEffect">
                                  <p:stCondLst>
                                    <p:cond delay="0"/>
                                  </p:stCondLst>
                                  <p:childTnLst>
                                    <p:animRot by="21600000">
                                      <p:cBhvr>
                                        <p:cTn id="273" dur="3000" fill="hold"/>
                                        <p:tgtEl>
                                          <p:spTgt spid="54"/>
                                        </p:tgtEl>
                                        <p:attrNameLst>
                                          <p:attrName>r</p:attrName>
                                        </p:attrNameLst>
                                      </p:cBhvr>
                                    </p:animRot>
                                  </p:childTnLst>
                                </p:cTn>
                              </p:par>
                              <p:par>
                                <p:cTn id="274" presetID="8" presetClass="emph" presetSubtype="0" repeatCount="indefinite" fill="hold" grpId="1" nodeType="withEffect">
                                  <p:stCondLst>
                                    <p:cond delay="0"/>
                                  </p:stCondLst>
                                  <p:childTnLst>
                                    <p:animRot by="21600000">
                                      <p:cBhvr>
                                        <p:cTn id="275" dur="2500" fill="hold"/>
                                        <p:tgtEl>
                                          <p:spTgt spid="55"/>
                                        </p:tgtEl>
                                        <p:attrNameLst>
                                          <p:attrName>r</p:attrName>
                                        </p:attrNameLst>
                                      </p:cBhvr>
                                    </p:animRot>
                                  </p:childTnLst>
                                </p:cTn>
                              </p:par>
                              <p:par>
                                <p:cTn id="276" presetID="8" presetClass="emph" presetSubtype="0" repeatCount="indefinite" fill="hold" grpId="1" nodeType="withEffect">
                                  <p:stCondLst>
                                    <p:cond delay="0"/>
                                  </p:stCondLst>
                                  <p:childTnLst>
                                    <p:animRot by="21600000">
                                      <p:cBhvr>
                                        <p:cTn id="277" dur="3500" fill="hold"/>
                                        <p:tgtEl>
                                          <p:spTgt spid="56"/>
                                        </p:tgtEl>
                                        <p:attrNameLst>
                                          <p:attrName>r</p:attrName>
                                        </p:attrNameLst>
                                      </p:cBhvr>
                                    </p:animRot>
                                  </p:childTnLst>
                                </p:cTn>
                              </p:par>
                              <p:par>
                                <p:cTn id="278" presetID="10" presetClass="entr" presetSubtype="0" repeatCount="indefinite" fill="hold" grpId="2" nodeType="withEffect">
                                  <p:stCondLst>
                                    <p:cond delay="0"/>
                                  </p:stCondLst>
                                  <p:childTnLst>
                                    <p:set>
                                      <p:cBhvr>
                                        <p:cTn id="279" dur="1" fill="hold">
                                          <p:stCondLst>
                                            <p:cond delay="0"/>
                                          </p:stCondLst>
                                        </p:cTn>
                                        <p:tgtEl>
                                          <p:spTgt spid="53"/>
                                        </p:tgtEl>
                                        <p:attrNameLst>
                                          <p:attrName>style.visibility</p:attrName>
                                        </p:attrNameLst>
                                      </p:cBhvr>
                                      <p:to>
                                        <p:strVal val="visible"/>
                                      </p:to>
                                    </p:set>
                                    <p:animEffect transition="in" filter="fade">
                                      <p:cBhvr>
                                        <p:cTn id="280" dur="10"/>
                                        <p:tgtEl>
                                          <p:spTgt spid="53"/>
                                        </p:tgtEl>
                                      </p:cBhvr>
                                    </p:animEffect>
                                  </p:childTnLst>
                                </p:cTn>
                              </p:par>
                              <p:par>
                                <p:cTn id="281" presetID="10" presetClass="entr" presetSubtype="0" repeatCount="indefinite" fill="hold" grpId="2" nodeType="withEffect">
                                  <p:stCondLst>
                                    <p:cond delay="0"/>
                                  </p:stCondLst>
                                  <p:childTnLst>
                                    <p:set>
                                      <p:cBhvr>
                                        <p:cTn id="282" dur="1" fill="hold">
                                          <p:stCondLst>
                                            <p:cond delay="0"/>
                                          </p:stCondLst>
                                        </p:cTn>
                                        <p:tgtEl>
                                          <p:spTgt spid="54"/>
                                        </p:tgtEl>
                                        <p:attrNameLst>
                                          <p:attrName>style.visibility</p:attrName>
                                        </p:attrNameLst>
                                      </p:cBhvr>
                                      <p:to>
                                        <p:strVal val="visible"/>
                                      </p:to>
                                    </p:set>
                                    <p:animEffect transition="in" filter="fade">
                                      <p:cBhvr>
                                        <p:cTn id="283" dur="10"/>
                                        <p:tgtEl>
                                          <p:spTgt spid="54"/>
                                        </p:tgtEl>
                                      </p:cBhvr>
                                    </p:animEffect>
                                  </p:childTnLst>
                                </p:cTn>
                              </p:par>
                              <p:par>
                                <p:cTn id="284" presetID="10" presetClass="entr" presetSubtype="0" repeatCount="indefinite" fill="hold" grpId="2" nodeType="withEffect">
                                  <p:stCondLst>
                                    <p:cond delay="0"/>
                                  </p:stCondLst>
                                  <p:childTnLst>
                                    <p:set>
                                      <p:cBhvr>
                                        <p:cTn id="285" dur="1" fill="hold">
                                          <p:stCondLst>
                                            <p:cond delay="0"/>
                                          </p:stCondLst>
                                        </p:cTn>
                                        <p:tgtEl>
                                          <p:spTgt spid="55"/>
                                        </p:tgtEl>
                                        <p:attrNameLst>
                                          <p:attrName>style.visibility</p:attrName>
                                        </p:attrNameLst>
                                      </p:cBhvr>
                                      <p:to>
                                        <p:strVal val="visible"/>
                                      </p:to>
                                    </p:set>
                                    <p:animEffect transition="in" filter="fade">
                                      <p:cBhvr>
                                        <p:cTn id="286" dur="10"/>
                                        <p:tgtEl>
                                          <p:spTgt spid="55"/>
                                        </p:tgtEl>
                                      </p:cBhvr>
                                    </p:animEffect>
                                  </p:childTnLst>
                                </p:cTn>
                              </p:par>
                              <p:par>
                                <p:cTn id="287" presetID="10" presetClass="entr" presetSubtype="0" repeatCount="indefinite" fill="hold" grpId="2" nodeType="withEffect">
                                  <p:stCondLst>
                                    <p:cond delay="0"/>
                                  </p:stCondLst>
                                  <p:childTnLst>
                                    <p:set>
                                      <p:cBhvr>
                                        <p:cTn id="288" dur="1" fill="hold">
                                          <p:stCondLst>
                                            <p:cond delay="0"/>
                                          </p:stCondLst>
                                        </p:cTn>
                                        <p:tgtEl>
                                          <p:spTgt spid="56"/>
                                        </p:tgtEl>
                                        <p:attrNameLst>
                                          <p:attrName>style.visibility</p:attrName>
                                        </p:attrNameLst>
                                      </p:cBhvr>
                                      <p:to>
                                        <p:strVal val="visible"/>
                                      </p:to>
                                    </p:set>
                                    <p:animEffect transition="in" filter="fade">
                                      <p:cBhvr>
                                        <p:cTn id="289" dur="10"/>
                                        <p:tgtEl>
                                          <p:spTgt spid="56"/>
                                        </p:tgtEl>
                                      </p:cBhvr>
                                    </p:animEffect>
                                  </p:childTnLst>
                                </p:cTn>
                              </p:par>
                              <p:par>
                                <p:cTn id="290" presetID="42" presetClass="path" presetSubtype="0" repeatCount="indefinite" fill="hold" grpId="0" nodeType="withEffect">
                                  <p:stCondLst>
                                    <p:cond delay="0"/>
                                  </p:stCondLst>
                                  <p:childTnLst>
                                    <p:animMotion origin="layout" path="M -6.64235E-7 -3.79278E-6 L 0.03269 1.1716 " pathEditMode="relative" rAng="0" ptsTypes="AA">
                                      <p:cBhvr>
                                        <p:cTn id="291" dur="5000" fill="hold"/>
                                        <p:tgtEl>
                                          <p:spTgt spid="57"/>
                                        </p:tgtEl>
                                        <p:attrNameLst>
                                          <p:attrName>ppt_x</p:attrName>
                                          <p:attrName>ppt_y</p:attrName>
                                        </p:attrNameLst>
                                      </p:cBhvr>
                                      <p:rCtr x="1628" y="58580"/>
                                    </p:animMotion>
                                  </p:childTnLst>
                                </p:cTn>
                              </p:par>
                              <p:par>
                                <p:cTn id="292" presetID="42" presetClass="path" presetSubtype="0" repeatCount="indefinite" fill="hold" grpId="0" nodeType="withEffect">
                                  <p:stCondLst>
                                    <p:cond delay="900"/>
                                  </p:stCondLst>
                                  <p:childTnLst>
                                    <p:animMotion origin="layout" path="M -0.08159 -0.17445 L -0.02482 1.21944 " pathEditMode="relative" rAng="0" ptsTypes="AA">
                                      <p:cBhvr>
                                        <p:cTn id="293" dur="4500" fill="hold"/>
                                        <p:tgtEl>
                                          <p:spTgt spid="58"/>
                                        </p:tgtEl>
                                        <p:attrNameLst>
                                          <p:attrName>ppt_x</p:attrName>
                                          <p:attrName>ppt_y</p:attrName>
                                        </p:attrNameLst>
                                      </p:cBhvr>
                                      <p:rCtr x="2830" y="69694"/>
                                    </p:animMotion>
                                  </p:childTnLst>
                                </p:cTn>
                              </p:par>
                              <p:par>
                                <p:cTn id="294" presetID="42" presetClass="path" presetSubtype="0" repeatCount="indefinite" fill="hold" grpId="0" nodeType="withEffect">
                                  <p:stCondLst>
                                    <p:cond delay="500"/>
                                  </p:stCondLst>
                                  <p:childTnLst>
                                    <p:animMotion origin="layout" path="M 0.09599 -0.26318 L 0.15278 1.14547 " pathEditMode="relative" rAng="0" ptsTypes="AA">
                                      <p:cBhvr>
                                        <p:cTn id="295" dur="5000" fill="hold"/>
                                        <p:tgtEl>
                                          <p:spTgt spid="59"/>
                                        </p:tgtEl>
                                        <p:attrNameLst>
                                          <p:attrName>ppt_x</p:attrName>
                                          <p:attrName>ppt_y</p:attrName>
                                        </p:attrNameLst>
                                      </p:cBhvr>
                                      <p:rCtr x="2839" y="70421"/>
                                    </p:animMotion>
                                  </p:childTnLst>
                                </p:cTn>
                              </p:par>
                              <p:par>
                                <p:cTn id="296" presetID="42" presetClass="path" presetSubtype="0" repeatCount="indefinite" fill="hold" grpId="0" nodeType="withEffect">
                                  <p:stCondLst>
                                    <p:cond delay="1500"/>
                                  </p:stCondLst>
                                  <p:childTnLst>
                                    <p:animMotion origin="layout" path="M 0.00117 -0.1709 L 0.07137 1.18525 " pathEditMode="relative" rAng="0" ptsTypes="AA">
                                      <p:cBhvr>
                                        <p:cTn id="297" dur="5800" fill="hold"/>
                                        <p:tgtEl>
                                          <p:spTgt spid="60"/>
                                        </p:tgtEl>
                                        <p:attrNameLst>
                                          <p:attrName>ppt_x</p:attrName>
                                          <p:attrName>ppt_y</p:attrName>
                                        </p:attrNameLst>
                                      </p:cBhvr>
                                      <p:rCtr x="3504" y="67808"/>
                                    </p:animMotion>
                                  </p:childTnLst>
                                </p:cTn>
                              </p:par>
                              <p:par>
                                <p:cTn id="298" presetID="8" presetClass="emph" presetSubtype="0" repeatCount="indefinite" fill="hold" grpId="1" nodeType="withEffect">
                                  <p:stCondLst>
                                    <p:cond delay="0"/>
                                  </p:stCondLst>
                                  <p:childTnLst>
                                    <p:animRot by="21600000">
                                      <p:cBhvr>
                                        <p:cTn id="299" dur="5000" fill="hold"/>
                                        <p:tgtEl>
                                          <p:spTgt spid="57"/>
                                        </p:tgtEl>
                                        <p:attrNameLst>
                                          <p:attrName>r</p:attrName>
                                        </p:attrNameLst>
                                      </p:cBhvr>
                                    </p:animRot>
                                  </p:childTnLst>
                                </p:cTn>
                              </p:par>
                              <p:par>
                                <p:cTn id="300" presetID="8" presetClass="emph" presetSubtype="0" repeatCount="indefinite" fill="hold" grpId="1" nodeType="withEffect">
                                  <p:stCondLst>
                                    <p:cond delay="0"/>
                                  </p:stCondLst>
                                  <p:childTnLst>
                                    <p:animRot by="21600000">
                                      <p:cBhvr>
                                        <p:cTn id="301" dur="3000" fill="hold"/>
                                        <p:tgtEl>
                                          <p:spTgt spid="58"/>
                                        </p:tgtEl>
                                        <p:attrNameLst>
                                          <p:attrName>r</p:attrName>
                                        </p:attrNameLst>
                                      </p:cBhvr>
                                    </p:animRot>
                                  </p:childTnLst>
                                </p:cTn>
                              </p:par>
                              <p:par>
                                <p:cTn id="302" presetID="8" presetClass="emph" presetSubtype="0" repeatCount="indefinite" fill="hold" grpId="1" nodeType="withEffect">
                                  <p:stCondLst>
                                    <p:cond delay="0"/>
                                  </p:stCondLst>
                                  <p:childTnLst>
                                    <p:animRot by="21600000">
                                      <p:cBhvr>
                                        <p:cTn id="303" dur="2500" fill="hold"/>
                                        <p:tgtEl>
                                          <p:spTgt spid="59"/>
                                        </p:tgtEl>
                                        <p:attrNameLst>
                                          <p:attrName>r</p:attrName>
                                        </p:attrNameLst>
                                      </p:cBhvr>
                                    </p:animRot>
                                  </p:childTnLst>
                                </p:cTn>
                              </p:par>
                              <p:par>
                                <p:cTn id="304" presetID="8" presetClass="emph" presetSubtype="0" repeatCount="indefinite" fill="hold" grpId="1" nodeType="withEffect">
                                  <p:stCondLst>
                                    <p:cond delay="0"/>
                                  </p:stCondLst>
                                  <p:childTnLst>
                                    <p:animRot by="21600000">
                                      <p:cBhvr>
                                        <p:cTn id="305" dur="3500" fill="hold"/>
                                        <p:tgtEl>
                                          <p:spTgt spid="60"/>
                                        </p:tgtEl>
                                        <p:attrNameLst>
                                          <p:attrName>r</p:attrName>
                                        </p:attrNameLst>
                                      </p:cBhvr>
                                    </p:animRot>
                                  </p:childTnLst>
                                </p:cTn>
                              </p:par>
                              <p:par>
                                <p:cTn id="306" presetID="10" presetClass="entr" presetSubtype="0" repeatCount="indefinite" fill="hold" grpId="2" nodeType="withEffect">
                                  <p:stCondLst>
                                    <p:cond delay="0"/>
                                  </p:stCondLst>
                                  <p:childTnLst>
                                    <p:set>
                                      <p:cBhvr>
                                        <p:cTn id="307" dur="1" fill="hold">
                                          <p:stCondLst>
                                            <p:cond delay="0"/>
                                          </p:stCondLst>
                                        </p:cTn>
                                        <p:tgtEl>
                                          <p:spTgt spid="57"/>
                                        </p:tgtEl>
                                        <p:attrNameLst>
                                          <p:attrName>style.visibility</p:attrName>
                                        </p:attrNameLst>
                                      </p:cBhvr>
                                      <p:to>
                                        <p:strVal val="visible"/>
                                      </p:to>
                                    </p:set>
                                    <p:animEffect transition="in" filter="fade">
                                      <p:cBhvr>
                                        <p:cTn id="308" dur="10"/>
                                        <p:tgtEl>
                                          <p:spTgt spid="57"/>
                                        </p:tgtEl>
                                      </p:cBhvr>
                                    </p:animEffect>
                                  </p:childTnLst>
                                </p:cTn>
                              </p:par>
                              <p:par>
                                <p:cTn id="309" presetID="10" presetClass="entr" presetSubtype="0" repeatCount="indefinite" fill="hold" grpId="2" nodeType="withEffect">
                                  <p:stCondLst>
                                    <p:cond delay="0"/>
                                  </p:stCondLst>
                                  <p:childTnLst>
                                    <p:set>
                                      <p:cBhvr>
                                        <p:cTn id="310" dur="1" fill="hold">
                                          <p:stCondLst>
                                            <p:cond delay="0"/>
                                          </p:stCondLst>
                                        </p:cTn>
                                        <p:tgtEl>
                                          <p:spTgt spid="58"/>
                                        </p:tgtEl>
                                        <p:attrNameLst>
                                          <p:attrName>style.visibility</p:attrName>
                                        </p:attrNameLst>
                                      </p:cBhvr>
                                      <p:to>
                                        <p:strVal val="visible"/>
                                      </p:to>
                                    </p:set>
                                    <p:animEffect transition="in" filter="fade">
                                      <p:cBhvr>
                                        <p:cTn id="311" dur="10"/>
                                        <p:tgtEl>
                                          <p:spTgt spid="58"/>
                                        </p:tgtEl>
                                      </p:cBhvr>
                                    </p:animEffect>
                                  </p:childTnLst>
                                </p:cTn>
                              </p:par>
                              <p:par>
                                <p:cTn id="312" presetID="10" presetClass="entr" presetSubtype="0" repeatCount="indefinite" fill="hold" grpId="2" nodeType="withEffect">
                                  <p:stCondLst>
                                    <p:cond delay="0"/>
                                  </p:stCondLst>
                                  <p:childTnLst>
                                    <p:set>
                                      <p:cBhvr>
                                        <p:cTn id="313" dur="1" fill="hold">
                                          <p:stCondLst>
                                            <p:cond delay="0"/>
                                          </p:stCondLst>
                                        </p:cTn>
                                        <p:tgtEl>
                                          <p:spTgt spid="59"/>
                                        </p:tgtEl>
                                        <p:attrNameLst>
                                          <p:attrName>style.visibility</p:attrName>
                                        </p:attrNameLst>
                                      </p:cBhvr>
                                      <p:to>
                                        <p:strVal val="visible"/>
                                      </p:to>
                                    </p:set>
                                    <p:animEffect transition="in" filter="fade">
                                      <p:cBhvr>
                                        <p:cTn id="314" dur="10"/>
                                        <p:tgtEl>
                                          <p:spTgt spid="59"/>
                                        </p:tgtEl>
                                      </p:cBhvr>
                                    </p:animEffect>
                                  </p:childTnLst>
                                </p:cTn>
                              </p:par>
                              <p:par>
                                <p:cTn id="315" presetID="10" presetClass="entr" presetSubtype="0" repeatCount="indefinite" fill="hold" grpId="2" nodeType="withEffect">
                                  <p:stCondLst>
                                    <p:cond delay="0"/>
                                  </p:stCondLst>
                                  <p:childTnLst>
                                    <p:set>
                                      <p:cBhvr>
                                        <p:cTn id="316" dur="1" fill="hold">
                                          <p:stCondLst>
                                            <p:cond delay="0"/>
                                          </p:stCondLst>
                                        </p:cTn>
                                        <p:tgtEl>
                                          <p:spTgt spid="60"/>
                                        </p:tgtEl>
                                        <p:attrNameLst>
                                          <p:attrName>style.visibility</p:attrName>
                                        </p:attrNameLst>
                                      </p:cBhvr>
                                      <p:to>
                                        <p:strVal val="visible"/>
                                      </p:to>
                                    </p:set>
                                    <p:animEffect transition="in" filter="fade">
                                      <p:cBhvr>
                                        <p:cTn id="317" dur="10"/>
                                        <p:tgtEl>
                                          <p:spTgt spid="60"/>
                                        </p:tgtEl>
                                      </p:cBhvr>
                                    </p:animEffect>
                                  </p:childTnLst>
                                </p:cTn>
                              </p:par>
                              <p:par>
                                <p:cTn id="318" presetID="42" presetClass="path" presetSubtype="0" repeatCount="indefinite" fill="hold" grpId="0" nodeType="withEffect">
                                  <p:stCondLst>
                                    <p:cond delay="2700"/>
                                  </p:stCondLst>
                                  <p:childTnLst>
                                    <p:animMotion origin="layout" path="M 2.96952E-6 -3.79278E-6 L 0.07606 1.18201 " pathEditMode="relative" rAng="0" ptsTypes="AA">
                                      <p:cBhvr>
                                        <p:cTn id="319" dur="6000" fill="hold"/>
                                        <p:tgtEl>
                                          <p:spTgt spid="61"/>
                                        </p:tgtEl>
                                        <p:attrNameLst>
                                          <p:attrName>ppt_x</p:attrName>
                                          <p:attrName>ppt_y</p:attrName>
                                        </p:attrNameLst>
                                      </p:cBhvr>
                                      <p:rCtr x="3803" y="59089"/>
                                    </p:animMotion>
                                  </p:childTnLst>
                                </p:cTn>
                              </p:par>
                              <p:par>
                                <p:cTn id="320" presetID="42" presetClass="path" presetSubtype="0" repeatCount="indefinite" fill="hold" grpId="0" nodeType="withEffect">
                                  <p:stCondLst>
                                    <p:cond delay="1800"/>
                                  </p:stCondLst>
                                  <p:childTnLst>
                                    <p:animMotion origin="layout" path="M -0.14983 -0.17445 L -0.1283 1.21944 " pathEditMode="relative" rAng="0" ptsTypes="AA">
                                      <p:cBhvr>
                                        <p:cTn id="321" dur="6000" fill="hold"/>
                                        <p:tgtEl>
                                          <p:spTgt spid="62"/>
                                        </p:tgtEl>
                                        <p:attrNameLst>
                                          <p:attrName>ppt_x</p:attrName>
                                          <p:attrName>ppt_y</p:attrName>
                                        </p:attrNameLst>
                                      </p:cBhvr>
                                      <p:rCtr x="1076" y="69694"/>
                                    </p:animMotion>
                                  </p:childTnLst>
                                </p:cTn>
                              </p:par>
                              <p:par>
                                <p:cTn id="322" presetID="42" presetClass="path" presetSubtype="0" repeatCount="indefinite" fill="hold" grpId="0" nodeType="withEffect">
                                  <p:stCondLst>
                                    <p:cond delay="1400"/>
                                  </p:stCondLst>
                                  <p:childTnLst>
                                    <p:animMotion origin="layout" path="M 0.16971 -0.32608 L 0.16658 1.20838 " pathEditMode="relative" rAng="0" ptsTypes="AA">
                                      <p:cBhvr>
                                        <p:cTn id="323" dur="8250" fill="hold"/>
                                        <p:tgtEl>
                                          <p:spTgt spid="63"/>
                                        </p:tgtEl>
                                        <p:attrNameLst>
                                          <p:attrName>ppt_x</p:attrName>
                                          <p:attrName>ppt_y</p:attrName>
                                        </p:attrNameLst>
                                      </p:cBhvr>
                                      <p:rCtr x="-156" y="76711"/>
                                    </p:animMotion>
                                  </p:childTnLst>
                                </p:cTn>
                              </p:par>
                              <p:par>
                                <p:cTn id="324" presetID="42" presetClass="path" presetSubtype="0" repeatCount="indefinite" fill="hold" grpId="0" nodeType="withEffect">
                                  <p:stCondLst>
                                    <p:cond delay="600"/>
                                  </p:stCondLst>
                                  <p:childTnLst>
                                    <p:animMotion origin="layout" path="M -0.05002 -0.14315 L 0.08518 1.19565 " pathEditMode="relative" rAng="0" ptsTypes="AA">
                                      <p:cBhvr>
                                        <p:cTn id="325" dur="6250" fill="hold"/>
                                        <p:tgtEl>
                                          <p:spTgt spid="64"/>
                                        </p:tgtEl>
                                        <p:attrNameLst>
                                          <p:attrName>ppt_x</p:attrName>
                                          <p:attrName>ppt_y</p:attrName>
                                        </p:attrNameLst>
                                      </p:cBhvr>
                                      <p:rCtr x="6760" y="66929"/>
                                    </p:animMotion>
                                  </p:childTnLst>
                                </p:cTn>
                              </p:par>
                              <p:par>
                                <p:cTn id="326" presetID="8" presetClass="emph" presetSubtype="0" repeatCount="indefinite" fill="hold" grpId="1" nodeType="withEffect">
                                  <p:stCondLst>
                                    <p:cond delay="0"/>
                                  </p:stCondLst>
                                  <p:childTnLst>
                                    <p:animRot by="21600000">
                                      <p:cBhvr>
                                        <p:cTn id="327" dur="5000" fill="hold"/>
                                        <p:tgtEl>
                                          <p:spTgt spid="61"/>
                                        </p:tgtEl>
                                        <p:attrNameLst>
                                          <p:attrName>r</p:attrName>
                                        </p:attrNameLst>
                                      </p:cBhvr>
                                    </p:animRot>
                                  </p:childTnLst>
                                </p:cTn>
                              </p:par>
                              <p:par>
                                <p:cTn id="328" presetID="8" presetClass="emph" presetSubtype="0" repeatCount="indefinite" fill="hold" grpId="1" nodeType="withEffect">
                                  <p:stCondLst>
                                    <p:cond delay="0"/>
                                  </p:stCondLst>
                                  <p:childTnLst>
                                    <p:animRot by="21600000">
                                      <p:cBhvr>
                                        <p:cTn id="329" dur="3000" fill="hold"/>
                                        <p:tgtEl>
                                          <p:spTgt spid="62"/>
                                        </p:tgtEl>
                                        <p:attrNameLst>
                                          <p:attrName>r</p:attrName>
                                        </p:attrNameLst>
                                      </p:cBhvr>
                                    </p:animRot>
                                  </p:childTnLst>
                                </p:cTn>
                              </p:par>
                              <p:par>
                                <p:cTn id="330" presetID="8" presetClass="emph" presetSubtype="0" repeatCount="indefinite" fill="hold" grpId="1" nodeType="withEffect">
                                  <p:stCondLst>
                                    <p:cond delay="0"/>
                                  </p:stCondLst>
                                  <p:childTnLst>
                                    <p:animRot by="21600000">
                                      <p:cBhvr>
                                        <p:cTn id="331" dur="2500" fill="hold"/>
                                        <p:tgtEl>
                                          <p:spTgt spid="63"/>
                                        </p:tgtEl>
                                        <p:attrNameLst>
                                          <p:attrName>r</p:attrName>
                                        </p:attrNameLst>
                                      </p:cBhvr>
                                    </p:animRot>
                                  </p:childTnLst>
                                </p:cTn>
                              </p:par>
                              <p:par>
                                <p:cTn id="332" presetID="8" presetClass="emph" presetSubtype="0" repeatCount="indefinite" fill="hold" grpId="1" nodeType="withEffect">
                                  <p:stCondLst>
                                    <p:cond delay="0"/>
                                  </p:stCondLst>
                                  <p:childTnLst>
                                    <p:animRot by="21600000">
                                      <p:cBhvr>
                                        <p:cTn id="333" dur="3500" fill="hold"/>
                                        <p:tgtEl>
                                          <p:spTgt spid="64"/>
                                        </p:tgtEl>
                                        <p:attrNameLst>
                                          <p:attrName>r</p:attrName>
                                        </p:attrNameLst>
                                      </p:cBhvr>
                                    </p:animRot>
                                  </p:childTnLst>
                                </p:cTn>
                              </p:par>
                              <p:par>
                                <p:cTn id="334" presetID="10" presetClass="entr" presetSubtype="0" repeatCount="indefinite" fill="hold" grpId="2" nodeType="withEffect">
                                  <p:stCondLst>
                                    <p:cond delay="0"/>
                                  </p:stCondLst>
                                  <p:childTnLst>
                                    <p:set>
                                      <p:cBhvr>
                                        <p:cTn id="335" dur="1" fill="hold">
                                          <p:stCondLst>
                                            <p:cond delay="0"/>
                                          </p:stCondLst>
                                        </p:cTn>
                                        <p:tgtEl>
                                          <p:spTgt spid="61"/>
                                        </p:tgtEl>
                                        <p:attrNameLst>
                                          <p:attrName>style.visibility</p:attrName>
                                        </p:attrNameLst>
                                      </p:cBhvr>
                                      <p:to>
                                        <p:strVal val="visible"/>
                                      </p:to>
                                    </p:set>
                                    <p:animEffect transition="in" filter="fade">
                                      <p:cBhvr>
                                        <p:cTn id="336" dur="10"/>
                                        <p:tgtEl>
                                          <p:spTgt spid="61"/>
                                        </p:tgtEl>
                                      </p:cBhvr>
                                    </p:animEffect>
                                  </p:childTnLst>
                                </p:cTn>
                              </p:par>
                              <p:par>
                                <p:cTn id="337" presetID="10" presetClass="entr" presetSubtype="0" repeatCount="indefinite" fill="hold" grpId="2" nodeType="withEffect">
                                  <p:stCondLst>
                                    <p:cond delay="0"/>
                                  </p:stCondLst>
                                  <p:childTnLst>
                                    <p:set>
                                      <p:cBhvr>
                                        <p:cTn id="338" dur="1" fill="hold">
                                          <p:stCondLst>
                                            <p:cond delay="0"/>
                                          </p:stCondLst>
                                        </p:cTn>
                                        <p:tgtEl>
                                          <p:spTgt spid="62"/>
                                        </p:tgtEl>
                                        <p:attrNameLst>
                                          <p:attrName>style.visibility</p:attrName>
                                        </p:attrNameLst>
                                      </p:cBhvr>
                                      <p:to>
                                        <p:strVal val="visible"/>
                                      </p:to>
                                    </p:set>
                                    <p:animEffect transition="in" filter="fade">
                                      <p:cBhvr>
                                        <p:cTn id="339" dur="10"/>
                                        <p:tgtEl>
                                          <p:spTgt spid="62"/>
                                        </p:tgtEl>
                                      </p:cBhvr>
                                    </p:animEffect>
                                  </p:childTnLst>
                                </p:cTn>
                              </p:par>
                              <p:par>
                                <p:cTn id="340" presetID="10" presetClass="entr" presetSubtype="0" repeatCount="indefinite" fill="hold" grpId="2" nodeType="withEffect">
                                  <p:stCondLst>
                                    <p:cond delay="0"/>
                                  </p:stCondLst>
                                  <p:childTnLst>
                                    <p:set>
                                      <p:cBhvr>
                                        <p:cTn id="341" dur="1" fill="hold">
                                          <p:stCondLst>
                                            <p:cond delay="0"/>
                                          </p:stCondLst>
                                        </p:cTn>
                                        <p:tgtEl>
                                          <p:spTgt spid="63"/>
                                        </p:tgtEl>
                                        <p:attrNameLst>
                                          <p:attrName>style.visibility</p:attrName>
                                        </p:attrNameLst>
                                      </p:cBhvr>
                                      <p:to>
                                        <p:strVal val="visible"/>
                                      </p:to>
                                    </p:set>
                                    <p:animEffect transition="in" filter="fade">
                                      <p:cBhvr>
                                        <p:cTn id="342" dur="10"/>
                                        <p:tgtEl>
                                          <p:spTgt spid="63"/>
                                        </p:tgtEl>
                                      </p:cBhvr>
                                    </p:animEffect>
                                  </p:childTnLst>
                                </p:cTn>
                              </p:par>
                              <p:par>
                                <p:cTn id="343" presetID="10" presetClass="entr" presetSubtype="0" repeatCount="indefinite" fill="hold" grpId="2" nodeType="withEffect">
                                  <p:stCondLst>
                                    <p:cond delay="0"/>
                                  </p:stCondLst>
                                  <p:childTnLst>
                                    <p:set>
                                      <p:cBhvr>
                                        <p:cTn id="344" dur="1" fill="hold">
                                          <p:stCondLst>
                                            <p:cond delay="0"/>
                                          </p:stCondLst>
                                        </p:cTn>
                                        <p:tgtEl>
                                          <p:spTgt spid="64"/>
                                        </p:tgtEl>
                                        <p:attrNameLst>
                                          <p:attrName>style.visibility</p:attrName>
                                        </p:attrNameLst>
                                      </p:cBhvr>
                                      <p:to>
                                        <p:strVal val="visible"/>
                                      </p:to>
                                    </p:set>
                                    <p:animEffect transition="in" filter="fade">
                                      <p:cBhvr>
                                        <p:cTn id="345" dur="1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p:bldP spid="15" grpId="0"/>
      <p:bldP spid="17" grpId="0" animBg="1"/>
      <p:bldP spid="17" grpId="1" animBg="1"/>
      <p:bldP spid="17" grpId="2" animBg="1"/>
      <p:bldP spid="18" grpId="0" animBg="1"/>
      <p:bldP spid="18" grpId="1" animBg="1"/>
      <p:bldP spid="18" grpId="2" animBg="1"/>
      <p:bldP spid="23" grpId="0" animBg="1"/>
      <p:bldP spid="23" grpId="1" animBg="1"/>
      <p:bldP spid="23" grpId="2" animBg="1"/>
      <p:bldP spid="24" grpId="0" animBg="1"/>
      <p:bldP spid="24" grpId="1" animBg="1"/>
      <p:bldP spid="24" grpId="2" animBg="1"/>
      <p:bldP spid="25" grpId="0" animBg="1"/>
      <p:bldP spid="25" grpId="1" animBg="1"/>
      <p:bldP spid="25" grpId="2" animBg="1"/>
      <p:bldP spid="28" grpId="0" animBg="1"/>
      <p:bldP spid="28" grpId="1" animBg="1"/>
      <p:bldP spid="28" grpId="2" animBg="1"/>
      <p:bldP spid="29" grpId="0" animBg="1"/>
      <p:bldP spid="29" grpId="1" animBg="1"/>
      <p:bldP spid="29"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59" grpId="2" animBg="1"/>
      <p:bldP spid="60" grpId="0" animBg="1"/>
      <p:bldP spid="60" grpId="1" animBg="1"/>
      <p:bldP spid="60" grpId="2" animBg="1"/>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3" cstate="screen"/>
          <a:stretch>
            <a:fillRect/>
          </a:stretch>
        </p:blipFill>
        <p:spPr>
          <a:xfrm flipH="1">
            <a:off x="3769144" y="3381840"/>
            <a:ext cx="5431074" cy="1777141"/>
          </a:xfrm>
          <a:prstGeom prst="rect">
            <a:avLst/>
          </a:prstGeom>
        </p:spPr>
      </p:pic>
      <p:sp>
        <p:nvSpPr>
          <p:cNvPr id="13" name="标题 1"/>
          <p:cNvSpPr txBox="1"/>
          <p:nvPr/>
        </p:nvSpPr>
        <p:spPr>
          <a:xfrm>
            <a:off x="2598804" y="902463"/>
            <a:ext cx="3877948" cy="828553"/>
          </a:xfrm>
          <a:prstGeom prst="rect">
            <a:avLst/>
          </a:prstGeom>
        </p:spPr>
        <p:txBody>
          <a:bodyPr lIns="91332" tIns="45666" rIns="91332" bIns="45666">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Corbel" panose="020B0503020204020204" pitchFamily="34" charset="0"/>
              </a:defRPr>
            </a:lvl2pPr>
            <a:lvl3pPr algn="l" rtl="0" eaLnBrk="0" fontAlgn="base" hangingPunct="0">
              <a:spcBef>
                <a:spcPct val="0"/>
              </a:spcBef>
              <a:spcAft>
                <a:spcPct val="0"/>
              </a:spcAft>
              <a:defRPr sz="4000">
                <a:solidFill>
                  <a:schemeClr val="tx2"/>
                </a:solidFill>
                <a:latin typeface="Corbel" panose="020B0503020204020204" pitchFamily="34" charset="0"/>
              </a:defRPr>
            </a:lvl3pPr>
            <a:lvl4pPr algn="l" rtl="0" eaLnBrk="0" fontAlgn="base" hangingPunct="0">
              <a:spcBef>
                <a:spcPct val="0"/>
              </a:spcBef>
              <a:spcAft>
                <a:spcPct val="0"/>
              </a:spcAft>
              <a:defRPr sz="4000">
                <a:solidFill>
                  <a:schemeClr val="tx2"/>
                </a:solidFill>
                <a:latin typeface="Corbel" panose="020B0503020204020204" pitchFamily="34" charset="0"/>
              </a:defRPr>
            </a:lvl4pPr>
            <a:lvl5pPr algn="l" rtl="0" eaLnBrk="0" fontAlgn="base" hangingPunct="0">
              <a:spcBef>
                <a:spcPct val="0"/>
              </a:spcBef>
              <a:spcAft>
                <a:spcPct val="0"/>
              </a:spcAft>
              <a:defRPr sz="4000">
                <a:solidFill>
                  <a:schemeClr val="tx2"/>
                </a:solidFill>
                <a:latin typeface="Corbel" panose="020B0503020204020204" pitchFamily="34" charset="0"/>
              </a:defRPr>
            </a:lvl5pPr>
            <a:lvl6pPr marL="457200" algn="l" rtl="0" eaLnBrk="0" fontAlgn="base" hangingPunct="0">
              <a:spcBef>
                <a:spcPct val="0"/>
              </a:spcBef>
              <a:spcAft>
                <a:spcPct val="0"/>
              </a:spcAft>
              <a:defRPr sz="4000">
                <a:solidFill>
                  <a:schemeClr val="tx2"/>
                </a:solidFill>
                <a:latin typeface="Corbel" panose="020B0503020204020204" pitchFamily="34" charset="0"/>
              </a:defRPr>
            </a:lvl6pPr>
            <a:lvl7pPr marL="914400" algn="l" rtl="0" eaLnBrk="0" fontAlgn="base" hangingPunct="0">
              <a:spcBef>
                <a:spcPct val="0"/>
              </a:spcBef>
              <a:spcAft>
                <a:spcPct val="0"/>
              </a:spcAft>
              <a:defRPr sz="4000">
                <a:solidFill>
                  <a:schemeClr val="tx2"/>
                </a:solidFill>
                <a:latin typeface="Corbel" panose="020B0503020204020204" pitchFamily="34" charset="0"/>
              </a:defRPr>
            </a:lvl7pPr>
            <a:lvl8pPr marL="1371600" algn="l" rtl="0" eaLnBrk="0" fontAlgn="base" hangingPunct="0">
              <a:spcBef>
                <a:spcPct val="0"/>
              </a:spcBef>
              <a:spcAft>
                <a:spcPct val="0"/>
              </a:spcAft>
              <a:defRPr sz="4000">
                <a:solidFill>
                  <a:schemeClr val="tx2"/>
                </a:solidFill>
                <a:latin typeface="Corbel" panose="020B0503020204020204" pitchFamily="34" charset="0"/>
              </a:defRPr>
            </a:lvl8pPr>
            <a:lvl9pPr marL="1828800" algn="l" rtl="0" eaLnBrk="0" fontAlgn="base" hangingPunct="0">
              <a:spcBef>
                <a:spcPct val="0"/>
              </a:spcBef>
              <a:spcAft>
                <a:spcPct val="0"/>
              </a:spcAft>
              <a:defRPr sz="4000">
                <a:solidFill>
                  <a:schemeClr val="tx2"/>
                </a:solidFill>
                <a:latin typeface="Corbel" panose="020B0503020204020204" pitchFamily="34" charset="0"/>
              </a:defRPr>
            </a:lvl9pPr>
          </a:lstStyle>
          <a:p>
            <a:pPr algn="ctr" eaLnBrk="1" hangingPunct="1"/>
            <a:r>
              <a:rPr lang="zh-CN" altLang="en-US" sz="4100" b="1" kern="0" spc="45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cs typeface="+mn-cs"/>
              </a:rPr>
              <a:t>晚会流程</a:t>
            </a:r>
          </a:p>
        </p:txBody>
      </p:sp>
      <p:pic>
        <p:nvPicPr>
          <p:cNvPr id="33" name="图片 32"/>
          <p:cNvPicPr>
            <a:picLocks noChangeAspect="1"/>
          </p:cNvPicPr>
          <p:nvPr/>
        </p:nvPicPr>
        <p:blipFill>
          <a:blip r:embed="rId3" cstate="screen"/>
          <a:stretch>
            <a:fillRect/>
          </a:stretch>
        </p:blipFill>
        <p:spPr>
          <a:xfrm>
            <a:off x="0" y="3381840"/>
            <a:ext cx="5431074" cy="1777141"/>
          </a:xfrm>
          <a:prstGeom prst="rect">
            <a:avLst/>
          </a:prstGeom>
        </p:spPr>
      </p:pic>
      <p:grpSp>
        <p:nvGrpSpPr>
          <p:cNvPr id="6" name="组合 5"/>
          <p:cNvGrpSpPr/>
          <p:nvPr/>
        </p:nvGrpSpPr>
        <p:grpSpPr>
          <a:xfrm>
            <a:off x="2898574" y="1655594"/>
            <a:ext cx="3278408" cy="572213"/>
            <a:chOff x="3864765" y="2207458"/>
            <a:chExt cx="4371211" cy="762951"/>
          </a:xfrm>
        </p:grpSpPr>
        <p:pic>
          <p:nvPicPr>
            <p:cNvPr id="5" name="图片 4"/>
            <p:cNvPicPr>
              <a:picLocks noChangeAspect="1"/>
            </p:cNvPicPr>
            <p:nvPr/>
          </p:nvPicPr>
          <p:blipFill>
            <a:blip r:embed="rId4" cstate="screen"/>
            <a:stretch>
              <a:fillRect/>
            </a:stretch>
          </p:blipFill>
          <p:spPr>
            <a:xfrm>
              <a:off x="3864765" y="2207458"/>
              <a:ext cx="4371211" cy="670618"/>
            </a:xfrm>
            <a:prstGeom prst="rect">
              <a:avLst/>
            </a:prstGeom>
          </p:spPr>
        </p:pic>
        <p:sp>
          <p:nvSpPr>
            <p:cNvPr id="15" name="TextBox 14"/>
            <p:cNvSpPr txBox="1"/>
            <p:nvPr/>
          </p:nvSpPr>
          <p:spPr>
            <a:xfrm>
              <a:off x="4667444" y="2293301"/>
              <a:ext cx="2765859" cy="677108"/>
            </a:xfrm>
            <a:prstGeom prst="rect">
              <a:avLst/>
            </a:prstGeom>
            <a:noFill/>
          </p:spPr>
          <p:txBody>
            <a:bodyPr wrap="square" rtlCol="0">
              <a:spAutoFit/>
            </a:bodyPr>
            <a:lstStyle/>
            <a:p>
              <a:pPr algn="ctr"/>
              <a:r>
                <a:rPr lang="zh-CN" altLang="en-US" sz="2700" b="1"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回</a:t>
              </a:r>
              <a:r>
                <a:rPr lang="zh-CN" altLang="en-US" sz="2700" b="1" kern="0" dirty="0" smtClean="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顾</a:t>
              </a:r>
              <a:r>
                <a:rPr lang="en-US" altLang="zh-CN" sz="2700" b="1" kern="0" dirty="0" smtClean="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20XX</a:t>
              </a:r>
              <a:endParaRPr lang="zh-CN" altLang="en-US" sz="2700" b="1"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endParaRPr>
            </a:p>
          </p:txBody>
        </p:sp>
      </p:grpSp>
      <p:grpSp>
        <p:nvGrpSpPr>
          <p:cNvPr id="7" name="组合 6"/>
          <p:cNvGrpSpPr/>
          <p:nvPr/>
        </p:nvGrpSpPr>
        <p:grpSpPr>
          <a:xfrm>
            <a:off x="2915688" y="2304946"/>
            <a:ext cx="3278408" cy="577872"/>
            <a:chOff x="3887583" y="3083771"/>
            <a:chExt cx="4371211" cy="770496"/>
          </a:xfrm>
        </p:grpSpPr>
        <p:pic>
          <p:nvPicPr>
            <p:cNvPr id="29" name="图片 28"/>
            <p:cNvPicPr>
              <a:picLocks noChangeAspect="1"/>
            </p:cNvPicPr>
            <p:nvPr/>
          </p:nvPicPr>
          <p:blipFill>
            <a:blip r:embed="rId4" cstate="screen"/>
            <a:stretch>
              <a:fillRect/>
            </a:stretch>
          </p:blipFill>
          <p:spPr>
            <a:xfrm>
              <a:off x="3887583" y="3083771"/>
              <a:ext cx="4371211" cy="670618"/>
            </a:xfrm>
            <a:prstGeom prst="rect">
              <a:avLst/>
            </a:prstGeom>
          </p:spPr>
        </p:pic>
        <p:sp>
          <p:nvSpPr>
            <p:cNvPr id="19" name="TextBox 18"/>
            <p:cNvSpPr txBox="1"/>
            <p:nvPr/>
          </p:nvSpPr>
          <p:spPr>
            <a:xfrm>
              <a:off x="4192876" y="3177159"/>
              <a:ext cx="3714990" cy="677108"/>
            </a:xfrm>
            <a:prstGeom prst="rect">
              <a:avLst/>
            </a:prstGeom>
            <a:noFill/>
            <a:ln>
              <a:noFill/>
            </a:ln>
          </p:spPr>
          <p:txBody>
            <a:bodyPr wrap="square" rtlCol="0">
              <a:spAutoFit/>
            </a:bodyPr>
            <a:lstStyle/>
            <a:p>
              <a:pPr algn="ctr"/>
              <a:r>
                <a:rPr lang="zh-CN" altLang="en-US" sz="2700" b="1"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展</a:t>
              </a:r>
              <a:r>
                <a:rPr lang="zh-CN" altLang="en-US" sz="2700" b="1" kern="0" dirty="0" smtClean="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望</a:t>
              </a:r>
              <a:r>
                <a:rPr lang="en-US" altLang="zh-CN" sz="2700" b="1" kern="0" dirty="0" smtClean="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20XX</a:t>
              </a:r>
              <a:endParaRPr lang="zh-CN" altLang="en-US" sz="2700" b="1"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endParaRPr>
            </a:p>
          </p:txBody>
        </p:sp>
      </p:grpSp>
      <p:grpSp>
        <p:nvGrpSpPr>
          <p:cNvPr id="9" name="组合 8"/>
          <p:cNvGrpSpPr/>
          <p:nvPr/>
        </p:nvGrpSpPr>
        <p:grpSpPr>
          <a:xfrm>
            <a:off x="2898574" y="3011429"/>
            <a:ext cx="3278408" cy="553156"/>
            <a:chOff x="3864765" y="4036258"/>
            <a:chExt cx="4371211" cy="737541"/>
          </a:xfrm>
        </p:grpSpPr>
        <p:pic>
          <p:nvPicPr>
            <p:cNvPr id="30" name="图片 29"/>
            <p:cNvPicPr>
              <a:picLocks noChangeAspect="1"/>
            </p:cNvPicPr>
            <p:nvPr/>
          </p:nvPicPr>
          <p:blipFill>
            <a:blip r:embed="rId4" cstate="screen"/>
            <a:stretch>
              <a:fillRect/>
            </a:stretch>
          </p:blipFill>
          <p:spPr>
            <a:xfrm>
              <a:off x="3864765" y="4036258"/>
              <a:ext cx="4371211" cy="670618"/>
            </a:xfrm>
            <a:prstGeom prst="rect">
              <a:avLst/>
            </a:prstGeom>
          </p:spPr>
        </p:pic>
        <p:sp>
          <p:nvSpPr>
            <p:cNvPr id="22" name="TextBox 21"/>
            <p:cNvSpPr txBox="1"/>
            <p:nvPr/>
          </p:nvSpPr>
          <p:spPr>
            <a:xfrm>
              <a:off x="4520289" y="4096691"/>
              <a:ext cx="3105802" cy="677108"/>
            </a:xfrm>
            <a:prstGeom prst="rect">
              <a:avLst/>
            </a:prstGeom>
            <a:noFill/>
            <a:ln>
              <a:noFill/>
            </a:ln>
          </p:spPr>
          <p:txBody>
            <a:bodyPr wrap="square" rtlCol="0">
              <a:spAutoFit/>
            </a:bodyPr>
            <a:lstStyle/>
            <a:p>
              <a:pPr algn="ctr"/>
              <a:r>
                <a:rPr lang="zh-CN" altLang="en-US" sz="2700" b="1"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颁奖盛典</a:t>
              </a:r>
            </a:p>
          </p:txBody>
        </p:sp>
      </p:grpSp>
      <p:grpSp>
        <p:nvGrpSpPr>
          <p:cNvPr id="10" name="组合 9"/>
          <p:cNvGrpSpPr/>
          <p:nvPr/>
        </p:nvGrpSpPr>
        <p:grpSpPr>
          <a:xfrm>
            <a:off x="2898574" y="3689345"/>
            <a:ext cx="3278408" cy="571052"/>
            <a:chOff x="3864765" y="4919127"/>
            <a:chExt cx="4371211" cy="761402"/>
          </a:xfrm>
        </p:grpSpPr>
        <p:pic>
          <p:nvPicPr>
            <p:cNvPr id="31" name="图片 30"/>
            <p:cNvPicPr>
              <a:picLocks noChangeAspect="1"/>
            </p:cNvPicPr>
            <p:nvPr/>
          </p:nvPicPr>
          <p:blipFill>
            <a:blip r:embed="rId4" cstate="screen"/>
            <a:stretch>
              <a:fillRect/>
            </a:stretch>
          </p:blipFill>
          <p:spPr>
            <a:xfrm>
              <a:off x="3864765" y="4919127"/>
              <a:ext cx="4371211" cy="670618"/>
            </a:xfrm>
            <a:prstGeom prst="rect">
              <a:avLst/>
            </a:prstGeom>
          </p:spPr>
        </p:pic>
        <p:sp>
          <p:nvSpPr>
            <p:cNvPr id="25" name="TextBox 24"/>
            <p:cNvSpPr txBox="1"/>
            <p:nvPr/>
          </p:nvSpPr>
          <p:spPr>
            <a:xfrm>
              <a:off x="4640866" y="5003422"/>
              <a:ext cx="2819012" cy="677107"/>
            </a:xfrm>
            <a:prstGeom prst="rect">
              <a:avLst/>
            </a:prstGeom>
            <a:noFill/>
            <a:ln>
              <a:noFill/>
            </a:ln>
          </p:spPr>
          <p:txBody>
            <a:bodyPr wrap="square" rtlCol="0">
              <a:spAutoFit/>
            </a:bodyPr>
            <a:lstStyle/>
            <a:p>
              <a:pPr algn="ctr"/>
              <a:r>
                <a:rPr lang="zh-CN" altLang="en-US" sz="2700" b="1"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狂欢盛宴</a:t>
              </a:r>
            </a:p>
          </p:txBody>
        </p:sp>
      </p:grpSp>
      <p:pic>
        <p:nvPicPr>
          <p:cNvPr id="2" name="图片 1" descr="58ef0ed616b62"/>
          <p:cNvPicPr>
            <a:picLocks noChangeAspect="1"/>
          </p:cNvPicPr>
          <p:nvPr/>
        </p:nvPicPr>
        <p:blipFill>
          <a:blip r:embed="rId5" cstate="screen"/>
          <a:stretch>
            <a:fillRect/>
          </a:stretch>
        </p:blipFill>
        <p:spPr>
          <a:xfrm>
            <a:off x="5489734" y="1492092"/>
            <a:ext cx="2927033" cy="3788569"/>
          </a:xfrm>
          <a:prstGeom prst="rect">
            <a:avLst/>
          </a:prstGeom>
        </p:spPr>
      </p:pic>
      <p:pic>
        <p:nvPicPr>
          <p:cNvPr id="3" name="图片 2" descr="58ef0ed616b62"/>
          <p:cNvPicPr>
            <a:picLocks noChangeAspect="1"/>
          </p:cNvPicPr>
          <p:nvPr/>
        </p:nvPicPr>
        <p:blipFill>
          <a:blip r:embed="rId6" cstate="screen"/>
          <a:stretch>
            <a:fillRect/>
          </a:stretch>
        </p:blipFill>
        <p:spPr>
          <a:xfrm flipH="1">
            <a:off x="781527" y="1719739"/>
            <a:ext cx="2870359" cy="37152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2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30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par>
                                <p:cTn id="27" presetID="53" presetClass="entr" presetSubtype="16" fill="hold" nodeType="withEffect">
                                  <p:stCondLst>
                                    <p:cond delay="30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par>
                                <p:cTn id="32" presetID="53" presetClass="entr" presetSubtype="16" fill="hold" nodeType="withEffect">
                                  <p:stCondLst>
                                    <p:cond delay="30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cstate="screen"/>
          <a:stretch>
            <a:fillRect/>
          </a:stretch>
        </p:blipFill>
        <p:spPr>
          <a:xfrm>
            <a:off x="1921208" y="465516"/>
            <a:ext cx="5301585" cy="4786123"/>
          </a:xfrm>
          <a:prstGeom prst="rect">
            <a:avLst/>
          </a:prstGeom>
        </p:spPr>
      </p:pic>
      <p:sp>
        <p:nvSpPr>
          <p:cNvPr id="13" name="标题 1"/>
          <p:cNvSpPr txBox="1"/>
          <p:nvPr/>
        </p:nvSpPr>
        <p:spPr>
          <a:xfrm>
            <a:off x="2577036" y="1753728"/>
            <a:ext cx="3877948" cy="828553"/>
          </a:xfrm>
          <a:prstGeom prst="rect">
            <a:avLst/>
          </a:prstGeom>
        </p:spPr>
        <p:txBody>
          <a:bodyPr lIns="91332" tIns="45666" rIns="91332" bIns="45666">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Corbel" panose="020B0503020204020204" pitchFamily="34" charset="0"/>
              </a:defRPr>
            </a:lvl2pPr>
            <a:lvl3pPr algn="l" rtl="0" eaLnBrk="0" fontAlgn="base" hangingPunct="0">
              <a:spcBef>
                <a:spcPct val="0"/>
              </a:spcBef>
              <a:spcAft>
                <a:spcPct val="0"/>
              </a:spcAft>
              <a:defRPr sz="4000">
                <a:solidFill>
                  <a:schemeClr val="tx2"/>
                </a:solidFill>
                <a:latin typeface="Corbel" panose="020B0503020204020204" pitchFamily="34" charset="0"/>
              </a:defRPr>
            </a:lvl3pPr>
            <a:lvl4pPr algn="l" rtl="0" eaLnBrk="0" fontAlgn="base" hangingPunct="0">
              <a:spcBef>
                <a:spcPct val="0"/>
              </a:spcBef>
              <a:spcAft>
                <a:spcPct val="0"/>
              </a:spcAft>
              <a:defRPr sz="4000">
                <a:solidFill>
                  <a:schemeClr val="tx2"/>
                </a:solidFill>
                <a:latin typeface="Corbel" panose="020B0503020204020204" pitchFamily="34" charset="0"/>
              </a:defRPr>
            </a:lvl4pPr>
            <a:lvl5pPr algn="l" rtl="0" eaLnBrk="0" fontAlgn="base" hangingPunct="0">
              <a:spcBef>
                <a:spcPct val="0"/>
              </a:spcBef>
              <a:spcAft>
                <a:spcPct val="0"/>
              </a:spcAft>
              <a:defRPr sz="4000">
                <a:solidFill>
                  <a:schemeClr val="tx2"/>
                </a:solidFill>
                <a:latin typeface="Corbel" panose="020B0503020204020204" pitchFamily="34" charset="0"/>
              </a:defRPr>
            </a:lvl5pPr>
            <a:lvl6pPr marL="457200" algn="l" rtl="0" eaLnBrk="0" fontAlgn="base" hangingPunct="0">
              <a:spcBef>
                <a:spcPct val="0"/>
              </a:spcBef>
              <a:spcAft>
                <a:spcPct val="0"/>
              </a:spcAft>
              <a:defRPr sz="4000">
                <a:solidFill>
                  <a:schemeClr val="tx2"/>
                </a:solidFill>
                <a:latin typeface="Corbel" panose="020B0503020204020204" pitchFamily="34" charset="0"/>
              </a:defRPr>
            </a:lvl6pPr>
            <a:lvl7pPr marL="914400" algn="l" rtl="0" eaLnBrk="0" fontAlgn="base" hangingPunct="0">
              <a:spcBef>
                <a:spcPct val="0"/>
              </a:spcBef>
              <a:spcAft>
                <a:spcPct val="0"/>
              </a:spcAft>
              <a:defRPr sz="4000">
                <a:solidFill>
                  <a:schemeClr val="tx2"/>
                </a:solidFill>
                <a:latin typeface="Corbel" panose="020B0503020204020204" pitchFamily="34" charset="0"/>
              </a:defRPr>
            </a:lvl7pPr>
            <a:lvl8pPr marL="1371600" algn="l" rtl="0" eaLnBrk="0" fontAlgn="base" hangingPunct="0">
              <a:spcBef>
                <a:spcPct val="0"/>
              </a:spcBef>
              <a:spcAft>
                <a:spcPct val="0"/>
              </a:spcAft>
              <a:defRPr sz="4000">
                <a:solidFill>
                  <a:schemeClr val="tx2"/>
                </a:solidFill>
                <a:latin typeface="Corbel" panose="020B0503020204020204" pitchFamily="34" charset="0"/>
              </a:defRPr>
            </a:lvl8pPr>
            <a:lvl9pPr marL="1828800" algn="l" rtl="0" eaLnBrk="0" fontAlgn="base" hangingPunct="0">
              <a:spcBef>
                <a:spcPct val="0"/>
              </a:spcBef>
              <a:spcAft>
                <a:spcPct val="0"/>
              </a:spcAft>
              <a:defRPr sz="4000">
                <a:solidFill>
                  <a:schemeClr val="tx2"/>
                </a:solidFill>
                <a:latin typeface="Corbel" panose="020B0503020204020204" pitchFamily="34" charset="0"/>
              </a:defRPr>
            </a:lvl9pPr>
          </a:lstStyle>
          <a:p>
            <a:pPr algn="ctr"/>
            <a:r>
              <a:rPr kumimoji="1" lang="zh-CN" altLang="en-US" sz="4100" b="1" dirty="0">
                <a:solidFill>
                  <a:srgbClr val="C00000"/>
                </a:solidFill>
                <a:latin typeface="造字工房俊雅（非商用）常规体" pitchFamily="50" charset="-122"/>
                <a:ea typeface="造字工房俊雅（非商用）常规体" pitchFamily="50" charset="-122"/>
                <a:cs typeface="Hei"/>
              </a:rPr>
              <a:t>第一项</a:t>
            </a:r>
          </a:p>
        </p:txBody>
      </p:sp>
      <p:sp>
        <p:nvSpPr>
          <p:cNvPr id="15" name="TextBox 14"/>
          <p:cNvSpPr txBox="1"/>
          <p:nvPr/>
        </p:nvSpPr>
        <p:spPr>
          <a:xfrm>
            <a:off x="3275856" y="2408378"/>
            <a:ext cx="2480307" cy="700192"/>
          </a:xfrm>
          <a:prstGeom prst="rect">
            <a:avLst/>
          </a:prstGeom>
          <a:noFill/>
        </p:spPr>
        <p:txBody>
          <a:bodyPr wrap="square" lIns="68580" tIns="34290" rIns="68580" bIns="34290" rtlCol="0">
            <a:spAutoFit/>
          </a:bodyPr>
          <a:lstStyle/>
          <a:p>
            <a:pPr algn="ctr"/>
            <a:r>
              <a:rPr lang="zh-CN" altLang="en-US" sz="3600" b="1" dirty="0">
                <a:solidFill>
                  <a:srgbClr val="C00000"/>
                </a:solidFill>
                <a:latin typeface="造字工房俊雅（非商用）常规体" pitchFamily="50" charset="-122"/>
                <a:ea typeface="造字工房俊雅（非商用）常规体" pitchFamily="50" charset="-122"/>
              </a:rPr>
              <a:t>回</a:t>
            </a:r>
            <a:r>
              <a:rPr lang="zh-CN" altLang="en-US" sz="3600" b="1" dirty="0" smtClean="0">
                <a:solidFill>
                  <a:srgbClr val="C00000"/>
                </a:solidFill>
                <a:latin typeface="造字工房俊雅（非商用）常规体" pitchFamily="50" charset="-122"/>
                <a:ea typeface="造字工房俊雅（非商用）常规体" pitchFamily="50" charset="-122"/>
              </a:rPr>
              <a:t>顾</a:t>
            </a:r>
            <a:r>
              <a:rPr lang="en-US" altLang="zh-CN" sz="4100" b="1" dirty="0" smtClean="0">
                <a:solidFill>
                  <a:srgbClr val="C00000"/>
                </a:solidFill>
                <a:latin typeface="造字工房俊雅（非商用）常规体" pitchFamily="50" charset="-122"/>
                <a:ea typeface="造字工房俊雅（非商用）常规体" pitchFamily="50" charset="-122"/>
              </a:rPr>
              <a:t>20XX</a:t>
            </a:r>
            <a:endParaRPr lang="zh-CN" altLang="en-US" sz="3600" b="1" dirty="0">
              <a:solidFill>
                <a:srgbClr val="C00000"/>
              </a:solidFill>
              <a:latin typeface="造字工房俊雅（非商用）常规体" pitchFamily="50" charset="-122"/>
              <a:ea typeface="造字工房俊雅（非商用）常规体" pitchFamily="50" charset="-122"/>
            </a:endParaRPr>
          </a:p>
        </p:txBody>
      </p:sp>
      <p:pic>
        <p:nvPicPr>
          <p:cNvPr id="18" name="图片 17"/>
          <p:cNvPicPr>
            <a:picLocks noChangeAspect="1"/>
          </p:cNvPicPr>
          <p:nvPr/>
        </p:nvPicPr>
        <p:blipFill>
          <a:blip r:embed="rId4" cstate="screen"/>
          <a:stretch>
            <a:fillRect/>
          </a:stretch>
        </p:blipFill>
        <p:spPr>
          <a:xfrm>
            <a:off x="0" y="3381840"/>
            <a:ext cx="5431074" cy="1777141"/>
          </a:xfrm>
          <a:prstGeom prst="rect">
            <a:avLst/>
          </a:prstGeom>
        </p:spPr>
      </p:pic>
      <p:pic>
        <p:nvPicPr>
          <p:cNvPr id="19" name="图片 18"/>
          <p:cNvPicPr>
            <a:picLocks noChangeAspect="1"/>
          </p:cNvPicPr>
          <p:nvPr/>
        </p:nvPicPr>
        <p:blipFill>
          <a:blip r:embed="rId4" cstate="screen"/>
          <a:stretch>
            <a:fillRect/>
          </a:stretch>
        </p:blipFill>
        <p:spPr>
          <a:xfrm flipH="1">
            <a:off x="3769144" y="3381840"/>
            <a:ext cx="5431074" cy="1777141"/>
          </a:xfrm>
          <a:prstGeom prst="rect">
            <a:avLst/>
          </a:prstGeom>
        </p:spPr>
      </p:pic>
      <p:pic>
        <p:nvPicPr>
          <p:cNvPr id="2" name="图片 1" descr="2"/>
          <p:cNvPicPr>
            <a:picLocks noChangeAspect="1"/>
          </p:cNvPicPr>
          <p:nvPr/>
        </p:nvPicPr>
        <p:blipFill>
          <a:blip r:embed="rId5" cstate="screen"/>
          <a:stretch>
            <a:fillRect/>
          </a:stretch>
        </p:blipFill>
        <p:spPr>
          <a:xfrm>
            <a:off x="5089207" y="943928"/>
            <a:ext cx="3940493" cy="50996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400" fill="hold"/>
                                        <p:tgtEl>
                                          <p:spTgt spid="2"/>
                                        </p:tgtEl>
                                        <p:attrNameLst>
                                          <p:attrName>ppt_x</p:attrName>
                                        </p:attrNameLst>
                                      </p:cBhvr>
                                      <p:tavLst>
                                        <p:tav tm="0">
                                          <p:val>
                                            <p:strVal val="#ppt_x"/>
                                          </p:val>
                                        </p:tav>
                                        <p:tav tm="100000">
                                          <p:val>
                                            <p:strVal val="#ppt_x"/>
                                          </p:val>
                                        </p:tav>
                                      </p:tavLst>
                                    </p:anim>
                                    <p:anim calcmode="lin" valueType="num">
                                      <p:cBhvr additive="base">
                                        <p:cTn id="14" dur="14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2500"/>
                            </p:stCondLst>
                            <p:childTnLst>
                              <p:par>
                                <p:cTn id="16" presetID="23" presetClass="entr" presetSubtype="32"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250" fill="hold"/>
                                        <p:tgtEl>
                                          <p:spTgt spid="13"/>
                                        </p:tgtEl>
                                        <p:attrNameLst>
                                          <p:attrName>ppt_w</p:attrName>
                                        </p:attrNameLst>
                                      </p:cBhvr>
                                      <p:tavLst>
                                        <p:tav tm="0">
                                          <p:val>
                                            <p:strVal val="4*#ppt_w"/>
                                          </p:val>
                                        </p:tav>
                                        <p:tav tm="100000">
                                          <p:val>
                                            <p:strVal val="#ppt_w"/>
                                          </p:val>
                                        </p:tav>
                                      </p:tavLst>
                                    </p:anim>
                                    <p:anim calcmode="lin" valueType="num">
                                      <p:cBhvr>
                                        <p:cTn id="19" dur="250" fill="hold"/>
                                        <p:tgtEl>
                                          <p:spTgt spid="13"/>
                                        </p:tgtEl>
                                        <p:attrNameLst>
                                          <p:attrName>ppt_h</p:attrName>
                                        </p:attrNameLst>
                                      </p:cBhvr>
                                      <p:tavLst>
                                        <p:tav tm="0">
                                          <p:val>
                                            <p:strVal val="4*#ppt_h"/>
                                          </p:val>
                                        </p:tav>
                                        <p:tav tm="100000">
                                          <p:val>
                                            <p:strVal val="#ppt_h"/>
                                          </p:val>
                                        </p:tav>
                                      </p:tavLst>
                                    </p:anim>
                                  </p:childTnLst>
                                </p:cTn>
                              </p:par>
                            </p:childTnLst>
                          </p:cTn>
                        </p:par>
                        <p:par>
                          <p:cTn id="20" fill="hold">
                            <p:stCondLst>
                              <p:cond delay="3000"/>
                            </p:stCondLst>
                            <p:childTnLst>
                              <p:par>
                                <p:cTn id="21" presetID="23" presetClass="entr" presetSubtype="3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250" fill="hold"/>
                                        <p:tgtEl>
                                          <p:spTgt spid="15"/>
                                        </p:tgtEl>
                                        <p:attrNameLst>
                                          <p:attrName>ppt_w</p:attrName>
                                        </p:attrNameLst>
                                      </p:cBhvr>
                                      <p:tavLst>
                                        <p:tav tm="0">
                                          <p:val>
                                            <p:strVal val="4*#ppt_w"/>
                                          </p:val>
                                        </p:tav>
                                        <p:tav tm="100000">
                                          <p:val>
                                            <p:strVal val="#ppt_w"/>
                                          </p:val>
                                        </p:tav>
                                      </p:tavLst>
                                    </p:anim>
                                    <p:anim calcmode="lin" valueType="num">
                                      <p:cBhvr>
                                        <p:cTn id="24" dur="250" fill="hold"/>
                                        <p:tgtEl>
                                          <p:spTgt spid="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3"/>
          <p:cNvSpPr>
            <a:spLocks noChangeArrowheads="1"/>
          </p:cNvSpPr>
          <p:nvPr/>
        </p:nvSpPr>
        <p:spPr bwMode="auto">
          <a:xfrm>
            <a:off x="2619687" y="951570"/>
            <a:ext cx="3799721" cy="1984534"/>
          </a:xfrm>
          <a:prstGeom prst="rect">
            <a:avLst/>
          </a:prstGeom>
          <a:noFill/>
        </p:spPr>
        <p:txBody>
          <a:bodyPr wrap="square" lIns="68580" tIns="34290" rIns="68580" bIns="34290" rtlCol="0">
            <a:spAutoFit/>
          </a:bodyPr>
          <a:lstStyle/>
          <a:p>
            <a:pPr algn="ctr"/>
            <a:r>
              <a:rPr lang="en-US" altLang="zh-CN" sz="12500" b="1" kern="0" dirty="0" smtClean="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Impact" panose="020B0806030902050204" pitchFamily="34" charset="0"/>
                <a:ea typeface="造字工房俊雅（非商用）常规体" pitchFamily="50" charset="-122"/>
              </a:rPr>
              <a:t>20XX</a:t>
            </a:r>
            <a:endParaRPr lang="en-US" altLang="zh-CN" sz="14900" b="1"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Impact" panose="020B0806030902050204" pitchFamily="34" charset="0"/>
              <a:ea typeface="造字工房俊雅（非商用）常规体" pitchFamily="50" charset="-122"/>
            </a:endParaRPr>
          </a:p>
        </p:txBody>
      </p:sp>
      <p:sp>
        <p:nvSpPr>
          <p:cNvPr id="4" name="矩形 3"/>
          <p:cNvSpPr/>
          <p:nvPr/>
        </p:nvSpPr>
        <p:spPr>
          <a:xfrm>
            <a:off x="5166067" y="2571750"/>
            <a:ext cx="1604045" cy="1177245"/>
          </a:xfrm>
          <a:prstGeom prst="rect">
            <a:avLst/>
          </a:prstGeom>
          <a:noFill/>
        </p:spPr>
        <p:txBody>
          <a:bodyPr wrap="square" lIns="68580" tIns="34290" rIns="68580" bIns="34290" rtlCol="0">
            <a:spAutoFit/>
          </a:bodyPr>
          <a:lstStyle/>
          <a:p>
            <a:pPr algn="ctr"/>
            <a:r>
              <a:rPr lang="en-US" altLang="zh-CN" sz="7200"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Impact" panose="020B0806030902050204" pitchFamily="34" charset="0"/>
                <a:ea typeface="造字工房俊雅（非商用）常规体" pitchFamily="50" charset="-122"/>
              </a:rPr>
              <a:t>10</a:t>
            </a:r>
            <a:endParaRPr lang="zh-CN" altLang="en-US" sz="7200"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Impact" panose="020B0806030902050204" pitchFamily="34" charset="0"/>
              <a:ea typeface="造字工房俊雅（非商用）常规体" pitchFamily="50" charset="-122"/>
            </a:endParaRPr>
          </a:p>
        </p:txBody>
      </p:sp>
      <p:sp>
        <p:nvSpPr>
          <p:cNvPr id="5" name="矩形 4"/>
          <p:cNvSpPr/>
          <p:nvPr/>
        </p:nvSpPr>
        <p:spPr>
          <a:xfrm>
            <a:off x="-778461" y="2740736"/>
            <a:ext cx="6283088" cy="900247"/>
          </a:xfrm>
          <a:prstGeom prst="rect">
            <a:avLst/>
          </a:prstGeom>
          <a:noFill/>
        </p:spPr>
        <p:txBody>
          <a:bodyPr wrap="square" lIns="68580" tIns="34290" rIns="68580" bIns="34290" rtlCol="0">
            <a:spAutoFit/>
          </a:bodyPr>
          <a:lstStyle/>
          <a:p>
            <a:pPr algn="r"/>
            <a:r>
              <a:rPr lang="zh-CN" altLang="en-US" sz="5400" b="1"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整体销售突破</a:t>
            </a:r>
          </a:p>
        </p:txBody>
      </p:sp>
      <p:sp>
        <p:nvSpPr>
          <p:cNvPr id="6" name="矩形 5"/>
          <p:cNvSpPr/>
          <p:nvPr/>
        </p:nvSpPr>
        <p:spPr>
          <a:xfrm>
            <a:off x="6506167" y="2740737"/>
            <a:ext cx="2170289" cy="900246"/>
          </a:xfrm>
          <a:prstGeom prst="rect">
            <a:avLst/>
          </a:prstGeom>
          <a:noFill/>
        </p:spPr>
        <p:txBody>
          <a:bodyPr wrap="square" lIns="68580" tIns="34290" rIns="68580" bIns="34290" rtlCol="0">
            <a:spAutoFit/>
          </a:bodyPr>
          <a:lstStyle/>
          <a:p>
            <a:r>
              <a:rPr lang="zh-CN" altLang="en-US" sz="5400" b="1"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亿元</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strVal val="4*#ppt_w"/>
                                          </p:val>
                                        </p:tav>
                                        <p:tav tm="100000">
                                          <p:val>
                                            <p:strVal val="#ppt_w"/>
                                          </p:val>
                                        </p:tav>
                                      </p:tavLst>
                                    </p:anim>
                                    <p:anim calcmode="lin" valueType="num">
                                      <p:cBhvr>
                                        <p:cTn id="8" dur="250" fill="hold"/>
                                        <p:tgtEl>
                                          <p:spTgt spid="3"/>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300"/>
                                  </p:stCondLst>
                                  <p:childTnLst>
                                    <p:set>
                                      <p:cBhvr>
                                        <p:cTn id="10" dur="1" fill="hold">
                                          <p:stCondLst>
                                            <p:cond delay="0"/>
                                          </p:stCondLst>
                                        </p:cTn>
                                        <p:tgtEl>
                                          <p:spTgt spid="5"/>
                                        </p:tgtEl>
                                        <p:attrNameLst>
                                          <p:attrName>style.visibility</p:attrName>
                                        </p:attrNameLst>
                                      </p:cBhvr>
                                      <p:to>
                                        <p:strVal val="visible"/>
                                      </p:to>
                                    </p:set>
                                    <p:anim calcmode="lin" valueType="num">
                                      <p:cBhvr>
                                        <p:cTn id="11" dur="250" fill="hold"/>
                                        <p:tgtEl>
                                          <p:spTgt spid="5"/>
                                        </p:tgtEl>
                                        <p:attrNameLst>
                                          <p:attrName>ppt_w</p:attrName>
                                        </p:attrNameLst>
                                      </p:cBhvr>
                                      <p:tavLst>
                                        <p:tav tm="0">
                                          <p:val>
                                            <p:strVal val="4*#ppt_w"/>
                                          </p:val>
                                        </p:tav>
                                        <p:tav tm="100000">
                                          <p:val>
                                            <p:strVal val="#ppt_w"/>
                                          </p:val>
                                        </p:tav>
                                      </p:tavLst>
                                    </p:anim>
                                    <p:anim calcmode="lin" valueType="num">
                                      <p:cBhvr>
                                        <p:cTn id="12" dur="250" fill="hold"/>
                                        <p:tgtEl>
                                          <p:spTgt spid="5"/>
                                        </p:tgtEl>
                                        <p:attrNameLst>
                                          <p:attrName>ppt_h</p:attrName>
                                        </p:attrNameLst>
                                      </p:cBhvr>
                                      <p:tavLst>
                                        <p:tav tm="0">
                                          <p:val>
                                            <p:strVal val="4*#ppt_h"/>
                                          </p:val>
                                        </p:tav>
                                        <p:tav tm="100000">
                                          <p:val>
                                            <p:strVal val="#ppt_h"/>
                                          </p:val>
                                        </p:tav>
                                      </p:tavLst>
                                    </p:anim>
                                  </p:childTnLst>
                                </p:cTn>
                              </p:par>
                              <p:par>
                                <p:cTn id="13" presetID="23" presetClass="entr" presetSubtype="32" fill="hold" grpId="0" nodeType="withEffect">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strVal val="4*#ppt_w"/>
                                          </p:val>
                                        </p:tav>
                                        <p:tav tm="100000">
                                          <p:val>
                                            <p:strVal val="#ppt_w"/>
                                          </p:val>
                                        </p:tav>
                                      </p:tavLst>
                                    </p:anim>
                                    <p:anim calcmode="lin" valueType="num">
                                      <p:cBhvr>
                                        <p:cTn id="16" dur="250" fill="hold"/>
                                        <p:tgtEl>
                                          <p:spTgt spid="4"/>
                                        </p:tgtEl>
                                        <p:attrNameLst>
                                          <p:attrName>ppt_h</p:attrName>
                                        </p:attrNameLst>
                                      </p:cBhvr>
                                      <p:tavLst>
                                        <p:tav tm="0">
                                          <p:val>
                                            <p:strVal val="4*#ppt_h"/>
                                          </p:val>
                                        </p:tav>
                                        <p:tav tm="100000">
                                          <p:val>
                                            <p:strVal val="#ppt_h"/>
                                          </p:val>
                                        </p:tav>
                                      </p:tavLst>
                                    </p:anim>
                                  </p:childTnLst>
                                </p:cTn>
                              </p:par>
                              <p:par>
                                <p:cTn id="17" presetID="23" presetClass="entr" presetSubtype="32"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p:cTn id="19" dur="250" fill="hold"/>
                                        <p:tgtEl>
                                          <p:spTgt spid="6"/>
                                        </p:tgtEl>
                                        <p:attrNameLst>
                                          <p:attrName>ppt_w</p:attrName>
                                        </p:attrNameLst>
                                      </p:cBhvr>
                                      <p:tavLst>
                                        <p:tav tm="0">
                                          <p:val>
                                            <p:strVal val="4*#ppt_w"/>
                                          </p:val>
                                        </p:tav>
                                        <p:tav tm="100000">
                                          <p:val>
                                            <p:strVal val="#ppt_w"/>
                                          </p:val>
                                        </p:tav>
                                      </p:tavLst>
                                    </p:anim>
                                    <p:anim calcmode="lin" valueType="num">
                                      <p:cBhvr>
                                        <p:cTn id="20" dur="25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3"/>
          <p:cNvSpPr>
            <a:spLocks noChangeArrowheads="1"/>
          </p:cNvSpPr>
          <p:nvPr/>
        </p:nvSpPr>
        <p:spPr bwMode="auto">
          <a:xfrm>
            <a:off x="953598" y="1113588"/>
            <a:ext cx="7023886" cy="577081"/>
          </a:xfrm>
          <a:prstGeom prst="rect">
            <a:avLst/>
          </a:prstGeom>
          <a:noFill/>
        </p:spPr>
        <p:txBody>
          <a:bodyPr wrap="square" lIns="68580" tIns="34290" rIns="68580" bIns="34290" rtlCol="0">
            <a:spAutoFit/>
          </a:bodyPr>
          <a:lstStyle/>
          <a:p>
            <a:pPr algn="ctr"/>
            <a:r>
              <a:rPr lang="zh-CN" altLang="en-US" sz="3300" b="1"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rPr>
              <a:t>比去年同期增长</a:t>
            </a:r>
            <a:endParaRPr lang="en-US" altLang="zh-CN" sz="3300" b="1"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endParaRPr>
          </a:p>
        </p:txBody>
      </p:sp>
      <p:sp>
        <p:nvSpPr>
          <p:cNvPr id="4" name="矩形 3"/>
          <p:cNvSpPr/>
          <p:nvPr/>
        </p:nvSpPr>
        <p:spPr>
          <a:xfrm>
            <a:off x="1918911" y="1545636"/>
            <a:ext cx="5093261" cy="2366033"/>
          </a:xfrm>
          <a:prstGeom prst="rect">
            <a:avLst/>
          </a:prstGeom>
          <a:noFill/>
        </p:spPr>
        <p:txBody>
          <a:bodyPr wrap="square" lIns="68580" tIns="34290" rIns="68580" bIns="34290" rtlCol="0">
            <a:spAutoFit/>
          </a:bodyPr>
          <a:lstStyle/>
          <a:p>
            <a:pPr algn="ctr"/>
            <a:r>
              <a:rPr lang="en-US" altLang="zh-CN" sz="14900" b="1"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Impact" panose="020B0806030902050204" pitchFamily="34" charset="0"/>
                <a:ea typeface="造字工房俊雅（非商用）常规体" pitchFamily="50" charset="-122"/>
              </a:rPr>
              <a:t>100%</a:t>
            </a:r>
            <a:endParaRPr lang="zh-CN" altLang="en-US" sz="14900" b="1" kern="0" dirty="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Impact" panose="020B0806030902050204" pitchFamily="34" charset="0"/>
              <a:ea typeface="造字工房俊雅（非商用）常规体" pitchFamily="50"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strVal val="4*#ppt_w"/>
                                          </p:val>
                                        </p:tav>
                                        <p:tav tm="100000">
                                          <p:val>
                                            <p:strVal val="#ppt_w"/>
                                          </p:val>
                                        </p:tav>
                                      </p:tavLst>
                                    </p:anim>
                                    <p:anim calcmode="lin" valueType="num">
                                      <p:cBhvr>
                                        <p:cTn id="8" dur="250" fill="hold"/>
                                        <p:tgtEl>
                                          <p:spTgt spid="3"/>
                                        </p:tgtEl>
                                        <p:attrNameLst>
                                          <p:attrName>ppt_h</p:attrName>
                                        </p:attrNameLst>
                                      </p:cBhvr>
                                      <p:tavLst>
                                        <p:tav tm="0">
                                          <p:val>
                                            <p:strVal val="4*#ppt_h"/>
                                          </p:val>
                                        </p:tav>
                                        <p:tav tm="100000">
                                          <p:val>
                                            <p:strVal val="#ppt_h"/>
                                          </p:val>
                                        </p:tav>
                                      </p:tavLst>
                                    </p:anim>
                                  </p:childTnLst>
                                </p:cTn>
                              </p:par>
                            </p:childTnLst>
                          </p:cTn>
                        </p:par>
                        <p:par>
                          <p:cTn id="9" fill="hold">
                            <p:stCondLst>
                              <p:cond delay="750"/>
                            </p:stCondLst>
                            <p:childTnLst>
                              <p:par>
                                <p:cTn id="10" presetID="23" presetClass="entr" presetSubtype="3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ppt_w</p:attrName>
                                        </p:attrNameLst>
                                      </p:cBhvr>
                                      <p:tavLst>
                                        <p:tav tm="0">
                                          <p:val>
                                            <p:strVal val="4*#ppt_w"/>
                                          </p:val>
                                        </p:tav>
                                        <p:tav tm="100000">
                                          <p:val>
                                            <p:strVal val="#ppt_w"/>
                                          </p:val>
                                        </p:tav>
                                      </p:tavLst>
                                    </p:anim>
                                    <p:anim calcmode="lin" valueType="num">
                                      <p:cBhvr>
                                        <p:cTn id="13" dur="25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5" descr="201202171117324103"/>
          <p:cNvPicPr>
            <a:picLocks noChangeAspect="1" noChangeArrowheads="1"/>
          </p:cNvPicPr>
          <p:nvPr/>
        </p:nvPicPr>
        <p:blipFill>
          <a:blip r:embed="rId3" cstate="screen">
            <a:extLst>
              <a:ext uri="{BEBA8EAE-BF5A-486C-A8C5-ECC9F3942E4B}">
                <a14:imgProps xmlns:a14="http://schemas.microsoft.com/office/drawing/2010/main">
                  <a14:imgLayer r:embed="rId4">
                    <a14:imgEffect>
                      <a14:artisticBlur/>
                    </a14:imgEffect>
                  </a14:imgLayer>
                </a14:imgProps>
              </a:ext>
            </a:extLst>
          </a:blip>
          <a:srcRect/>
          <a:stretch>
            <a:fillRect/>
          </a:stretch>
        </p:blipFill>
        <p:spPr bwMode="auto">
          <a:xfrm>
            <a:off x="2595422" y="1601231"/>
            <a:ext cx="1519841" cy="10414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u=4177871111,864512441&amp;fm=21&amp;gp=0"/>
          <p:cNvPicPr>
            <a:picLocks noChangeAspect="1" noChangeArrowheads="1"/>
          </p:cNvPicPr>
          <p:nvPr/>
        </p:nvPicPr>
        <p:blipFill>
          <a:blip r:embed="rId5" cstate="screen">
            <a:extLst>
              <a:ext uri="{BEBA8EAE-BF5A-486C-A8C5-ECC9F3942E4B}">
                <a14:imgProps xmlns:a14="http://schemas.microsoft.com/office/drawing/2010/main">
                  <a14:imgLayer r:embed="rId6">
                    <a14:imgEffect>
                      <a14:artisticBlur/>
                    </a14:imgEffect>
                  </a14:imgLayer>
                </a14:imgProps>
              </a:ext>
            </a:extLst>
          </a:blip>
          <a:srcRect/>
          <a:stretch>
            <a:fillRect/>
          </a:stretch>
        </p:blipFill>
        <p:spPr bwMode="auto">
          <a:xfrm>
            <a:off x="5814138" y="1599642"/>
            <a:ext cx="1533810" cy="10430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u=4177871111,864512441&amp;fm=21&amp;gp=0"/>
          <p:cNvPicPr>
            <a:picLocks noChangeAspect="1" noChangeArrowheads="1"/>
          </p:cNvPicPr>
          <p:nvPr/>
        </p:nvPicPr>
        <p:blipFill>
          <a:blip r:embed="rId7" cstate="screen">
            <a:extLst>
              <a:ext uri="{BEBA8EAE-BF5A-486C-A8C5-ECC9F3942E4B}">
                <a14:imgProps xmlns:a14="http://schemas.microsoft.com/office/drawing/2010/main">
                  <a14:imgLayer r:embed="rId8">
                    <a14:imgEffect>
                      <a14:artisticBlur/>
                    </a14:imgEffect>
                  </a14:imgLayer>
                </a14:imgProps>
              </a:ext>
            </a:extLst>
          </a:blip>
          <a:srcRect/>
          <a:stretch>
            <a:fillRect/>
          </a:stretch>
        </p:blipFill>
        <p:spPr bwMode="auto">
          <a:xfrm>
            <a:off x="4179598" y="2779945"/>
            <a:ext cx="1533811" cy="9983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u=248779160,6978376&amp;fm=21&amp;gp=0"/>
          <p:cNvPicPr>
            <a:picLocks noChangeArrowheads="1"/>
          </p:cNvPicPr>
          <p:nvPr/>
        </p:nvPicPr>
        <p:blipFill>
          <a:blip r:embed="rId9" cstate="screen">
            <a:extLst>
              <a:ext uri="{BEBA8EAE-BF5A-486C-A8C5-ECC9F3942E4B}">
                <a14:imgProps xmlns:a14="http://schemas.microsoft.com/office/drawing/2010/main">
                  <a14:imgLayer r:embed="rId10">
                    <a14:imgEffect>
                      <a14:artisticBlur/>
                    </a14:imgEffect>
                  </a14:imgLayer>
                </a14:imgProps>
              </a:ext>
            </a:extLst>
          </a:blip>
          <a:srcRect/>
          <a:stretch>
            <a:fillRect/>
          </a:stretch>
        </p:blipFill>
        <p:spPr bwMode="auto">
          <a:xfrm>
            <a:off x="4195535" y="1599642"/>
            <a:ext cx="1519841" cy="104302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u=248779160,6978376&amp;fm=21&amp;gp=0"/>
          <p:cNvPicPr>
            <a:picLocks noChangeArrowheads="1"/>
          </p:cNvPicPr>
          <p:nvPr/>
        </p:nvPicPr>
        <p:blipFill>
          <a:blip r:embed="rId11" cstate="screen">
            <a:extLst>
              <a:ext uri="{BEBA8EAE-BF5A-486C-A8C5-ECC9F3942E4B}">
                <a14:imgProps xmlns:a14="http://schemas.microsoft.com/office/drawing/2010/main">
                  <a14:imgLayer r:embed="rId12">
                    <a14:imgEffect>
                      <a14:artisticBlur/>
                    </a14:imgEffect>
                  </a14:imgLayer>
                </a14:imgProps>
              </a:ext>
            </a:extLst>
          </a:blip>
          <a:srcRect/>
          <a:stretch>
            <a:fillRect/>
          </a:stretch>
        </p:blipFill>
        <p:spPr bwMode="auto">
          <a:xfrm>
            <a:off x="2595423" y="2779945"/>
            <a:ext cx="1519841" cy="9983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u=4177871111,864512441&amp;fm=21&amp;gp=0"/>
          <p:cNvPicPr>
            <a:picLocks noChangeAspect="1" noChangeArrowheads="1"/>
          </p:cNvPicPr>
          <p:nvPr/>
        </p:nvPicPr>
        <p:blipFill>
          <a:blip r:embed="rId7" cstate="screen">
            <a:extLst>
              <a:ext uri="{BEBA8EAE-BF5A-486C-A8C5-ECC9F3942E4B}">
                <a14:imgProps xmlns:a14="http://schemas.microsoft.com/office/drawing/2010/main">
                  <a14:imgLayer r:embed="rId8">
                    <a14:imgEffect>
                      <a14:artisticBlur/>
                    </a14:imgEffect>
                  </a14:imgLayer>
                </a14:imgProps>
              </a:ext>
            </a:extLst>
          </a:blip>
          <a:srcRect/>
          <a:stretch>
            <a:fillRect/>
          </a:stretch>
        </p:blipFill>
        <p:spPr bwMode="auto">
          <a:xfrm>
            <a:off x="5814139" y="2779945"/>
            <a:ext cx="1533811" cy="9983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13"/>
          <a:stretch>
            <a:fillRect/>
          </a:stretch>
        </p:blipFill>
        <p:spPr bwMode="auto">
          <a:xfrm flipH="1">
            <a:off x="-577890" y="2247714"/>
            <a:ext cx="3072581" cy="267632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581876" y="547211"/>
            <a:ext cx="3846195" cy="991553"/>
          </a:xfrm>
          <a:prstGeom prst="rect">
            <a:avLst/>
          </a:prstGeom>
          <a:noFill/>
        </p:spPr>
        <p:txBody>
          <a:bodyPr wrap="square" lIns="68580" tIns="34290" rIns="68580" bIns="34290" rtlCol="0">
            <a:spAutoFit/>
          </a:bodyPr>
          <a:lstStyle>
            <a:defPPr>
              <a:defRPr lang="zh-CN"/>
            </a:defPPr>
            <a:lvl1pPr lvl="0" algn="ctr">
              <a:defRPr sz="4000" b="1" kern="0">
                <a:ln>
                  <a:solidFill>
                    <a:srgbClr val="FFC000">
                      <a:lumMod val="60000"/>
                      <a:lumOff val="40000"/>
                    </a:srgbClr>
                  </a:solidFill>
                </a:ln>
                <a:gradFill>
                  <a:gsLst>
                    <a:gs pos="62500">
                      <a:srgbClr val="FFFFAB"/>
                    </a:gs>
                    <a:gs pos="31000">
                      <a:srgbClr val="A09036"/>
                    </a:gs>
                    <a:gs pos="17000">
                      <a:srgbClr val="FFFFA6"/>
                    </a:gs>
                    <a:gs pos="21000">
                      <a:srgbClr val="A09036"/>
                    </a:gs>
                  </a:gsLst>
                  <a:lin ang="16200000" scaled="0"/>
                </a:gradFill>
                <a:effectLst>
                  <a:outerShdw blurRad="292100" algn="tl" rotWithShape="0">
                    <a:srgbClr val="7A0000">
                      <a:alpha val="85882"/>
                    </a:srgbClr>
                  </a:outerShdw>
                </a:effectLst>
                <a:latin typeface="造字工房俊雅（非商用）常规体" pitchFamily="50" charset="-122"/>
                <a:ea typeface="造字工房俊雅（非商用）常规体" pitchFamily="50" charset="-122"/>
              </a:defRPr>
            </a:lvl1pPr>
          </a:lstStyle>
          <a:p>
            <a:r>
              <a:rPr lang="zh-CN" altLang="en-US" sz="6000" dirty="0"/>
              <a:t>所获荣誉</a:t>
            </a:r>
            <a:endParaRPr lang="en-US" altLang="zh-CN" sz="6000"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1" nodeType="afterEffect">
                                  <p:stCondLst>
                                    <p:cond delay="0"/>
                                  </p:stCondLst>
                                  <p:iterate type="lt">
                                    <p:tmPct val="10000"/>
                                  </p:iterate>
                                  <p:childTnLst>
                                    <p:set>
                                      <p:cBhvr>
                                        <p:cTn id="12" dur="1" fill="hold">
                                          <p:stCondLst>
                                            <p:cond delay="0"/>
                                          </p:stCondLst>
                                        </p:cTn>
                                        <p:tgtEl>
                                          <p:spTgt spid="25"/>
                                        </p:tgtEl>
                                        <p:attrNameLst>
                                          <p:attrName>style.visibility</p:attrName>
                                        </p:attrNameLst>
                                      </p:cBhvr>
                                      <p:to>
                                        <p:strVal val="visible"/>
                                      </p:to>
                                    </p:set>
                                    <p:anim by="(-#ppt_w*2)" calcmode="lin" valueType="num">
                                      <p:cBhvr rctx="PPT">
                                        <p:cTn id="13" dur="500" autoRev="1" fill="hold">
                                          <p:stCondLst>
                                            <p:cond delay="0"/>
                                          </p:stCondLst>
                                        </p:cTn>
                                        <p:tgtEl>
                                          <p:spTgt spid="25"/>
                                        </p:tgtEl>
                                        <p:attrNameLst>
                                          <p:attrName>ppt_w</p:attrName>
                                        </p:attrNameLst>
                                      </p:cBhvr>
                                    </p:anim>
                                    <p:anim by="(#ppt_w*0.50)" calcmode="lin" valueType="num">
                                      <p:cBhvr>
                                        <p:cTn id="14" dur="500" decel="50000" autoRev="1" fill="hold">
                                          <p:stCondLst>
                                            <p:cond delay="0"/>
                                          </p:stCondLst>
                                        </p:cTn>
                                        <p:tgtEl>
                                          <p:spTgt spid="25"/>
                                        </p:tgtEl>
                                        <p:attrNameLst>
                                          <p:attrName>ppt_x</p:attrName>
                                        </p:attrNameLst>
                                      </p:cBhvr>
                                    </p:anim>
                                    <p:anim from="(-#ppt_h/2)" to="(#ppt_y)" calcmode="lin" valueType="num">
                                      <p:cBhvr>
                                        <p:cTn id="15" dur="1000" fill="hold">
                                          <p:stCondLst>
                                            <p:cond delay="0"/>
                                          </p:stCondLst>
                                        </p:cTn>
                                        <p:tgtEl>
                                          <p:spTgt spid="25"/>
                                        </p:tgtEl>
                                        <p:attrNameLst>
                                          <p:attrName>ppt_y</p:attrName>
                                        </p:attrNameLst>
                                      </p:cBhvr>
                                    </p:anim>
                                    <p:animRot by="21600000">
                                      <p:cBhvr>
                                        <p:cTn id="16" dur="1000" fill="hold">
                                          <p:stCondLst>
                                            <p:cond delay="0"/>
                                          </p:stCondLst>
                                        </p:cTn>
                                        <p:tgtEl>
                                          <p:spTgt spid="25"/>
                                        </p:tgtEl>
                                        <p:attrNameLst>
                                          <p:attrName>r</p:attrName>
                                        </p:attrNameLst>
                                      </p:cBhvr>
                                    </p:animRot>
                                  </p:childTnLst>
                                </p:cTn>
                              </p:par>
                            </p:childTnLst>
                          </p:cTn>
                        </p:par>
                        <p:par>
                          <p:cTn id="17" fill="hold">
                            <p:stCondLst>
                              <p:cond delay="2299"/>
                            </p:stCondLst>
                            <p:childTnLst>
                              <p:par>
                                <p:cTn id="18" presetID="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childTnLst>
                          </p:cTn>
                        </p:par>
                        <p:par>
                          <p:cTn id="30" fill="hold">
                            <p:stCondLst>
                              <p:cond delay="2799"/>
                            </p:stCondLst>
                            <p:childTnLst>
                              <p:par>
                                <p:cTn id="31" presetID="2" presetClass="entr" presetSubtype="2"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1+#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1+#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1+#ppt_w/2"/>
                                          </p:val>
                                        </p:tav>
                                        <p:tav tm="100000">
                                          <p:val>
                                            <p:strVal val="#ppt_x"/>
                                          </p:val>
                                        </p:tav>
                                      </p:tavLst>
                                    </p:anim>
                                    <p:anim calcmode="lin" valueType="num">
                                      <p:cBhvr additive="base">
                                        <p:cTn id="4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559161" y="68868"/>
            <a:ext cx="5913695" cy="5371517"/>
          </a:xfrm>
          <a:prstGeom prst="rect">
            <a:avLst/>
          </a:prstGeom>
        </p:spPr>
      </p:pic>
      <p:sp>
        <p:nvSpPr>
          <p:cNvPr id="13" name="标题 1"/>
          <p:cNvSpPr txBox="1"/>
          <p:nvPr/>
        </p:nvSpPr>
        <p:spPr>
          <a:xfrm>
            <a:off x="2577036" y="1753728"/>
            <a:ext cx="3877948" cy="828553"/>
          </a:xfrm>
          <a:prstGeom prst="rect">
            <a:avLst/>
          </a:prstGeom>
        </p:spPr>
        <p:txBody>
          <a:bodyPr lIns="91332" tIns="45666" rIns="91332" bIns="45666">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Corbel" panose="020B0503020204020204" pitchFamily="34" charset="0"/>
              </a:defRPr>
            </a:lvl2pPr>
            <a:lvl3pPr algn="l" rtl="0" eaLnBrk="0" fontAlgn="base" hangingPunct="0">
              <a:spcBef>
                <a:spcPct val="0"/>
              </a:spcBef>
              <a:spcAft>
                <a:spcPct val="0"/>
              </a:spcAft>
              <a:defRPr sz="4000">
                <a:solidFill>
                  <a:schemeClr val="tx2"/>
                </a:solidFill>
                <a:latin typeface="Corbel" panose="020B0503020204020204" pitchFamily="34" charset="0"/>
              </a:defRPr>
            </a:lvl3pPr>
            <a:lvl4pPr algn="l" rtl="0" eaLnBrk="0" fontAlgn="base" hangingPunct="0">
              <a:spcBef>
                <a:spcPct val="0"/>
              </a:spcBef>
              <a:spcAft>
                <a:spcPct val="0"/>
              </a:spcAft>
              <a:defRPr sz="4000">
                <a:solidFill>
                  <a:schemeClr val="tx2"/>
                </a:solidFill>
                <a:latin typeface="Corbel" panose="020B0503020204020204" pitchFamily="34" charset="0"/>
              </a:defRPr>
            </a:lvl4pPr>
            <a:lvl5pPr algn="l" rtl="0" eaLnBrk="0" fontAlgn="base" hangingPunct="0">
              <a:spcBef>
                <a:spcPct val="0"/>
              </a:spcBef>
              <a:spcAft>
                <a:spcPct val="0"/>
              </a:spcAft>
              <a:defRPr sz="4000">
                <a:solidFill>
                  <a:schemeClr val="tx2"/>
                </a:solidFill>
                <a:latin typeface="Corbel" panose="020B0503020204020204" pitchFamily="34" charset="0"/>
              </a:defRPr>
            </a:lvl5pPr>
            <a:lvl6pPr marL="457200" algn="l" rtl="0" eaLnBrk="0" fontAlgn="base" hangingPunct="0">
              <a:spcBef>
                <a:spcPct val="0"/>
              </a:spcBef>
              <a:spcAft>
                <a:spcPct val="0"/>
              </a:spcAft>
              <a:defRPr sz="4000">
                <a:solidFill>
                  <a:schemeClr val="tx2"/>
                </a:solidFill>
                <a:latin typeface="Corbel" panose="020B0503020204020204" pitchFamily="34" charset="0"/>
              </a:defRPr>
            </a:lvl6pPr>
            <a:lvl7pPr marL="914400" algn="l" rtl="0" eaLnBrk="0" fontAlgn="base" hangingPunct="0">
              <a:spcBef>
                <a:spcPct val="0"/>
              </a:spcBef>
              <a:spcAft>
                <a:spcPct val="0"/>
              </a:spcAft>
              <a:defRPr sz="4000">
                <a:solidFill>
                  <a:schemeClr val="tx2"/>
                </a:solidFill>
                <a:latin typeface="Corbel" panose="020B0503020204020204" pitchFamily="34" charset="0"/>
              </a:defRPr>
            </a:lvl7pPr>
            <a:lvl8pPr marL="1371600" algn="l" rtl="0" eaLnBrk="0" fontAlgn="base" hangingPunct="0">
              <a:spcBef>
                <a:spcPct val="0"/>
              </a:spcBef>
              <a:spcAft>
                <a:spcPct val="0"/>
              </a:spcAft>
              <a:defRPr sz="4000">
                <a:solidFill>
                  <a:schemeClr val="tx2"/>
                </a:solidFill>
                <a:latin typeface="Corbel" panose="020B0503020204020204" pitchFamily="34" charset="0"/>
              </a:defRPr>
            </a:lvl8pPr>
            <a:lvl9pPr marL="1828800" algn="l" rtl="0" eaLnBrk="0" fontAlgn="base" hangingPunct="0">
              <a:spcBef>
                <a:spcPct val="0"/>
              </a:spcBef>
              <a:spcAft>
                <a:spcPct val="0"/>
              </a:spcAft>
              <a:defRPr sz="4000">
                <a:solidFill>
                  <a:schemeClr val="tx2"/>
                </a:solidFill>
                <a:latin typeface="Corbel" panose="020B0503020204020204" pitchFamily="34" charset="0"/>
              </a:defRPr>
            </a:lvl9pPr>
          </a:lstStyle>
          <a:p>
            <a:pPr algn="ctr"/>
            <a:r>
              <a:rPr kumimoji="1" lang="zh-CN" altLang="en-US" sz="4100" b="1" dirty="0">
                <a:solidFill>
                  <a:srgbClr val="FF0000"/>
                </a:solidFill>
                <a:effectLst>
                  <a:innerShdw blurRad="63500" dist="50800" dir="13500000">
                    <a:prstClr val="black">
                      <a:alpha val="50000"/>
                    </a:prstClr>
                  </a:innerShdw>
                </a:effectLst>
                <a:latin typeface="造字工房俊雅（非商用）常规体" pitchFamily="50" charset="-122"/>
                <a:ea typeface="造字工房俊雅（非商用）常规体" pitchFamily="50" charset="-122"/>
                <a:cs typeface="Hei"/>
              </a:rPr>
              <a:t>第贰项</a:t>
            </a:r>
          </a:p>
        </p:txBody>
      </p:sp>
      <p:sp>
        <p:nvSpPr>
          <p:cNvPr id="15" name="TextBox 14"/>
          <p:cNvSpPr txBox="1"/>
          <p:nvPr/>
        </p:nvSpPr>
        <p:spPr>
          <a:xfrm>
            <a:off x="3275856" y="2408378"/>
            <a:ext cx="2480307" cy="700192"/>
          </a:xfrm>
          <a:prstGeom prst="rect">
            <a:avLst/>
          </a:prstGeom>
          <a:noFill/>
        </p:spPr>
        <p:txBody>
          <a:bodyPr wrap="square" lIns="68580" tIns="34290" rIns="68580" bIns="34290" rtlCol="0">
            <a:spAutoFit/>
          </a:bodyPr>
          <a:lstStyle/>
          <a:p>
            <a:pPr algn="ctr"/>
            <a:r>
              <a:rPr lang="zh-CN" altLang="en-US" sz="4100" b="1" dirty="0">
                <a:solidFill>
                  <a:srgbClr val="FF0000"/>
                </a:solidFill>
                <a:effectLst>
                  <a:innerShdw blurRad="63500" dist="50800" dir="13500000">
                    <a:prstClr val="black">
                      <a:alpha val="50000"/>
                    </a:prstClr>
                  </a:innerShdw>
                </a:effectLst>
                <a:latin typeface="造字工房俊雅（非商用）常规体" pitchFamily="50" charset="-122"/>
                <a:ea typeface="造字工房俊雅（非商用）常规体" pitchFamily="50" charset="-122"/>
              </a:rPr>
              <a:t>展</a:t>
            </a:r>
            <a:r>
              <a:rPr lang="zh-CN" altLang="en-US" sz="4100" b="1" dirty="0" smtClean="0">
                <a:solidFill>
                  <a:srgbClr val="FF0000"/>
                </a:solidFill>
                <a:effectLst>
                  <a:innerShdw blurRad="63500" dist="50800" dir="13500000">
                    <a:prstClr val="black">
                      <a:alpha val="50000"/>
                    </a:prstClr>
                  </a:innerShdw>
                </a:effectLst>
                <a:latin typeface="造字工房俊雅（非商用）常规体" pitchFamily="50" charset="-122"/>
                <a:ea typeface="造字工房俊雅（非商用）常规体" pitchFamily="50" charset="-122"/>
              </a:rPr>
              <a:t>望</a:t>
            </a:r>
            <a:r>
              <a:rPr lang="en-US" altLang="zh-CN" sz="4100" b="1" dirty="0" smtClean="0">
                <a:solidFill>
                  <a:srgbClr val="FF0000"/>
                </a:solidFill>
                <a:effectLst>
                  <a:innerShdw blurRad="63500" dist="50800" dir="13500000">
                    <a:prstClr val="black">
                      <a:alpha val="50000"/>
                    </a:prstClr>
                  </a:innerShdw>
                </a:effectLst>
                <a:latin typeface="造字工房俊雅（非商用）常规体" pitchFamily="50" charset="-122"/>
                <a:ea typeface="造字工房俊雅（非商用）常规体" pitchFamily="50" charset="-122"/>
              </a:rPr>
              <a:t>20XX</a:t>
            </a:r>
            <a:endParaRPr lang="zh-CN" altLang="en-US" sz="4100" b="1" dirty="0">
              <a:solidFill>
                <a:srgbClr val="FF0000"/>
              </a:solidFill>
              <a:effectLst>
                <a:innerShdw blurRad="63500" dist="50800" dir="13500000">
                  <a:prstClr val="black">
                    <a:alpha val="50000"/>
                  </a:prstClr>
                </a:innerShdw>
              </a:effectLst>
              <a:latin typeface="造字工房俊雅（非商用）常规体" pitchFamily="50" charset="-122"/>
              <a:ea typeface="造字工房俊雅（非商用）常规体" pitchFamily="50" charset="-122"/>
            </a:endParaRPr>
          </a:p>
        </p:txBody>
      </p:sp>
      <p:pic>
        <p:nvPicPr>
          <p:cNvPr id="18" name="图片 17"/>
          <p:cNvPicPr>
            <a:picLocks noChangeAspect="1"/>
          </p:cNvPicPr>
          <p:nvPr/>
        </p:nvPicPr>
        <p:blipFill>
          <a:blip r:embed="rId4" cstate="screen"/>
          <a:stretch>
            <a:fillRect/>
          </a:stretch>
        </p:blipFill>
        <p:spPr>
          <a:xfrm>
            <a:off x="0" y="3381840"/>
            <a:ext cx="5431074" cy="1777141"/>
          </a:xfrm>
          <a:prstGeom prst="rect">
            <a:avLst/>
          </a:prstGeom>
        </p:spPr>
      </p:pic>
      <p:pic>
        <p:nvPicPr>
          <p:cNvPr id="19" name="图片 18"/>
          <p:cNvPicPr>
            <a:picLocks noChangeAspect="1"/>
          </p:cNvPicPr>
          <p:nvPr/>
        </p:nvPicPr>
        <p:blipFill>
          <a:blip r:embed="rId4" cstate="screen"/>
          <a:stretch>
            <a:fillRect/>
          </a:stretch>
        </p:blipFill>
        <p:spPr>
          <a:xfrm flipH="1">
            <a:off x="3769144" y="3381840"/>
            <a:ext cx="5431074" cy="1777141"/>
          </a:xfrm>
          <a:prstGeom prst="rect">
            <a:avLst/>
          </a:prstGeom>
        </p:spPr>
      </p:pic>
      <p:pic>
        <p:nvPicPr>
          <p:cNvPr id="2" name="图片 1" descr="58ef0ed616b62"/>
          <p:cNvPicPr>
            <a:picLocks noChangeAspect="1"/>
          </p:cNvPicPr>
          <p:nvPr/>
        </p:nvPicPr>
        <p:blipFill>
          <a:blip r:embed="rId5" cstate="screen"/>
          <a:stretch>
            <a:fillRect/>
          </a:stretch>
        </p:blipFill>
        <p:spPr>
          <a:xfrm>
            <a:off x="5489734" y="1492092"/>
            <a:ext cx="2927033" cy="3788569"/>
          </a:xfrm>
          <a:prstGeom prst="rect">
            <a:avLst/>
          </a:prstGeom>
        </p:spPr>
      </p:pic>
      <p:pic>
        <p:nvPicPr>
          <p:cNvPr id="6" name="图片 5" descr="58ef0ed616b62"/>
          <p:cNvPicPr>
            <a:picLocks noChangeAspect="1"/>
          </p:cNvPicPr>
          <p:nvPr/>
        </p:nvPicPr>
        <p:blipFill>
          <a:blip r:embed="rId6" cstate="screen"/>
          <a:stretch>
            <a:fillRect/>
          </a:stretch>
        </p:blipFill>
        <p:spPr>
          <a:xfrm flipH="1">
            <a:off x="781527" y="1719739"/>
            <a:ext cx="2870359" cy="37152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000"/>
                            </p:stCondLst>
                            <p:childTnLst>
                              <p:par>
                                <p:cTn id="23" presetID="23" presetClass="entr" presetSubtype="32"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250" fill="hold"/>
                                        <p:tgtEl>
                                          <p:spTgt spid="13"/>
                                        </p:tgtEl>
                                        <p:attrNameLst>
                                          <p:attrName>ppt_w</p:attrName>
                                        </p:attrNameLst>
                                      </p:cBhvr>
                                      <p:tavLst>
                                        <p:tav tm="0">
                                          <p:val>
                                            <p:strVal val="4*#ppt_w"/>
                                          </p:val>
                                        </p:tav>
                                        <p:tav tm="100000">
                                          <p:val>
                                            <p:strVal val="#ppt_w"/>
                                          </p:val>
                                        </p:tav>
                                      </p:tavLst>
                                    </p:anim>
                                    <p:anim calcmode="lin" valueType="num">
                                      <p:cBhvr>
                                        <p:cTn id="26" dur="250" fill="hold"/>
                                        <p:tgtEl>
                                          <p:spTgt spid="13"/>
                                        </p:tgtEl>
                                        <p:attrNameLst>
                                          <p:attrName>ppt_h</p:attrName>
                                        </p:attrNameLst>
                                      </p:cBhvr>
                                      <p:tavLst>
                                        <p:tav tm="0">
                                          <p:val>
                                            <p:strVal val="4*#ppt_h"/>
                                          </p:val>
                                        </p:tav>
                                        <p:tav tm="100000">
                                          <p:val>
                                            <p:strVal val="#ppt_h"/>
                                          </p:val>
                                        </p:tav>
                                      </p:tavLst>
                                    </p:anim>
                                  </p:childTnLst>
                                </p:cTn>
                              </p:par>
                            </p:childTnLst>
                          </p:cTn>
                        </p:par>
                        <p:par>
                          <p:cTn id="27" fill="hold">
                            <p:stCondLst>
                              <p:cond delay="2500"/>
                            </p:stCondLst>
                            <p:childTnLst>
                              <p:par>
                                <p:cTn id="28" presetID="23" presetClass="entr" presetSubtype="32"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250" fill="hold"/>
                                        <p:tgtEl>
                                          <p:spTgt spid="15"/>
                                        </p:tgtEl>
                                        <p:attrNameLst>
                                          <p:attrName>ppt_w</p:attrName>
                                        </p:attrNameLst>
                                      </p:cBhvr>
                                      <p:tavLst>
                                        <p:tav tm="0">
                                          <p:val>
                                            <p:strVal val="4*#ppt_w"/>
                                          </p:val>
                                        </p:tav>
                                        <p:tav tm="100000">
                                          <p:val>
                                            <p:strVal val="#ppt_w"/>
                                          </p:val>
                                        </p:tav>
                                      </p:tavLst>
                                    </p:anim>
                                    <p:anim calcmode="lin" valueType="num">
                                      <p:cBhvr>
                                        <p:cTn id="31" dur="250" fill="hold"/>
                                        <p:tgtEl>
                                          <p:spTgt spid="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 www.2ppt.com">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微软雅黑">
      <a:majorFont>
        <a:latin typeface="Constantia"/>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1161</Words>
  <Application>Microsoft Office PowerPoint</Application>
  <PresentationFormat>全屏显示(16:9)</PresentationFormat>
  <Paragraphs>137</Paragraphs>
  <Slides>30</Slides>
  <Notes>30</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30</vt:i4>
      </vt:variant>
    </vt:vector>
  </HeadingPairs>
  <TitlesOfParts>
    <vt:vector size="43" baseType="lpstr">
      <vt:lpstr>Hei</vt:lpstr>
      <vt:lpstr>Open Sans</vt:lpstr>
      <vt:lpstr>Open Sans Light</vt:lpstr>
      <vt:lpstr>方正粗谭黑简体</vt:lpstr>
      <vt:lpstr>方正正纤黑简体</vt:lpstr>
      <vt:lpstr>宋体</vt:lpstr>
      <vt:lpstr>微软雅黑</vt:lpstr>
      <vt:lpstr>造字工房俊雅（非商用）常规体</vt:lpstr>
      <vt:lpstr>Arial</vt:lpstr>
      <vt:lpstr>Calibri</vt:lpstr>
      <vt:lpstr>Impact</vt:lpstr>
      <vt:lpstr>Wingdings</vt:lpstr>
      <vt:lpstr> 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3</cp:revision>
  <dcterms:created xsi:type="dcterms:W3CDTF">2022-03-04T03:09:15Z</dcterms:created>
  <dcterms:modified xsi:type="dcterms:W3CDTF">2023-01-10T07:11:52Z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9804E0A251E0457487CDC63BF4F63E84</vt:lpwstr>
  </property>
  <property fmtid="{A09F084E-AD41-489F-8076-AA5BE3082BCA}" pid="100">
    <vt:ui4>5</vt:ui4>
  </property>
  <property fmtid="{64440492-4C8B-11D1-8B70-080036B11A03}" pid="11">
    <vt:lpwstr>www.2ppt.com-爱PPT提供资源下载</vt:lpwstr>
  </property>
</Properties>
</file>