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0" r:id="rId2"/>
    <p:sldId id="261" r:id="rId3"/>
    <p:sldId id="275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3A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65" autoAdjust="0"/>
    <p:restoredTop sz="94660" autoAdjust="0"/>
  </p:normalViewPr>
  <p:slideViewPr>
    <p:cSldViewPr snapToGrid="0"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Relationship Id="rId9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E8799641-D2DA-44FB-B9F5-18AB64612B6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992A255B-2FCA-4BC0-8515-AB4DC688A0E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331ECF2-A93A-445E-AC05-2805606CAD56}" type="slidenum">
              <a:rPr lang="en-US" altLang="zh-CN">
                <a:latin typeface="Arial" panose="020B0604020202020204" pitchFamily="34" charset="0"/>
                <a:sym typeface="Wingdings" panose="05000000000000000000" pitchFamily="2" charset="2"/>
              </a:rPr>
              <a:t>4</a:t>
            </a:fld>
            <a:endParaRPr lang="en-US" altLang="zh-CN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9B0A1DE-F3D2-4BB7-8AA0-1FA43E5DD3BC}" type="slidenum">
              <a:rPr lang="en-US" altLang="zh-CN">
                <a:latin typeface="Arial" panose="020B0604020202020204" pitchFamily="34" charset="0"/>
                <a:sym typeface="Wingdings" panose="05000000000000000000" pitchFamily="2" charset="2"/>
              </a:rPr>
              <a:t>14</a:t>
            </a:fld>
            <a:endParaRPr lang="en-US" altLang="zh-CN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189F283-54D2-4401-B323-4196D266D1BD}" type="slidenum">
              <a:rPr lang="en-US" altLang="zh-CN">
                <a:latin typeface="Arial" panose="020B0604020202020204" pitchFamily="34" charset="0"/>
                <a:sym typeface="Wingdings" panose="05000000000000000000" pitchFamily="2" charset="2"/>
              </a:rPr>
              <a:t>5</a:t>
            </a:fld>
            <a:endParaRPr lang="en-US" altLang="zh-CN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FD64606-5515-4BFE-ADA5-D34AA1A9B458}" type="slidenum">
              <a:rPr lang="en-US" altLang="zh-CN">
                <a:latin typeface="Arial" panose="020B0604020202020204" pitchFamily="34" charset="0"/>
                <a:sym typeface="Wingdings" panose="05000000000000000000" pitchFamily="2" charset="2"/>
              </a:rPr>
              <a:t>6</a:t>
            </a:fld>
            <a:endParaRPr lang="en-US" altLang="zh-CN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BD865CD-DEBF-40EB-84DB-01E60596E04B}" type="slidenum">
              <a:rPr lang="en-US" altLang="zh-CN">
                <a:latin typeface="Arial" panose="020B0604020202020204" pitchFamily="34" charset="0"/>
                <a:sym typeface="Wingdings" panose="05000000000000000000" pitchFamily="2" charset="2"/>
              </a:rPr>
              <a:t>7</a:t>
            </a:fld>
            <a:endParaRPr lang="en-US" altLang="zh-CN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E6DAB62-5946-45EC-963F-CBF98C5810F4}" type="slidenum">
              <a:rPr lang="en-US" altLang="zh-CN">
                <a:latin typeface="Arial" panose="020B0604020202020204" pitchFamily="34" charset="0"/>
                <a:sym typeface="Wingdings" panose="05000000000000000000" pitchFamily="2" charset="2"/>
              </a:rPr>
              <a:t>8</a:t>
            </a:fld>
            <a:endParaRPr lang="en-US" altLang="zh-CN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891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3891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3A68FA7-1E55-47E6-98A2-F3A2FB076577}" type="slidenum">
              <a:rPr lang="en-US" altLang="zh-CN">
                <a:latin typeface="Arial" panose="020B0604020202020204" pitchFamily="34" charset="0"/>
                <a:sym typeface="Wingdings" panose="05000000000000000000" pitchFamily="2" charset="2"/>
              </a:rPr>
              <a:t>9</a:t>
            </a:fld>
            <a:endParaRPr lang="en-US" altLang="zh-CN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428657C-BB08-4CF5-91A3-5583D744F2DC}" type="slidenum">
              <a:rPr lang="en-US" altLang="zh-CN">
                <a:latin typeface="Arial" panose="020B0604020202020204" pitchFamily="34" charset="0"/>
                <a:sym typeface="Wingdings" panose="05000000000000000000" pitchFamily="2" charset="2"/>
              </a:rPr>
              <a:t>10</a:t>
            </a:fld>
            <a:endParaRPr lang="en-US" altLang="zh-CN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D0DE914-99C7-40B6-9DD2-83D1936C2110}" type="slidenum">
              <a:rPr lang="en-US" altLang="zh-CN">
                <a:latin typeface="Arial" panose="020B0604020202020204" pitchFamily="34" charset="0"/>
                <a:sym typeface="Wingdings" panose="05000000000000000000" pitchFamily="2" charset="2"/>
              </a:rPr>
              <a:t>11</a:t>
            </a:fld>
            <a:endParaRPr lang="en-US" altLang="zh-CN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en-US" altLang="zh-CN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4608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4608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B36195F-A8B8-4CDC-8DB4-145CE7C7AB52}" type="slidenum">
              <a:rPr lang="en-US" altLang="zh-CN">
                <a:latin typeface="Arial" panose="020B0604020202020204" pitchFamily="34" charset="0"/>
                <a:sym typeface="Wingdings" panose="05000000000000000000" pitchFamily="2" charset="2"/>
              </a:rPr>
              <a:t>13</a:t>
            </a:fld>
            <a:endParaRPr lang="en-US" altLang="zh-CN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7"/>
          <p:cNvSpPr>
            <a:spLocks noChangeArrowheads="1"/>
          </p:cNvSpPr>
          <p:nvPr userDrawn="1"/>
        </p:nvSpPr>
        <p:spPr bwMode="auto">
          <a:xfrm>
            <a:off x="-1588" y="0"/>
            <a:ext cx="5437188" cy="6858000"/>
          </a:xfrm>
          <a:custGeom>
            <a:avLst/>
            <a:gdLst>
              <a:gd name="T0" fmla="*/ 0 w 5437991"/>
              <a:gd name="T1" fmla="*/ 0 h 6858000"/>
              <a:gd name="T2" fmla="*/ 5437991 w 5437991"/>
              <a:gd name="T3" fmla="*/ 0 h 6858000"/>
              <a:gd name="T4" fmla="*/ 1633127 w 5437991"/>
              <a:gd name="T5" fmla="*/ 6858000 h 6858000"/>
              <a:gd name="T6" fmla="*/ 0 w 5437991"/>
              <a:gd name="T7" fmla="*/ 6858000 h 6858000"/>
              <a:gd name="T8" fmla="*/ 0 w 5437991"/>
              <a:gd name="T9" fmla="*/ 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37991" h="6858000">
                <a:moveTo>
                  <a:pt x="0" y="0"/>
                </a:moveTo>
                <a:lnTo>
                  <a:pt x="5437991" y="0"/>
                </a:lnTo>
                <a:lnTo>
                  <a:pt x="163312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A1D7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1306513" y="1206500"/>
            <a:ext cx="18113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smtClean="0">
                <a:solidFill>
                  <a:srgbClr val="FFFFFF"/>
                </a:solidFill>
                <a:latin typeface="Arial Black" panose="020B0A04020102020204" pitchFamily="34" charset="0"/>
                <a:ea typeface="黑体" panose="02010609060101010101" pitchFamily="49" charset="-122"/>
                <a:sym typeface="+mn-ea"/>
              </a:rPr>
              <a:t>Contents</a:t>
            </a:r>
          </a:p>
        </p:txBody>
      </p:sp>
      <p:sp>
        <p:nvSpPr>
          <p:cNvPr id="4" name="文本框 20"/>
          <p:cNvSpPr txBox="1">
            <a:spLocks noChangeArrowheads="1"/>
          </p:cNvSpPr>
          <p:nvPr/>
        </p:nvSpPr>
        <p:spPr bwMode="auto">
          <a:xfrm>
            <a:off x="277813" y="828675"/>
            <a:ext cx="13477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4800" smtClean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目录</a:t>
            </a:r>
          </a:p>
        </p:txBody>
      </p:sp>
      <p:cxnSp>
        <p:nvCxnSpPr>
          <p:cNvPr id="5" name="直接连接符 22"/>
          <p:cNvCxnSpPr>
            <a:cxnSpLocks noChangeShapeType="1"/>
          </p:cNvCxnSpPr>
          <p:nvPr userDrawn="1"/>
        </p:nvCxnSpPr>
        <p:spPr bwMode="auto">
          <a:xfrm>
            <a:off x="571500" y="1628775"/>
            <a:ext cx="2430463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直接连接符 24"/>
          <p:cNvCxnSpPr>
            <a:cxnSpLocks noChangeShapeType="1"/>
          </p:cNvCxnSpPr>
          <p:nvPr userDrawn="1"/>
        </p:nvCxnSpPr>
        <p:spPr bwMode="auto">
          <a:xfrm>
            <a:off x="1320800" y="534988"/>
            <a:ext cx="0" cy="2124075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E0484-17FE-4B47-A139-CE28CCF0ACA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课堂小结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4DB580-2907-43AF-BF41-FAC9404526E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C2954-ED29-4739-B37D-C608DBF6CB5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知识框架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1EE3F-C3D5-48FF-A815-DB90C9D0C25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复习回顾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2DF6EE-96F4-4206-95DA-824685AB6A3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例题精讲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C9FE7-CAA0-4F1E-B6DE-E162BBD724C9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随堂练习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0C94E-EF76-4855-AAFA-0E5EA37042B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91BE7-DBE0-433C-BF84-817B0BAF64C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92FF1-978A-4C56-AB9C-A655C42F07D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5EEFE-CBB4-4907-BB1D-C0448EAC5BE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E3A5A-65D0-4490-B2E6-16C98A67C86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标题和内容">
    <p:bg bwMode="auto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12A89-088B-4DBD-AF2D-68B4E5B9E68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57015" y="18854"/>
            <a:ext cx="1727885" cy="523220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学习目标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FF930-EF4E-4644-B8F2-06194092F5F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情境引入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43D2B-2883-408F-B32A-A2F97FB9542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343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旧知回顾</a:t>
            </a:r>
          </a:p>
        </p:txBody>
      </p:sp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E3253-779F-434E-A07E-9D34B37F09E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问题探究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10E69-13AE-4688-9F24-EA4455CBD62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57014" y="19499"/>
            <a:ext cx="1727885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新知探究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12A32A-E59E-4EB5-A194-B386AC05D80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65892" y="28280"/>
            <a:ext cx="1727886" cy="52290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例题精讲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5393F-0D81-460B-9AAD-5147AE053800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7157014" y="19499"/>
            <a:ext cx="1727885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随堂练习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F3AB4-AFDC-410E-A898-C52783E44BB3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2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7C820A1-A698-451D-8E3A-9FEB5DECB02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36.wmf"/><Relationship Id="rId18" Type="http://schemas.openxmlformats.org/officeDocument/2006/relationships/oleObject" Target="../embeddings/oleObject34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40.wmf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31.bin"/><Relationship Id="rId17" Type="http://schemas.openxmlformats.org/officeDocument/2006/relationships/image" Target="../media/image38.wmf"/><Relationship Id="rId2" Type="http://schemas.openxmlformats.org/officeDocument/2006/relationships/slideLayout" Target="../slideLayouts/slideLayout8.xml"/><Relationship Id="rId16" Type="http://schemas.openxmlformats.org/officeDocument/2006/relationships/oleObject" Target="../embeddings/oleObject33.bin"/><Relationship Id="rId20" Type="http://schemas.openxmlformats.org/officeDocument/2006/relationships/oleObject" Target="../embeddings/oleObject35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5" Type="http://schemas.openxmlformats.org/officeDocument/2006/relationships/image" Target="../media/image37.wmf"/><Relationship Id="rId10" Type="http://schemas.openxmlformats.org/officeDocument/2006/relationships/oleObject" Target="../embeddings/oleObject30.bin"/><Relationship Id="rId19" Type="http://schemas.openxmlformats.org/officeDocument/2006/relationships/image" Target="../media/image39.w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4.wmf"/><Relationship Id="rId14" Type="http://schemas.openxmlformats.org/officeDocument/2006/relationships/oleObject" Target="../embeddings/oleObject3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36.bin"/><Relationship Id="rId9" Type="http://schemas.openxmlformats.org/officeDocument/2006/relationships/image" Target="../media/image4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4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2.wmf"/><Relationship Id="rId18" Type="http://schemas.openxmlformats.org/officeDocument/2006/relationships/oleObject" Target="../embeddings/oleObject10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w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14.wmf"/><Relationship Id="rId2" Type="http://schemas.openxmlformats.org/officeDocument/2006/relationships/slideLayout" Target="../slideLayouts/slideLayout8.xml"/><Relationship Id="rId16" Type="http://schemas.openxmlformats.org/officeDocument/2006/relationships/oleObject" Target="../embeddings/oleObject9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5" Type="http://schemas.openxmlformats.org/officeDocument/2006/relationships/image" Target="../media/image13.wmf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15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23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25.wmf"/><Relationship Id="rId2" Type="http://schemas.openxmlformats.org/officeDocument/2006/relationships/slideLayout" Target="../slideLayouts/slideLayout8.xml"/><Relationship Id="rId16" Type="http://schemas.openxmlformats.org/officeDocument/2006/relationships/oleObject" Target="../embeddings/oleObject20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5" Type="http://schemas.openxmlformats.org/officeDocument/2006/relationships/image" Target="../media/image24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19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30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25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5" Type="http://schemas.openxmlformats.org/officeDocument/2006/relationships/image" Target="../media/image31.w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2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539875"/>
            <a:ext cx="9144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4800" kern="1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3.5 </a:t>
            </a:r>
            <a:r>
              <a:rPr lang="zh-CN" altLang="en-US" sz="4800" kern="1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分式的加法与减法</a:t>
            </a:r>
            <a:endParaRPr lang="en-US" altLang="zh-CN" sz="4800" kern="1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3600" kern="1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3600" kern="1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600" kern="1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</a:t>
            </a:r>
            <a:r>
              <a:rPr lang="zh-CN" altLang="en-US" sz="3600" kern="1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时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5338839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85" name="Object 21"/>
          <p:cNvGraphicFramePr>
            <a:graphicFrameLocks noChangeAspect="1"/>
          </p:cNvGraphicFramePr>
          <p:nvPr/>
        </p:nvGraphicFramePr>
        <p:xfrm>
          <a:off x="1185863" y="1570038"/>
          <a:ext cx="225425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7" r:id="rId4" imgW="1193800" imgH="419100" progId="Equation.DSMT4">
                  <p:embed/>
                </p:oleObj>
              </mc:Choice>
              <mc:Fallback>
                <p:oleObj r:id="rId4" imgW="1193800" imgH="4191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5863" y="1570038"/>
                        <a:ext cx="2254250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6" name="Object 22"/>
          <p:cNvGraphicFramePr>
            <a:graphicFrameLocks noChangeAspect="1"/>
          </p:cNvGraphicFramePr>
          <p:nvPr/>
        </p:nvGraphicFramePr>
        <p:xfrm>
          <a:off x="1416050" y="2413000"/>
          <a:ext cx="2806700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8" r:id="rId6" imgW="1485900" imgH="419100" progId="Equation.DSMT4">
                  <p:embed/>
                </p:oleObj>
              </mc:Choice>
              <mc:Fallback>
                <p:oleObj r:id="rId6" imgW="1485900" imgH="4191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6050" y="2413000"/>
                        <a:ext cx="2806700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7" name="Object 23"/>
          <p:cNvGraphicFramePr>
            <a:graphicFrameLocks noChangeAspect="1"/>
          </p:cNvGraphicFramePr>
          <p:nvPr/>
        </p:nvGraphicFramePr>
        <p:xfrm>
          <a:off x="4229100" y="2503488"/>
          <a:ext cx="3105150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9" r:id="rId8" imgW="1511300" imgH="419100" progId="Equation.DSMT4">
                  <p:embed/>
                </p:oleObj>
              </mc:Choice>
              <mc:Fallback>
                <p:oleObj r:id="rId8" imgW="1511300" imgH="4191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9100" y="2503488"/>
                        <a:ext cx="3105150" cy="64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8" name="Object 24"/>
          <p:cNvGraphicFramePr>
            <a:graphicFrameLocks noChangeAspect="1"/>
          </p:cNvGraphicFramePr>
          <p:nvPr/>
        </p:nvGraphicFramePr>
        <p:xfrm>
          <a:off x="1450975" y="3333750"/>
          <a:ext cx="364648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0" r:id="rId10" imgW="1930400" imgH="419100" progId="Equation.DSMT4">
                  <p:embed/>
                </p:oleObj>
              </mc:Choice>
              <mc:Fallback>
                <p:oleObj r:id="rId10" imgW="1930400" imgH="4191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0975" y="3333750"/>
                        <a:ext cx="3646488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9" name="Object 25"/>
          <p:cNvGraphicFramePr>
            <a:graphicFrameLocks noChangeAspect="1"/>
          </p:cNvGraphicFramePr>
          <p:nvPr/>
        </p:nvGraphicFramePr>
        <p:xfrm>
          <a:off x="1450975" y="4322763"/>
          <a:ext cx="2000250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1" r:id="rId12" imgW="1016000" imgH="419100" progId="Equation.DSMT4">
                  <p:embed/>
                </p:oleObj>
              </mc:Choice>
              <mc:Fallback>
                <p:oleObj r:id="rId12" imgW="1016000" imgH="4191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0975" y="4322763"/>
                        <a:ext cx="2000250" cy="64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90" name="Object 26"/>
          <p:cNvGraphicFramePr>
            <a:graphicFrameLocks noChangeAspect="1"/>
          </p:cNvGraphicFramePr>
          <p:nvPr/>
        </p:nvGraphicFramePr>
        <p:xfrm>
          <a:off x="3451225" y="4210050"/>
          <a:ext cx="1811338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2" r:id="rId14" imgW="1015365" imgH="444500" progId="Equation.DSMT4">
                  <p:embed/>
                </p:oleObj>
              </mc:Choice>
              <mc:Fallback>
                <p:oleObj r:id="rId14" imgW="1015365" imgH="4445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1225" y="4210050"/>
                        <a:ext cx="1811338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91" name="Object 27"/>
          <p:cNvGraphicFramePr>
            <a:graphicFrameLocks noChangeAspect="1"/>
          </p:cNvGraphicFramePr>
          <p:nvPr/>
        </p:nvGraphicFramePr>
        <p:xfrm>
          <a:off x="1406525" y="5002213"/>
          <a:ext cx="1811338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3" r:id="rId16" imgW="1015365" imgH="444500" progId="Equation.DSMT4">
                  <p:embed/>
                </p:oleObj>
              </mc:Choice>
              <mc:Fallback>
                <p:oleObj r:id="rId16" imgW="1015365" imgH="4445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6525" y="5002213"/>
                        <a:ext cx="1811338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92" name="Object 28"/>
          <p:cNvGraphicFramePr>
            <a:graphicFrameLocks noChangeAspect="1"/>
          </p:cNvGraphicFramePr>
          <p:nvPr/>
        </p:nvGraphicFramePr>
        <p:xfrm>
          <a:off x="1406525" y="5794375"/>
          <a:ext cx="2081213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4" r:id="rId18" imgW="1167765" imgH="444500" progId="Equation.DSMT4">
                  <p:embed/>
                </p:oleObj>
              </mc:Choice>
              <mc:Fallback>
                <p:oleObj r:id="rId18" imgW="1167765" imgH="4445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6525" y="5794375"/>
                        <a:ext cx="2081213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945" name="组合 1"/>
          <p:cNvGrpSpPr/>
          <p:nvPr/>
        </p:nvGrpSpPr>
        <p:grpSpPr bwMode="auto">
          <a:xfrm>
            <a:off x="1185863" y="784225"/>
            <a:ext cx="3335337" cy="776288"/>
            <a:chOff x="1574720" y="1114396"/>
            <a:chExt cx="3335337" cy="776288"/>
          </a:xfrm>
        </p:grpSpPr>
        <p:graphicFrame>
          <p:nvGraphicFramePr>
            <p:cNvPr id="39946" name="Object 16"/>
            <p:cNvGraphicFramePr>
              <a:graphicFrameLocks noChangeAspect="1"/>
            </p:cNvGraphicFramePr>
            <p:nvPr/>
          </p:nvGraphicFramePr>
          <p:xfrm>
            <a:off x="2651044" y="1114396"/>
            <a:ext cx="2259013" cy="776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85" r:id="rId20" imgW="1346200" imgH="419100" progId="Equation.DSMT4">
                    <p:embed/>
                  </p:oleObj>
                </mc:Choice>
                <mc:Fallback>
                  <p:oleObj r:id="rId20" imgW="1346200" imgH="419100" progId="Equation.DSMT4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51044" y="1114396"/>
                          <a:ext cx="2259013" cy="776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947" name="矩形 3"/>
            <p:cNvSpPr>
              <a:spLocks noChangeArrowheads="1"/>
            </p:cNvSpPr>
            <p:nvPr/>
          </p:nvSpPr>
          <p:spPr bwMode="auto">
            <a:xfrm>
              <a:off x="1574720" y="1174940"/>
              <a:ext cx="108555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 b="1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49" charset="-122"/>
                  <a:sym typeface="Wingdings" panose="05000000000000000000" pitchFamily="2" charset="2"/>
                </a:rPr>
                <a:t>练习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49" charset="-122"/>
                  <a:sym typeface="Wingdings" panose="05000000000000000000" pitchFamily="2" charset="2"/>
                </a:rPr>
                <a:t>2</a:t>
              </a:r>
              <a:endParaRPr lang="zh-CN" altLang="en-US" sz="2800" b="1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endParaRPr>
            </a:p>
          </p:txBody>
        </p:sp>
      </p:grp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6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6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6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6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6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4" name="Object 6"/>
          <p:cNvGraphicFramePr>
            <a:graphicFrameLocks noChangeAspect="1"/>
          </p:cNvGraphicFramePr>
          <p:nvPr/>
        </p:nvGraphicFramePr>
        <p:xfrm>
          <a:off x="2322513" y="2803525"/>
          <a:ext cx="3246437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1" r:id="rId4" imgW="1612900" imgH="406400" progId="Equation.DSMT4">
                  <p:embed/>
                </p:oleObj>
              </mc:Choice>
              <mc:Fallback>
                <p:oleObj r:id="rId4" imgW="1612900" imgH="406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2513" y="2803525"/>
                        <a:ext cx="3246437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7"/>
          <p:cNvGraphicFramePr>
            <a:graphicFrameLocks noChangeAspect="1"/>
          </p:cNvGraphicFramePr>
          <p:nvPr/>
        </p:nvGraphicFramePr>
        <p:xfrm>
          <a:off x="2322513" y="4435475"/>
          <a:ext cx="3910012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2" r:id="rId6" imgW="1943100" imgH="406400" progId="Equation.DSMT4">
                  <p:embed/>
                </p:oleObj>
              </mc:Choice>
              <mc:Fallback>
                <p:oleObj r:id="rId6" imgW="1943100" imgH="406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2513" y="4435475"/>
                        <a:ext cx="3910012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987" name="组合 1"/>
          <p:cNvGrpSpPr/>
          <p:nvPr/>
        </p:nvGrpSpPr>
        <p:grpSpPr bwMode="auto">
          <a:xfrm>
            <a:off x="998538" y="1155700"/>
            <a:ext cx="6189662" cy="833438"/>
            <a:chOff x="998652" y="1013570"/>
            <a:chExt cx="6189991" cy="833437"/>
          </a:xfrm>
        </p:grpSpPr>
        <p:graphicFrame>
          <p:nvGraphicFramePr>
            <p:cNvPr id="41988" name="Object 5"/>
            <p:cNvGraphicFramePr>
              <a:graphicFrameLocks noChangeAspect="1"/>
            </p:cNvGraphicFramePr>
            <p:nvPr/>
          </p:nvGraphicFramePr>
          <p:xfrm>
            <a:off x="2322955" y="1013570"/>
            <a:ext cx="4865688" cy="833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03" r:id="rId8" imgW="2373630" imgH="406400" progId="Equation.DSMT4">
                    <p:embed/>
                  </p:oleObj>
                </mc:Choice>
                <mc:Fallback>
                  <p:oleObj r:id="rId8" imgW="2373630" imgH="40640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22955" y="1013570"/>
                          <a:ext cx="4865688" cy="833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989" name="矩形 3"/>
            <p:cNvSpPr>
              <a:spLocks noChangeArrowheads="1"/>
            </p:cNvSpPr>
            <p:nvPr/>
          </p:nvSpPr>
          <p:spPr bwMode="auto">
            <a:xfrm>
              <a:off x="998652" y="1168679"/>
              <a:ext cx="153599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latin typeface="Times New Roman Italic" pitchFamily="18" charset="0"/>
                  <a:ea typeface="黑体" panose="02010609060101010101" pitchFamily="49" charset="-122"/>
                  <a:sym typeface="Wingdings" panose="05000000000000000000" pitchFamily="2" charset="2"/>
                </a:rPr>
                <a:t>1.</a:t>
              </a:r>
              <a:r>
                <a:rPr lang="zh-CN" altLang="en-US" sz="2800" b="1">
                  <a:latin typeface="Times New Roman Italic" pitchFamily="18" charset="0"/>
                  <a:ea typeface="黑体" panose="02010609060101010101" pitchFamily="49" charset="-122"/>
                  <a:sym typeface="Wingdings" panose="05000000000000000000" pitchFamily="2" charset="2"/>
                </a:rPr>
                <a:t>计算：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3" name="组合 2"/>
          <p:cNvGrpSpPr/>
          <p:nvPr/>
        </p:nvGrpSpPr>
        <p:grpSpPr bwMode="auto">
          <a:xfrm>
            <a:off x="998538" y="1135063"/>
            <a:ext cx="6738937" cy="762000"/>
            <a:chOff x="951518" y="2227968"/>
            <a:chExt cx="6739345" cy="762000"/>
          </a:xfrm>
        </p:grpSpPr>
        <p:graphicFrame>
          <p:nvGraphicFramePr>
            <p:cNvPr id="44034" name="Object 2"/>
            <p:cNvGraphicFramePr>
              <a:graphicFrameLocks noChangeAspect="1"/>
            </p:cNvGraphicFramePr>
            <p:nvPr/>
          </p:nvGraphicFramePr>
          <p:xfrm>
            <a:off x="2114605" y="2227968"/>
            <a:ext cx="3090862" cy="76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41" r:id="rId3" imgW="1803400" imgH="444500" progId="Equation.DSMT4">
                    <p:embed/>
                  </p:oleObj>
                </mc:Choice>
                <mc:Fallback>
                  <p:oleObj r:id="rId3" imgW="1803400" imgH="44450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4605" y="2227968"/>
                          <a:ext cx="3090862" cy="762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035" name="矩形 3"/>
            <p:cNvSpPr>
              <a:spLocks noChangeArrowheads="1"/>
            </p:cNvSpPr>
            <p:nvPr/>
          </p:nvSpPr>
          <p:spPr bwMode="auto">
            <a:xfrm>
              <a:off x="951518" y="2262188"/>
              <a:ext cx="673934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latin typeface="Times New Roman Italic" pitchFamily="18" charset="0"/>
                  <a:ea typeface="黑体" panose="02010609060101010101" pitchFamily="49" charset="-122"/>
                  <a:sym typeface="Wingdings" panose="05000000000000000000" pitchFamily="2" charset="2"/>
                </a:rPr>
                <a:t>2.</a:t>
              </a:r>
              <a:r>
                <a:rPr lang="zh-CN" altLang="en-US" sz="2800" b="1">
                  <a:latin typeface="Times New Roman Italic" pitchFamily="18" charset="0"/>
                  <a:ea typeface="黑体" panose="02010609060101010101" pitchFamily="49" charset="-122"/>
                  <a:sym typeface="Wingdings" panose="05000000000000000000" pitchFamily="2" charset="2"/>
                </a:rPr>
                <a:t>已知                                    ，求</a:t>
              </a:r>
              <a:r>
                <a:rPr lang="en-US" altLang="zh-CN" sz="2800" b="1">
                  <a:latin typeface="Times New Roman Italic" pitchFamily="18" charset="0"/>
                  <a:ea typeface="黑体" panose="02010609060101010101" pitchFamily="49" charset="-122"/>
                  <a:sym typeface="Wingdings" panose="05000000000000000000" pitchFamily="2" charset="2"/>
                </a:rPr>
                <a:t>A</a:t>
              </a:r>
              <a:r>
                <a:rPr lang="zh-CN" altLang="en-US" sz="2800" b="1">
                  <a:latin typeface="Times New Roman Italic" pitchFamily="18" charset="0"/>
                  <a:ea typeface="黑体" panose="02010609060101010101" pitchFamily="49" charset="-122"/>
                  <a:sym typeface="Wingdings" panose="05000000000000000000" pitchFamily="2" charset="2"/>
                </a:rPr>
                <a:t>、</a:t>
              </a:r>
              <a:r>
                <a:rPr lang="en-US" altLang="zh-CN" sz="2800" b="1">
                  <a:latin typeface="Times New Roman Italic" pitchFamily="18" charset="0"/>
                  <a:ea typeface="黑体" panose="02010609060101010101" pitchFamily="49" charset="-122"/>
                  <a:sym typeface="Wingdings" panose="05000000000000000000" pitchFamily="2" charset="2"/>
                </a:rPr>
                <a:t>B</a:t>
              </a:r>
              <a:r>
                <a:rPr lang="zh-CN" altLang="en-US" sz="2800" b="1">
                  <a:latin typeface="Times New Roman Italic" pitchFamily="18" charset="0"/>
                  <a:ea typeface="黑体" panose="02010609060101010101" pitchFamily="49" charset="-122"/>
                  <a:sym typeface="Wingdings" panose="05000000000000000000" pitchFamily="2" charset="2"/>
                </a:rPr>
                <a:t>的值</a:t>
              </a:r>
              <a:r>
                <a:rPr lang="en-US" altLang="zh-CN" sz="2800" b="1">
                  <a:latin typeface="Times New Roman Italic" pitchFamily="18" charset="0"/>
                  <a:ea typeface="黑体" panose="02010609060101010101" pitchFamily="49" charset="-122"/>
                  <a:sym typeface="Wingdings" panose="05000000000000000000" pitchFamily="2" charset="2"/>
                </a:rPr>
                <a:t>.</a:t>
              </a:r>
              <a:endParaRPr lang="zh-CN" altLang="en-US" sz="2800" b="1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WordArt 3"/>
          <p:cNvSpPr>
            <a:spLocks noChangeArrowheads="1" noChangeShapeType="1" noTextEdit="1"/>
          </p:cNvSpPr>
          <p:nvPr/>
        </p:nvSpPr>
        <p:spPr bwMode="auto">
          <a:xfrm>
            <a:off x="825500" y="1466850"/>
            <a:ext cx="4525963" cy="8858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zh-CN" altLang="en-US" sz="3600" kern="10" dirty="0">
                <a:ln w="9525">
                  <a:solidFill>
                    <a:srgbClr val="D60093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黑体" panose="02010609060101010101" pitchFamily="49" charset="-122"/>
                <a:ea typeface="黑体" panose="02010609060101010101" pitchFamily="49" charset="-122"/>
              </a:rPr>
              <a:t>这节课，我的收获是</a:t>
            </a:r>
            <a:r>
              <a:rPr lang="en-US" altLang="zh-CN" sz="3600" kern="10" dirty="0">
                <a:ln w="9525">
                  <a:solidFill>
                    <a:srgbClr val="D60093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latin typeface="黑体" panose="02010609060101010101" pitchFamily="49" charset="-122"/>
                <a:ea typeface="黑体" panose="02010609060101010101" pitchFamily="49" charset="-122"/>
              </a:rPr>
              <a:t>---</a:t>
            </a:r>
            <a:endParaRPr lang="zh-CN" altLang="en-US" sz="3600" kern="10" dirty="0">
              <a:ln w="9525">
                <a:solidFill>
                  <a:srgbClr val="D60093"/>
                </a:solidFill>
                <a:rou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825500" y="2960688"/>
            <a:ext cx="7177088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        异分母的分式相加减，先把它们</a:t>
            </a:r>
            <a:r>
              <a:rPr lang="zh-CN" altLang="en-US" sz="2800" b="1" dirty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通分</a:t>
            </a:r>
            <a:r>
              <a:rPr lang="zh-CN" altLang="en-US" sz="2800" b="1" dirty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，然后再加减。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WordArt 6" descr="紫色网格"/>
          <p:cNvSpPr>
            <a:spLocks noChangeArrowheads="1" noChangeShapeType="1" noTextEdit="1"/>
          </p:cNvSpPr>
          <p:nvPr/>
        </p:nvSpPr>
        <p:spPr bwMode="auto">
          <a:xfrm>
            <a:off x="1033463" y="1214438"/>
            <a:ext cx="1219200" cy="4921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作业</a:t>
            </a:r>
          </a:p>
        </p:txBody>
      </p:sp>
      <p:sp>
        <p:nvSpPr>
          <p:cNvPr id="47106" name="Text Box 7"/>
          <p:cNvSpPr txBox="1">
            <a:spLocks noChangeArrowheads="1"/>
          </p:cNvSpPr>
          <p:nvPr/>
        </p:nvSpPr>
        <p:spPr bwMode="auto">
          <a:xfrm>
            <a:off x="1643063" y="2357438"/>
            <a:ext cx="5360987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4000" b="1">
                <a:solidFill>
                  <a:srgbClr val="0000CC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1</a:t>
            </a:r>
            <a:r>
              <a:rPr lang="zh-CN" altLang="en-US" sz="4000" b="1">
                <a:solidFill>
                  <a:srgbClr val="0000CC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、</a:t>
            </a:r>
            <a:r>
              <a:rPr lang="en-US" altLang="zh-CN" sz="4000" b="1">
                <a:solidFill>
                  <a:srgbClr val="0000CC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 P</a:t>
            </a:r>
            <a:r>
              <a:rPr lang="en-US" altLang="zh-CN" sz="4000" b="1" baseline="-25000">
                <a:solidFill>
                  <a:srgbClr val="0000CC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89       </a:t>
            </a:r>
            <a:r>
              <a:rPr lang="zh-CN" altLang="en-US" sz="4000" b="1" baseline="-25000">
                <a:solidFill>
                  <a:srgbClr val="0000CC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读一读“智趣园”</a:t>
            </a:r>
            <a:endParaRPr lang="en-US" altLang="zh-CN" sz="4000" b="1">
              <a:solidFill>
                <a:srgbClr val="0000CC"/>
              </a:solidFill>
              <a:latin typeface="Times New Roman Italic" pitchFamily="18" charset="0"/>
              <a:ea typeface="黑体" panose="02010609060101010101" pitchFamily="49" charset="-122"/>
              <a:sym typeface="Wingdings" panose="05000000000000000000" pitchFamily="2" charset="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4000" b="1">
                <a:solidFill>
                  <a:srgbClr val="0000CC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2</a:t>
            </a:r>
            <a:r>
              <a:rPr lang="zh-CN" altLang="en-US" sz="4000" b="1">
                <a:solidFill>
                  <a:srgbClr val="0000CC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、</a:t>
            </a:r>
            <a:r>
              <a:rPr lang="en-US" altLang="zh-CN" sz="4000" b="1">
                <a:solidFill>
                  <a:srgbClr val="0000CC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 P</a:t>
            </a:r>
            <a:r>
              <a:rPr lang="en-US" altLang="zh-CN" sz="4000" b="1" baseline="-25000">
                <a:solidFill>
                  <a:srgbClr val="0000CC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93 </a:t>
            </a:r>
            <a:r>
              <a:rPr lang="en-US" altLang="zh-CN" sz="4000" b="1">
                <a:solidFill>
                  <a:srgbClr val="0000CC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    </a:t>
            </a:r>
            <a:r>
              <a:rPr lang="zh-CN" altLang="en-US" sz="2800" b="1">
                <a:solidFill>
                  <a:srgbClr val="0000CC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习题</a:t>
            </a:r>
            <a:r>
              <a:rPr lang="en-US" altLang="zh-CN" sz="2800" b="1">
                <a:solidFill>
                  <a:srgbClr val="0000CC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3.5</a:t>
            </a:r>
            <a:r>
              <a:rPr lang="zh-CN" altLang="en-US" sz="2800" b="1">
                <a:solidFill>
                  <a:srgbClr val="0000CC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   </a:t>
            </a:r>
            <a:r>
              <a:rPr lang="en-US" altLang="zh-CN" sz="2800" b="1">
                <a:solidFill>
                  <a:srgbClr val="0000CC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T</a:t>
            </a:r>
            <a:r>
              <a:rPr lang="en-US" altLang="zh-CN" sz="2800" b="1" baseline="-25000">
                <a:solidFill>
                  <a:srgbClr val="0000CC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2 </a:t>
            </a:r>
            <a:r>
              <a:rPr lang="zh-CN" altLang="en-US" sz="2800" b="1" baseline="-25000">
                <a:solidFill>
                  <a:srgbClr val="0000CC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、</a:t>
            </a:r>
            <a:r>
              <a:rPr lang="en-US" altLang="zh-CN" sz="2800" b="1">
                <a:solidFill>
                  <a:srgbClr val="0000CC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T</a:t>
            </a:r>
            <a:r>
              <a:rPr lang="en-US" altLang="zh-CN" sz="2800" b="1" baseline="-25000">
                <a:solidFill>
                  <a:srgbClr val="0000CC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3</a:t>
            </a:r>
            <a:r>
              <a:rPr lang="en-US" altLang="zh-CN" sz="2800" b="1">
                <a:solidFill>
                  <a:srgbClr val="0000CC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 </a:t>
            </a:r>
            <a:endParaRPr lang="en-US" altLang="zh-CN" sz="2800" b="1" baseline="-25000">
              <a:solidFill>
                <a:srgbClr val="0000CC"/>
              </a:solidFill>
              <a:latin typeface="Times New Roman Italic" pitchFamily="18" charset="0"/>
              <a:ea typeface="黑体" panose="02010609060101010101" pitchFamily="49" charset="-122"/>
              <a:sym typeface="Wingdings" panose="05000000000000000000" pitchFamily="2" charset="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组合 1"/>
          <p:cNvGrpSpPr/>
          <p:nvPr/>
        </p:nvGrpSpPr>
        <p:grpSpPr bwMode="auto">
          <a:xfrm>
            <a:off x="4330700" y="974725"/>
            <a:ext cx="3756025" cy="736600"/>
            <a:chOff x="4192588" y="1246188"/>
            <a:chExt cx="3755231" cy="735012"/>
          </a:xfrm>
        </p:grpSpPr>
        <p:sp>
          <p:nvSpPr>
            <p:cNvPr id="25602" name="椭圆 25"/>
            <p:cNvSpPr>
              <a:spLocks noChangeArrowheads="1"/>
            </p:cNvSpPr>
            <p:nvPr/>
          </p:nvSpPr>
          <p:spPr bwMode="auto">
            <a:xfrm>
              <a:off x="4192588" y="1246188"/>
              <a:ext cx="736600" cy="7350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Times New Roman Italic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5603" name="椭圆 31"/>
            <p:cNvSpPr>
              <a:spLocks noChangeArrowheads="1"/>
            </p:cNvSpPr>
            <p:nvPr/>
          </p:nvSpPr>
          <p:spPr bwMode="auto">
            <a:xfrm>
              <a:off x="4245769" y="1291432"/>
              <a:ext cx="628650" cy="63023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altLang="zh-CN" sz="2000">
                  <a:solidFill>
                    <a:srgbClr val="FFFFFF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01</a:t>
              </a:r>
            </a:p>
          </p:txBody>
        </p:sp>
        <p:sp>
          <p:nvSpPr>
            <p:cNvPr id="25604" name="文本框 35"/>
            <p:cNvSpPr txBox="1">
              <a:spLocks noChangeArrowheads="1"/>
            </p:cNvSpPr>
            <p:nvPr/>
          </p:nvSpPr>
          <p:spPr bwMode="auto">
            <a:xfrm>
              <a:off x="4874419" y="1344613"/>
              <a:ext cx="30734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学习目标</a:t>
              </a:r>
            </a:p>
          </p:txBody>
        </p:sp>
      </p:grpSp>
      <p:grpSp>
        <p:nvGrpSpPr>
          <p:cNvPr id="25605" name="组合 3"/>
          <p:cNvGrpSpPr/>
          <p:nvPr/>
        </p:nvGrpSpPr>
        <p:grpSpPr bwMode="auto">
          <a:xfrm>
            <a:off x="2311400" y="4633913"/>
            <a:ext cx="3808413" cy="736600"/>
            <a:chOff x="3246438" y="2955925"/>
            <a:chExt cx="3808412" cy="736600"/>
          </a:xfrm>
        </p:grpSpPr>
        <p:grpSp>
          <p:nvGrpSpPr>
            <p:cNvPr id="25606" name="组合 23"/>
            <p:cNvGrpSpPr/>
            <p:nvPr/>
          </p:nvGrpSpPr>
          <p:grpSpPr bwMode="auto">
            <a:xfrm>
              <a:off x="3246438" y="2955925"/>
              <a:ext cx="735012" cy="736600"/>
              <a:chOff x="2986088" y="3314700"/>
              <a:chExt cx="735012" cy="736600"/>
            </a:xfrm>
          </p:grpSpPr>
          <p:sp>
            <p:nvSpPr>
              <p:cNvPr id="25607" name="椭圆 29"/>
              <p:cNvSpPr>
                <a:spLocks noChangeArrowheads="1"/>
              </p:cNvSpPr>
              <p:nvPr/>
            </p:nvSpPr>
            <p:spPr bwMode="auto">
              <a:xfrm>
                <a:off x="2986088" y="3314700"/>
                <a:ext cx="735012" cy="7366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Times New Roman Italic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25608" name="椭圆 33"/>
              <p:cNvSpPr>
                <a:spLocks noChangeArrowheads="1"/>
              </p:cNvSpPr>
              <p:nvPr/>
            </p:nvSpPr>
            <p:spPr bwMode="auto">
              <a:xfrm>
                <a:off x="3038475" y="3367088"/>
                <a:ext cx="630238" cy="63023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  <a:r>
                  <a:rPr lang="en-US" altLang="zh-CN" sz="2000">
                    <a:solidFill>
                      <a:srgbClr val="FFFFFF"/>
                    </a:solidFill>
                    <a:latin typeface="Times New Roman Italic" pitchFamily="18" charset="0"/>
                    <a:ea typeface="黑体" panose="02010609060101010101" pitchFamily="49" charset="-122"/>
                  </a:rPr>
                  <a:t>05</a:t>
                </a:r>
              </a:p>
            </p:txBody>
          </p:sp>
        </p:grpSp>
        <p:sp>
          <p:nvSpPr>
            <p:cNvPr id="25609" name="文本框 37"/>
            <p:cNvSpPr txBox="1">
              <a:spLocks noChangeArrowheads="1"/>
            </p:cNvSpPr>
            <p:nvPr/>
          </p:nvSpPr>
          <p:spPr bwMode="auto">
            <a:xfrm>
              <a:off x="3981450" y="3121025"/>
              <a:ext cx="30734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随堂练习</a:t>
              </a:r>
            </a:p>
          </p:txBody>
        </p:sp>
      </p:grpSp>
      <p:grpSp>
        <p:nvGrpSpPr>
          <p:cNvPr id="25610" name="组合 4"/>
          <p:cNvGrpSpPr/>
          <p:nvPr/>
        </p:nvGrpSpPr>
        <p:grpSpPr bwMode="auto">
          <a:xfrm>
            <a:off x="1803400" y="5527675"/>
            <a:ext cx="3808413" cy="736600"/>
            <a:chOff x="2773363" y="3849688"/>
            <a:chExt cx="3808412" cy="735012"/>
          </a:xfrm>
        </p:grpSpPr>
        <p:grpSp>
          <p:nvGrpSpPr>
            <p:cNvPr id="25611" name="组合 18"/>
            <p:cNvGrpSpPr/>
            <p:nvPr/>
          </p:nvGrpSpPr>
          <p:grpSpPr bwMode="auto">
            <a:xfrm>
              <a:off x="2773363" y="3849688"/>
              <a:ext cx="735012" cy="735012"/>
              <a:chOff x="2513013" y="4183063"/>
              <a:chExt cx="735012" cy="735012"/>
            </a:xfrm>
          </p:grpSpPr>
          <p:sp>
            <p:nvSpPr>
              <p:cNvPr id="25612" name="椭圆 30"/>
              <p:cNvSpPr>
                <a:spLocks noChangeArrowheads="1"/>
              </p:cNvSpPr>
              <p:nvPr/>
            </p:nvSpPr>
            <p:spPr bwMode="auto">
              <a:xfrm>
                <a:off x="2513013" y="4183063"/>
                <a:ext cx="735012" cy="73501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Times New Roman Italic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25613" name="椭圆 34"/>
              <p:cNvSpPr>
                <a:spLocks noChangeArrowheads="1"/>
              </p:cNvSpPr>
              <p:nvPr/>
            </p:nvSpPr>
            <p:spPr bwMode="auto">
              <a:xfrm>
                <a:off x="2565400" y="4227513"/>
                <a:ext cx="630238" cy="63023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  <a:r>
                  <a:rPr lang="en-US" altLang="zh-CN" sz="2000">
                    <a:solidFill>
                      <a:srgbClr val="FFFFFF"/>
                    </a:solidFill>
                    <a:latin typeface="Times New Roman Italic" pitchFamily="18" charset="0"/>
                    <a:ea typeface="黑体" panose="02010609060101010101" pitchFamily="49" charset="-122"/>
                  </a:rPr>
                  <a:t>06</a:t>
                </a:r>
              </a:p>
            </p:txBody>
          </p:sp>
        </p:grpSp>
        <p:sp>
          <p:nvSpPr>
            <p:cNvPr id="25614" name="文本框 38"/>
            <p:cNvSpPr txBox="1">
              <a:spLocks noChangeArrowheads="1"/>
            </p:cNvSpPr>
            <p:nvPr/>
          </p:nvSpPr>
          <p:spPr bwMode="auto">
            <a:xfrm>
              <a:off x="3508375" y="4032250"/>
              <a:ext cx="30734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课堂小结</a:t>
              </a:r>
            </a:p>
          </p:txBody>
        </p:sp>
      </p:grpSp>
      <p:grpSp>
        <p:nvGrpSpPr>
          <p:cNvPr id="25615" name="组合 2"/>
          <p:cNvGrpSpPr/>
          <p:nvPr/>
        </p:nvGrpSpPr>
        <p:grpSpPr bwMode="auto">
          <a:xfrm>
            <a:off x="3321050" y="2795588"/>
            <a:ext cx="3802063" cy="736600"/>
            <a:chOff x="3709988" y="2103438"/>
            <a:chExt cx="3802062" cy="736600"/>
          </a:xfrm>
        </p:grpSpPr>
        <p:sp>
          <p:nvSpPr>
            <p:cNvPr id="25616" name="椭圆 28"/>
            <p:cNvSpPr>
              <a:spLocks noChangeArrowheads="1"/>
            </p:cNvSpPr>
            <p:nvPr/>
          </p:nvSpPr>
          <p:spPr bwMode="auto">
            <a:xfrm>
              <a:off x="3709988" y="2103438"/>
              <a:ext cx="736600" cy="736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Times New Roman Italic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5617" name="椭圆 32"/>
            <p:cNvSpPr>
              <a:spLocks noChangeArrowheads="1"/>
            </p:cNvSpPr>
            <p:nvPr/>
          </p:nvSpPr>
          <p:spPr bwMode="auto">
            <a:xfrm>
              <a:off x="3762375" y="2157413"/>
              <a:ext cx="630238" cy="6286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altLang="zh-CN" sz="2000">
                  <a:solidFill>
                    <a:srgbClr val="FFFFFF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03</a:t>
              </a:r>
            </a:p>
          </p:txBody>
        </p:sp>
        <p:sp>
          <p:nvSpPr>
            <p:cNvPr id="25618" name="文本框 37"/>
            <p:cNvSpPr txBox="1">
              <a:spLocks noChangeArrowheads="1"/>
            </p:cNvSpPr>
            <p:nvPr/>
          </p:nvSpPr>
          <p:spPr bwMode="auto">
            <a:xfrm>
              <a:off x="4438650" y="2224725"/>
              <a:ext cx="30734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新知探究</a:t>
              </a:r>
            </a:p>
          </p:txBody>
        </p:sp>
      </p:grpSp>
      <p:grpSp>
        <p:nvGrpSpPr>
          <p:cNvPr id="25619" name="组合 2"/>
          <p:cNvGrpSpPr/>
          <p:nvPr/>
        </p:nvGrpSpPr>
        <p:grpSpPr bwMode="auto">
          <a:xfrm>
            <a:off x="3822700" y="1879600"/>
            <a:ext cx="3808413" cy="736600"/>
            <a:chOff x="3709988" y="2103438"/>
            <a:chExt cx="3808412" cy="736600"/>
          </a:xfrm>
        </p:grpSpPr>
        <p:sp>
          <p:nvSpPr>
            <p:cNvPr id="25620" name="椭圆 28"/>
            <p:cNvSpPr>
              <a:spLocks noChangeArrowheads="1"/>
            </p:cNvSpPr>
            <p:nvPr/>
          </p:nvSpPr>
          <p:spPr bwMode="auto">
            <a:xfrm>
              <a:off x="3709988" y="2103438"/>
              <a:ext cx="736600" cy="736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Times New Roman Italic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5621" name="椭圆 32"/>
            <p:cNvSpPr>
              <a:spLocks noChangeArrowheads="1"/>
            </p:cNvSpPr>
            <p:nvPr/>
          </p:nvSpPr>
          <p:spPr bwMode="auto">
            <a:xfrm>
              <a:off x="3762375" y="2157413"/>
              <a:ext cx="630238" cy="6286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altLang="zh-CN" sz="2000">
                  <a:solidFill>
                    <a:srgbClr val="FFFFFF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02</a:t>
              </a:r>
            </a:p>
          </p:txBody>
        </p:sp>
        <p:sp>
          <p:nvSpPr>
            <p:cNvPr id="25622" name="文本框 37"/>
            <p:cNvSpPr txBox="1">
              <a:spLocks noChangeArrowheads="1"/>
            </p:cNvSpPr>
            <p:nvPr/>
          </p:nvSpPr>
          <p:spPr bwMode="auto">
            <a:xfrm>
              <a:off x="4445000" y="2223418"/>
              <a:ext cx="30734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旧知回顾</a:t>
              </a:r>
            </a:p>
          </p:txBody>
        </p:sp>
      </p:grpSp>
      <p:grpSp>
        <p:nvGrpSpPr>
          <p:cNvPr id="25623" name="组合 2"/>
          <p:cNvGrpSpPr/>
          <p:nvPr/>
        </p:nvGrpSpPr>
        <p:grpSpPr bwMode="auto">
          <a:xfrm>
            <a:off x="2819400" y="3711575"/>
            <a:ext cx="3802063" cy="736600"/>
            <a:chOff x="3709988" y="2103438"/>
            <a:chExt cx="3802062" cy="736600"/>
          </a:xfrm>
        </p:grpSpPr>
        <p:sp>
          <p:nvSpPr>
            <p:cNvPr id="25624" name="椭圆 28"/>
            <p:cNvSpPr>
              <a:spLocks noChangeArrowheads="1"/>
            </p:cNvSpPr>
            <p:nvPr/>
          </p:nvSpPr>
          <p:spPr bwMode="auto">
            <a:xfrm>
              <a:off x="3709988" y="2103438"/>
              <a:ext cx="736600" cy="736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Times New Roman Italic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25625" name="椭圆 32"/>
            <p:cNvSpPr>
              <a:spLocks noChangeArrowheads="1"/>
            </p:cNvSpPr>
            <p:nvPr/>
          </p:nvSpPr>
          <p:spPr bwMode="auto">
            <a:xfrm>
              <a:off x="3762375" y="2157413"/>
              <a:ext cx="630238" cy="6286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r>
                <a:rPr lang="en-US" altLang="zh-CN" sz="2000">
                  <a:solidFill>
                    <a:srgbClr val="FFFFFF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04</a:t>
              </a:r>
            </a:p>
          </p:txBody>
        </p:sp>
        <p:sp>
          <p:nvSpPr>
            <p:cNvPr id="25626" name="文本框 37"/>
            <p:cNvSpPr txBox="1">
              <a:spLocks noChangeArrowheads="1"/>
            </p:cNvSpPr>
            <p:nvPr/>
          </p:nvSpPr>
          <p:spPr bwMode="auto">
            <a:xfrm>
              <a:off x="4438650" y="2224725"/>
              <a:ext cx="30734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49" charset="-122"/>
                </a:rPr>
                <a:t>例题精讲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93775" y="1928813"/>
            <a:ext cx="7178675" cy="33242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04800" eaLnBrk="0" hangingPunct="0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zh-CN" sz="2800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1.</a:t>
            </a:r>
            <a:r>
              <a:rPr lang="zh-CN" altLang="zh-CN" sz="2800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经历探索分式的加减法运算法则的过程，通过与分数加减法法则的类比，发展联想与合情推理</a:t>
            </a:r>
            <a:r>
              <a:rPr lang="zh-CN" altLang="en-US" sz="2800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的</a:t>
            </a:r>
            <a:r>
              <a:rPr lang="zh-CN" altLang="zh-CN" sz="2800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能力</a:t>
            </a:r>
            <a:r>
              <a:rPr lang="en-US" altLang="zh-CN" sz="2800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.</a:t>
            </a:r>
            <a:endParaRPr lang="zh-CN" altLang="zh-CN" sz="2800" kern="100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indent="304800" eaLnBrk="0" hangingPunct="0">
              <a:lnSpc>
                <a:spcPct val="15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zh-CN" sz="2800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2.</a:t>
            </a:r>
            <a:r>
              <a:rPr lang="zh-CN" altLang="zh-CN" sz="2800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能熟练地进行异分母的分式加减法的运算</a:t>
            </a:r>
            <a:r>
              <a:rPr lang="en-US" altLang="zh-CN" sz="2800" kern="1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.</a:t>
            </a:r>
            <a:endParaRPr lang="zh-CN" altLang="zh-CN" sz="2800" kern="100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交流与发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5" y="658813"/>
            <a:ext cx="239395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517525" y="3359150"/>
            <a:ext cx="7927975" cy="5191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/>
            <a:r>
              <a:rPr lang="zh-CN" altLang="en-US" sz="2800" b="1" dirty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同分母的分式相加减，</a:t>
            </a:r>
            <a:r>
              <a:rPr lang="zh-CN" altLang="en-US" sz="2800" b="1" dirty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分母不变</a:t>
            </a:r>
            <a:r>
              <a:rPr lang="zh-CN" altLang="en-US" sz="2800" b="1" dirty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，把</a:t>
            </a:r>
            <a:r>
              <a:rPr lang="zh-CN" altLang="en-US" sz="2800" b="1" dirty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分子相加减</a:t>
            </a:r>
            <a:r>
              <a:rPr lang="zh-CN" altLang="en-US" sz="2800" b="1" dirty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。</a:t>
            </a: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855663" y="1846263"/>
            <a:ext cx="68548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zh-CN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</a:rPr>
              <a:t>同分母分式的加法与减法法则：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855663" y="5045075"/>
            <a:ext cx="6677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那么异分母的分式相加减的法则是什么？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714375" y="762000"/>
            <a:ext cx="7143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类似于异分母的分数加减法，我们得出：</a:t>
            </a:r>
          </a:p>
        </p:txBody>
      </p:sp>
      <p:pic>
        <p:nvPicPr>
          <p:cNvPr id="33800" name="Picture 8" descr="女博士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77150" y="2898775"/>
            <a:ext cx="1243013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419225" y="1489075"/>
            <a:ext cx="5072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zh-CN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</a:rPr>
              <a:t>异分母分式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</a:rPr>
              <a:t>的加法与减法法则</a:t>
            </a:r>
            <a:r>
              <a:rPr lang="zh-CN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</a:rPr>
              <a:t>：</a:t>
            </a:r>
            <a:endParaRPr lang="zh-CN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Italic" pitchFamily="18" charset="0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50875" y="2058988"/>
            <a:ext cx="77231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sym typeface="Wingdings" panose="05000000000000000000" pitchFamily="2" charset="2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</a:rPr>
              <a:t>        异分母的分式相加减，先把它们</a:t>
            </a:r>
            <a:r>
              <a:rPr lang="zh-CN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</a:rPr>
              <a:t>通分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Italic" pitchFamily="18" charset="0"/>
                <a:ea typeface="黑体" panose="02010609060101010101" pitchFamily="49" charset="-122"/>
              </a:rPr>
              <a:t>，然后再加减。</a:t>
            </a: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1716088" y="4168775"/>
          <a:ext cx="2528887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5" r:id="rId5" imgW="1320165" imgH="393700" progId="Equation.DSMT4">
                  <p:embed/>
                </p:oleObj>
              </mc:Choice>
              <mc:Fallback>
                <p:oleObj r:id="rId5" imgW="1320165" imgH="3937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6088" y="4168775"/>
                        <a:ext cx="2528887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4518025" y="4216400"/>
          <a:ext cx="2493963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6" r:id="rId7" imgW="1320165" imgH="393700" progId="Equation.DSMT4">
                  <p:embed/>
                </p:oleObj>
              </mc:Choice>
              <mc:Fallback>
                <p:oleObj r:id="rId7" imgW="1320165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8025" y="4216400"/>
                        <a:ext cx="2493963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811213" y="3649663"/>
            <a:ext cx="904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7030A0"/>
                </a:solidFill>
                <a:latin typeface="Times New Roman Italic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例如</a:t>
            </a: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1601788" y="4970463"/>
            <a:ext cx="5681662" cy="1619250"/>
            <a:chOff x="1602557" y="4969890"/>
            <a:chExt cx="5681122" cy="1619445"/>
          </a:xfrm>
        </p:grpSpPr>
        <p:sp>
          <p:nvSpPr>
            <p:cNvPr id="29706" name="AutoShape 9"/>
            <p:cNvSpPr>
              <a:spLocks noChangeArrowheads="1"/>
            </p:cNvSpPr>
            <p:nvPr/>
          </p:nvSpPr>
          <p:spPr bwMode="auto">
            <a:xfrm rot="10800000">
              <a:off x="1602557" y="4969890"/>
              <a:ext cx="5681122" cy="1619445"/>
            </a:xfrm>
            <a:prstGeom prst="cloudCallout">
              <a:avLst>
                <a:gd name="adj1" fmla="val -63037"/>
                <a:gd name="adj2" fmla="val 42282"/>
              </a:avLst>
            </a:prstGeom>
            <a:gradFill flip="none" rotWithShape="1">
              <a:gsLst>
                <a:gs pos="0">
                  <a:srgbClr val="0000FF">
                    <a:tint val="66000"/>
                    <a:satMod val="160000"/>
                  </a:srgbClr>
                </a:gs>
                <a:gs pos="50000">
                  <a:srgbClr val="0000FF">
                    <a:tint val="44500"/>
                    <a:satMod val="160000"/>
                  </a:srgbClr>
                </a:gs>
                <a:gs pos="100000">
                  <a:srgbClr val="0000FF">
                    <a:tint val="23500"/>
                    <a:satMod val="16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>
              <a:solidFill>
                <a:srgbClr val="0000CC"/>
              </a:solidFill>
              <a:round/>
            </a:ln>
          </p:spPr>
          <p:txBody>
            <a:bodyPr rot="1080000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zh-CN" altLang="en-US" sz="2400" b="1" smtClean="0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49" charset="-122"/>
                  <a:sym typeface="Wingdings" panose="05000000000000000000" pitchFamily="2" charset="2"/>
                </a:rPr>
                <a:t>   </a:t>
              </a:r>
            </a:p>
          </p:txBody>
        </p:sp>
        <p:sp>
          <p:nvSpPr>
            <p:cNvPr id="2" name="矩形 1"/>
            <p:cNvSpPr>
              <a:spLocks noChangeArrowheads="1"/>
            </p:cNvSpPr>
            <p:nvPr/>
          </p:nvSpPr>
          <p:spPr bwMode="auto">
            <a:xfrm>
              <a:off x="2013680" y="5185816"/>
              <a:ext cx="4998563" cy="1200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buFontTx/>
                <a:buNone/>
                <a:defRPr/>
              </a:pPr>
              <a:r>
                <a:rPr lang="zh-CN" altLang="en-US" sz="2400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 Italic" pitchFamily="18" charset="0"/>
                  <a:ea typeface="黑体" panose="02010609060101010101" pitchFamily="49" charset="-122"/>
                  <a:sym typeface="+mn-ea"/>
                </a:rPr>
                <a:t>       经过通分，把异分母分式的加减法转化为同分母分式的加减法。</a:t>
              </a:r>
            </a:p>
          </p:txBody>
        </p:sp>
      </p:grp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  <p:bldP spid="7" grpId="0"/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 noChangeAspect="1"/>
          </p:cNvGrpSpPr>
          <p:nvPr/>
        </p:nvGrpSpPr>
        <p:grpSpPr bwMode="auto">
          <a:xfrm>
            <a:off x="811213" y="1857375"/>
            <a:ext cx="798512" cy="800100"/>
            <a:chOff x="1438" y="2523"/>
            <a:chExt cx="687" cy="688"/>
          </a:xfrm>
        </p:grpSpPr>
        <p:sp>
          <p:nvSpPr>
            <p:cNvPr id="31746" name="Oval 10"/>
            <p:cNvSpPr>
              <a:spLocks noChangeAspect="1" noChangeArrowheads="1"/>
            </p:cNvSpPr>
            <p:nvPr/>
          </p:nvSpPr>
          <p:spPr bwMode="auto">
            <a:xfrm>
              <a:off x="1438" y="2523"/>
              <a:ext cx="687" cy="687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lIns="87313" tIns="44450" rIns="87313" bIns="44450" anchor="ctr"/>
            <a:lstStyle/>
            <a:p>
              <a:pPr algn="ctr"/>
              <a:r>
                <a:rPr lang="zh-CN" altLang="en-US" sz="4000" b="1">
                  <a:solidFill>
                    <a:srgbClr val="0000FF"/>
                  </a:solidFill>
                  <a:latin typeface="Times New Roman Italic" pitchFamily="18" charset="0"/>
                  <a:ea typeface="黑体" panose="02010609060101010101" pitchFamily="49" charset="-122"/>
                  <a:sym typeface="Wingdings" panose="05000000000000000000" pitchFamily="2" charset="2"/>
                </a:rPr>
                <a:t>解</a:t>
              </a:r>
            </a:p>
          </p:txBody>
        </p:sp>
        <p:grpSp>
          <p:nvGrpSpPr>
            <p:cNvPr id="31747" name="Group 11"/>
            <p:cNvGrpSpPr>
              <a:grpSpLocks noChangeAspect="1"/>
            </p:cNvGrpSpPr>
            <p:nvPr/>
          </p:nvGrpSpPr>
          <p:grpSpPr bwMode="auto">
            <a:xfrm>
              <a:off x="1438" y="2524"/>
              <a:ext cx="687" cy="687"/>
              <a:chOff x="975" y="754"/>
              <a:chExt cx="1406" cy="1406"/>
            </a:xfrm>
          </p:grpSpPr>
          <p:sp>
            <p:nvSpPr>
              <p:cNvPr id="34828" name="AutoShape 12"/>
              <p:cNvSpPr>
                <a:spLocks noChangeAspect="1" noChangeArrowheads="1"/>
              </p:cNvSpPr>
              <p:nvPr/>
            </p:nvSpPr>
            <p:spPr bwMode="auto">
              <a:xfrm>
                <a:off x="975" y="755"/>
                <a:ext cx="1406" cy="1405"/>
              </a:xfrm>
              <a:custGeom>
                <a:avLst/>
                <a:gdLst>
                  <a:gd name="G0" fmla="+- 2546 0 0"/>
                  <a:gd name="G1" fmla="+- 21600 0 2546"/>
                  <a:gd name="G2" fmla="+- 21600 0 2546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546" y="10800"/>
                    </a:moveTo>
                    <a:cubicBezTo>
                      <a:pt x="2546" y="15359"/>
                      <a:pt x="6241" y="19054"/>
                      <a:pt x="10800" y="19054"/>
                    </a:cubicBezTo>
                    <a:cubicBezTo>
                      <a:pt x="15359" y="19054"/>
                      <a:pt x="19054" y="15359"/>
                      <a:pt x="19054" y="10800"/>
                    </a:cubicBezTo>
                    <a:cubicBezTo>
                      <a:pt x="19054" y="6241"/>
                      <a:pt x="15359" y="2546"/>
                      <a:pt x="10800" y="2546"/>
                    </a:cubicBezTo>
                    <a:cubicBezTo>
                      <a:pt x="6241" y="2546"/>
                      <a:pt x="2546" y="6241"/>
                      <a:pt x="2546" y="1080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alpha val="39999"/>
                    </a:schemeClr>
                  </a:gs>
                  <a:gs pos="100000">
                    <a:schemeClr val="accent1">
                      <a:gamma/>
                      <a:tint val="64314"/>
                      <a:invGamma/>
                      <a:alpha val="39999"/>
                    </a:schemeClr>
                  </a:gs>
                </a:gsLst>
                <a:lin ang="5400000" scaled="1"/>
              </a:gradFill>
              <a:ln w="12700" algn="ctr">
                <a:noFill/>
                <a:round/>
              </a:ln>
              <a:effectLst/>
            </p:spPr>
            <p:txBody>
              <a:bodyPr wrap="none" lIns="87313" tIns="44450" rIns="87313" bIns="44450" anchor="ctr"/>
              <a:lstStyle/>
              <a:p>
                <a:pPr eaLnBrk="0" hangingPunct="0">
                  <a:buFontTx/>
                  <a:buNone/>
                  <a:defRPr/>
                </a:pPr>
                <a:endParaRPr lang="zh-CN" altLang="en-US">
                  <a:latin typeface="Times New Roman Italic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34829" name="AutoShape 13"/>
              <p:cNvSpPr>
                <a:spLocks noChangeAspect="1" noChangeArrowheads="1"/>
              </p:cNvSpPr>
              <p:nvPr/>
            </p:nvSpPr>
            <p:spPr bwMode="auto">
              <a:xfrm>
                <a:off x="1025" y="805"/>
                <a:ext cx="1305" cy="1305"/>
              </a:xfrm>
              <a:custGeom>
                <a:avLst/>
                <a:gdLst>
                  <a:gd name="G0" fmla="+- 1157 0 0"/>
                  <a:gd name="G1" fmla="+- 21600 0 1157"/>
                  <a:gd name="G2" fmla="+- 21600 0 1157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157" y="10800"/>
                    </a:moveTo>
                    <a:cubicBezTo>
                      <a:pt x="1157" y="16126"/>
                      <a:pt x="5474" y="20443"/>
                      <a:pt x="10800" y="20443"/>
                    </a:cubicBezTo>
                    <a:cubicBezTo>
                      <a:pt x="16126" y="20443"/>
                      <a:pt x="20443" y="16126"/>
                      <a:pt x="20443" y="10800"/>
                    </a:cubicBezTo>
                    <a:cubicBezTo>
                      <a:pt x="20443" y="5474"/>
                      <a:pt x="16126" y="1157"/>
                      <a:pt x="10800" y="1157"/>
                    </a:cubicBezTo>
                    <a:cubicBezTo>
                      <a:pt x="5474" y="1157"/>
                      <a:pt x="1157" y="5474"/>
                      <a:pt x="1157" y="1080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alpha val="0"/>
                    </a:schemeClr>
                  </a:gs>
                  <a:gs pos="50000">
                    <a:schemeClr val="bg1">
                      <a:alpha val="39999"/>
                    </a:schemeClr>
                  </a:gs>
                  <a:gs pos="100000">
                    <a:schemeClr val="bg2">
                      <a:alpha val="0"/>
                    </a:schemeClr>
                  </a:gs>
                </a:gsLst>
                <a:lin ang="18900000" scaled="1"/>
              </a:gradFill>
              <a:ln w="12700" algn="ctr">
                <a:noFill/>
                <a:round/>
              </a:ln>
              <a:effectLst/>
            </p:spPr>
            <p:txBody>
              <a:bodyPr wrap="none" lIns="87313" tIns="44450" rIns="87313" bIns="44450" anchor="ctr"/>
              <a:lstStyle/>
              <a:p>
                <a:pPr eaLnBrk="0" hangingPunct="0">
                  <a:buFontTx/>
                  <a:buNone/>
                  <a:defRPr/>
                </a:pPr>
                <a:endParaRPr lang="zh-CN" altLang="en-US">
                  <a:latin typeface="Times New Roman Italic" pitchFamily="18" charset="0"/>
                  <a:ea typeface="黑体" panose="02010609060101010101" pitchFamily="49" charset="-122"/>
                </a:endParaRPr>
              </a:p>
            </p:txBody>
          </p:sp>
        </p:grpSp>
      </p:grpSp>
      <p:graphicFrame>
        <p:nvGraphicFramePr>
          <p:cNvPr id="34831" name="Object 15"/>
          <p:cNvGraphicFramePr>
            <a:graphicFrameLocks noChangeAspect="1"/>
          </p:cNvGraphicFramePr>
          <p:nvPr/>
        </p:nvGraphicFramePr>
        <p:xfrm>
          <a:off x="1735138" y="1887538"/>
          <a:ext cx="1763712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6" r:id="rId4" imgW="875665" imgH="393700" progId="Equation.DSMT4">
                  <p:embed/>
                </p:oleObj>
              </mc:Choice>
              <mc:Fallback>
                <p:oleObj r:id="rId4" imgW="875665" imgH="3937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5138" y="1887538"/>
                        <a:ext cx="1763712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2" name="Object 16"/>
          <p:cNvGraphicFramePr>
            <a:graphicFrameLocks noChangeAspect="1"/>
          </p:cNvGraphicFramePr>
          <p:nvPr/>
        </p:nvGraphicFramePr>
        <p:xfrm>
          <a:off x="3454400" y="1889125"/>
          <a:ext cx="2017713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7" r:id="rId6" imgW="1002665" imgH="393700" progId="Equation.DSMT4">
                  <p:embed/>
                </p:oleObj>
              </mc:Choice>
              <mc:Fallback>
                <p:oleObj r:id="rId6" imgW="1002665" imgH="3937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1889125"/>
                        <a:ext cx="2017713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3" name="Object 17"/>
          <p:cNvGraphicFramePr>
            <a:graphicFrameLocks noChangeAspect="1"/>
          </p:cNvGraphicFramePr>
          <p:nvPr/>
        </p:nvGraphicFramePr>
        <p:xfrm>
          <a:off x="5399088" y="1881188"/>
          <a:ext cx="1277937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8" r:id="rId8" imgW="635000" imgH="393700" progId="Equation.DSMT4">
                  <p:embed/>
                </p:oleObj>
              </mc:Choice>
              <mc:Fallback>
                <p:oleObj r:id="rId8" imgW="635000" imgH="3937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9088" y="1881188"/>
                        <a:ext cx="1277937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4" name="Object 18"/>
          <p:cNvGraphicFramePr>
            <a:graphicFrameLocks noChangeAspect="1"/>
          </p:cNvGraphicFramePr>
          <p:nvPr/>
        </p:nvGraphicFramePr>
        <p:xfrm>
          <a:off x="935038" y="3006725"/>
          <a:ext cx="201612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9" r:id="rId10" imgW="1002665" imgH="393700" progId="Equation.DSMT4">
                  <p:embed/>
                </p:oleObj>
              </mc:Choice>
              <mc:Fallback>
                <p:oleObj r:id="rId10" imgW="1002665" imgH="3937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038" y="3006725"/>
                        <a:ext cx="2016125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5" name="Object 19"/>
          <p:cNvGraphicFramePr>
            <a:graphicFrameLocks noChangeAspect="1"/>
          </p:cNvGraphicFramePr>
          <p:nvPr/>
        </p:nvGraphicFramePr>
        <p:xfrm>
          <a:off x="2992438" y="2984500"/>
          <a:ext cx="3036887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0" r:id="rId12" imgW="1511300" imgH="393700" progId="Equation.DSMT4">
                  <p:embed/>
                </p:oleObj>
              </mc:Choice>
              <mc:Fallback>
                <p:oleObj r:id="rId12" imgW="1511300" imgH="3937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2438" y="2984500"/>
                        <a:ext cx="3036887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6" name="Object 20"/>
          <p:cNvGraphicFramePr>
            <a:graphicFrameLocks noChangeAspect="1"/>
          </p:cNvGraphicFramePr>
          <p:nvPr/>
        </p:nvGraphicFramePr>
        <p:xfrm>
          <a:off x="2992438" y="4089400"/>
          <a:ext cx="294957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1" r:id="rId14" imgW="1562100" imgH="419100" progId="Equation.DSMT4">
                  <p:embed/>
                </p:oleObj>
              </mc:Choice>
              <mc:Fallback>
                <p:oleObj r:id="rId14" imgW="1562100" imgH="4191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2438" y="4089400"/>
                        <a:ext cx="2949575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7" name="Object 21"/>
          <p:cNvGraphicFramePr>
            <a:graphicFrameLocks noChangeAspect="1"/>
          </p:cNvGraphicFramePr>
          <p:nvPr/>
        </p:nvGraphicFramePr>
        <p:xfrm>
          <a:off x="2992438" y="5172075"/>
          <a:ext cx="2208212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2" r:id="rId16" imgW="1168400" imgH="419100" progId="Equation.DSMT4">
                  <p:embed/>
                </p:oleObj>
              </mc:Choice>
              <mc:Fallback>
                <p:oleObj r:id="rId16" imgW="1168400" imgH="4191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2438" y="5172075"/>
                        <a:ext cx="2208212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757" name="组合 1"/>
          <p:cNvGrpSpPr/>
          <p:nvPr/>
        </p:nvGrpSpPr>
        <p:grpSpPr bwMode="auto">
          <a:xfrm>
            <a:off x="811213" y="823913"/>
            <a:ext cx="6049962" cy="846137"/>
            <a:chOff x="565702" y="823243"/>
            <a:chExt cx="6050179" cy="846039"/>
          </a:xfrm>
        </p:grpSpPr>
        <p:graphicFrame>
          <p:nvGraphicFramePr>
            <p:cNvPr id="31758" name="Object 14"/>
            <p:cNvGraphicFramePr>
              <a:graphicFrameLocks noChangeAspect="1"/>
            </p:cNvGraphicFramePr>
            <p:nvPr/>
          </p:nvGraphicFramePr>
          <p:xfrm>
            <a:off x="2292285" y="823243"/>
            <a:ext cx="4323596" cy="8460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93" r:id="rId18" imgW="2298700" imgH="393700" progId="Equation.DSMT4">
                    <p:embed/>
                  </p:oleObj>
                </mc:Choice>
                <mc:Fallback>
                  <p:oleObj r:id="rId18" imgW="2298700" imgH="393700" progId="Equation.DSMT4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2285" y="823243"/>
                          <a:ext cx="4323596" cy="8460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759" name="矩形 21"/>
            <p:cNvSpPr>
              <a:spLocks noChangeArrowheads="1"/>
            </p:cNvSpPr>
            <p:nvPr/>
          </p:nvSpPr>
          <p:spPr bwMode="auto">
            <a:xfrm>
              <a:off x="565702" y="984652"/>
              <a:ext cx="180690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 b="1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49" charset="-122"/>
                  <a:sym typeface="Wingdings" panose="05000000000000000000" pitchFamily="2" charset="2"/>
                </a:rPr>
                <a:t>例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49" charset="-122"/>
                  <a:sym typeface="Wingdings" panose="05000000000000000000" pitchFamily="2" charset="2"/>
                </a:rPr>
                <a:t>3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49" charset="-122"/>
                  <a:sym typeface="Wingdings" panose="05000000000000000000" pitchFamily="2" charset="2"/>
                </a:rPr>
                <a:t>：计算</a:t>
              </a:r>
            </a:p>
          </p:txBody>
        </p:sp>
      </p:grp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6" name="Object 6"/>
          <p:cNvGraphicFramePr>
            <a:graphicFrameLocks noChangeAspect="1"/>
          </p:cNvGraphicFramePr>
          <p:nvPr/>
        </p:nvGraphicFramePr>
        <p:xfrm>
          <a:off x="1609725" y="3219450"/>
          <a:ext cx="5286375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9" r:id="rId4" imgW="2146300" imgH="419100" progId="Equation.DSMT4">
                  <p:embed/>
                </p:oleObj>
              </mc:Choice>
              <mc:Fallback>
                <p:oleObj r:id="rId4" imgW="2146300" imgH="4191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9725" y="3219450"/>
                        <a:ext cx="5286375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7" name="Object 7"/>
          <p:cNvGraphicFramePr>
            <a:graphicFrameLocks noChangeAspect="1"/>
          </p:cNvGraphicFramePr>
          <p:nvPr/>
        </p:nvGraphicFramePr>
        <p:xfrm>
          <a:off x="1609725" y="4622800"/>
          <a:ext cx="423227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0" r:id="rId6" imgW="1930400" imgH="444500" progId="Equation.DSMT4">
                  <p:embed/>
                </p:oleObj>
              </mc:Choice>
              <mc:Fallback>
                <p:oleObj r:id="rId6" imgW="1930400" imgH="4445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9725" y="4622800"/>
                        <a:ext cx="4232275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795" name="组合 1"/>
          <p:cNvGrpSpPr/>
          <p:nvPr/>
        </p:nvGrpSpPr>
        <p:grpSpPr bwMode="auto">
          <a:xfrm>
            <a:off x="1008063" y="919163"/>
            <a:ext cx="4584700" cy="1584325"/>
            <a:chOff x="1008079" y="918697"/>
            <a:chExt cx="4584813" cy="1584031"/>
          </a:xfrm>
        </p:grpSpPr>
        <p:graphicFrame>
          <p:nvGraphicFramePr>
            <p:cNvPr id="33796" name="Object 5"/>
            <p:cNvGraphicFramePr>
              <a:graphicFrameLocks noChangeAspect="1"/>
            </p:cNvGraphicFramePr>
            <p:nvPr/>
          </p:nvGraphicFramePr>
          <p:xfrm>
            <a:off x="2063880" y="946978"/>
            <a:ext cx="3529012" cy="155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11" r:id="rId8" imgW="1498600" imgH="660400" progId="Equation.DSMT4">
                    <p:embed/>
                  </p:oleObj>
                </mc:Choice>
                <mc:Fallback>
                  <p:oleObj r:id="rId8" imgW="1498600" imgH="66040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3880" y="946978"/>
                          <a:ext cx="3529012" cy="1555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797" name="矩形 3"/>
            <p:cNvSpPr>
              <a:spLocks noChangeArrowheads="1"/>
            </p:cNvSpPr>
            <p:nvPr/>
          </p:nvSpPr>
          <p:spPr bwMode="auto">
            <a:xfrm>
              <a:off x="1008079" y="918697"/>
              <a:ext cx="117532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 b="1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49" charset="-122"/>
                  <a:sym typeface="Wingdings" panose="05000000000000000000" pitchFamily="2" charset="2"/>
                </a:rPr>
                <a:t>练习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49" charset="-122"/>
                  <a:sym typeface="Wingdings" panose="05000000000000000000" pitchFamily="2" charset="2"/>
                </a:rPr>
                <a:t>1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49" charset="-122"/>
                  <a:sym typeface="Wingdings" panose="05000000000000000000" pitchFamily="2" charset="2"/>
                </a:rPr>
                <a:t> </a:t>
              </a:r>
            </a:p>
          </p:txBody>
        </p:sp>
      </p:grp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 noChangeAspect="1"/>
          </p:cNvGrpSpPr>
          <p:nvPr/>
        </p:nvGrpSpPr>
        <p:grpSpPr bwMode="auto">
          <a:xfrm>
            <a:off x="811213" y="1793875"/>
            <a:ext cx="798512" cy="800100"/>
            <a:chOff x="1438" y="2523"/>
            <a:chExt cx="687" cy="688"/>
          </a:xfrm>
        </p:grpSpPr>
        <p:sp>
          <p:nvSpPr>
            <p:cNvPr id="35842" name="Oval 10"/>
            <p:cNvSpPr>
              <a:spLocks noChangeAspect="1" noChangeArrowheads="1"/>
            </p:cNvSpPr>
            <p:nvPr/>
          </p:nvSpPr>
          <p:spPr bwMode="auto">
            <a:xfrm>
              <a:off x="1438" y="2523"/>
              <a:ext cx="687" cy="687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lIns="87313" tIns="44450" rIns="87313" bIns="44450" anchor="ctr"/>
            <a:lstStyle/>
            <a:p>
              <a:pPr algn="ctr"/>
              <a:r>
                <a:rPr lang="zh-CN" altLang="en-US" sz="4000" b="1">
                  <a:solidFill>
                    <a:srgbClr val="0000FF"/>
                  </a:solidFill>
                  <a:latin typeface="Times New Roman Italic" pitchFamily="18" charset="0"/>
                  <a:ea typeface="黑体" panose="02010609060101010101" pitchFamily="49" charset="-122"/>
                  <a:sym typeface="Wingdings" panose="05000000000000000000" pitchFamily="2" charset="2"/>
                </a:rPr>
                <a:t>解</a:t>
              </a:r>
            </a:p>
          </p:txBody>
        </p:sp>
        <p:grpSp>
          <p:nvGrpSpPr>
            <p:cNvPr id="35843" name="Group 11"/>
            <p:cNvGrpSpPr>
              <a:grpSpLocks noChangeAspect="1"/>
            </p:cNvGrpSpPr>
            <p:nvPr/>
          </p:nvGrpSpPr>
          <p:grpSpPr bwMode="auto">
            <a:xfrm>
              <a:off x="1438" y="2524"/>
              <a:ext cx="687" cy="687"/>
              <a:chOff x="975" y="754"/>
              <a:chExt cx="1406" cy="1406"/>
            </a:xfrm>
          </p:grpSpPr>
          <p:sp>
            <p:nvSpPr>
              <p:cNvPr id="34828" name="AutoShape 12"/>
              <p:cNvSpPr>
                <a:spLocks noChangeAspect="1" noChangeArrowheads="1"/>
              </p:cNvSpPr>
              <p:nvPr/>
            </p:nvSpPr>
            <p:spPr bwMode="auto">
              <a:xfrm>
                <a:off x="975" y="755"/>
                <a:ext cx="1406" cy="1405"/>
              </a:xfrm>
              <a:custGeom>
                <a:avLst/>
                <a:gdLst>
                  <a:gd name="G0" fmla="+- 2546 0 0"/>
                  <a:gd name="G1" fmla="+- 21600 0 2546"/>
                  <a:gd name="G2" fmla="+- 21600 0 2546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546" y="10800"/>
                    </a:moveTo>
                    <a:cubicBezTo>
                      <a:pt x="2546" y="15359"/>
                      <a:pt x="6241" y="19054"/>
                      <a:pt x="10800" y="19054"/>
                    </a:cubicBezTo>
                    <a:cubicBezTo>
                      <a:pt x="15359" y="19054"/>
                      <a:pt x="19054" y="15359"/>
                      <a:pt x="19054" y="10800"/>
                    </a:cubicBezTo>
                    <a:cubicBezTo>
                      <a:pt x="19054" y="6241"/>
                      <a:pt x="15359" y="2546"/>
                      <a:pt x="10800" y="2546"/>
                    </a:cubicBezTo>
                    <a:cubicBezTo>
                      <a:pt x="6241" y="2546"/>
                      <a:pt x="2546" y="6241"/>
                      <a:pt x="2546" y="1080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alpha val="39999"/>
                    </a:schemeClr>
                  </a:gs>
                  <a:gs pos="100000">
                    <a:schemeClr val="accent1">
                      <a:gamma/>
                      <a:tint val="64314"/>
                      <a:invGamma/>
                      <a:alpha val="39999"/>
                    </a:schemeClr>
                  </a:gs>
                </a:gsLst>
                <a:lin ang="5400000" scaled="1"/>
              </a:gradFill>
              <a:ln w="12700" algn="ctr">
                <a:noFill/>
                <a:round/>
              </a:ln>
              <a:effectLst/>
            </p:spPr>
            <p:txBody>
              <a:bodyPr wrap="none" lIns="87313" tIns="44450" rIns="87313" bIns="44450" anchor="ctr"/>
              <a:lstStyle/>
              <a:p>
                <a:pPr eaLnBrk="0" hangingPunct="0">
                  <a:buFontTx/>
                  <a:buNone/>
                  <a:defRPr/>
                </a:pPr>
                <a:endParaRPr lang="zh-CN" altLang="en-US">
                  <a:latin typeface="Times New Roman Italic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34829" name="AutoShape 13"/>
              <p:cNvSpPr>
                <a:spLocks noChangeAspect="1" noChangeArrowheads="1"/>
              </p:cNvSpPr>
              <p:nvPr/>
            </p:nvSpPr>
            <p:spPr bwMode="auto">
              <a:xfrm>
                <a:off x="1025" y="805"/>
                <a:ext cx="1305" cy="1305"/>
              </a:xfrm>
              <a:custGeom>
                <a:avLst/>
                <a:gdLst>
                  <a:gd name="G0" fmla="+- 1157 0 0"/>
                  <a:gd name="G1" fmla="+- 21600 0 1157"/>
                  <a:gd name="G2" fmla="+- 21600 0 1157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157" y="10800"/>
                    </a:moveTo>
                    <a:cubicBezTo>
                      <a:pt x="1157" y="16126"/>
                      <a:pt x="5474" y="20443"/>
                      <a:pt x="10800" y="20443"/>
                    </a:cubicBezTo>
                    <a:cubicBezTo>
                      <a:pt x="16126" y="20443"/>
                      <a:pt x="20443" y="16126"/>
                      <a:pt x="20443" y="10800"/>
                    </a:cubicBezTo>
                    <a:cubicBezTo>
                      <a:pt x="20443" y="5474"/>
                      <a:pt x="16126" y="1157"/>
                      <a:pt x="10800" y="1157"/>
                    </a:cubicBezTo>
                    <a:cubicBezTo>
                      <a:pt x="5474" y="1157"/>
                      <a:pt x="1157" y="5474"/>
                      <a:pt x="1157" y="1080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alpha val="0"/>
                    </a:schemeClr>
                  </a:gs>
                  <a:gs pos="50000">
                    <a:schemeClr val="bg1">
                      <a:alpha val="39999"/>
                    </a:schemeClr>
                  </a:gs>
                  <a:gs pos="100000">
                    <a:schemeClr val="bg2">
                      <a:alpha val="0"/>
                    </a:schemeClr>
                  </a:gs>
                </a:gsLst>
                <a:lin ang="18900000" scaled="1"/>
              </a:gradFill>
              <a:ln w="12700" algn="ctr">
                <a:noFill/>
                <a:round/>
              </a:ln>
              <a:effectLst/>
            </p:spPr>
            <p:txBody>
              <a:bodyPr wrap="none" lIns="87313" tIns="44450" rIns="87313" bIns="44450" anchor="ctr"/>
              <a:lstStyle/>
              <a:p>
                <a:pPr eaLnBrk="0" hangingPunct="0">
                  <a:buFontTx/>
                  <a:buNone/>
                  <a:defRPr/>
                </a:pPr>
                <a:endParaRPr lang="zh-CN" altLang="en-US">
                  <a:latin typeface="Times New Roman Italic" pitchFamily="18" charset="0"/>
                  <a:ea typeface="黑体" panose="02010609060101010101" pitchFamily="49" charset="-122"/>
                </a:endParaRPr>
              </a:p>
            </p:txBody>
          </p:sp>
        </p:grpSp>
      </p:grpSp>
      <p:graphicFrame>
        <p:nvGraphicFramePr>
          <p:cNvPr id="34831" name="Object 3"/>
          <p:cNvGraphicFramePr>
            <a:graphicFrameLocks noChangeAspect="1"/>
          </p:cNvGraphicFramePr>
          <p:nvPr/>
        </p:nvGraphicFramePr>
        <p:xfrm>
          <a:off x="1717675" y="1655763"/>
          <a:ext cx="2325688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8" r:id="rId4" imgW="1155700" imgH="393700" progId="Equation.DSMT4">
                  <p:embed/>
                </p:oleObj>
              </mc:Choice>
              <mc:Fallback>
                <p:oleObj r:id="rId4" imgW="11557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7675" y="1655763"/>
                        <a:ext cx="2325688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2" name="Object 4"/>
          <p:cNvGraphicFramePr>
            <a:graphicFrameLocks noChangeAspect="1"/>
          </p:cNvGraphicFramePr>
          <p:nvPr/>
        </p:nvGraphicFramePr>
        <p:xfrm>
          <a:off x="1714500" y="2455863"/>
          <a:ext cx="3217863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9" r:id="rId6" imgW="1600200" imgH="444500" progId="Equation.DSMT4">
                  <p:embed/>
                </p:oleObj>
              </mc:Choice>
              <mc:Fallback>
                <p:oleObj r:id="rId6" imgW="1600200" imgH="444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2455863"/>
                        <a:ext cx="3217863" cy="89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3" name="Object 5"/>
          <p:cNvGraphicFramePr>
            <a:graphicFrameLocks noChangeAspect="1"/>
          </p:cNvGraphicFramePr>
          <p:nvPr/>
        </p:nvGraphicFramePr>
        <p:xfrm>
          <a:off x="1714500" y="3243263"/>
          <a:ext cx="4214813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0" r:id="rId8" imgW="2171700" imgH="469900" progId="Equation.DSMT4">
                  <p:embed/>
                </p:oleObj>
              </mc:Choice>
              <mc:Fallback>
                <p:oleObj r:id="rId8" imgW="2171700" imgH="4699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3243263"/>
                        <a:ext cx="4214813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4" name="Object 6"/>
          <p:cNvGraphicFramePr>
            <a:graphicFrameLocks noChangeAspect="1"/>
          </p:cNvGraphicFramePr>
          <p:nvPr/>
        </p:nvGraphicFramePr>
        <p:xfrm>
          <a:off x="1714500" y="4122738"/>
          <a:ext cx="2220913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1" r:id="rId10" imgW="1104900" imgH="469900" progId="Equation.DSMT4">
                  <p:embed/>
                </p:oleObj>
              </mc:Choice>
              <mc:Fallback>
                <p:oleObj r:id="rId10" imgW="1104900" imgH="4699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4122738"/>
                        <a:ext cx="2220913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5" name="Object 7"/>
          <p:cNvGraphicFramePr>
            <a:graphicFrameLocks noChangeAspect="1"/>
          </p:cNvGraphicFramePr>
          <p:nvPr/>
        </p:nvGraphicFramePr>
        <p:xfrm>
          <a:off x="1714500" y="4908550"/>
          <a:ext cx="22193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2" r:id="rId12" imgW="1104900" imgH="444500" progId="Equation.DSMT4">
                  <p:embed/>
                </p:oleObj>
              </mc:Choice>
              <mc:Fallback>
                <p:oleObj r:id="rId12" imgW="1104900" imgH="4445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4908550"/>
                        <a:ext cx="2219325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6" name="Object 8"/>
          <p:cNvGraphicFramePr>
            <a:graphicFrameLocks noChangeAspect="1"/>
          </p:cNvGraphicFramePr>
          <p:nvPr/>
        </p:nvGraphicFramePr>
        <p:xfrm>
          <a:off x="1714500" y="5588000"/>
          <a:ext cx="3284538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83" r:id="rId14" imgW="1739900" imgH="469900" progId="Equation.DSMT4">
                  <p:embed/>
                </p:oleObj>
              </mc:Choice>
              <mc:Fallback>
                <p:oleObj r:id="rId14" imgW="1739900" imgH="4699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5588000"/>
                        <a:ext cx="3284538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852" name="组合 1"/>
          <p:cNvGrpSpPr/>
          <p:nvPr/>
        </p:nvGrpSpPr>
        <p:grpSpPr bwMode="auto">
          <a:xfrm>
            <a:off x="811213" y="820738"/>
            <a:ext cx="6735762" cy="671512"/>
            <a:chOff x="810799" y="897702"/>
            <a:chExt cx="6736712" cy="671513"/>
          </a:xfrm>
        </p:grpSpPr>
        <p:graphicFrame>
          <p:nvGraphicFramePr>
            <p:cNvPr id="35853" name="Object 2"/>
            <p:cNvGraphicFramePr>
              <a:graphicFrameLocks noChangeAspect="1"/>
            </p:cNvGraphicFramePr>
            <p:nvPr/>
          </p:nvGraphicFramePr>
          <p:xfrm>
            <a:off x="2577049" y="897702"/>
            <a:ext cx="4970462" cy="671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84" r:id="rId16" imgW="3009900" imgH="406400" progId="Equation.DSMT4">
                    <p:embed/>
                  </p:oleObj>
                </mc:Choice>
                <mc:Fallback>
                  <p:oleObj r:id="rId16" imgW="3009900" imgH="40640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77049" y="897702"/>
                          <a:ext cx="4970462" cy="671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854" name="矩形 18"/>
            <p:cNvSpPr>
              <a:spLocks noChangeArrowheads="1"/>
            </p:cNvSpPr>
            <p:nvPr/>
          </p:nvSpPr>
          <p:spPr bwMode="auto">
            <a:xfrm>
              <a:off x="810799" y="984652"/>
              <a:ext cx="180690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 b="1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49" charset="-122"/>
                  <a:sym typeface="Wingdings" panose="05000000000000000000" pitchFamily="2" charset="2"/>
                </a:rPr>
                <a:t>例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49" charset="-122"/>
                  <a:sym typeface="Wingdings" panose="05000000000000000000" pitchFamily="2" charset="2"/>
                </a:rPr>
                <a:t>4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 Italic" pitchFamily="18" charset="0"/>
                  <a:ea typeface="黑体" panose="02010609060101010101" pitchFamily="49" charset="-122"/>
                  <a:sym typeface="Wingdings" panose="05000000000000000000" pitchFamily="2" charset="2"/>
                </a:rPr>
                <a:t>：计算</a:t>
              </a:r>
            </a:p>
          </p:txBody>
        </p:sp>
      </p:grp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89" name="Object 2"/>
          <p:cNvGraphicFramePr>
            <a:graphicFrameLocks noChangeAspect="1"/>
          </p:cNvGraphicFramePr>
          <p:nvPr/>
        </p:nvGraphicFramePr>
        <p:xfrm>
          <a:off x="1452563" y="882650"/>
          <a:ext cx="3875087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0" r:id="rId4" imgW="1574165" imgH="406400" progId="Equation.DSMT4">
                  <p:embed/>
                </p:oleObj>
              </mc:Choice>
              <mc:Fallback>
                <p:oleObj r:id="rId4" imgW="1574165" imgH="406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2563" y="882650"/>
                        <a:ext cx="3875087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890" name="Group 9"/>
          <p:cNvGrpSpPr>
            <a:grpSpLocks noChangeAspect="1"/>
          </p:cNvGrpSpPr>
          <p:nvPr/>
        </p:nvGrpSpPr>
        <p:grpSpPr bwMode="auto">
          <a:xfrm>
            <a:off x="776288" y="982663"/>
            <a:ext cx="798512" cy="800100"/>
            <a:chOff x="1438" y="2523"/>
            <a:chExt cx="687" cy="688"/>
          </a:xfrm>
        </p:grpSpPr>
        <p:sp>
          <p:nvSpPr>
            <p:cNvPr id="37891" name="Oval 10"/>
            <p:cNvSpPr>
              <a:spLocks noChangeAspect="1" noChangeArrowheads="1"/>
            </p:cNvSpPr>
            <p:nvPr/>
          </p:nvSpPr>
          <p:spPr bwMode="auto">
            <a:xfrm>
              <a:off x="1438" y="2523"/>
              <a:ext cx="687" cy="687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lIns="87313" tIns="44450" rIns="87313" bIns="44450" anchor="ctr"/>
            <a:lstStyle/>
            <a:p>
              <a:pPr algn="ctr"/>
              <a:r>
                <a:rPr lang="zh-CN" altLang="en-US" sz="4000" b="1">
                  <a:solidFill>
                    <a:srgbClr val="0000FF"/>
                  </a:solidFill>
                  <a:latin typeface="Times New Roman Italic" pitchFamily="18" charset="0"/>
                  <a:ea typeface="黑体" panose="02010609060101010101" pitchFamily="49" charset="-122"/>
                  <a:sym typeface="Wingdings" panose="05000000000000000000" pitchFamily="2" charset="2"/>
                </a:rPr>
                <a:t>解</a:t>
              </a:r>
            </a:p>
          </p:txBody>
        </p:sp>
        <p:grpSp>
          <p:nvGrpSpPr>
            <p:cNvPr id="37892" name="Group 11"/>
            <p:cNvGrpSpPr>
              <a:grpSpLocks noChangeAspect="1"/>
            </p:cNvGrpSpPr>
            <p:nvPr/>
          </p:nvGrpSpPr>
          <p:grpSpPr bwMode="auto">
            <a:xfrm>
              <a:off x="1438" y="2524"/>
              <a:ext cx="687" cy="687"/>
              <a:chOff x="975" y="754"/>
              <a:chExt cx="1406" cy="1406"/>
            </a:xfrm>
          </p:grpSpPr>
          <p:sp>
            <p:nvSpPr>
              <p:cNvPr id="6" name="AutoShape 12"/>
              <p:cNvSpPr>
                <a:spLocks noChangeAspect="1" noChangeArrowheads="1"/>
              </p:cNvSpPr>
              <p:nvPr/>
            </p:nvSpPr>
            <p:spPr bwMode="auto">
              <a:xfrm>
                <a:off x="975" y="755"/>
                <a:ext cx="1406" cy="1405"/>
              </a:xfrm>
              <a:custGeom>
                <a:avLst/>
                <a:gdLst>
                  <a:gd name="G0" fmla="+- 2546 0 0"/>
                  <a:gd name="G1" fmla="+- 21600 0 2546"/>
                  <a:gd name="G2" fmla="+- 21600 0 2546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546" y="10800"/>
                    </a:moveTo>
                    <a:cubicBezTo>
                      <a:pt x="2546" y="15359"/>
                      <a:pt x="6241" y="19054"/>
                      <a:pt x="10800" y="19054"/>
                    </a:cubicBezTo>
                    <a:cubicBezTo>
                      <a:pt x="15359" y="19054"/>
                      <a:pt x="19054" y="15359"/>
                      <a:pt x="19054" y="10800"/>
                    </a:cubicBezTo>
                    <a:cubicBezTo>
                      <a:pt x="19054" y="6241"/>
                      <a:pt x="15359" y="2546"/>
                      <a:pt x="10800" y="2546"/>
                    </a:cubicBezTo>
                    <a:cubicBezTo>
                      <a:pt x="6241" y="2546"/>
                      <a:pt x="2546" y="6241"/>
                      <a:pt x="2546" y="1080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alpha val="39999"/>
                    </a:schemeClr>
                  </a:gs>
                  <a:gs pos="100000">
                    <a:schemeClr val="accent1">
                      <a:gamma/>
                      <a:tint val="64314"/>
                      <a:invGamma/>
                      <a:alpha val="39999"/>
                    </a:schemeClr>
                  </a:gs>
                </a:gsLst>
                <a:lin ang="5400000" scaled="1"/>
              </a:gradFill>
              <a:ln w="12700" algn="ctr">
                <a:noFill/>
                <a:round/>
              </a:ln>
              <a:effectLst/>
            </p:spPr>
            <p:txBody>
              <a:bodyPr wrap="none" lIns="87313" tIns="44450" rIns="87313" bIns="44450" anchor="ctr"/>
              <a:lstStyle/>
              <a:p>
                <a:pPr eaLnBrk="0" hangingPunct="0">
                  <a:buFontTx/>
                  <a:buNone/>
                  <a:defRPr/>
                </a:pPr>
                <a:endParaRPr lang="zh-CN" altLang="en-US">
                  <a:latin typeface="Times New Roman Italic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7" name="AutoShape 13"/>
              <p:cNvSpPr>
                <a:spLocks noChangeAspect="1" noChangeArrowheads="1"/>
              </p:cNvSpPr>
              <p:nvPr/>
            </p:nvSpPr>
            <p:spPr bwMode="auto">
              <a:xfrm>
                <a:off x="1025" y="805"/>
                <a:ext cx="1305" cy="1305"/>
              </a:xfrm>
              <a:custGeom>
                <a:avLst/>
                <a:gdLst>
                  <a:gd name="G0" fmla="+- 1157 0 0"/>
                  <a:gd name="G1" fmla="+- 21600 0 1157"/>
                  <a:gd name="G2" fmla="+- 21600 0 1157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1157" y="10800"/>
                    </a:moveTo>
                    <a:cubicBezTo>
                      <a:pt x="1157" y="16126"/>
                      <a:pt x="5474" y="20443"/>
                      <a:pt x="10800" y="20443"/>
                    </a:cubicBezTo>
                    <a:cubicBezTo>
                      <a:pt x="16126" y="20443"/>
                      <a:pt x="20443" y="16126"/>
                      <a:pt x="20443" y="10800"/>
                    </a:cubicBezTo>
                    <a:cubicBezTo>
                      <a:pt x="20443" y="5474"/>
                      <a:pt x="16126" y="1157"/>
                      <a:pt x="10800" y="1157"/>
                    </a:cubicBezTo>
                    <a:cubicBezTo>
                      <a:pt x="5474" y="1157"/>
                      <a:pt x="1157" y="5474"/>
                      <a:pt x="1157" y="1080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alpha val="0"/>
                    </a:schemeClr>
                  </a:gs>
                  <a:gs pos="50000">
                    <a:schemeClr val="bg1">
                      <a:alpha val="39999"/>
                    </a:schemeClr>
                  </a:gs>
                  <a:gs pos="100000">
                    <a:schemeClr val="bg2">
                      <a:alpha val="0"/>
                    </a:schemeClr>
                  </a:gs>
                </a:gsLst>
                <a:lin ang="18900000" scaled="1"/>
              </a:gradFill>
              <a:ln w="12700" algn="ctr">
                <a:noFill/>
                <a:round/>
              </a:ln>
              <a:effectLst/>
            </p:spPr>
            <p:txBody>
              <a:bodyPr wrap="none" lIns="87313" tIns="44450" rIns="87313" bIns="44450" anchor="ctr"/>
              <a:lstStyle/>
              <a:p>
                <a:pPr eaLnBrk="0" hangingPunct="0">
                  <a:buFontTx/>
                  <a:buNone/>
                  <a:defRPr/>
                </a:pPr>
                <a:endParaRPr lang="zh-CN" altLang="en-US">
                  <a:latin typeface="Times New Roman Italic" pitchFamily="18" charset="0"/>
                  <a:ea typeface="黑体" panose="02010609060101010101" pitchFamily="49" charset="-122"/>
                </a:endParaRPr>
              </a:p>
            </p:txBody>
          </p:sp>
        </p:grpSp>
      </p:grp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1546225" y="1982788"/>
          <a:ext cx="3756025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1" r:id="rId6" imgW="1866265" imgH="444500" progId="Equation.DSMT4">
                  <p:embed/>
                </p:oleObj>
              </mc:Choice>
              <mc:Fallback>
                <p:oleObj r:id="rId6" imgW="1866265" imgH="444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6225" y="1982788"/>
                        <a:ext cx="3756025" cy="93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1546225" y="2914650"/>
          <a:ext cx="5500688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2" r:id="rId8" imgW="2921000" imgH="444500" progId="Equation.DSMT4">
                  <p:embed/>
                </p:oleObj>
              </mc:Choice>
              <mc:Fallback>
                <p:oleObj r:id="rId8" imgW="2921000" imgH="4445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6225" y="2914650"/>
                        <a:ext cx="5500688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1546225" y="3846513"/>
          <a:ext cx="2016125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3" r:id="rId10" imgW="1002665" imgH="469900" progId="Equation.DSMT4">
                  <p:embed/>
                </p:oleObj>
              </mc:Choice>
              <mc:Fallback>
                <p:oleObj r:id="rId10" imgW="1002665" imgH="4699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6225" y="3846513"/>
                        <a:ext cx="2016125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/>
        </p:nvGraphicFramePr>
        <p:xfrm>
          <a:off x="1546225" y="4860925"/>
          <a:ext cx="2014538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4" r:id="rId12" imgW="1002665" imgH="508000" progId="Equation.DSMT4">
                  <p:embed/>
                </p:oleObj>
              </mc:Choice>
              <mc:Fallback>
                <p:oleObj r:id="rId12" imgW="1002665" imgH="508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6225" y="4860925"/>
                        <a:ext cx="2014538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/>
        </p:nvGraphicFramePr>
        <p:xfrm>
          <a:off x="1546225" y="5789613"/>
          <a:ext cx="935038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5" r:id="rId14" imgW="494665" imgH="405765" progId="Equation.DSMT4">
                  <p:embed/>
                </p:oleObj>
              </mc:Choice>
              <mc:Fallback>
                <p:oleObj r:id="rId14" imgW="494665" imgH="405765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6225" y="5789613"/>
                        <a:ext cx="935038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模板</Template>
  <TotalTime>0</TotalTime>
  <Words>248</Words>
  <Application>Microsoft Office PowerPoint</Application>
  <PresentationFormat>全屏显示(4:3)</PresentationFormat>
  <Paragraphs>50</Paragraphs>
  <Slides>14</Slides>
  <Notes>10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黑体</vt:lpstr>
      <vt:lpstr>宋体</vt:lpstr>
      <vt:lpstr>微软雅黑</vt:lpstr>
      <vt:lpstr>Arial</vt:lpstr>
      <vt:lpstr>Arial Black</vt:lpstr>
      <vt:lpstr>Calibri</vt:lpstr>
      <vt:lpstr>Calibri Light</vt:lpstr>
      <vt:lpstr>Times New Roman Italic</vt:lpstr>
      <vt:lpstr>Wingdings</vt:lpstr>
      <vt:lpstr>WWW.2PPT.COM
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2016-07-29T08:06:00Z</dcterms:created>
  <dcterms:modified xsi:type="dcterms:W3CDTF">2023-01-17T01:49:15Z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DBE44DA39EF147C4AD8893582B52A6DD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