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60" r:id="rId3"/>
    <p:sldId id="261" r:id="rId4"/>
    <p:sldId id="281" r:id="rId5"/>
    <p:sldId id="265" r:id="rId6"/>
    <p:sldId id="266" r:id="rId7"/>
    <p:sldId id="267" r:id="rId8"/>
    <p:sldId id="268" r:id="rId9"/>
    <p:sldId id="262" r:id="rId10"/>
    <p:sldId id="274" r:id="rId11"/>
    <p:sldId id="269" r:id="rId12"/>
    <p:sldId id="270" r:id="rId13"/>
    <p:sldId id="271" r:id="rId14"/>
    <p:sldId id="272" r:id="rId15"/>
    <p:sldId id="273" r:id="rId16"/>
    <p:sldId id="263" r:id="rId17"/>
    <p:sldId id="275" r:id="rId18"/>
    <p:sldId id="276" r:id="rId19"/>
    <p:sldId id="277" r:id="rId20"/>
    <p:sldId id="285" r:id="rId21"/>
    <p:sldId id="278" r:id="rId22"/>
    <p:sldId id="280" r:id="rId23"/>
    <p:sldId id="264" r:id="rId24"/>
    <p:sldId id="283" r:id="rId25"/>
    <p:sldId id="282" r:id="rId26"/>
    <p:sldId id="279" r:id="rId27"/>
    <p:sldId id="284" r:id="rId28"/>
    <p:sldId id="286"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6">
          <p15:clr>
            <a:srgbClr val="A4A3A4"/>
          </p15:clr>
        </p15:guide>
        <p15:guide id="3" orient="horz" pos="3974">
          <p15:clr>
            <a:srgbClr val="A4A3A4"/>
          </p15:clr>
        </p15:guide>
        <p15:guide id="4" orient="horz" pos="572">
          <p15:clr>
            <a:srgbClr val="A4A3A4"/>
          </p15:clr>
        </p15:guide>
        <p15:guide id="5" orient="horz" pos="3748">
          <p15:clr>
            <a:srgbClr val="A4A3A4"/>
          </p15:clr>
        </p15:guide>
        <p15:guide id="6" pos="325">
          <p15:clr>
            <a:srgbClr val="A4A3A4"/>
          </p15:clr>
        </p15:guide>
        <p15:guide id="7" pos="7355">
          <p15:clr>
            <a:srgbClr val="A4A3A4"/>
          </p15:clr>
        </p15:guide>
        <p15:guide id="8"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C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88" autoAdjust="0"/>
    <p:restoredTop sz="94660"/>
  </p:normalViewPr>
  <p:slideViewPr>
    <p:cSldViewPr snapToGrid="0" showGuides="1">
      <p:cViewPr varScale="1">
        <p:scale>
          <a:sx n="53" d="100"/>
          <a:sy n="53" d="100"/>
        </p:scale>
        <p:origin x="-96" y="-1692"/>
      </p:cViewPr>
      <p:guideLst>
        <p:guide orient="horz" pos="2160"/>
        <p:guide orient="horz" pos="346"/>
        <p:guide orient="horz" pos="3974"/>
        <p:guide orient="horz" pos="572"/>
        <p:guide orient="horz" pos="3748"/>
        <p:guide pos="325"/>
        <p:guide pos="7355"/>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D2-4133-98EB-824F88C5EA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D2-4133-98EB-824F88C5EAD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FD2-4133-98EB-824F88C5EADB}"/>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FD2-4133-98EB-824F88C5EADB}"/>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FD2-4133-98EB-824F88C5EA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母板空白（英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母板空白（中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7F061FEE-56D5-4BA9-AC75-184C9A67A85C}" type="slidenum">
              <a:rPr lang="zh-CN" altLang="en-US" smtClean="0"/>
              <a:t>‹#›</a:t>
            </a:fld>
            <a:endParaRPr lang="zh-CN" altLang="en-US"/>
          </a:p>
        </p:txBody>
      </p:sp>
      <p:sp>
        <p:nvSpPr>
          <p:cNvPr id="5" name="矩形 4"/>
          <p:cNvSpPr/>
          <p:nvPr userDrawn="1"/>
        </p:nvSpPr>
        <p:spPr>
          <a:xfrm>
            <a:off x="8863098" y="6401993"/>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61FEE-56D5-4BA9-AC75-184C9A67A85C}" type="slidenum">
              <a:rPr lang="zh-CN" altLang="en-US" smtClean="0"/>
              <a:t>‹#›</a:t>
            </a:fld>
            <a:endParaRPr lang="zh-CN" altLang="en-US"/>
          </a:p>
        </p:txBody>
      </p:sp>
      <p:sp>
        <p:nvSpPr>
          <p:cNvPr id="3" name="矩形 2"/>
          <p:cNvSpPr/>
          <p:nvPr userDrawn="1"/>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椭圆 3"/>
          <p:cNvSpPr/>
          <p:nvPr userDrawn="1"/>
        </p:nvSpPr>
        <p:spPr>
          <a:xfrm>
            <a:off x="11442063" y="305862"/>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11442063" y="215372"/>
            <a:ext cx="468000" cy="646331"/>
          </a:xfrm>
          <a:prstGeom prst="rect">
            <a:avLst/>
          </a:prstGeom>
          <a:noFill/>
        </p:spPr>
        <p:txBody>
          <a:bodyPr wrap="square" rtlCol="0" anchor="ctr">
            <a:spAutoFit/>
          </a:bodyPr>
          <a:lstStyle/>
          <a:p>
            <a:pPr algn="ctr"/>
            <a:fld id="{EFCBF77D-F46E-4259-B383-244069B4E4DB}" type="slidenum">
              <a:rPr lang="zh-CN" altLang="en-US" smtClean="0">
                <a:solidFill>
                  <a:schemeClr val="bg1"/>
                </a:solidFill>
                <a:latin typeface="微软雅黑 Light" panose="020B0502040204020203" pitchFamily="34" charset="-122"/>
                <a:ea typeface="微软雅黑 Light" panose="020B0502040204020203" pitchFamily="34" charset="-122"/>
              </a:rPr>
              <a:t>‹#›</a:t>
            </a:fld>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7" name="文本占位符 12"/>
          <p:cNvSpPr txBox="1"/>
          <p:nvPr userDrawn="1"/>
        </p:nvSpPr>
        <p:spPr>
          <a:xfrm>
            <a:off x="731838" y="280809"/>
            <a:ext cx="6808927" cy="470648"/>
          </a:xfrm>
          <a:prstGeom prst="rect">
            <a:avLst/>
          </a:prstGeom>
        </p:spPr>
        <p:txBody>
          <a:bodyPr anchor="ctr">
            <a:noAutofit/>
          </a:bodyPr>
          <a:lstStyle>
            <a:lvl1pPr marL="0" indent="0" algn="l" defTabSz="914400" rtl="0" eaLnBrk="1" latinLnBrk="0" hangingPunct="1">
              <a:lnSpc>
                <a:spcPct val="90000"/>
              </a:lnSpc>
              <a:spcBef>
                <a:spcPts val="1000"/>
              </a:spcBef>
              <a:buFontTx/>
              <a:buNone/>
              <a:defRPr sz="2800" kern="1200">
                <a:solidFill>
                  <a:schemeClr val="tx1"/>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点击添加章节标题</a:t>
            </a:r>
          </a:p>
        </p:txBody>
      </p:sp>
      <p:sp>
        <p:nvSpPr>
          <p:cNvPr id="8" name="矩形 7"/>
          <p:cNvSpPr/>
          <p:nvPr userDrawn="1"/>
        </p:nvSpPr>
        <p:spPr>
          <a:xfrm>
            <a:off x="0" y="332107"/>
            <a:ext cx="566057" cy="368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8856" y="1032266"/>
            <a:ext cx="11964955" cy="5704436"/>
          </a:xfrm>
          <a:prstGeom prst="rect">
            <a:avLst/>
          </a:prstGeom>
          <a:solidFill>
            <a:schemeClr val="bg1"/>
          </a:solidFill>
          <a:ln>
            <a:noFill/>
          </a:ln>
          <a:effectLst>
            <a:innerShdw blurRad="25400">
              <a:prstClr val="black">
                <a:alpha val="6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图片包含 事情&#10;&#10;已生成高可信度的说明"/>
          <p:cNvPicPr>
            <a:picLocks noChangeAspect="1"/>
          </p:cNvPicPr>
          <p:nvPr/>
        </p:nvPicPr>
        <p:blipFill rotWithShape="1">
          <a:blip r:embed="rId3" cstate="screen"/>
          <a:srcRect/>
          <a:stretch>
            <a:fillRect/>
          </a:stretch>
        </p:blipFill>
        <p:spPr>
          <a:xfrm>
            <a:off x="1623283" y="908050"/>
            <a:ext cx="8945434" cy="4189445"/>
          </a:xfrm>
          <a:prstGeom prst="rect">
            <a:avLst/>
          </a:prstGeom>
        </p:spPr>
      </p:pic>
      <p:sp>
        <p:nvSpPr>
          <p:cNvPr id="13" name="矩形 12"/>
          <p:cNvSpPr/>
          <p:nvPr/>
        </p:nvSpPr>
        <p:spPr>
          <a:xfrm>
            <a:off x="-1" y="4182800"/>
            <a:ext cx="12191999" cy="2685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2133597" y="4616555"/>
            <a:ext cx="8283388" cy="923330"/>
          </a:xfrm>
          <a:prstGeom prst="rect">
            <a:avLst/>
          </a:prstGeom>
          <a:noFill/>
        </p:spPr>
        <p:txBody>
          <a:bodyPr wrap="square" rtlCol="0">
            <a:spAutoFit/>
          </a:bodyPr>
          <a:lstStyle/>
          <a:p>
            <a:pPr algn="ctr"/>
            <a:r>
              <a:rPr lang="zh-CN" altLang="en-US" sz="5400" b="1" spc="300" dirty="0">
                <a:solidFill>
                  <a:schemeClr val="bg1">
                    <a:lumMod val="95000"/>
                  </a:schemeClr>
                </a:solidFill>
                <a:cs typeface="+mn-ea"/>
                <a:sym typeface="+mn-lt"/>
              </a:rPr>
              <a:t>化</a:t>
            </a:r>
            <a:r>
              <a:rPr lang="zh-CN" altLang="en-US" sz="5400" b="1" spc="300" dirty="0" smtClean="0">
                <a:solidFill>
                  <a:schemeClr val="bg1">
                    <a:lumMod val="95000"/>
                  </a:schemeClr>
                </a:solidFill>
                <a:cs typeface="+mn-ea"/>
                <a:sym typeface="+mn-lt"/>
              </a:rPr>
              <a:t>学公开课</a:t>
            </a:r>
            <a:r>
              <a:rPr lang="en-US" altLang="zh-CN" sz="5400" b="1" spc="300" dirty="0" smtClean="0">
                <a:solidFill>
                  <a:schemeClr val="bg1">
                    <a:lumMod val="95000"/>
                  </a:schemeClr>
                </a:solidFill>
                <a:cs typeface="+mn-ea"/>
                <a:sym typeface="+mn-lt"/>
              </a:rPr>
              <a:t>PPT</a:t>
            </a:r>
            <a:r>
              <a:rPr lang="zh-CN" altLang="en-US" sz="5400" b="1" spc="300" dirty="0" smtClean="0">
                <a:solidFill>
                  <a:schemeClr val="bg1">
                    <a:lumMod val="95000"/>
                  </a:schemeClr>
                </a:solidFill>
                <a:cs typeface="+mn-ea"/>
                <a:sym typeface="+mn-lt"/>
              </a:rPr>
              <a:t>课件模板</a:t>
            </a:r>
            <a:endParaRPr lang="zh-CN" altLang="en-US" sz="5400" b="1" spc="300" dirty="0">
              <a:solidFill>
                <a:schemeClr val="bg1">
                  <a:lumMod val="95000"/>
                </a:schemeClr>
              </a:solidFill>
              <a:cs typeface="+mn-ea"/>
              <a:sym typeface="+mn-lt"/>
            </a:endParaRPr>
          </a:p>
        </p:txBody>
      </p:sp>
      <p:grpSp>
        <p:nvGrpSpPr>
          <p:cNvPr id="15" name="组合 14"/>
          <p:cNvGrpSpPr/>
          <p:nvPr/>
        </p:nvGrpSpPr>
        <p:grpSpPr>
          <a:xfrm>
            <a:off x="4279900" y="6132524"/>
            <a:ext cx="3632200" cy="396130"/>
            <a:chOff x="2322488" y="4138554"/>
            <a:chExt cx="4364270" cy="475970"/>
          </a:xfrm>
        </p:grpSpPr>
        <p:sp>
          <p:nvSpPr>
            <p:cNvPr id="16" name="矩形: 圆角 15"/>
            <p:cNvSpPr/>
            <p:nvPr/>
          </p:nvSpPr>
          <p:spPr>
            <a:xfrm>
              <a:off x="2322488" y="4138554"/>
              <a:ext cx="1874632" cy="47597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cs typeface="+mn-ea"/>
                  <a:sym typeface="+mn-lt"/>
                </a:rPr>
                <a:t>汇报人：</a:t>
              </a:r>
              <a:r>
                <a:rPr lang="en-US" altLang="zh-CN" sz="1200" smtClean="0">
                  <a:cs typeface="+mn-ea"/>
                  <a:sym typeface="+mn-lt"/>
                </a:rPr>
                <a:t>PPT818</a:t>
              </a:r>
              <a:endParaRPr lang="zh-CN" altLang="en-US" sz="1200" dirty="0">
                <a:cs typeface="+mn-ea"/>
                <a:sym typeface="+mn-lt"/>
              </a:endParaRPr>
            </a:p>
          </p:txBody>
        </p:sp>
        <p:sp>
          <p:nvSpPr>
            <p:cNvPr id="17" name="矩形: 圆角 16"/>
            <p:cNvSpPr/>
            <p:nvPr/>
          </p:nvSpPr>
          <p:spPr>
            <a:xfrm>
              <a:off x="4812126" y="4138554"/>
              <a:ext cx="1874632" cy="47597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部门</a:t>
              </a:r>
              <a:r>
                <a:rPr lang="zh-CN" altLang="en-US" sz="1200" dirty="0" smtClean="0">
                  <a:cs typeface="+mn-ea"/>
                  <a:sym typeface="+mn-lt"/>
                </a:rPr>
                <a:t>：设计部</a:t>
              </a:r>
              <a:endParaRPr lang="zh-CN" altLang="en-US" sz="1200" dirty="0">
                <a:cs typeface="+mn-ea"/>
                <a:sym typeface="+mn-lt"/>
              </a:endParaRPr>
            </a:p>
          </p:txBody>
        </p:sp>
      </p:grpSp>
      <p:sp>
        <p:nvSpPr>
          <p:cNvPr id="18" name="文本占位符 2"/>
          <p:cNvSpPr txBox="1"/>
          <p:nvPr/>
        </p:nvSpPr>
        <p:spPr>
          <a:xfrm>
            <a:off x="3136582" y="5540621"/>
            <a:ext cx="5918837" cy="471604"/>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000" b="0" dirty="0">
                <a:effectLst/>
                <a:sym typeface="+mn-lt"/>
              </a:rPr>
              <a:t>We have many PowerPoint templates that has been specifically designed to help anyone that is stepping into the world of PowerPoint for the very first time.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43" y="1742042"/>
            <a:ext cx="2572460" cy="3325591"/>
            <a:chOff x="368843" y="1742042"/>
            <a:chExt cx="2572460" cy="3325591"/>
          </a:xfrm>
        </p:grpSpPr>
        <p:sp>
          <p:nvSpPr>
            <p:cNvPr id="3" name="矩形 2"/>
            <p:cNvSpPr/>
            <p:nvPr/>
          </p:nvSpPr>
          <p:spPr>
            <a:xfrm>
              <a:off x="368843" y="1742042"/>
              <a:ext cx="2572460" cy="66593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sp>
          <p:nvSpPr>
            <p:cNvPr id="4" name="矩形 3"/>
            <p:cNvSpPr/>
            <p:nvPr/>
          </p:nvSpPr>
          <p:spPr>
            <a:xfrm>
              <a:off x="368843" y="2407972"/>
              <a:ext cx="2572460" cy="2211299"/>
            </a:xfrm>
            <a:prstGeom prst="rect">
              <a:avLst/>
            </a:prstGeom>
            <a:blipFill>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grpSp>
          <p:nvGrpSpPr>
            <p:cNvPr id="5" name="组合 4"/>
            <p:cNvGrpSpPr/>
            <p:nvPr/>
          </p:nvGrpSpPr>
          <p:grpSpPr>
            <a:xfrm>
              <a:off x="368843" y="4619272"/>
              <a:ext cx="2572460" cy="448361"/>
              <a:chOff x="1087298" y="5078186"/>
              <a:chExt cx="2754339" cy="480061"/>
            </a:xfrm>
            <a:solidFill>
              <a:srgbClr val="BC242A"/>
            </a:solidFill>
            <a:effectLst/>
          </p:grpSpPr>
          <p:sp>
            <p:nvSpPr>
              <p:cNvPr id="7" name="矩形 6"/>
              <p:cNvSpPr/>
              <p:nvPr/>
            </p:nvSpPr>
            <p:spPr>
              <a:xfrm>
                <a:off x="1087298" y="5078186"/>
                <a:ext cx="2754339"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sp>
            <p:nvSpPr>
              <p:cNvPr id="8" name="等腰三角形 7"/>
              <p:cNvSpPr/>
              <p:nvPr/>
            </p:nvSpPr>
            <p:spPr>
              <a:xfrm flipV="1">
                <a:off x="2056703" y="5213103"/>
                <a:ext cx="815528" cy="3451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grpSp>
        <p:sp>
          <p:nvSpPr>
            <p:cNvPr id="6" name="文本框 5"/>
            <p:cNvSpPr txBox="1"/>
            <p:nvPr/>
          </p:nvSpPr>
          <p:spPr>
            <a:xfrm>
              <a:off x="844594" y="1834255"/>
              <a:ext cx="1415772" cy="461665"/>
            </a:xfrm>
            <a:prstGeom prst="rect">
              <a:avLst/>
            </a:prstGeom>
            <a:noFill/>
          </p:spPr>
          <p:txBody>
            <a:bodyPr wrap="none" rtlCol="0">
              <a:spAutoFit/>
            </a:bodyPr>
            <a:lstStyle/>
            <a:p>
              <a:pPr algn="ctr"/>
              <a:r>
                <a:rPr lang="zh-CN" altLang="en-US" sz="2400" b="1" dirty="0">
                  <a:solidFill>
                    <a:schemeClr val="bg1"/>
                  </a:solidFill>
                  <a:cs typeface="+mn-ea"/>
                  <a:sym typeface="+mn-lt"/>
                </a:rPr>
                <a:t>添加标题</a:t>
              </a:r>
            </a:p>
          </p:txBody>
        </p:sp>
      </p:grpSp>
      <p:grpSp>
        <p:nvGrpSpPr>
          <p:cNvPr id="9" name="组合 8"/>
          <p:cNvGrpSpPr/>
          <p:nvPr/>
        </p:nvGrpSpPr>
        <p:grpSpPr>
          <a:xfrm>
            <a:off x="3334614" y="1742042"/>
            <a:ext cx="2572460" cy="3325591"/>
            <a:chOff x="3334614" y="1742042"/>
            <a:chExt cx="2572460" cy="3325591"/>
          </a:xfrm>
        </p:grpSpPr>
        <p:sp>
          <p:nvSpPr>
            <p:cNvPr id="10" name="矩形 9"/>
            <p:cNvSpPr/>
            <p:nvPr/>
          </p:nvSpPr>
          <p:spPr>
            <a:xfrm>
              <a:off x="3334614" y="1742042"/>
              <a:ext cx="2572460" cy="66593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sp>
          <p:nvSpPr>
            <p:cNvPr id="11" name="矩形 10"/>
            <p:cNvSpPr/>
            <p:nvPr/>
          </p:nvSpPr>
          <p:spPr>
            <a:xfrm>
              <a:off x="3334614" y="2407972"/>
              <a:ext cx="2572460" cy="2211299"/>
            </a:xfrm>
            <a:prstGeom prst="rect">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grpSp>
          <p:nvGrpSpPr>
            <p:cNvPr id="12" name="组合 11"/>
            <p:cNvGrpSpPr/>
            <p:nvPr/>
          </p:nvGrpSpPr>
          <p:grpSpPr>
            <a:xfrm>
              <a:off x="3334614" y="4619272"/>
              <a:ext cx="2572460" cy="448361"/>
              <a:chOff x="1087298" y="5078186"/>
              <a:chExt cx="2754339" cy="480061"/>
            </a:xfrm>
            <a:solidFill>
              <a:srgbClr val="BC242A"/>
            </a:solidFill>
            <a:effectLst/>
          </p:grpSpPr>
          <p:sp>
            <p:nvSpPr>
              <p:cNvPr id="14" name="矩形 13"/>
              <p:cNvSpPr/>
              <p:nvPr/>
            </p:nvSpPr>
            <p:spPr>
              <a:xfrm>
                <a:off x="1087298" y="5078186"/>
                <a:ext cx="2754339"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15" name="等腰三角形 14"/>
              <p:cNvSpPr/>
              <p:nvPr/>
            </p:nvSpPr>
            <p:spPr>
              <a:xfrm flipV="1">
                <a:off x="2056703" y="5213103"/>
                <a:ext cx="815528" cy="3451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grpSp>
        <p:sp>
          <p:nvSpPr>
            <p:cNvPr id="13" name="文本框 12"/>
            <p:cNvSpPr txBox="1"/>
            <p:nvPr/>
          </p:nvSpPr>
          <p:spPr>
            <a:xfrm>
              <a:off x="3810365" y="1820187"/>
              <a:ext cx="1415772" cy="461665"/>
            </a:xfrm>
            <a:prstGeom prst="rect">
              <a:avLst/>
            </a:prstGeom>
            <a:noFill/>
          </p:spPr>
          <p:txBody>
            <a:bodyPr wrap="none" rtlCol="0">
              <a:spAutoFit/>
            </a:bodyPr>
            <a:lstStyle/>
            <a:p>
              <a:pPr algn="ctr"/>
              <a:r>
                <a:rPr lang="zh-CN" altLang="en-US" sz="2400" b="1" dirty="0">
                  <a:solidFill>
                    <a:schemeClr val="bg1"/>
                  </a:solidFill>
                  <a:cs typeface="+mn-ea"/>
                  <a:sym typeface="+mn-lt"/>
                </a:rPr>
                <a:t>添加标题</a:t>
              </a:r>
            </a:p>
          </p:txBody>
        </p:sp>
      </p:grpSp>
      <p:grpSp>
        <p:nvGrpSpPr>
          <p:cNvPr id="16" name="组合 15"/>
          <p:cNvGrpSpPr/>
          <p:nvPr/>
        </p:nvGrpSpPr>
        <p:grpSpPr>
          <a:xfrm>
            <a:off x="6300385" y="1742042"/>
            <a:ext cx="2572460" cy="3325591"/>
            <a:chOff x="6300385" y="1742042"/>
            <a:chExt cx="2572460" cy="3325591"/>
          </a:xfrm>
        </p:grpSpPr>
        <p:sp>
          <p:nvSpPr>
            <p:cNvPr id="17" name="矩形 16"/>
            <p:cNvSpPr/>
            <p:nvPr/>
          </p:nvSpPr>
          <p:spPr>
            <a:xfrm>
              <a:off x="6300385" y="1742042"/>
              <a:ext cx="2572460" cy="66593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18" name="矩形 17"/>
            <p:cNvSpPr/>
            <p:nvPr/>
          </p:nvSpPr>
          <p:spPr>
            <a:xfrm>
              <a:off x="6300385" y="2407972"/>
              <a:ext cx="2572460" cy="2211299"/>
            </a:xfrm>
            <a:prstGeom prst="rect">
              <a:avLst/>
            </a:prstGeom>
            <a:blipFill>
              <a:blip r:embed="rId5"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grpSp>
          <p:nvGrpSpPr>
            <p:cNvPr id="19" name="组合 18"/>
            <p:cNvGrpSpPr/>
            <p:nvPr/>
          </p:nvGrpSpPr>
          <p:grpSpPr>
            <a:xfrm>
              <a:off x="6300385" y="4619272"/>
              <a:ext cx="2572460" cy="448361"/>
              <a:chOff x="1087298" y="5078186"/>
              <a:chExt cx="2754339" cy="480061"/>
            </a:xfrm>
            <a:solidFill>
              <a:srgbClr val="BC242A"/>
            </a:solidFill>
            <a:effectLst/>
          </p:grpSpPr>
          <p:sp>
            <p:nvSpPr>
              <p:cNvPr id="21" name="矩形 20"/>
              <p:cNvSpPr/>
              <p:nvPr/>
            </p:nvSpPr>
            <p:spPr>
              <a:xfrm>
                <a:off x="1087298" y="5078186"/>
                <a:ext cx="2754339"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22" name="等腰三角形 21"/>
              <p:cNvSpPr/>
              <p:nvPr/>
            </p:nvSpPr>
            <p:spPr>
              <a:xfrm flipV="1">
                <a:off x="2056703" y="5213103"/>
                <a:ext cx="815528" cy="3451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grpSp>
        <p:sp>
          <p:nvSpPr>
            <p:cNvPr id="20" name="文本框 19"/>
            <p:cNvSpPr txBox="1"/>
            <p:nvPr/>
          </p:nvSpPr>
          <p:spPr>
            <a:xfrm>
              <a:off x="6776136" y="1820187"/>
              <a:ext cx="1415772" cy="461665"/>
            </a:xfrm>
            <a:prstGeom prst="rect">
              <a:avLst/>
            </a:prstGeom>
            <a:noFill/>
          </p:spPr>
          <p:txBody>
            <a:bodyPr wrap="none" rtlCol="0">
              <a:spAutoFit/>
            </a:bodyPr>
            <a:lstStyle/>
            <a:p>
              <a:pPr algn="ctr"/>
              <a:r>
                <a:rPr lang="zh-CN" altLang="en-US" sz="2400" b="1" dirty="0">
                  <a:solidFill>
                    <a:schemeClr val="bg1"/>
                  </a:solidFill>
                  <a:cs typeface="+mn-ea"/>
                  <a:sym typeface="+mn-lt"/>
                </a:rPr>
                <a:t>添加标题</a:t>
              </a:r>
            </a:p>
          </p:txBody>
        </p:sp>
      </p:grpSp>
      <p:grpSp>
        <p:nvGrpSpPr>
          <p:cNvPr id="23" name="组合 22"/>
          <p:cNvGrpSpPr/>
          <p:nvPr/>
        </p:nvGrpSpPr>
        <p:grpSpPr>
          <a:xfrm>
            <a:off x="9266155" y="1742042"/>
            <a:ext cx="2572460" cy="3325591"/>
            <a:chOff x="9266155" y="1742042"/>
            <a:chExt cx="2572460" cy="3325591"/>
          </a:xfrm>
        </p:grpSpPr>
        <p:sp>
          <p:nvSpPr>
            <p:cNvPr id="24" name="矩形 23"/>
            <p:cNvSpPr/>
            <p:nvPr/>
          </p:nvSpPr>
          <p:spPr>
            <a:xfrm>
              <a:off x="9266155" y="1742042"/>
              <a:ext cx="2572460" cy="66593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25" name="矩形 24"/>
            <p:cNvSpPr/>
            <p:nvPr/>
          </p:nvSpPr>
          <p:spPr>
            <a:xfrm>
              <a:off x="9266155" y="2407972"/>
              <a:ext cx="2572460" cy="2211299"/>
            </a:xfrm>
            <a:prstGeom prst="rect">
              <a:avLst/>
            </a:prstGeom>
            <a:blipFill>
              <a:blip r:embed="rId6"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cs typeface="+mn-ea"/>
                <a:sym typeface="+mn-lt"/>
              </a:endParaRPr>
            </a:p>
          </p:txBody>
        </p:sp>
        <p:grpSp>
          <p:nvGrpSpPr>
            <p:cNvPr id="26" name="组合 25"/>
            <p:cNvGrpSpPr/>
            <p:nvPr/>
          </p:nvGrpSpPr>
          <p:grpSpPr>
            <a:xfrm>
              <a:off x="9266155" y="4619272"/>
              <a:ext cx="2572460" cy="448361"/>
              <a:chOff x="1087298" y="5078186"/>
              <a:chExt cx="2754339" cy="480061"/>
            </a:xfrm>
            <a:solidFill>
              <a:srgbClr val="BC242A"/>
            </a:solidFill>
            <a:effectLst/>
          </p:grpSpPr>
          <p:sp>
            <p:nvSpPr>
              <p:cNvPr id="28" name="矩形 27"/>
              <p:cNvSpPr/>
              <p:nvPr/>
            </p:nvSpPr>
            <p:spPr>
              <a:xfrm>
                <a:off x="1087298" y="5078186"/>
                <a:ext cx="2754339"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29" name="等腰三角形 28"/>
              <p:cNvSpPr/>
              <p:nvPr/>
            </p:nvSpPr>
            <p:spPr>
              <a:xfrm flipV="1">
                <a:off x="2056703" y="5213103"/>
                <a:ext cx="815528" cy="3451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grpSp>
        <p:sp>
          <p:nvSpPr>
            <p:cNvPr id="27" name="文本框 26"/>
            <p:cNvSpPr txBox="1"/>
            <p:nvPr/>
          </p:nvSpPr>
          <p:spPr>
            <a:xfrm>
              <a:off x="9741906" y="1820187"/>
              <a:ext cx="1415772" cy="461665"/>
            </a:xfrm>
            <a:prstGeom prst="rect">
              <a:avLst/>
            </a:prstGeom>
            <a:noFill/>
          </p:spPr>
          <p:txBody>
            <a:bodyPr wrap="none" rtlCol="0">
              <a:spAutoFit/>
            </a:bodyPr>
            <a:lstStyle/>
            <a:p>
              <a:pPr algn="ctr"/>
              <a:r>
                <a:rPr lang="zh-CN" altLang="en-US" sz="2400" b="1" dirty="0">
                  <a:solidFill>
                    <a:schemeClr val="bg1"/>
                  </a:solidFill>
                  <a:cs typeface="+mn-ea"/>
                  <a:sym typeface="+mn-lt"/>
                </a:rPr>
                <a:t>添加标题</a:t>
              </a:r>
            </a:p>
          </p:txBody>
        </p:sp>
      </p:grpSp>
      <p:sp>
        <p:nvSpPr>
          <p:cNvPr id="30" name="文本框 29"/>
          <p:cNvSpPr txBox="1"/>
          <p:nvPr/>
        </p:nvSpPr>
        <p:spPr>
          <a:xfrm>
            <a:off x="849909" y="5193641"/>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31" name="文本框 30"/>
          <p:cNvSpPr txBox="1"/>
          <p:nvPr/>
        </p:nvSpPr>
        <p:spPr>
          <a:xfrm>
            <a:off x="3810364" y="5210246"/>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32" name="文本框 31"/>
          <p:cNvSpPr txBox="1"/>
          <p:nvPr/>
        </p:nvSpPr>
        <p:spPr>
          <a:xfrm>
            <a:off x="6770819" y="5210245"/>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33" name="文本框 32"/>
          <p:cNvSpPr txBox="1"/>
          <p:nvPr/>
        </p:nvSpPr>
        <p:spPr>
          <a:xfrm>
            <a:off x="9741906" y="5210244"/>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750"/>
                                        <p:tgtEl>
                                          <p:spTgt spid="23"/>
                                        </p:tgtEl>
                                      </p:cBhvr>
                                    </p:animEffect>
                                    <p:anim calcmode="lin" valueType="num">
                                      <p:cBhvr>
                                        <p:cTn id="38" dur="750" fill="hold"/>
                                        <p:tgtEl>
                                          <p:spTgt spid="23"/>
                                        </p:tgtEl>
                                        <p:attrNameLst>
                                          <p:attrName>ppt_x</p:attrName>
                                        </p:attrNameLst>
                                      </p:cBhvr>
                                      <p:tavLst>
                                        <p:tav tm="0">
                                          <p:val>
                                            <p:strVal val="#ppt_x"/>
                                          </p:val>
                                        </p:tav>
                                        <p:tav tm="100000">
                                          <p:val>
                                            <p:strVal val="#ppt_x"/>
                                          </p:val>
                                        </p:tav>
                                      </p:tavLst>
                                    </p:anim>
                                    <p:anim calcmode="lin" valueType="num">
                                      <p:cBhvr>
                                        <p:cTn id="39" dur="75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8"/>
          <p:cNvSpPr/>
          <p:nvPr/>
        </p:nvSpPr>
        <p:spPr>
          <a:xfrm>
            <a:off x="1406588" y="2146339"/>
            <a:ext cx="320456" cy="320456"/>
          </a:xfrm>
          <a:prstGeom prst="ellipse">
            <a:avLst/>
          </a:prstGeom>
          <a:solidFill>
            <a:schemeClr val="accent3"/>
          </a:solidFill>
          <a:ln w="9525">
            <a:noFill/>
            <a:round/>
          </a:ln>
        </p:spPr>
        <p:txBody>
          <a:bodyPr vert="horz" wrap="square" lIns="91430" tIns="45716" rIns="91430" bIns="45716" numCol="1" anchor="t" anchorCtr="0" compatLnSpc="1"/>
          <a:lstStyle/>
          <a:p>
            <a:pPr algn="just">
              <a:lnSpc>
                <a:spcPct val="120000"/>
              </a:lnSpc>
            </a:pPr>
            <a:endParaRPr lang="en-GB" sz="900">
              <a:solidFill>
                <a:schemeClr val="tx1">
                  <a:lumMod val="75000"/>
                  <a:lumOff val="25000"/>
                </a:schemeClr>
              </a:solidFill>
              <a:cs typeface="+mn-ea"/>
              <a:sym typeface="+mn-lt"/>
            </a:endParaRPr>
          </a:p>
        </p:txBody>
      </p:sp>
      <p:grpSp>
        <p:nvGrpSpPr>
          <p:cNvPr id="3" name="Group 79"/>
          <p:cNvGrpSpPr/>
          <p:nvPr/>
        </p:nvGrpSpPr>
        <p:grpSpPr>
          <a:xfrm>
            <a:off x="1845956" y="1993078"/>
            <a:ext cx="2251306" cy="867755"/>
            <a:chOff x="8508023" y="2145341"/>
            <a:chExt cx="1920590" cy="867852"/>
          </a:xfrm>
        </p:grpSpPr>
        <p:sp>
          <p:nvSpPr>
            <p:cNvPr id="4" name="TextBox 80"/>
            <p:cNvSpPr txBox="1"/>
            <p:nvPr/>
          </p:nvSpPr>
          <p:spPr>
            <a:xfrm>
              <a:off x="8512721" y="2145341"/>
              <a:ext cx="1382839" cy="362833"/>
            </a:xfrm>
            <a:prstGeom prst="rect">
              <a:avLst/>
            </a:prstGeom>
            <a:noFill/>
          </p:spPr>
          <p:txBody>
            <a:bodyPr wrap="none" rtlCol="0">
              <a:spAutoFit/>
            </a:bodyPr>
            <a:lstStyle/>
            <a:p>
              <a:pPr>
                <a:lnSpc>
                  <a:spcPct val="120000"/>
                </a:lnSpc>
              </a:pPr>
              <a:r>
                <a:rPr lang="zh-CN" altLang="en-US" sz="1600" b="1" dirty="0">
                  <a:solidFill>
                    <a:schemeClr val="accent3"/>
                  </a:solidFill>
                  <a:cs typeface="+mn-ea"/>
                  <a:sym typeface="+mn-lt"/>
                </a:rPr>
                <a:t>请替换文字内容</a:t>
              </a:r>
              <a:endParaRPr lang="en-GB" sz="1600" b="1" dirty="0">
                <a:solidFill>
                  <a:schemeClr val="accent3"/>
                </a:solidFill>
                <a:cs typeface="+mn-ea"/>
                <a:sym typeface="+mn-lt"/>
              </a:endParaRPr>
            </a:p>
          </p:txBody>
        </p:sp>
        <p:sp>
          <p:nvSpPr>
            <p:cNvPr id="5" name="Rectangle 81"/>
            <p:cNvSpPr/>
            <p:nvPr/>
          </p:nvSpPr>
          <p:spPr>
            <a:xfrm>
              <a:off x="8508023" y="2422196"/>
              <a:ext cx="1920590" cy="590997"/>
            </a:xfrm>
            <a:prstGeom prst="rect">
              <a:avLst/>
            </a:prstGeom>
          </p:spPr>
          <p:txBody>
            <a:bodyPr wrap="square">
              <a:spAutoFit/>
            </a:bodyPr>
            <a:lstStyle/>
            <a:p>
              <a:pPr>
                <a:lnSpc>
                  <a:spcPct val="120000"/>
                </a:lnSpc>
              </a:pPr>
              <a:r>
                <a:rPr lang="zh-CN" altLang="en-US" sz="900" dirty="0">
                  <a:solidFill>
                    <a:schemeClr val="tx1">
                      <a:lumMod val="75000"/>
                      <a:lumOff val="25000"/>
                    </a:schemeClr>
                  </a:solidFill>
                  <a:cs typeface="+mn-ea"/>
                  <a:sym typeface="+mn-lt"/>
                </a:rPr>
                <a:t>请替换文字内容，点击添加相关标题文字，修改文字内容，也可以直接复制你的内容到此。</a:t>
              </a:r>
              <a:endParaRPr lang="en-GB" sz="900" dirty="0">
                <a:solidFill>
                  <a:schemeClr val="tx1">
                    <a:lumMod val="75000"/>
                    <a:lumOff val="25000"/>
                  </a:schemeClr>
                </a:solidFill>
                <a:cs typeface="+mn-ea"/>
                <a:sym typeface="+mn-lt"/>
              </a:endParaRPr>
            </a:p>
          </p:txBody>
        </p:sp>
      </p:grpSp>
      <p:sp>
        <p:nvSpPr>
          <p:cNvPr id="6" name="Oval 82"/>
          <p:cNvSpPr/>
          <p:nvPr/>
        </p:nvSpPr>
        <p:spPr>
          <a:xfrm>
            <a:off x="1406588" y="3199690"/>
            <a:ext cx="320456" cy="320456"/>
          </a:xfrm>
          <a:prstGeom prst="ellipse">
            <a:avLst/>
          </a:prstGeom>
          <a:solidFill>
            <a:schemeClr val="accent2"/>
          </a:solidFill>
          <a:ln w="9525">
            <a:noFill/>
            <a:round/>
          </a:ln>
        </p:spPr>
        <p:txBody>
          <a:bodyPr vert="horz" wrap="square" lIns="91430" tIns="45716" rIns="91430" bIns="45716" numCol="1" anchor="t" anchorCtr="0" compatLnSpc="1"/>
          <a:lstStyle/>
          <a:p>
            <a:pPr algn="just">
              <a:lnSpc>
                <a:spcPct val="120000"/>
              </a:lnSpc>
            </a:pPr>
            <a:endParaRPr lang="en-GB" sz="900">
              <a:solidFill>
                <a:schemeClr val="tx1">
                  <a:lumMod val="75000"/>
                  <a:lumOff val="25000"/>
                </a:schemeClr>
              </a:solidFill>
              <a:cs typeface="+mn-ea"/>
              <a:sym typeface="+mn-lt"/>
            </a:endParaRPr>
          </a:p>
        </p:txBody>
      </p:sp>
      <p:grpSp>
        <p:nvGrpSpPr>
          <p:cNvPr id="7" name="Group 83"/>
          <p:cNvGrpSpPr/>
          <p:nvPr/>
        </p:nvGrpSpPr>
        <p:grpSpPr>
          <a:xfrm>
            <a:off x="1836214" y="3047342"/>
            <a:ext cx="2261046" cy="866842"/>
            <a:chOff x="8499713" y="2146254"/>
            <a:chExt cx="1928900" cy="866939"/>
          </a:xfrm>
        </p:grpSpPr>
        <p:sp>
          <p:nvSpPr>
            <p:cNvPr id="8" name="TextBox 84"/>
            <p:cNvSpPr txBox="1"/>
            <p:nvPr/>
          </p:nvSpPr>
          <p:spPr>
            <a:xfrm>
              <a:off x="8499713" y="2146254"/>
              <a:ext cx="1382840" cy="362833"/>
            </a:xfrm>
            <a:prstGeom prst="rect">
              <a:avLst/>
            </a:prstGeom>
            <a:noFill/>
          </p:spPr>
          <p:txBody>
            <a:bodyPr wrap="none" rtlCol="0">
              <a:spAutoFit/>
            </a:bodyPr>
            <a:lstStyle/>
            <a:p>
              <a:pPr>
                <a:lnSpc>
                  <a:spcPct val="120000"/>
                </a:lnSpc>
              </a:pPr>
              <a:r>
                <a:rPr lang="zh-CN" altLang="en-US" sz="1600" b="1" dirty="0">
                  <a:solidFill>
                    <a:schemeClr val="accent2"/>
                  </a:solidFill>
                  <a:cs typeface="+mn-ea"/>
                  <a:sym typeface="+mn-lt"/>
                </a:rPr>
                <a:t>请替换文字内容</a:t>
              </a:r>
              <a:endParaRPr lang="en-GB" sz="1600" b="1" dirty="0">
                <a:solidFill>
                  <a:schemeClr val="accent2"/>
                </a:solidFill>
                <a:cs typeface="+mn-ea"/>
                <a:sym typeface="+mn-lt"/>
              </a:endParaRPr>
            </a:p>
          </p:txBody>
        </p:sp>
        <p:sp>
          <p:nvSpPr>
            <p:cNvPr id="9" name="Rectangle 85"/>
            <p:cNvSpPr/>
            <p:nvPr/>
          </p:nvSpPr>
          <p:spPr>
            <a:xfrm>
              <a:off x="8508023" y="2422196"/>
              <a:ext cx="1920590" cy="590997"/>
            </a:xfrm>
            <a:prstGeom prst="rect">
              <a:avLst/>
            </a:prstGeom>
          </p:spPr>
          <p:txBody>
            <a:bodyPr wrap="square">
              <a:spAutoFit/>
            </a:bodyPr>
            <a:lstStyle/>
            <a:p>
              <a:pPr>
                <a:lnSpc>
                  <a:spcPct val="120000"/>
                </a:lnSpc>
              </a:pPr>
              <a:r>
                <a:rPr lang="zh-CN" altLang="en-US" sz="900" dirty="0">
                  <a:solidFill>
                    <a:schemeClr val="tx1">
                      <a:lumMod val="75000"/>
                      <a:lumOff val="25000"/>
                    </a:schemeClr>
                  </a:solidFill>
                  <a:cs typeface="+mn-ea"/>
                  <a:sym typeface="+mn-lt"/>
                </a:rPr>
                <a:t>请替换文字内容，点击添加相关标题文字，修改文字内容，也可以直接复制你的内容到此。</a:t>
              </a:r>
              <a:endParaRPr lang="en-GB" sz="900" dirty="0">
                <a:solidFill>
                  <a:schemeClr val="tx1">
                    <a:lumMod val="75000"/>
                    <a:lumOff val="25000"/>
                  </a:schemeClr>
                </a:solidFill>
                <a:cs typeface="+mn-ea"/>
                <a:sym typeface="+mn-lt"/>
              </a:endParaRPr>
            </a:p>
          </p:txBody>
        </p:sp>
      </p:grpSp>
      <p:sp>
        <p:nvSpPr>
          <p:cNvPr id="10" name="Oval 86"/>
          <p:cNvSpPr/>
          <p:nvPr/>
        </p:nvSpPr>
        <p:spPr>
          <a:xfrm>
            <a:off x="8429231" y="3099361"/>
            <a:ext cx="320456" cy="320456"/>
          </a:xfrm>
          <a:prstGeom prst="ellipse">
            <a:avLst/>
          </a:prstGeom>
          <a:solidFill>
            <a:schemeClr val="accent2"/>
          </a:solidFill>
          <a:ln w="9525">
            <a:noFill/>
            <a:round/>
          </a:ln>
        </p:spPr>
        <p:txBody>
          <a:bodyPr vert="horz" wrap="square" lIns="91430" tIns="45716" rIns="91430" bIns="45716" numCol="1" anchor="t" anchorCtr="0" compatLnSpc="1"/>
          <a:lstStyle/>
          <a:p>
            <a:pPr algn="just">
              <a:lnSpc>
                <a:spcPct val="120000"/>
              </a:lnSpc>
            </a:pPr>
            <a:endParaRPr lang="en-GB" sz="900">
              <a:solidFill>
                <a:schemeClr val="tx1">
                  <a:lumMod val="75000"/>
                  <a:lumOff val="25000"/>
                </a:schemeClr>
              </a:solidFill>
              <a:cs typeface="+mn-ea"/>
              <a:sym typeface="+mn-lt"/>
            </a:endParaRPr>
          </a:p>
        </p:txBody>
      </p:sp>
      <p:grpSp>
        <p:nvGrpSpPr>
          <p:cNvPr id="11" name="Group 87"/>
          <p:cNvGrpSpPr/>
          <p:nvPr/>
        </p:nvGrpSpPr>
        <p:grpSpPr>
          <a:xfrm>
            <a:off x="8858858" y="2956424"/>
            <a:ext cx="2251305" cy="876477"/>
            <a:chOff x="8508023" y="2155668"/>
            <a:chExt cx="1920590" cy="876575"/>
          </a:xfrm>
        </p:grpSpPr>
        <p:sp>
          <p:nvSpPr>
            <p:cNvPr id="12" name="TextBox 88"/>
            <p:cNvSpPr txBox="1"/>
            <p:nvPr/>
          </p:nvSpPr>
          <p:spPr>
            <a:xfrm>
              <a:off x="8513333" y="2155668"/>
              <a:ext cx="1382840" cy="362833"/>
            </a:xfrm>
            <a:prstGeom prst="rect">
              <a:avLst/>
            </a:prstGeom>
            <a:noFill/>
          </p:spPr>
          <p:txBody>
            <a:bodyPr wrap="none" rtlCol="0">
              <a:spAutoFit/>
            </a:bodyPr>
            <a:lstStyle/>
            <a:p>
              <a:pPr>
                <a:lnSpc>
                  <a:spcPct val="120000"/>
                </a:lnSpc>
              </a:pPr>
              <a:r>
                <a:rPr lang="zh-CN" altLang="en-US" sz="1600" b="1" dirty="0">
                  <a:solidFill>
                    <a:schemeClr val="accent2"/>
                  </a:solidFill>
                  <a:cs typeface="+mn-ea"/>
                  <a:sym typeface="+mn-lt"/>
                </a:rPr>
                <a:t>请替换文字内容</a:t>
              </a:r>
              <a:endParaRPr lang="en-GB" sz="1600" b="1" dirty="0">
                <a:solidFill>
                  <a:schemeClr val="accent2"/>
                </a:solidFill>
                <a:cs typeface="+mn-ea"/>
                <a:sym typeface="+mn-lt"/>
              </a:endParaRPr>
            </a:p>
          </p:txBody>
        </p:sp>
        <p:sp>
          <p:nvSpPr>
            <p:cNvPr id="13" name="Rectangle 89"/>
            <p:cNvSpPr/>
            <p:nvPr/>
          </p:nvSpPr>
          <p:spPr>
            <a:xfrm>
              <a:off x="8508023" y="2441246"/>
              <a:ext cx="1920590" cy="590997"/>
            </a:xfrm>
            <a:prstGeom prst="rect">
              <a:avLst/>
            </a:prstGeom>
          </p:spPr>
          <p:txBody>
            <a:bodyPr wrap="square">
              <a:spAutoFit/>
            </a:bodyPr>
            <a:lstStyle/>
            <a:p>
              <a:pPr>
                <a:lnSpc>
                  <a:spcPct val="120000"/>
                </a:lnSpc>
              </a:pPr>
              <a:r>
                <a:rPr lang="zh-CN" altLang="en-US" sz="900" dirty="0">
                  <a:solidFill>
                    <a:schemeClr val="tx1">
                      <a:lumMod val="75000"/>
                      <a:lumOff val="25000"/>
                    </a:schemeClr>
                  </a:solidFill>
                  <a:cs typeface="+mn-ea"/>
                  <a:sym typeface="+mn-lt"/>
                </a:rPr>
                <a:t>请替换文字内容，点击添加相关标题文字，修改文字内容，也可以直接复制你的内容到此。</a:t>
              </a:r>
              <a:endParaRPr lang="en-GB" sz="900" dirty="0">
                <a:solidFill>
                  <a:schemeClr val="tx1">
                    <a:lumMod val="75000"/>
                    <a:lumOff val="25000"/>
                  </a:schemeClr>
                </a:solidFill>
                <a:cs typeface="+mn-ea"/>
                <a:sym typeface="+mn-lt"/>
              </a:endParaRPr>
            </a:p>
          </p:txBody>
        </p:sp>
      </p:grpSp>
      <p:sp>
        <p:nvSpPr>
          <p:cNvPr id="14" name="Oval 90"/>
          <p:cNvSpPr/>
          <p:nvPr/>
        </p:nvSpPr>
        <p:spPr>
          <a:xfrm>
            <a:off x="8429231" y="4152712"/>
            <a:ext cx="320456" cy="320456"/>
          </a:xfrm>
          <a:prstGeom prst="ellipse">
            <a:avLst/>
          </a:prstGeom>
          <a:solidFill>
            <a:schemeClr val="accent1"/>
          </a:solidFill>
          <a:ln w="9525">
            <a:noFill/>
            <a:round/>
          </a:ln>
        </p:spPr>
        <p:txBody>
          <a:bodyPr vert="horz" wrap="square" lIns="91430" tIns="45716" rIns="91430" bIns="45716" numCol="1" anchor="t" anchorCtr="0" compatLnSpc="1"/>
          <a:lstStyle/>
          <a:p>
            <a:pPr algn="just">
              <a:lnSpc>
                <a:spcPct val="120000"/>
              </a:lnSpc>
            </a:pPr>
            <a:endParaRPr lang="en-GB" sz="900">
              <a:solidFill>
                <a:schemeClr val="tx1">
                  <a:lumMod val="75000"/>
                  <a:lumOff val="25000"/>
                </a:schemeClr>
              </a:solidFill>
              <a:cs typeface="+mn-ea"/>
              <a:sym typeface="+mn-lt"/>
            </a:endParaRPr>
          </a:p>
        </p:txBody>
      </p:sp>
      <p:grpSp>
        <p:nvGrpSpPr>
          <p:cNvPr id="15" name="Group 91"/>
          <p:cNvGrpSpPr/>
          <p:nvPr/>
        </p:nvGrpSpPr>
        <p:grpSpPr>
          <a:xfrm>
            <a:off x="8868597" y="3968735"/>
            <a:ext cx="2251306" cy="898469"/>
            <a:chOff x="8508023" y="2114625"/>
            <a:chExt cx="1920590" cy="898571"/>
          </a:xfrm>
        </p:grpSpPr>
        <p:sp>
          <p:nvSpPr>
            <p:cNvPr id="16" name="TextBox 92"/>
            <p:cNvSpPr txBox="1"/>
            <p:nvPr/>
          </p:nvSpPr>
          <p:spPr>
            <a:xfrm>
              <a:off x="8509284" y="2114625"/>
              <a:ext cx="1382839" cy="362833"/>
            </a:xfrm>
            <a:prstGeom prst="rect">
              <a:avLst/>
            </a:prstGeom>
            <a:noFill/>
          </p:spPr>
          <p:txBody>
            <a:bodyPr wrap="none" rtlCol="0">
              <a:spAutoFit/>
            </a:bodyPr>
            <a:lstStyle/>
            <a:p>
              <a:pPr>
                <a:lnSpc>
                  <a:spcPct val="120000"/>
                </a:lnSpc>
              </a:pPr>
              <a:r>
                <a:rPr lang="zh-CN" altLang="en-US" sz="1600" b="1" dirty="0">
                  <a:solidFill>
                    <a:schemeClr val="accent1"/>
                  </a:solidFill>
                  <a:cs typeface="+mn-ea"/>
                  <a:sym typeface="+mn-lt"/>
                </a:rPr>
                <a:t>请替换文字内容</a:t>
              </a:r>
              <a:endParaRPr lang="en-GB" sz="1600" b="1" dirty="0">
                <a:solidFill>
                  <a:schemeClr val="accent1"/>
                </a:solidFill>
                <a:cs typeface="+mn-ea"/>
                <a:sym typeface="+mn-lt"/>
              </a:endParaRPr>
            </a:p>
          </p:txBody>
        </p:sp>
        <p:sp>
          <p:nvSpPr>
            <p:cNvPr id="17" name="Rectangle 93"/>
            <p:cNvSpPr/>
            <p:nvPr/>
          </p:nvSpPr>
          <p:spPr>
            <a:xfrm>
              <a:off x="8508023" y="2422197"/>
              <a:ext cx="1920590" cy="590999"/>
            </a:xfrm>
            <a:prstGeom prst="rect">
              <a:avLst/>
            </a:prstGeom>
          </p:spPr>
          <p:txBody>
            <a:bodyPr wrap="square">
              <a:spAutoFit/>
            </a:bodyPr>
            <a:lstStyle/>
            <a:p>
              <a:pPr>
                <a:lnSpc>
                  <a:spcPct val="120000"/>
                </a:lnSpc>
              </a:pPr>
              <a:r>
                <a:rPr lang="zh-CN" altLang="en-US" sz="900" dirty="0">
                  <a:solidFill>
                    <a:schemeClr val="tx1">
                      <a:lumMod val="75000"/>
                      <a:lumOff val="25000"/>
                    </a:schemeClr>
                  </a:solidFill>
                  <a:cs typeface="+mn-ea"/>
                  <a:sym typeface="+mn-lt"/>
                </a:rPr>
                <a:t>请替换文字内容，点击添加相关标题文字，修改文字内容，也可以直接复制你的内容到此。</a:t>
              </a:r>
              <a:endParaRPr lang="en-GB" sz="900" dirty="0">
                <a:solidFill>
                  <a:schemeClr val="tx1">
                    <a:lumMod val="75000"/>
                    <a:lumOff val="25000"/>
                  </a:schemeClr>
                </a:solidFill>
                <a:cs typeface="+mn-ea"/>
                <a:sym typeface="+mn-lt"/>
              </a:endParaRPr>
            </a:p>
          </p:txBody>
        </p:sp>
      </p:grpSp>
      <p:sp>
        <p:nvSpPr>
          <p:cNvPr id="18" name="Oval 94"/>
          <p:cNvSpPr/>
          <p:nvPr/>
        </p:nvSpPr>
        <p:spPr>
          <a:xfrm>
            <a:off x="1406588" y="4253041"/>
            <a:ext cx="320456" cy="320456"/>
          </a:xfrm>
          <a:prstGeom prst="ellipse">
            <a:avLst/>
          </a:prstGeom>
          <a:solidFill>
            <a:schemeClr val="accent1"/>
          </a:solidFill>
          <a:ln w="9525">
            <a:noFill/>
            <a:round/>
          </a:ln>
        </p:spPr>
        <p:txBody>
          <a:bodyPr vert="horz" wrap="square" lIns="91430" tIns="45716" rIns="91430" bIns="45716" numCol="1" anchor="t" anchorCtr="0" compatLnSpc="1"/>
          <a:lstStyle/>
          <a:p>
            <a:pPr algn="just">
              <a:lnSpc>
                <a:spcPct val="120000"/>
              </a:lnSpc>
            </a:pPr>
            <a:endParaRPr lang="en-GB" sz="900">
              <a:solidFill>
                <a:schemeClr val="tx1">
                  <a:lumMod val="75000"/>
                  <a:lumOff val="25000"/>
                </a:schemeClr>
              </a:solidFill>
              <a:cs typeface="+mn-ea"/>
              <a:sym typeface="+mn-lt"/>
            </a:endParaRPr>
          </a:p>
        </p:txBody>
      </p:sp>
      <p:grpSp>
        <p:nvGrpSpPr>
          <p:cNvPr id="19" name="Group 95"/>
          <p:cNvGrpSpPr/>
          <p:nvPr/>
        </p:nvGrpSpPr>
        <p:grpSpPr>
          <a:xfrm>
            <a:off x="1836214" y="4124799"/>
            <a:ext cx="2251305" cy="842732"/>
            <a:chOff x="8508023" y="2170368"/>
            <a:chExt cx="1920590" cy="842828"/>
          </a:xfrm>
        </p:grpSpPr>
        <p:sp>
          <p:nvSpPr>
            <p:cNvPr id="20" name="TextBox 96"/>
            <p:cNvSpPr txBox="1"/>
            <p:nvPr/>
          </p:nvSpPr>
          <p:spPr>
            <a:xfrm>
              <a:off x="8512864" y="2170368"/>
              <a:ext cx="1382840" cy="362833"/>
            </a:xfrm>
            <a:prstGeom prst="rect">
              <a:avLst/>
            </a:prstGeom>
            <a:noFill/>
          </p:spPr>
          <p:txBody>
            <a:bodyPr wrap="none" rtlCol="0">
              <a:spAutoFit/>
            </a:bodyPr>
            <a:lstStyle/>
            <a:p>
              <a:pPr>
                <a:lnSpc>
                  <a:spcPct val="120000"/>
                </a:lnSpc>
              </a:pPr>
              <a:r>
                <a:rPr lang="zh-CN" altLang="en-US" sz="1600" b="1" dirty="0">
                  <a:solidFill>
                    <a:schemeClr val="accent1"/>
                  </a:solidFill>
                  <a:cs typeface="+mn-ea"/>
                  <a:sym typeface="+mn-lt"/>
                </a:rPr>
                <a:t>请替换文字内容</a:t>
              </a:r>
              <a:endParaRPr lang="en-GB" sz="1600" b="1" dirty="0">
                <a:solidFill>
                  <a:schemeClr val="accent1"/>
                </a:solidFill>
                <a:cs typeface="+mn-ea"/>
                <a:sym typeface="+mn-lt"/>
              </a:endParaRPr>
            </a:p>
          </p:txBody>
        </p:sp>
        <p:sp>
          <p:nvSpPr>
            <p:cNvPr id="21" name="Rectangle 97"/>
            <p:cNvSpPr/>
            <p:nvPr/>
          </p:nvSpPr>
          <p:spPr>
            <a:xfrm>
              <a:off x="8508023" y="2422197"/>
              <a:ext cx="1920590" cy="590999"/>
            </a:xfrm>
            <a:prstGeom prst="rect">
              <a:avLst/>
            </a:prstGeom>
          </p:spPr>
          <p:txBody>
            <a:bodyPr wrap="square">
              <a:spAutoFit/>
            </a:bodyPr>
            <a:lstStyle/>
            <a:p>
              <a:pPr>
                <a:lnSpc>
                  <a:spcPct val="120000"/>
                </a:lnSpc>
              </a:pPr>
              <a:r>
                <a:rPr lang="zh-CN" altLang="en-US" sz="900" dirty="0">
                  <a:solidFill>
                    <a:schemeClr val="tx1">
                      <a:lumMod val="75000"/>
                      <a:lumOff val="25000"/>
                    </a:schemeClr>
                  </a:solidFill>
                  <a:cs typeface="+mn-ea"/>
                  <a:sym typeface="+mn-lt"/>
                </a:rPr>
                <a:t>请替换文字内容，点击添加相关标题文字，修改文字内容，也可以直接复制你的内容到此。</a:t>
              </a:r>
              <a:endParaRPr lang="en-GB" sz="900" dirty="0">
                <a:solidFill>
                  <a:schemeClr val="tx1">
                    <a:lumMod val="75000"/>
                    <a:lumOff val="25000"/>
                  </a:schemeClr>
                </a:solidFill>
                <a:cs typeface="+mn-ea"/>
                <a:sym typeface="+mn-lt"/>
              </a:endParaRPr>
            </a:p>
          </p:txBody>
        </p:sp>
      </p:grpSp>
      <p:grpSp>
        <p:nvGrpSpPr>
          <p:cNvPr id="22" name="Group 3"/>
          <p:cNvGrpSpPr/>
          <p:nvPr/>
        </p:nvGrpSpPr>
        <p:grpSpPr>
          <a:xfrm>
            <a:off x="4101043" y="2245055"/>
            <a:ext cx="4037495" cy="4217353"/>
            <a:chOff x="6549257" y="1862916"/>
            <a:chExt cx="4772063" cy="4984646"/>
          </a:xfrm>
        </p:grpSpPr>
        <p:grpSp>
          <p:nvGrpSpPr>
            <p:cNvPr id="23" name="Group 98"/>
            <p:cNvGrpSpPr/>
            <p:nvPr/>
          </p:nvGrpSpPr>
          <p:grpSpPr>
            <a:xfrm>
              <a:off x="8211059" y="3333470"/>
              <a:ext cx="1495699" cy="3514092"/>
              <a:chOff x="8211059" y="3333470"/>
              <a:chExt cx="1495699" cy="3514092"/>
            </a:xfrm>
          </p:grpSpPr>
          <p:sp>
            <p:nvSpPr>
              <p:cNvPr id="50" name="Oval 5"/>
              <p:cNvSpPr>
                <a:spLocks noChangeArrowheads="1"/>
              </p:cNvSpPr>
              <p:nvPr/>
            </p:nvSpPr>
            <p:spPr bwMode="auto">
              <a:xfrm>
                <a:off x="8311636" y="3445476"/>
                <a:ext cx="1247305" cy="1248066"/>
              </a:xfrm>
              <a:prstGeom prst="ellipse">
                <a:avLst/>
              </a:prstGeom>
              <a:solidFill>
                <a:schemeClr val="tx2">
                  <a:lumMod val="20000"/>
                  <a:lumOff val="80000"/>
                </a:schemeClr>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1" name="Freeform 9"/>
              <p:cNvSpPr>
                <a:spLocks noEditPoints="1"/>
              </p:cNvSpPr>
              <p:nvPr/>
            </p:nvSpPr>
            <p:spPr bwMode="auto">
              <a:xfrm>
                <a:off x="8211059" y="333347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tx1"/>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2"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3" name="Rectangle 11"/>
              <p:cNvSpPr>
                <a:spLocks noChangeArrowheads="1"/>
              </p:cNvSpPr>
              <p:nvPr/>
            </p:nvSpPr>
            <p:spPr bwMode="auto">
              <a:xfrm>
                <a:off x="8780233" y="562921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4" name="Rectangle 12"/>
              <p:cNvSpPr>
                <a:spLocks noChangeArrowheads="1"/>
              </p:cNvSpPr>
              <p:nvPr/>
            </p:nvSpPr>
            <p:spPr bwMode="auto">
              <a:xfrm>
                <a:off x="8470883" y="6174765"/>
                <a:ext cx="970718" cy="672797"/>
              </a:xfrm>
              <a:prstGeom prst="rect">
                <a:avLst/>
              </a:prstGeom>
              <a:solidFill>
                <a:srgbClr val="FDCF9D"/>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5" name="Rectangle 13"/>
              <p:cNvSpPr>
                <a:spLocks noChangeArrowheads="1"/>
              </p:cNvSpPr>
              <p:nvPr/>
            </p:nvSpPr>
            <p:spPr bwMode="auto">
              <a:xfrm>
                <a:off x="8470883" y="617476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6" name="Freeform 14"/>
              <p:cNvSpPr/>
              <p:nvPr/>
            </p:nvSpPr>
            <p:spPr bwMode="auto">
              <a:xfrm>
                <a:off x="8221727" y="510270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7" name="Rectangle 15"/>
              <p:cNvSpPr>
                <a:spLocks noChangeArrowheads="1"/>
              </p:cNvSpPr>
              <p:nvPr/>
            </p:nvSpPr>
            <p:spPr bwMode="auto">
              <a:xfrm>
                <a:off x="8762708" y="4954890"/>
                <a:ext cx="371067" cy="1053009"/>
              </a:xfrm>
              <a:prstGeom prst="rect">
                <a:avLst/>
              </a:prstGeom>
              <a:solidFill>
                <a:schemeClr val="tx1"/>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8" name="Rectangle 16"/>
              <p:cNvSpPr>
                <a:spLocks noChangeArrowheads="1"/>
              </p:cNvSpPr>
              <p:nvPr/>
            </p:nvSpPr>
            <p:spPr bwMode="auto">
              <a:xfrm>
                <a:off x="8762708" y="495489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59" name="Freeform 17"/>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0" name="Freeform 18"/>
              <p:cNvSpPr/>
              <p:nvPr/>
            </p:nvSpPr>
            <p:spPr bwMode="auto">
              <a:xfrm>
                <a:off x="9344834" y="567035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1" name="Freeform 19"/>
              <p:cNvSpPr/>
              <p:nvPr/>
            </p:nvSpPr>
            <p:spPr bwMode="auto">
              <a:xfrm>
                <a:off x="8839665" y="510270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2"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3" name="Rectangle 21"/>
              <p:cNvSpPr>
                <a:spLocks noChangeArrowheads="1"/>
              </p:cNvSpPr>
              <p:nvPr/>
            </p:nvSpPr>
            <p:spPr bwMode="auto">
              <a:xfrm>
                <a:off x="9441601" y="662736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4" name="Freeform 22"/>
              <p:cNvSpPr/>
              <p:nvPr/>
            </p:nvSpPr>
            <p:spPr bwMode="auto">
              <a:xfrm>
                <a:off x="9441601" y="629058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5" name="Freeform 23"/>
              <p:cNvSpPr/>
              <p:nvPr/>
            </p:nvSpPr>
            <p:spPr bwMode="auto">
              <a:xfrm>
                <a:off x="8955480" y="618924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6" name="Freeform 24"/>
              <p:cNvSpPr/>
              <p:nvPr/>
            </p:nvSpPr>
            <p:spPr bwMode="auto">
              <a:xfrm>
                <a:off x="8955480" y="612676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7" name="Freeform 25"/>
              <p:cNvSpPr>
                <a:spLocks noEditPoints="1"/>
              </p:cNvSpPr>
              <p:nvPr/>
            </p:nvSpPr>
            <p:spPr bwMode="auto">
              <a:xfrm>
                <a:off x="8955480" y="531376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8" name="Freeform 26"/>
              <p:cNvSpPr>
                <a:spLocks noEditPoints="1"/>
              </p:cNvSpPr>
              <p:nvPr/>
            </p:nvSpPr>
            <p:spPr bwMode="auto">
              <a:xfrm>
                <a:off x="9465221" y="588522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69" name="Freeform 27"/>
              <p:cNvSpPr>
                <a:spLocks noEditPoints="1"/>
              </p:cNvSpPr>
              <p:nvPr/>
            </p:nvSpPr>
            <p:spPr bwMode="auto">
              <a:xfrm>
                <a:off x="9393599" y="583417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0" name="Freeform 28"/>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1" name="Freeform 29"/>
              <p:cNvSpPr/>
              <p:nvPr/>
            </p:nvSpPr>
            <p:spPr bwMode="auto">
              <a:xfrm>
                <a:off x="8854142" y="516061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2" name="Freeform 30"/>
              <p:cNvSpPr/>
              <p:nvPr/>
            </p:nvSpPr>
            <p:spPr bwMode="auto">
              <a:xfrm>
                <a:off x="8872428" y="576255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3" name="Freeform 31"/>
              <p:cNvSpPr/>
              <p:nvPr/>
            </p:nvSpPr>
            <p:spPr bwMode="auto">
              <a:xfrm>
                <a:off x="8854142" y="546158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4" name="Freeform 32"/>
              <p:cNvSpPr/>
              <p:nvPr/>
            </p:nvSpPr>
            <p:spPr bwMode="auto">
              <a:xfrm>
                <a:off x="8872428" y="487564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5" name="Freeform 33"/>
              <p:cNvSpPr/>
              <p:nvPr/>
            </p:nvSpPr>
            <p:spPr bwMode="auto">
              <a:xfrm>
                <a:off x="8872428" y="518042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6" name="Freeform 34"/>
              <p:cNvSpPr/>
              <p:nvPr/>
            </p:nvSpPr>
            <p:spPr bwMode="auto">
              <a:xfrm>
                <a:off x="9004245" y="517890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7" name="Freeform 35"/>
              <p:cNvSpPr/>
              <p:nvPr/>
            </p:nvSpPr>
            <p:spPr bwMode="auto">
              <a:xfrm>
                <a:off x="8890714" y="578236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8" name="Freeform 36"/>
              <p:cNvSpPr/>
              <p:nvPr/>
            </p:nvSpPr>
            <p:spPr bwMode="auto">
              <a:xfrm>
                <a:off x="8872428" y="548291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79" name="Freeform 37"/>
              <p:cNvSpPr/>
              <p:nvPr/>
            </p:nvSpPr>
            <p:spPr bwMode="auto">
              <a:xfrm>
                <a:off x="9000435" y="548139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0" name="Freeform 38"/>
              <p:cNvSpPr/>
              <p:nvPr/>
            </p:nvSpPr>
            <p:spPr bwMode="auto">
              <a:xfrm>
                <a:off x="9011102" y="578083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1" name="Rectangle 39"/>
              <p:cNvSpPr>
                <a:spLocks noChangeArrowheads="1"/>
              </p:cNvSpPr>
              <p:nvPr/>
            </p:nvSpPr>
            <p:spPr bwMode="auto">
              <a:xfrm>
                <a:off x="8394689" y="6512306"/>
                <a:ext cx="1108631" cy="335256"/>
              </a:xfrm>
              <a:prstGeom prst="rect">
                <a:avLst/>
              </a:prstGeom>
              <a:solidFill>
                <a:schemeClr val="tx1"/>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2" name="Freeform 40"/>
              <p:cNvSpPr/>
              <p:nvPr/>
            </p:nvSpPr>
            <p:spPr bwMode="auto">
              <a:xfrm>
                <a:off x="8886905" y="566883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3" name="Freeform 41"/>
              <p:cNvSpPr/>
              <p:nvPr/>
            </p:nvSpPr>
            <p:spPr bwMode="auto">
              <a:xfrm>
                <a:off x="8917383" y="597513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4" name="Freeform 42"/>
              <p:cNvSpPr/>
              <p:nvPr/>
            </p:nvSpPr>
            <p:spPr bwMode="auto">
              <a:xfrm>
                <a:off x="8905191" y="506689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5" name="Freeform 43"/>
              <p:cNvSpPr/>
              <p:nvPr/>
            </p:nvSpPr>
            <p:spPr bwMode="auto">
              <a:xfrm>
                <a:off x="8221727" y="510270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6" name="Freeform 44"/>
              <p:cNvSpPr/>
              <p:nvPr/>
            </p:nvSpPr>
            <p:spPr bwMode="auto">
              <a:xfrm>
                <a:off x="8704800" y="508670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87" name="Freeform 45"/>
              <p:cNvSpPr/>
              <p:nvPr/>
            </p:nvSpPr>
            <p:spPr bwMode="auto">
              <a:xfrm>
                <a:off x="8967671" y="540748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grpSp>
        <p:grpSp>
          <p:nvGrpSpPr>
            <p:cNvPr id="24" name="Group 137"/>
            <p:cNvGrpSpPr/>
            <p:nvPr/>
          </p:nvGrpSpPr>
          <p:grpSpPr>
            <a:xfrm>
              <a:off x="6549257" y="1862916"/>
              <a:ext cx="4772063" cy="2868724"/>
              <a:chOff x="6549257" y="1862916"/>
              <a:chExt cx="4772063" cy="2868724"/>
            </a:xfrm>
          </p:grpSpPr>
          <p:sp>
            <p:nvSpPr>
              <p:cNvPr id="30" name="Freeform 6"/>
              <p:cNvSpPr/>
              <p:nvPr/>
            </p:nvSpPr>
            <p:spPr bwMode="auto">
              <a:xfrm>
                <a:off x="7025473" y="224693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1" name="Freeform 7"/>
              <p:cNvSpPr/>
              <p:nvPr/>
            </p:nvSpPr>
            <p:spPr bwMode="auto">
              <a:xfrm>
                <a:off x="7218245" y="239246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2" name="Freeform 8"/>
              <p:cNvSpPr>
                <a:spLocks noEditPoints="1"/>
              </p:cNvSpPr>
              <p:nvPr/>
            </p:nvSpPr>
            <p:spPr bwMode="auto">
              <a:xfrm>
                <a:off x="6859368" y="211740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3" name="Oval 141"/>
              <p:cNvSpPr>
                <a:spLocks noChangeArrowheads="1"/>
              </p:cNvSpPr>
              <p:nvPr/>
            </p:nvSpPr>
            <p:spPr bwMode="auto">
              <a:xfrm>
                <a:off x="8412975" y="1862916"/>
                <a:ext cx="1045389" cy="1045389"/>
              </a:xfrm>
              <a:prstGeom prst="ellipse">
                <a:avLst/>
              </a:prstGeom>
              <a:solidFill>
                <a:schemeClr val="accent3"/>
              </a:solidFill>
              <a:ln w="9525">
                <a:noFill/>
                <a:round/>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4" name="Freeform 143"/>
              <p:cNvSpPr/>
              <p:nvPr/>
            </p:nvSpPr>
            <p:spPr bwMode="auto">
              <a:xfrm>
                <a:off x="967094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2"/>
              </a:solidFill>
              <a:ln w="9525">
                <a:noFill/>
                <a:round/>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5" name="Oval 145"/>
              <p:cNvSpPr>
                <a:spLocks noChangeArrowheads="1"/>
              </p:cNvSpPr>
              <p:nvPr/>
            </p:nvSpPr>
            <p:spPr bwMode="auto">
              <a:xfrm>
                <a:off x="10275931" y="3686251"/>
                <a:ext cx="1045389" cy="1045389"/>
              </a:xfrm>
              <a:prstGeom prst="ellipse">
                <a:avLst/>
              </a:prstGeom>
              <a:solidFill>
                <a:schemeClr val="accent1"/>
              </a:solidFill>
              <a:ln w="9525">
                <a:noFill/>
                <a:round/>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6" name="Freeform 147"/>
              <p:cNvSpPr/>
              <p:nvPr/>
            </p:nvSpPr>
            <p:spPr bwMode="auto">
              <a:xfrm>
                <a:off x="705442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w="9525">
                <a:noFill/>
                <a:round/>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7" name="Oval 149"/>
              <p:cNvSpPr>
                <a:spLocks noChangeArrowheads="1"/>
              </p:cNvSpPr>
              <p:nvPr/>
            </p:nvSpPr>
            <p:spPr bwMode="auto">
              <a:xfrm>
                <a:off x="6549257" y="3686251"/>
                <a:ext cx="1045389" cy="1045389"/>
              </a:xfrm>
              <a:prstGeom prst="ellipse">
                <a:avLst/>
              </a:prstGeom>
              <a:solidFill>
                <a:schemeClr val="accent1"/>
              </a:solidFill>
              <a:ln w="9525">
                <a:noFill/>
                <a:round/>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8" name="Freeform 151"/>
              <p:cNvSpPr>
                <a:spLocks noEditPoints="1"/>
              </p:cNvSpPr>
              <p:nvPr/>
            </p:nvSpPr>
            <p:spPr bwMode="auto">
              <a:xfrm>
                <a:off x="10416891" y="334794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39" name="Freeform 152"/>
              <p:cNvSpPr/>
              <p:nvPr/>
            </p:nvSpPr>
            <p:spPr bwMode="auto">
              <a:xfrm>
                <a:off x="10389461" y="358719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0" name="Freeform 153"/>
              <p:cNvSpPr/>
              <p:nvPr/>
            </p:nvSpPr>
            <p:spPr bwMode="auto">
              <a:xfrm>
                <a:off x="10995207" y="332585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1" name="Freeform 154"/>
              <p:cNvSpPr>
                <a:spLocks noEditPoints="1"/>
              </p:cNvSpPr>
              <p:nvPr/>
            </p:nvSpPr>
            <p:spPr bwMode="auto">
              <a:xfrm>
                <a:off x="9560465" y="211512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2" name="Freeform 155"/>
              <p:cNvSpPr/>
              <p:nvPr/>
            </p:nvSpPr>
            <p:spPr bwMode="auto">
              <a:xfrm>
                <a:off x="9535320" y="268505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3" name="Freeform 156"/>
              <p:cNvSpPr/>
              <p:nvPr/>
            </p:nvSpPr>
            <p:spPr bwMode="auto">
              <a:xfrm>
                <a:off x="9795144" y="207016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4" name="Freeform 157"/>
              <p:cNvSpPr>
                <a:spLocks noEditPoints="1"/>
              </p:cNvSpPr>
              <p:nvPr/>
            </p:nvSpPr>
            <p:spPr bwMode="auto">
              <a:xfrm>
                <a:off x="6864702" y="334794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5" name="Freeform 158"/>
              <p:cNvSpPr/>
              <p:nvPr/>
            </p:nvSpPr>
            <p:spPr bwMode="auto">
              <a:xfrm>
                <a:off x="7436161" y="358719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6" name="Freeform 159"/>
              <p:cNvSpPr/>
              <p:nvPr/>
            </p:nvSpPr>
            <p:spPr bwMode="auto">
              <a:xfrm>
                <a:off x="6821271" y="332585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7" name="Freeform 160"/>
              <p:cNvSpPr>
                <a:spLocks noEditPoints="1"/>
              </p:cNvSpPr>
              <p:nvPr/>
            </p:nvSpPr>
            <p:spPr bwMode="auto">
              <a:xfrm>
                <a:off x="8048766" y="211512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8" name="Freeform 161"/>
              <p:cNvSpPr/>
              <p:nvPr/>
            </p:nvSpPr>
            <p:spPr bwMode="auto">
              <a:xfrm>
                <a:off x="8290302" y="268505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sp>
            <p:nvSpPr>
              <p:cNvPr id="49" name="Freeform 162"/>
              <p:cNvSpPr/>
              <p:nvPr/>
            </p:nvSpPr>
            <p:spPr bwMode="auto">
              <a:xfrm>
                <a:off x="8027431" y="207168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30" tIns="45716" rIns="91430" bIns="45716" numCol="1" anchor="t" anchorCtr="0" compatLnSpc="1"/>
              <a:lstStyle/>
              <a:p>
                <a:pPr algn="just">
                  <a:lnSpc>
                    <a:spcPct val="120000"/>
                  </a:lnSpc>
                </a:pPr>
                <a:endParaRPr lang="en-US" sz="900">
                  <a:solidFill>
                    <a:schemeClr val="tx1">
                      <a:lumMod val="75000"/>
                      <a:lumOff val="25000"/>
                    </a:schemeClr>
                  </a:solidFill>
                  <a:cs typeface="+mn-ea"/>
                  <a:sym typeface="+mn-lt"/>
                </a:endParaRPr>
              </a:p>
            </p:txBody>
          </p:sp>
        </p:grpSp>
        <p:sp>
          <p:nvSpPr>
            <p:cNvPr id="25" name="Freeform 163"/>
            <p:cNvSpPr>
              <a:spLocks noEditPoints="1"/>
            </p:cNvSpPr>
            <p:nvPr/>
          </p:nvSpPr>
          <p:spPr bwMode="auto">
            <a:xfrm>
              <a:off x="7406066" y="2654484"/>
              <a:ext cx="454880" cy="46411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tx1">
                    <a:lumMod val="75000"/>
                    <a:lumOff val="25000"/>
                  </a:schemeClr>
                </a:solidFill>
                <a:cs typeface="+mn-ea"/>
                <a:sym typeface="+mn-lt"/>
              </a:endParaRPr>
            </a:p>
          </p:txBody>
        </p:sp>
        <p:sp>
          <p:nvSpPr>
            <p:cNvPr id="26" name="Freeform 164"/>
            <p:cNvSpPr>
              <a:spLocks noEditPoints="1"/>
            </p:cNvSpPr>
            <p:nvPr/>
          </p:nvSpPr>
          <p:spPr bwMode="auto">
            <a:xfrm>
              <a:off x="6845943" y="397711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tx1">
                    <a:lumMod val="75000"/>
                    <a:lumOff val="25000"/>
                  </a:schemeClr>
                </a:solidFill>
                <a:cs typeface="+mn-ea"/>
                <a:sym typeface="+mn-lt"/>
              </a:endParaRPr>
            </a:p>
          </p:txBody>
        </p:sp>
        <p:sp>
          <p:nvSpPr>
            <p:cNvPr id="27" name="Freeform 165"/>
            <p:cNvSpPr>
              <a:spLocks noEditPoints="1"/>
            </p:cNvSpPr>
            <p:nvPr/>
          </p:nvSpPr>
          <p:spPr bwMode="auto">
            <a:xfrm>
              <a:off x="8663976" y="2109973"/>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tx1">
                    <a:lumMod val="75000"/>
                    <a:lumOff val="25000"/>
                  </a:schemeClr>
                </a:solidFill>
                <a:cs typeface="+mn-ea"/>
                <a:sym typeface="+mn-lt"/>
              </a:endParaRPr>
            </a:p>
          </p:txBody>
        </p:sp>
        <p:sp>
          <p:nvSpPr>
            <p:cNvPr id="28" name="Freeform 166"/>
            <p:cNvSpPr>
              <a:spLocks noEditPoints="1"/>
            </p:cNvSpPr>
            <p:nvPr/>
          </p:nvSpPr>
          <p:spPr bwMode="auto">
            <a:xfrm>
              <a:off x="10091002" y="2647343"/>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tx1">
                    <a:lumMod val="75000"/>
                    <a:lumOff val="25000"/>
                  </a:schemeClr>
                </a:solidFill>
                <a:cs typeface="+mn-ea"/>
                <a:sym typeface="+mn-lt"/>
              </a:endParaRPr>
            </a:p>
          </p:txBody>
        </p:sp>
        <p:sp>
          <p:nvSpPr>
            <p:cNvPr id="29" name="Freeform 167"/>
            <p:cNvSpPr>
              <a:spLocks noEditPoints="1"/>
            </p:cNvSpPr>
            <p:nvPr/>
          </p:nvSpPr>
          <p:spPr bwMode="auto">
            <a:xfrm>
              <a:off x="10578030" y="4044005"/>
              <a:ext cx="494134" cy="323265"/>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1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1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12" presetClass="entr" presetSubtype="8"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1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ppt_x</p:attrName>
                                        </p:attrNameLst>
                                      </p:cBhvr>
                                      <p:tavLst>
                                        <p:tav tm="0">
                                          <p:val>
                                            <p:strVal val="#ppt_x-#ppt_w*1.125000"/>
                                          </p:val>
                                        </p:tav>
                                        <p:tav tm="100000">
                                          <p:val>
                                            <p:strVal val="#ppt_x"/>
                                          </p:val>
                                        </p:tav>
                                      </p:tavLst>
                                    </p:anim>
                                    <p:animEffect transition="in" filter="wipe(right)">
                                      <p:cBhvr>
                                        <p:cTn id="49" dur="500"/>
                                        <p:tgtEl>
                                          <p:spTgt spid="15"/>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12" presetClass="entr" presetSubtype="8"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p:tgtEl>
                                          <p:spTgt spid="19"/>
                                        </p:tgtEl>
                                        <p:attrNameLst>
                                          <p:attrName>ppt_x</p:attrName>
                                        </p:attrNameLst>
                                      </p:cBhvr>
                                      <p:tavLst>
                                        <p:tav tm="0">
                                          <p:val>
                                            <p:strVal val="#ppt_x-#ppt_w*1.125000"/>
                                          </p:val>
                                        </p:tav>
                                        <p:tav tm="100000">
                                          <p:val>
                                            <p:strVal val="#ppt_x"/>
                                          </p:val>
                                        </p:tav>
                                      </p:tavLst>
                                    </p:anim>
                                    <p:animEffect transition="in" filter="wipe(righ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4"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4061" y="1685169"/>
            <a:ext cx="3511550" cy="3806825"/>
            <a:chOff x="504061" y="1685169"/>
            <a:chExt cx="3511550" cy="3806825"/>
          </a:xfrm>
          <a:solidFill>
            <a:schemeClr val="accent1"/>
          </a:solidFill>
        </p:grpSpPr>
        <p:sp>
          <p:nvSpPr>
            <p:cNvPr id="3" name="稻壳儿小白白(http://dwz.cn/Wu2UP)"/>
            <p:cNvSpPr>
              <a:spLocks noChangeArrowheads="1"/>
            </p:cNvSpPr>
            <p:nvPr/>
          </p:nvSpPr>
          <p:spPr bwMode="auto">
            <a:xfrm>
              <a:off x="1697861" y="3738335"/>
              <a:ext cx="560917" cy="559859"/>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grpSp>
          <p:nvGrpSpPr>
            <p:cNvPr id="4" name="稻壳儿小白白(http://dwz.cn/Wu2UP)"/>
            <p:cNvGrpSpPr/>
            <p:nvPr/>
          </p:nvGrpSpPr>
          <p:grpSpPr bwMode="auto">
            <a:xfrm>
              <a:off x="1979378" y="1685169"/>
              <a:ext cx="2036233" cy="2334683"/>
              <a:chOff x="3879850" y="2675943"/>
              <a:chExt cx="3054350" cy="3502025"/>
            </a:xfrm>
            <a:grpFill/>
          </p:grpSpPr>
          <p:sp>
            <p:nvSpPr>
              <p:cNvPr id="8" name="稻壳儿小白白(http://dwz.cn/Wu2UP)"/>
              <p:cNvSpPr/>
              <p:nvPr/>
            </p:nvSpPr>
            <p:spPr bwMode="auto">
              <a:xfrm>
                <a:off x="5710238" y="3528431"/>
                <a:ext cx="1223962" cy="644525"/>
              </a:xfrm>
              <a:custGeom>
                <a:avLst/>
                <a:gdLst>
                  <a:gd name="T0" fmla="*/ 344 w 771"/>
                  <a:gd name="T1" fmla="*/ 0 h 406"/>
                  <a:gd name="T2" fmla="*/ 771 w 771"/>
                  <a:gd name="T3" fmla="*/ 40 h 406"/>
                  <a:gd name="T4" fmla="*/ 274 w 771"/>
                  <a:gd name="T5" fmla="*/ 379 h 406"/>
                  <a:gd name="T6" fmla="*/ 0 w 771"/>
                  <a:gd name="T7" fmla="*/ 406 h 406"/>
                  <a:gd name="T8" fmla="*/ 344 w 771"/>
                  <a:gd name="T9" fmla="*/ 0 h 406"/>
                </a:gdLst>
                <a:ahLst/>
                <a:cxnLst>
                  <a:cxn ang="0">
                    <a:pos x="T0" y="T1"/>
                  </a:cxn>
                  <a:cxn ang="0">
                    <a:pos x="T2" y="T3"/>
                  </a:cxn>
                  <a:cxn ang="0">
                    <a:pos x="T4" y="T5"/>
                  </a:cxn>
                  <a:cxn ang="0">
                    <a:pos x="T6" y="T7"/>
                  </a:cxn>
                  <a:cxn ang="0">
                    <a:pos x="T8" y="T9"/>
                  </a:cxn>
                </a:cxnLst>
                <a:rect l="0" t="0" r="r" b="b"/>
                <a:pathLst>
                  <a:path w="771" h="406">
                    <a:moveTo>
                      <a:pt x="344" y="0"/>
                    </a:moveTo>
                    <a:lnTo>
                      <a:pt x="771" y="40"/>
                    </a:lnTo>
                    <a:lnTo>
                      <a:pt x="274" y="379"/>
                    </a:lnTo>
                    <a:lnTo>
                      <a:pt x="0" y="406"/>
                    </a:lnTo>
                    <a:lnTo>
                      <a:pt x="344" y="0"/>
                    </a:ln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sp>
            <p:nvSpPr>
              <p:cNvPr id="9" name="稻壳儿小白白(http://dwz.cn/Wu2UP)"/>
              <p:cNvSpPr/>
              <p:nvPr/>
            </p:nvSpPr>
            <p:spPr bwMode="auto">
              <a:xfrm>
                <a:off x="5414963" y="2675943"/>
                <a:ext cx="568325" cy="1322388"/>
              </a:xfrm>
              <a:custGeom>
                <a:avLst/>
                <a:gdLst>
                  <a:gd name="T0" fmla="*/ 358 w 358"/>
                  <a:gd name="T1" fmla="*/ 400 h 833"/>
                  <a:gd name="T2" fmla="*/ 226 w 358"/>
                  <a:gd name="T3" fmla="*/ 0 h 833"/>
                  <a:gd name="T4" fmla="*/ 0 w 358"/>
                  <a:gd name="T5" fmla="*/ 556 h 833"/>
                  <a:gd name="T6" fmla="*/ 35 w 358"/>
                  <a:gd name="T7" fmla="*/ 833 h 833"/>
                  <a:gd name="T8" fmla="*/ 358 w 358"/>
                  <a:gd name="T9" fmla="*/ 400 h 833"/>
                </a:gdLst>
                <a:ahLst/>
                <a:cxnLst>
                  <a:cxn ang="0">
                    <a:pos x="T0" y="T1"/>
                  </a:cxn>
                  <a:cxn ang="0">
                    <a:pos x="T2" y="T3"/>
                  </a:cxn>
                  <a:cxn ang="0">
                    <a:pos x="T4" y="T5"/>
                  </a:cxn>
                  <a:cxn ang="0">
                    <a:pos x="T6" y="T7"/>
                  </a:cxn>
                  <a:cxn ang="0">
                    <a:pos x="T8" y="T9"/>
                  </a:cxn>
                </a:cxnLst>
                <a:rect l="0" t="0" r="r" b="b"/>
                <a:pathLst>
                  <a:path w="358" h="833">
                    <a:moveTo>
                      <a:pt x="358" y="400"/>
                    </a:moveTo>
                    <a:lnTo>
                      <a:pt x="226" y="0"/>
                    </a:lnTo>
                    <a:lnTo>
                      <a:pt x="0" y="556"/>
                    </a:lnTo>
                    <a:lnTo>
                      <a:pt x="35" y="833"/>
                    </a:lnTo>
                    <a:lnTo>
                      <a:pt x="358" y="400"/>
                    </a:ln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sp>
            <p:nvSpPr>
              <p:cNvPr id="10" name="稻壳儿小白白(http://dwz.cn/Wu2UP)"/>
              <p:cNvSpPr/>
              <p:nvPr/>
            </p:nvSpPr>
            <p:spPr bwMode="auto">
              <a:xfrm>
                <a:off x="3879850" y="3149018"/>
                <a:ext cx="2503488" cy="3028950"/>
              </a:xfrm>
              <a:custGeom>
                <a:avLst/>
                <a:gdLst>
                  <a:gd name="T0" fmla="*/ 0 w 1577"/>
                  <a:gd name="T1" fmla="*/ 1908 h 1908"/>
                  <a:gd name="T2" fmla="*/ 239 w 1577"/>
                  <a:gd name="T3" fmla="*/ 1443 h 1908"/>
                  <a:gd name="T4" fmla="*/ 264 w 1577"/>
                  <a:gd name="T5" fmla="*/ 1523 h 1908"/>
                  <a:gd name="T6" fmla="*/ 1387 w 1577"/>
                  <a:gd name="T7" fmla="*/ 0 h 1908"/>
                  <a:gd name="T8" fmla="*/ 1577 w 1577"/>
                  <a:gd name="T9" fmla="*/ 161 h 1908"/>
                  <a:gd name="T10" fmla="*/ 341 w 1577"/>
                  <a:gd name="T11" fmla="*/ 1588 h 1908"/>
                  <a:gd name="T12" fmla="*/ 422 w 1577"/>
                  <a:gd name="T13" fmla="*/ 1601 h 1908"/>
                  <a:gd name="T14" fmla="*/ 0 w 1577"/>
                  <a:gd name="T15" fmla="*/ 1908 h 1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908">
                    <a:moveTo>
                      <a:pt x="0" y="1908"/>
                    </a:moveTo>
                    <a:lnTo>
                      <a:pt x="239" y="1443"/>
                    </a:lnTo>
                    <a:lnTo>
                      <a:pt x="264" y="1523"/>
                    </a:lnTo>
                    <a:lnTo>
                      <a:pt x="1387" y="0"/>
                    </a:lnTo>
                    <a:lnTo>
                      <a:pt x="1577" y="161"/>
                    </a:lnTo>
                    <a:lnTo>
                      <a:pt x="341" y="1588"/>
                    </a:lnTo>
                    <a:lnTo>
                      <a:pt x="422" y="1601"/>
                    </a:lnTo>
                    <a:lnTo>
                      <a:pt x="0" y="1908"/>
                    </a:ln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grpSp>
        <p:sp>
          <p:nvSpPr>
            <p:cNvPr id="5" name="稻壳儿小白白(http://dwz.cn/Wu2UP)"/>
            <p:cNvSpPr/>
            <p:nvPr/>
          </p:nvSpPr>
          <p:spPr bwMode="auto">
            <a:xfrm>
              <a:off x="1268178" y="3308652"/>
              <a:ext cx="1422400" cy="1421342"/>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sp>
          <p:nvSpPr>
            <p:cNvPr id="6" name="稻壳儿小白白(http://dwz.cn/Wu2UP)"/>
            <p:cNvSpPr/>
            <p:nvPr/>
          </p:nvSpPr>
          <p:spPr bwMode="auto">
            <a:xfrm>
              <a:off x="890353" y="2930827"/>
              <a:ext cx="2175933" cy="2174875"/>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sp>
          <p:nvSpPr>
            <p:cNvPr id="7" name="稻壳儿小白白(http://dwz.cn/Wu2UP)"/>
            <p:cNvSpPr/>
            <p:nvPr/>
          </p:nvSpPr>
          <p:spPr bwMode="auto">
            <a:xfrm>
              <a:off x="504061" y="2543477"/>
              <a:ext cx="2951692" cy="2948517"/>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5" dirty="0">
                <a:solidFill>
                  <a:schemeClr val="tx1">
                    <a:lumMod val="75000"/>
                    <a:lumOff val="25000"/>
                  </a:schemeClr>
                </a:solidFill>
                <a:cs typeface="+mn-ea"/>
                <a:sym typeface="+mn-lt"/>
              </a:endParaRPr>
            </a:p>
          </p:txBody>
        </p:sp>
      </p:grpSp>
      <p:grpSp>
        <p:nvGrpSpPr>
          <p:cNvPr id="11" name="组合 10"/>
          <p:cNvGrpSpPr/>
          <p:nvPr/>
        </p:nvGrpSpPr>
        <p:grpSpPr>
          <a:xfrm>
            <a:off x="3381670" y="2325195"/>
            <a:ext cx="2518114" cy="3372620"/>
            <a:chOff x="3381670" y="2325195"/>
            <a:chExt cx="2518114" cy="3372620"/>
          </a:xfrm>
        </p:grpSpPr>
        <p:cxnSp>
          <p:nvCxnSpPr>
            <p:cNvPr id="12" name="稻壳儿小白白(http://dwz.cn/Wu2UP)"/>
            <p:cNvCxnSpPr/>
            <p:nvPr/>
          </p:nvCxnSpPr>
          <p:spPr>
            <a:xfrm>
              <a:off x="3381670" y="4018265"/>
              <a:ext cx="2092664"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稻壳儿小白白(http://dwz.cn/Wu2UP)"/>
            <p:cNvCxnSpPr/>
            <p:nvPr/>
          </p:nvCxnSpPr>
          <p:spPr>
            <a:xfrm flipV="1">
              <a:off x="5474334" y="2330667"/>
              <a:ext cx="0" cy="3367148"/>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稻壳儿小白白(http://dwz.cn/Wu2UP)"/>
            <p:cNvCxnSpPr/>
            <p:nvPr/>
          </p:nvCxnSpPr>
          <p:spPr bwMode="auto">
            <a:xfrm>
              <a:off x="5474334" y="2325195"/>
              <a:ext cx="42545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稻壳儿小白白(http://dwz.cn/Wu2UP)"/>
            <p:cNvCxnSpPr/>
            <p:nvPr/>
          </p:nvCxnSpPr>
          <p:spPr bwMode="auto">
            <a:xfrm>
              <a:off x="5474334" y="3168350"/>
              <a:ext cx="42545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稻壳儿小白白(http://dwz.cn/Wu2UP)"/>
            <p:cNvCxnSpPr/>
            <p:nvPr/>
          </p:nvCxnSpPr>
          <p:spPr bwMode="auto">
            <a:xfrm>
              <a:off x="5474334" y="4011505"/>
              <a:ext cx="42545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稻壳儿小白白(http://dwz.cn/Wu2UP)"/>
            <p:cNvCxnSpPr/>
            <p:nvPr/>
          </p:nvCxnSpPr>
          <p:spPr bwMode="auto">
            <a:xfrm>
              <a:off x="5474334" y="4854660"/>
              <a:ext cx="42545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稻壳儿小白白(http://dwz.cn/Wu2UP)"/>
            <p:cNvCxnSpPr/>
            <p:nvPr/>
          </p:nvCxnSpPr>
          <p:spPr bwMode="auto">
            <a:xfrm>
              <a:off x="5474334" y="5697815"/>
              <a:ext cx="42545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176388" y="1970075"/>
            <a:ext cx="5585162" cy="625171"/>
            <a:chOff x="6176388" y="1970075"/>
            <a:chExt cx="5585162" cy="625171"/>
          </a:xfrm>
        </p:grpSpPr>
        <p:sp>
          <p:nvSpPr>
            <p:cNvPr id="20" name="椭圆 19"/>
            <p:cNvSpPr/>
            <p:nvPr/>
          </p:nvSpPr>
          <p:spPr>
            <a:xfrm>
              <a:off x="6176388" y="1998775"/>
              <a:ext cx="595086" cy="595086"/>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5" dirty="0">
                  <a:solidFill>
                    <a:schemeClr val="bg1"/>
                  </a:solidFill>
                  <a:cs typeface="+mn-ea"/>
                  <a:sym typeface="+mn-lt"/>
                </a:rPr>
                <a:t>1</a:t>
              </a:r>
              <a:endParaRPr lang="zh-CN" altLang="en-US" sz="2805" dirty="0">
                <a:solidFill>
                  <a:schemeClr val="bg1"/>
                </a:solidFill>
                <a:cs typeface="+mn-ea"/>
                <a:sym typeface="+mn-lt"/>
              </a:endParaRPr>
            </a:p>
          </p:txBody>
        </p:sp>
        <p:sp>
          <p:nvSpPr>
            <p:cNvPr id="21" name="文本框 20"/>
            <p:cNvSpPr txBox="1"/>
            <p:nvPr/>
          </p:nvSpPr>
          <p:spPr>
            <a:xfrm>
              <a:off x="6790967" y="1970075"/>
              <a:ext cx="4970583"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a:t>
              </a:r>
            </a:p>
          </p:txBody>
        </p:sp>
      </p:grpSp>
      <p:grpSp>
        <p:nvGrpSpPr>
          <p:cNvPr id="22" name="组合 21"/>
          <p:cNvGrpSpPr/>
          <p:nvPr/>
        </p:nvGrpSpPr>
        <p:grpSpPr>
          <a:xfrm>
            <a:off x="6176388" y="2841930"/>
            <a:ext cx="5565669" cy="653871"/>
            <a:chOff x="6176388" y="2841930"/>
            <a:chExt cx="5565669" cy="653871"/>
          </a:xfrm>
        </p:grpSpPr>
        <p:sp>
          <p:nvSpPr>
            <p:cNvPr id="23" name="椭圆 22"/>
            <p:cNvSpPr/>
            <p:nvPr/>
          </p:nvSpPr>
          <p:spPr>
            <a:xfrm>
              <a:off x="6176388" y="2841930"/>
              <a:ext cx="595086" cy="595086"/>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5" dirty="0">
                  <a:solidFill>
                    <a:schemeClr val="bg1"/>
                  </a:solidFill>
                  <a:cs typeface="+mn-ea"/>
                  <a:sym typeface="+mn-lt"/>
                </a:rPr>
                <a:t>2</a:t>
              </a:r>
              <a:endParaRPr lang="zh-CN" altLang="en-US" sz="2805" dirty="0">
                <a:solidFill>
                  <a:schemeClr val="bg1"/>
                </a:solidFill>
                <a:cs typeface="+mn-ea"/>
                <a:sym typeface="+mn-lt"/>
              </a:endParaRPr>
            </a:p>
          </p:txBody>
        </p:sp>
        <p:sp>
          <p:nvSpPr>
            <p:cNvPr id="24" name="文本框 23"/>
            <p:cNvSpPr txBox="1"/>
            <p:nvPr/>
          </p:nvSpPr>
          <p:spPr>
            <a:xfrm>
              <a:off x="6771474" y="2870630"/>
              <a:ext cx="4970583"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a:t>
              </a:r>
            </a:p>
          </p:txBody>
        </p:sp>
      </p:grpSp>
      <p:grpSp>
        <p:nvGrpSpPr>
          <p:cNvPr id="25" name="组合 24"/>
          <p:cNvGrpSpPr/>
          <p:nvPr/>
        </p:nvGrpSpPr>
        <p:grpSpPr>
          <a:xfrm>
            <a:off x="6176388" y="3685085"/>
            <a:ext cx="5585162" cy="625171"/>
            <a:chOff x="6176388" y="3685085"/>
            <a:chExt cx="5585162" cy="625171"/>
          </a:xfrm>
        </p:grpSpPr>
        <p:sp>
          <p:nvSpPr>
            <p:cNvPr id="26" name="椭圆 25"/>
            <p:cNvSpPr/>
            <p:nvPr/>
          </p:nvSpPr>
          <p:spPr>
            <a:xfrm>
              <a:off x="6176388" y="3685085"/>
              <a:ext cx="595086" cy="595086"/>
            </a:xfrm>
            <a:prstGeom prst="ellips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5" dirty="0">
                  <a:solidFill>
                    <a:schemeClr val="bg1"/>
                  </a:solidFill>
                  <a:cs typeface="+mn-ea"/>
                  <a:sym typeface="+mn-lt"/>
                </a:rPr>
                <a:t>3</a:t>
              </a:r>
              <a:endParaRPr lang="zh-CN" altLang="en-US" sz="2805" dirty="0">
                <a:solidFill>
                  <a:schemeClr val="bg1"/>
                </a:solidFill>
                <a:cs typeface="+mn-ea"/>
                <a:sym typeface="+mn-lt"/>
              </a:endParaRPr>
            </a:p>
          </p:txBody>
        </p:sp>
        <p:sp>
          <p:nvSpPr>
            <p:cNvPr id="27" name="文本框 26"/>
            <p:cNvSpPr txBox="1"/>
            <p:nvPr/>
          </p:nvSpPr>
          <p:spPr>
            <a:xfrm>
              <a:off x="6790967" y="3685085"/>
              <a:ext cx="4970583"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a:t>
              </a:r>
            </a:p>
          </p:txBody>
        </p:sp>
      </p:grpSp>
      <p:grpSp>
        <p:nvGrpSpPr>
          <p:cNvPr id="28" name="组合 27"/>
          <p:cNvGrpSpPr/>
          <p:nvPr/>
        </p:nvGrpSpPr>
        <p:grpSpPr>
          <a:xfrm>
            <a:off x="6176388" y="4499540"/>
            <a:ext cx="5604655" cy="625171"/>
            <a:chOff x="6176388" y="4499540"/>
            <a:chExt cx="5604655" cy="625171"/>
          </a:xfrm>
        </p:grpSpPr>
        <p:sp>
          <p:nvSpPr>
            <p:cNvPr id="29" name="椭圆 28"/>
            <p:cNvSpPr/>
            <p:nvPr/>
          </p:nvSpPr>
          <p:spPr>
            <a:xfrm>
              <a:off x="6176388" y="4528240"/>
              <a:ext cx="595086" cy="595086"/>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5" dirty="0">
                  <a:solidFill>
                    <a:schemeClr val="bg1"/>
                  </a:solidFill>
                  <a:cs typeface="+mn-ea"/>
                  <a:sym typeface="+mn-lt"/>
                </a:rPr>
                <a:t>4</a:t>
              </a:r>
              <a:endParaRPr lang="zh-CN" altLang="en-US" sz="2805" dirty="0">
                <a:solidFill>
                  <a:schemeClr val="bg1"/>
                </a:solidFill>
                <a:cs typeface="+mn-ea"/>
                <a:sym typeface="+mn-lt"/>
              </a:endParaRPr>
            </a:p>
          </p:txBody>
        </p:sp>
        <p:sp>
          <p:nvSpPr>
            <p:cNvPr id="30" name="文本框 29"/>
            <p:cNvSpPr txBox="1"/>
            <p:nvPr/>
          </p:nvSpPr>
          <p:spPr>
            <a:xfrm>
              <a:off x="6810460" y="4499540"/>
              <a:ext cx="4970583"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a:t>
              </a:r>
            </a:p>
          </p:txBody>
        </p:sp>
      </p:grpSp>
      <p:grpSp>
        <p:nvGrpSpPr>
          <p:cNvPr id="31" name="组合 30"/>
          <p:cNvGrpSpPr/>
          <p:nvPr/>
        </p:nvGrpSpPr>
        <p:grpSpPr>
          <a:xfrm>
            <a:off x="6176388" y="5313995"/>
            <a:ext cx="5624148" cy="652486"/>
            <a:chOff x="6176388" y="5313995"/>
            <a:chExt cx="5624148" cy="652486"/>
          </a:xfrm>
        </p:grpSpPr>
        <p:sp>
          <p:nvSpPr>
            <p:cNvPr id="32" name="椭圆 31"/>
            <p:cNvSpPr/>
            <p:nvPr/>
          </p:nvSpPr>
          <p:spPr>
            <a:xfrm>
              <a:off x="6176388" y="5371395"/>
              <a:ext cx="595086" cy="595086"/>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5" dirty="0">
                  <a:solidFill>
                    <a:schemeClr val="bg1"/>
                  </a:solidFill>
                  <a:cs typeface="+mn-ea"/>
                  <a:sym typeface="+mn-lt"/>
                </a:rPr>
                <a:t>5</a:t>
              </a:r>
              <a:endParaRPr lang="zh-CN" altLang="en-US" sz="2805" dirty="0">
                <a:solidFill>
                  <a:schemeClr val="bg1"/>
                </a:solidFill>
                <a:cs typeface="+mn-ea"/>
                <a:sym typeface="+mn-lt"/>
              </a:endParaRPr>
            </a:p>
          </p:txBody>
        </p:sp>
        <p:sp>
          <p:nvSpPr>
            <p:cNvPr id="33" name="文本框 32"/>
            <p:cNvSpPr txBox="1"/>
            <p:nvPr/>
          </p:nvSpPr>
          <p:spPr>
            <a:xfrm>
              <a:off x="6829953" y="5313995"/>
              <a:ext cx="4970583"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40000">
                                          <p:cBhvr additive="base">
                                            <p:cTn id="16"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40000">
                                      <p:stCondLst>
                                        <p:cond delay="250"/>
                                      </p:stCondLst>
                                      <p:childTnLst>
                                        <p:set>
                                          <p:cBhvr>
                                            <p:cTn id="19" dur="1" fill="hold">
                                              <p:stCondLst>
                                                <p:cond delay="0"/>
                                              </p:stCondLst>
                                            </p:cTn>
                                            <p:tgtEl>
                                              <p:spTgt spid="22"/>
                                            </p:tgtEl>
                                            <p:attrNameLst>
                                              <p:attrName>style.visibility</p:attrName>
                                            </p:attrNameLst>
                                          </p:cBhvr>
                                          <p:to>
                                            <p:strVal val="visible"/>
                                          </p:to>
                                        </p:set>
                                        <p:anim calcmode="lin" valueType="num" p14:bounceEnd="40000">
                                          <p:cBhvr additive="base">
                                            <p:cTn id="20"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0000">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14:bounceEnd="40000">
                                          <p:cBhvr additive="base">
                                            <p:cTn id="24"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750"/>
                                      </p:stCondLst>
                                      <p:childTnLst>
                                        <p:set>
                                          <p:cBhvr>
                                            <p:cTn id="27" dur="1" fill="hold">
                                              <p:stCondLst>
                                                <p:cond delay="0"/>
                                              </p:stCondLst>
                                            </p:cTn>
                                            <p:tgtEl>
                                              <p:spTgt spid="28"/>
                                            </p:tgtEl>
                                            <p:attrNameLst>
                                              <p:attrName>style.visibility</p:attrName>
                                            </p:attrNameLst>
                                          </p:cBhvr>
                                          <p:to>
                                            <p:strVal val="visible"/>
                                          </p:to>
                                        </p:set>
                                        <p:anim calcmode="lin" valueType="num" p14:bounceEnd="40000">
                                          <p:cBhvr additive="base">
                                            <p:cTn id="28"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40000">
                                      <p:stCondLst>
                                        <p:cond delay="1000"/>
                                      </p:stCondLst>
                                      <p:childTnLst>
                                        <p:set>
                                          <p:cBhvr>
                                            <p:cTn id="31" dur="1" fill="hold">
                                              <p:stCondLst>
                                                <p:cond delay="0"/>
                                              </p:stCondLst>
                                            </p:cTn>
                                            <p:tgtEl>
                                              <p:spTgt spid="31"/>
                                            </p:tgtEl>
                                            <p:attrNameLst>
                                              <p:attrName>style.visibility</p:attrName>
                                            </p:attrNameLst>
                                          </p:cBhvr>
                                          <p:to>
                                            <p:strVal val="visible"/>
                                          </p:to>
                                        </p:set>
                                        <p:anim calcmode="lin" valueType="num" p14:bounceEnd="40000">
                                          <p:cBhvr additive="base">
                                            <p:cTn id="32"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75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1+#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4"/>
          <p:cNvGrpSpPr>
            <a:grpSpLocks noChangeAspect="1"/>
          </p:cNvGrpSpPr>
          <p:nvPr/>
        </p:nvGrpSpPr>
        <p:grpSpPr bwMode="auto">
          <a:xfrm>
            <a:off x="0" y="2168472"/>
            <a:ext cx="4618419" cy="4689528"/>
            <a:chOff x="3668" y="2044"/>
            <a:chExt cx="2468" cy="2506"/>
          </a:xfrm>
          <a:solidFill>
            <a:schemeClr val="tx1">
              <a:lumMod val="75000"/>
              <a:lumOff val="25000"/>
            </a:schemeClr>
          </a:solidFill>
        </p:grpSpPr>
        <p:sp>
          <p:nvSpPr>
            <p:cNvPr id="3"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4"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5"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6"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solidFill>
                  <a:schemeClr val="tx1">
                    <a:lumMod val="75000"/>
                    <a:lumOff val="25000"/>
                  </a:schemeClr>
                </a:solidFill>
                <a:cs typeface="+mn-ea"/>
                <a:sym typeface="+mn-lt"/>
              </a:endParaRPr>
            </a:p>
          </p:txBody>
        </p:sp>
      </p:grpSp>
      <p:grpSp>
        <p:nvGrpSpPr>
          <p:cNvPr id="7" name="Group 292"/>
          <p:cNvGrpSpPr>
            <a:grpSpLocks noChangeAspect="1"/>
          </p:cNvGrpSpPr>
          <p:nvPr/>
        </p:nvGrpSpPr>
        <p:grpSpPr bwMode="auto">
          <a:xfrm>
            <a:off x="1874127" y="1823954"/>
            <a:ext cx="3184987" cy="3287908"/>
            <a:chOff x="6253" y="-20"/>
            <a:chExt cx="1702" cy="1757"/>
          </a:xfrm>
          <a:solidFill>
            <a:schemeClr val="accent1"/>
          </a:solidFill>
          <a:effectLst>
            <a:outerShdw blurRad="63500" algn="ctr" rotWithShape="0">
              <a:prstClr val="black">
                <a:alpha val="40000"/>
              </a:prstClr>
            </a:outerShdw>
          </a:effectLst>
        </p:grpSpPr>
        <p:sp>
          <p:nvSpPr>
            <p:cNvPr id="8"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9"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10"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11"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12"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13"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tx1">
                    <a:lumMod val="75000"/>
                    <a:lumOff val="25000"/>
                  </a:schemeClr>
                </a:solidFill>
                <a:cs typeface="+mn-ea"/>
                <a:sym typeface="+mn-lt"/>
              </a:endParaRPr>
            </a:p>
          </p:txBody>
        </p:sp>
        <p:sp>
          <p:nvSpPr>
            <p:cNvPr id="14"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sp>
        <p:nvSpPr>
          <p:cNvPr id="15" name="Freeform 29"/>
          <p:cNvSpPr>
            <a:spLocks noEditPoints="1"/>
          </p:cNvSpPr>
          <p:nvPr/>
        </p:nvSpPr>
        <p:spPr bwMode="auto">
          <a:xfrm>
            <a:off x="8085940" y="2535841"/>
            <a:ext cx="481013" cy="48101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2"/>
          </a:solidFill>
          <a:ln>
            <a:noFill/>
          </a:ln>
        </p:spPr>
        <p:txBody>
          <a:bodyPr/>
          <a:lstStyle/>
          <a:p>
            <a:pPr>
              <a:defRPr/>
            </a:pPr>
            <a:endParaRPr lang="id-ID" sz="2400">
              <a:solidFill>
                <a:schemeClr val="tx1">
                  <a:lumMod val="75000"/>
                  <a:lumOff val="25000"/>
                </a:schemeClr>
              </a:solidFill>
              <a:cs typeface="+mn-ea"/>
              <a:sym typeface="+mn-lt"/>
            </a:endParaRPr>
          </a:p>
        </p:txBody>
      </p:sp>
      <p:sp>
        <p:nvSpPr>
          <p:cNvPr id="16" name="Freeform 18"/>
          <p:cNvSpPr>
            <a:spLocks noEditPoints="1"/>
          </p:cNvSpPr>
          <p:nvPr/>
        </p:nvSpPr>
        <p:spPr bwMode="auto">
          <a:xfrm>
            <a:off x="9998877" y="2504091"/>
            <a:ext cx="496888"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accent3"/>
          </a:solidFill>
          <a:ln>
            <a:noFill/>
          </a:ln>
        </p:spPr>
        <p:txBody>
          <a:bodyPr/>
          <a:lstStyle/>
          <a:p>
            <a:pPr>
              <a:defRPr/>
            </a:pPr>
            <a:endParaRPr lang="id-ID" sz="2400">
              <a:solidFill>
                <a:schemeClr val="tx1">
                  <a:lumMod val="75000"/>
                  <a:lumOff val="25000"/>
                </a:schemeClr>
              </a:solidFill>
              <a:cs typeface="+mn-ea"/>
              <a:sym typeface="+mn-lt"/>
            </a:endParaRPr>
          </a:p>
        </p:txBody>
      </p:sp>
      <p:grpSp>
        <p:nvGrpSpPr>
          <p:cNvPr id="17" name="Group 49"/>
          <p:cNvGrpSpPr/>
          <p:nvPr/>
        </p:nvGrpSpPr>
        <p:grpSpPr bwMode="auto">
          <a:xfrm>
            <a:off x="8154447" y="4305901"/>
            <a:ext cx="481237" cy="482720"/>
            <a:chOff x="4198938" y="2905126"/>
            <a:chExt cx="481012" cy="482600"/>
          </a:xfrm>
          <a:solidFill>
            <a:schemeClr val="accent2"/>
          </a:solidFill>
        </p:grpSpPr>
        <p:sp>
          <p:nvSpPr>
            <p:cNvPr id="18"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chemeClr val="tx1">
                    <a:lumMod val="75000"/>
                    <a:lumOff val="25000"/>
                  </a:schemeClr>
                </a:solidFill>
                <a:cs typeface="+mn-ea"/>
                <a:sym typeface="+mn-lt"/>
              </a:endParaRPr>
            </a:p>
          </p:txBody>
        </p:sp>
        <p:sp>
          <p:nvSpPr>
            <p:cNvPr id="19"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chemeClr val="tx1">
                    <a:lumMod val="75000"/>
                    <a:lumOff val="25000"/>
                  </a:schemeClr>
                </a:solidFill>
                <a:cs typeface="+mn-ea"/>
                <a:sym typeface="+mn-lt"/>
              </a:endParaRPr>
            </a:p>
          </p:txBody>
        </p:sp>
        <p:sp>
          <p:nvSpPr>
            <p:cNvPr id="20"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chemeClr val="tx1">
                    <a:lumMod val="75000"/>
                    <a:lumOff val="25000"/>
                  </a:schemeClr>
                </a:solidFill>
                <a:cs typeface="+mn-ea"/>
                <a:sym typeface="+mn-lt"/>
              </a:endParaRPr>
            </a:p>
          </p:txBody>
        </p:sp>
      </p:grpSp>
      <p:grpSp>
        <p:nvGrpSpPr>
          <p:cNvPr id="21" name="Group 55"/>
          <p:cNvGrpSpPr/>
          <p:nvPr/>
        </p:nvGrpSpPr>
        <p:grpSpPr bwMode="auto">
          <a:xfrm>
            <a:off x="6054955" y="2581877"/>
            <a:ext cx="489180" cy="481223"/>
            <a:chOff x="7141104" y="1923522"/>
            <a:chExt cx="488950" cy="481013"/>
          </a:xfrm>
          <a:solidFill>
            <a:schemeClr val="accent1"/>
          </a:solidFill>
        </p:grpSpPr>
        <p:sp>
          <p:nvSpPr>
            <p:cNvPr id="22"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a:defRPr/>
              </a:pPr>
              <a:endParaRPr lang="id-ID" sz="2400">
                <a:solidFill>
                  <a:schemeClr val="tx1">
                    <a:lumMod val="75000"/>
                    <a:lumOff val="25000"/>
                  </a:schemeClr>
                </a:solidFill>
                <a:cs typeface="+mn-ea"/>
                <a:sym typeface="+mn-lt"/>
              </a:endParaRPr>
            </a:p>
          </p:txBody>
        </p:sp>
        <p:sp>
          <p:nvSpPr>
            <p:cNvPr id="23"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a:defRPr/>
              </a:pPr>
              <a:endParaRPr lang="id-ID" sz="2400">
                <a:solidFill>
                  <a:schemeClr val="tx1">
                    <a:lumMod val="75000"/>
                    <a:lumOff val="25000"/>
                  </a:schemeClr>
                </a:solidFill>
                <a:cs typeface="+mn-ea"/>
                <a:sym typeface="+mn-lt"/>
              </a:endParaRPr>
            </a:p>
          </p:txBody>
        </p:sp>
        <p:sp>
          <p:nvSpPr>
            <p:cNvPr id="24"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a:defRPr/>
              </a:pPr>
              <a:endParaRPr lang="id-ID" sz="2400">
                <a:solidFill>
                  <a:schemeClr val="tx1">
                    <a:lumMod val="75000"/>
                    <a:lumOff val="25000"/>
                  </a:schemeClr>
                </a:solidFill>
                <a:cs typeface="+mn-ea"/>
                <a:sym typeface="+mn-lt"/>
              </a:endParaRPr>
            </a:p>
          </p:txBody>
        </p:sp>
      </p:grpSp>
      <p:grpSp>
        <p:nvGrpSpPr>
          <p:cNvPr id="25" name="Group 61"/>
          <p:cNvGrpSpPr/>
          <p:nvPr/>
        </p:nvGrpSpPr>
        <p:grpSpPr bwMode="auto">
          <a:xfrm>
            <a:off x="6213481" y="4299553"/>
            <a:ext cx="330001" cy="559023"/>
            <a:chOff x="6271901" y="3849160"/>
            <a:chExt cx="330200" cy="482600"/>
          </a:xfrm>
          <a:solidFill>
            <a:schemeClr val="accent3"/>
          </a:solidFill>
        </p:grpSpPr>
        <p:sp>
          <p:nvSpPr>
            <p:cNvPr id="26"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chemeClr val="tx1">
                    <a:lumMod val="75000"/>
                    <a:lumOff val="25000"/>
                  </a:schemeClr>
                </a:solidFill>
                <a:cs typeface="+mn-ea"/>
                <a:sym typeface="+mn-lt"/>
              </a:endParaRPr>
            </a:p>
          </p:txBody>
        </p:sp>
        <p:sp>
          <p:nvSpPr>
            <p:cNvPr id="27"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chemeClr val="tx1">
                    <a:lumMod val="75000"/>
                    <a:lumOff val="25000"/>
                  </a:schemeClr>
                </a:solidFill>
                <a:cs typeface="+mn-ea"/>
                <a:sym typeface="+mn-lt"/>
              </a:endParaRPr>
            </a:p>
          </p:txBody>
        </p:sp>
      </p:grpSp>
      <p:sp>
        <p:nvSpPr>
          <p:cNvPr id="28" name="Freeform 107"/>
          <p:cNvSpPr>
            <a:spLocks noEditPoints="1"/>
          </p:cNvSpPr>
          <p:nvPr/>
        </p:nvSpPr>
        <p:spPr bwMode="auto">
          <a:xfrm>
            <a:off x="10127466" y="4234465"/>
            <a:ext cx="474663" cy="549275"/>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1"/>
          </a:solidFill>
          <a:ln>
            <a:noFill/>
          </a:ln>
        </p:spPr>
        <p:txBody>
          <a:bodyPr lIns="91440" tIns="45720" rIns="91440" bIns="45720"/>
          <a:lstStyle/>
          <a:p>
            <a:pPr>
              <a:defRPr/>
            </a:pPr>
            <a:endParaRPr lang="en-US" sz="2400">
              <a:solidFill>
                <a:schemeClr val="tx1">
                  <a:lumMod val="75000"/>
                  <a:lumOff val="25000"/>
                </a:schemeClr>
              </a:solidFill>
              <a:cs typeface="+mn-ea"/>
              <a:sym typeface="+mn-lt"/>
            </a:endParaRPr>
          </a:p>
        </p:txBody>
      </p:sp>
      <p:sp>
        <p:nvSpPr>
          <p:cNvPr id="29" name="TextBox 42"/>
          <p:cNvSpPr txBox="1"/>
          <p:nvPr/>
        </p:nvSpPr>
        <p:spPr>
          <a:xfrm>
            <a:off x="5501040" y="3143763"/>
            <a:ext cx="1677437" cy="749179"/>
          </a:xfrm>
          <a:prstGeom prst="rect">
            <a:avLst/>
          </a:prstGeom>
          <a:noFill/>
        </p:spPr>
        <p:txBody>
          <a:bodyPr wrap="square" rtlCol="0">
            <a:spAutoFit/>
          </a:bodyPr>
          <a:lstStyle/>
          <a:p>
            <a:r>
              <a:rPr lang="zh-CN" altLang="en-US" sz="1065" dirty="0">
                <a:solidFill>
                  <a:schemeClr val="tx1">
                    <a:lumMod val="75000"/>
                    <a:lumOff val="25000"/>
                  </a:schemeClr>
                </a:solidFill>
                <a:cs typeface="+mn-ea"/>
                <a:sym typeface="+mn-lt"/>
              </a:rPr>
              <a:t>添加标题此处添加标题此处添加标题此处添加标题添加标题此处添加标题此处添加标题</a:t>
            </a:r>
          </a:p>
        </p:txBody>
      </p:sp>
      <p:sp>
        <p:nvSpPr>
          <p:cNvPr id="30" name="TextBox 69"/>
          <p:cNvSpPr txBox="1"/>
          <p:nvPr/>
        </p:nvSpPr>
        <p:spPr>
          <a:xfrm>
            <a:off x="7513540" y="3143763"/>
            <a:ext cx="1677437" cy="749179"/>
          </a:xfrm>
          <a:prstGeom prst="rect">
            <a:avLst/>
          </a:prstGeom>
          <a:noFill/>
        </p:spPr>
        <p:txBody>
          <a:bodyPr wrap="square" rtlCol="0">
            <a:spAutoFit/>
          </a:bodyPr>
          <a:lstStyle/>
          <a:p>
            <a:r>
              <a:rPr lang="zh-CN" altLang="en-US" sz="1065" dirty="0">
                <a:solidFill>
                  <a:schemeClr val="tx1">
                    <a:lumMod val="75000"/>
                    <a:lumOff val="25000"/>
                  </a:schemeClr>
                </a:solidFill>
                <a:cs typeface="+mn-ea"/>
                <a:sym typeface="+mn-lt"/>
              </a:rPr>
              <a:t>添加标题此处添加标题此处添加标题此处添加标题添加标题此处添加标题此处添加标题</a:t>
            </a:r>
          </a:p>
        </p:txBody>
      </p:sp>
      <p:sp>
        <p:nvSpPr>
          <p:cNvPr id="31" name="TextBox 70"/>
          <p:cNvSpPr txBox="1"/>
          <p:nvPr/>
        </p:nvSpPr>
        <p:spPr>
          <a:xfrm>
            <a:off x="9411118" y="3143763"/>
            <a:ext cx="1677437" cy="749179"/>
          </a:xfrm>
          <a:prstGeom prst="rect">
            <a:avLst/>
          </a:prstGeom>
          <a:noFill/>
        </p:spPr>
        <p:txBody>
          <a:bodyPr wrap="square" rtlCol="0">
            <a:spAutoFit/>
          </a:bodyPr>
          <a:lstStyle/>
          <a:p>
            <a:r>
              <a:rPr lang="zh-CN" altLang="en-US" sz="1065" dirty="0">
                <a:solidFill>
                  <a:schemeClr val="tx1">
                    <a:lumMod val="75000"/>
                    <a:lumOff val="25000"/>
                  </a:schemeClr>
                </a:solidFill>
                <a:cs typeface="+mn-ea"/>
                <a:sym typeface="+mn-lt"/>
              </a:rPr>
              <a:t>添加标题此处添加标题此处添加标题此处添加标题添加标题此处添加标题此处添加标题</a:t>
            </a:r>
          </a:p>
        </p:txBody>
      </p:sp>
      <p:sp>
        <p:nvSpPr>
          <p:cNvPr id="32" name="TextBox 71"/>
          <p:cNvSpPr txBox="1"/>
          <p:nvPr/>
        </p:nvSpPr>
        <p:spPr>
          <a:xfrm>
            <a:off x="5501040" y="4948639"/>
            <a:ext cx="1677437" cy="749179"/>
          </a:xfrm>
          <a:prstGeom prst="rect">
            <a:avLst/>
          </a:prstGeom>
          <a:noFill/>
        </p:spPr>
        <p:txBody>
          <a:bodyPr wrap="square" rtlCol="0">
            <a:spAutoFit/>
          </a:bodyPr>
          <a:lstStyle/>
          <a:p>
            <a:r>
              <a:rPr lang="zh-CN" altLang="en-US" sz="1065" dirty="0">
                <a:solidFill>
                  <a:schemeClr val="tx1">
                    <a:lumMod val="75000"/>
                    <a:lumOff val="25000"/>
                  </a:schemeClr>
                </a:solidFill>
                <a:cs typeface="+mn-ea"/>
                <a:sym typeface="+mn-lt"/>
              </a:rPr>
              <a:t>添加标题此处添加标题此处添加标题此处添加标题添加标题此处添加标题此处添加标题</a:t>
            </a:r>
          </a:p>
        </p:txBody>
      </p:sp>
      <p:sp>
        <p:nvSpPr>
          <p:cNvPr id="33" name="TextBox 72"/>
          <p:cNvSpPr txBox="1"/>
          <p:nvPr/>
        </p:nvSpPr>
        <p:spPr>
          <a:xfrm>
            <a:off x="7513540" y="4948639"/>
            <a:ext cx="1677437" cy="749179"/>
          </a:xfrm>
          <a:prstGeom prst="rect">
            <a:avLst/>
          </a:prstGeom>
          <a:noFill/>
        </p:spPr>
        <p:txBody>
          <a:bodyPr wrap="square" rtlCol="0">
            <a:spAutoFit/>
          </a:bodyPr>
          <a:lstStyle/>
          <a:p>
            <a:r>
              <a:rPr lang="zh-CN" altLang="en-US" sz="1065" dirty="0">
                <a:solidFill>
                  <a:schemeClr val="tx1">
                    <a:lumMod val="75000"/>
                    <a:lumOff val="25000"/>
                  </a:schemeClr>
                </a:solidFill>
                <a:cs typeface="+mn-ea"/>
                <a:sym typeface="+mn-lt"/>
              </a:rPr>
              <a:t>添加标题此处添加标题此处添加标题此处添加标题添加标题此处添加标题此处添加标题</a:t>
            </a:r>
          </a:p>
        </p:txBody>
      </p:sp>
      <p:sp>
        <p:nvSpPr>
          <p:cNvPr id="34" name="TextBox 73"/>
          <p:cNvSpPr txBox="1"/>
          <p:nvPr/>
        </p:nvSpPr>
        <p:spPr>
          <a:xfrm>
            <a:off x="9411118" y="4948639"/>
            <a:ext cx="1677437" cy="749179"/>
          </a:xfrm>
          <a:prstGeom prst="rect">
            <a:avLst/>
          </a:prstGeom>
          <a:noFill/>
        </p:spPr>
        <p:txBody>
          <a:bodyPr wrap="square" rtlCol="0">
            <a:spAutoFit/>
          </a:bodyPr>
          <a:lstStyle/>
          <a:p>
            <a:r>
              <a:rPr lang="zh-CN" altLang="en-US" sz="1065" dirty="0">
                <a:solidFill>
                  <a:schemeClr val="tx1">
                    <a:lumMod val="75000"/>
                    <a:lumOff val="25000"/>
                  </a:schemeClr>
                </a:solidFill>
                <a:cs typeface="+mn-ea"/>
                <a:sym typeface="+mn-lt"/>
              </a:rPr>
              <a:t>添加标题此处添加标题此处添加标题此处添加标题添加标题此处添加标题此处添加标题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8" grpId="0" animBg="1"/>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194" y="2403636"/>
            <a:ext cx="1429926" cy="158044"/>
            <a:chOff x="3579813" y="2773363"/>
            <a:chExt cx="1508125" cy="166687"/>
          </a:xfrm>
          <a:solidFill>
            <a:schemeClr val="accent3"/>
          </a:solidFill>
        </p:grpSpPr>
        <p:sp>
          <p:nvSpPr>
            <p:cNvPr id="3" name="Freeform 6"/>
            <p:cNvSpPr>
              <a:spLocks noEditPoints="1"/>
            </p:cNvSpPr>
            <p:nvPr/>
          </p:nvSpPr>
          <p:spPr bwMode="auto">
            <a:xfrm>
              <a:off x="3579813" y="2773363"/>
              <a:ext cx="166688" cy="166687"/>
            </a:xfrm>
            <a:custGeom>
              <a:avLst/>
              <a:gdLst>
                <a:gd name="T0" fmla="*/ 43 w 105"/>
                <a:gd name="T1" fmla="*/ 9 h 105"/>
                <a:gd name="T2" fmla="*/ 29 w 105"/>
                <a:gd name="T3" fmla="*/ 16 h 105"/>
                <a:gd name="T4" fmla="*/ 16 w 105"/>
                <a:gd name="T5" fmla="*/ 29 h 105"/>
                <a:gd name="T6" fmla="*/ 12 w 105"/>
                <a:gd name="T7" fmla="*/ 37 h 105"/>
                <a:gd name="T8" fmla="*/ 9 w 105"/>
                <a:gd name="T9" fmla="*/ 52 h 105"/>
                <a:gd name="T10" fmla="*/ 12 w 105"/>
                <a:gd name="T11" fmla="*/ 68 h 105"/>
                <a:gd name="T12" fmla="*/ 22 w 105"/>
                <a:gd name="T13" fmla="*/ 83 h 105"/>
                <a:gd name="T14" fmla="*/ 43 w 105"/>
                <a:gd name="T15" fmla="*/ 95 h 105"/>
                <a:gd name="T16" fmla="*/ 63 w 105"/>
                <a:gd name="T17" fmla="*/ 95 h 105"/>
                <a:gd name="T18" fmla="*/ 77 w 105"/>
                <a:gd name="T19" fmla="*/ 89 h 105"/>
                <a:gd name="T20" fmla="*/ 95 w 105"/>
                <a:gd name="T21" fmla="*/ 69 h 105"/>
                <a:gd name="T22" fmla="*/ 97 w 105"/>
                <a:gd name="T23" fmla="*/ 52 h 105"/>
                <a:gd name="T24" fmla="*/ 95 w 105"/>
                <a:gd name="T25" fmla="*/ 36 h 105"/>
                <a:gd name="T26" fmla="*/ 77 w 105"/>
                <a:gd name="T27" fmla="*/ 16 h 105"/>
                <a:gd name="T28" fmla="*/ 68 w 105"/>
                <a:gd name="T29" fmla="*/ 12 h 105"/>
                <a:gd name="T30" fmla="*/ 53 w 105"/>
                <a:gd name="T31" fmla="*/ 8 h 105"/>
                <a:gd name="T32" fmla="*/ 63 w 105"/>
                <a:gd name="T33" fmla="*/ 1 h 105"/>
                <a:gd name="T34" fmla="*/ 75 w 105"/>
                <a:gd name="T35" fmla="*/ 5 h 105"/>
                <a:gd name="T36" fmla="*/ 90 w 105"/>
                <a:gd name="T37" fmla="*/ 15 h 105"/>
                <a:gd name="T38" fmla="*/ 102 w 105"/>
                <a:gd name="T39" fmla="*/ 33 h 105"/>
                <a:gd name="T40" fmla="*/ 105 w 105"/>
                <a:gd name="T41" fmla="*/ 52 h 105"/>
                <a:gd name="T42" fmla="*/ 102 w 105"/>
                <a:gd name="T43" fmla="*/ 71 h 105"/>
                <a:gd name="T44" fmla="*/ 90 w 105"/>
                <a:gd name="T45" fmla="*/ 90 h 105"/>
                <a:gd name="T46" fmla="*/ 75 w 105"/>
                <a:gd name="T47" fmla="*/ 101 h 105"/>
                <a:gd name="T48" fmla="*/ 63 w 105"/>
                <a:gd name="T49" fmla="*/ 104 h 105"/>
                <a:gd name="T50" fmla="*/ 43 w 105"/>
                <a:gd name="T51" fmla="*/ 104 h 105"/>
                <a:gd name="T52" fmla="*/ 30 w 105"/>
                <a:gd name="T53" fmla="*/ 101 h 105"/>
                <a:gd name="T54" fmla="*/ 10 w 105"/>
                <a:gd name="T55" fmla="*/ 82 h 105"/>
                <a:gd name="T56" fmla="*/ 1 w 105"/>
                <a:gd name="T57" fmla="*/ 62 h 105"/>
                <a:gd name="T58" fmla="*/ 0 w 105"/>
                <a:gd name="T59" fmla="*/ 52 h 105"/>
                <a:gd name="T60" fmla="*/ 4 w 105"/>
                <a:gd name="T61" fmla="*/ 33 h 105"/>
                <a:gd name="T62" fmla="*/ 10 w 105"/>
                <a:gd name="T63" fmla="*/ 23 h 105"/>
                <a:gd name="T64" fmla="*/ 23 w 105"/>
                <a:gd name="T65" fmla="*/ 9 h 105"/>
                <a:gd name="T66" fmla="*/ 43 w 105"/>
                <a:gd name="T6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05">
                  <a:moveTo>
                    <a:pt x="53" y="8"/>
                  </a:moveTo>
                  <a:lnTo>
                    <a:pt x="43" y="9"/>
                  </a:lnTo>
                  <a:lnTo>
                    <a:pt x="37" y="12"/>
                  </a:lnTo>
                  <a:lnTo>
                    <a:pt x="29" y="16"/>
                  </a:lnTo>
                  <a:lnTo>
                    <a:pt x="22" y="21"/>
                  </a:lnTo>
                  <a:lnTo>
                    <a:pt x="16" y="29"/>
                  </a:lnTo>
                  <a:lnTo>
                    <a:pt x="12" y="37"/>
                  </a:lnTo>
                  <a:lnTo>
                    <a:pt x="12" y="37"/>
                  </a:lnTo>
                  <a:lnTo>
                    <a:pt x="10" y="42"/>
                  </a:lnTo>
                  <a:lnTo>
                    <a:pt x="9" y="52"/>
                  </a:lnTo>
                  <a:lnTo>
                    <a:pt x="10" y="62"/>
                  </a:lnTo>
                  <a:lnTo>
                    <a:pt x="12" y="68"/>
                  </a:lnTo>
                  <a:lnTo>
                    <a:pt x="16" y="76"/>
                  </a:lnTo>
                  <a:lnTo>
                    <a:pt x="22" y="83"/>
                  </a:lnTo>
                  <a:lnTo>
                    <a:pt x="36" y="94"/>
                  </a:lnTo>
                  <a:lnTo>
                    <a:pt x="43" y="95"/>
                  </a:lnTo>
                  <a:lnTo>
                    <a:pt x="53" y="96"/>
                  </a:lnTo>
                  <a:lnTo>
                    <a:pt x="63" y="95"/>
                  </a:lnTo>
                  <a:lnTo>
                    <a:pt x="70" y="94"/>
                  </a:lnTo>
                  <a:lnTo>
                    <a:pt x="77" y="89"/>
                  </a:lnTo>
                  <a:lnTo>
                    <a:pt x="84" y="83"/>
                  </a:lnTo>
                  <a:lnTo>
                    <a:pt x="95" y="69"/>
                  </a:lnTo>
                  <a:lnTo>
                    <a:pt x="96" y="62"/>
                  </a:lnTo>
                  <a:lnTo>
                    <a:pt x="97" y="52"/>
                  </a:lnTo>
                  <a:lnTo>
                    <a:pt x="96" y="42"/>
                  </a:lnTo>
                  <a:lnTo>
                    <a:pt x="95" y="36"/>
                  </a:lnTo>
                  <a:lnTo>
                    <a:pt x="84" y="21"/>
                  </a:lnTo>
                  <a:lnTo>
                    <a:pt x="77" y="16"/>
                  </a:lnTo>
                  <a:lnTo>
                    <a:pt x="68" y="12"/>
                  </a:lnTo>
                  <a:lnTo>
                    <a:pt x="68" y="12"/>
                  </a:lnTo>
                  <a:lnTo>
                    <a:pt x="63" y="9"/>
                  </a:lnTo>
                  <a:lnTo>
                    <a:pt x="53" y="8"/>
                  </a:lnTo>
                  <a:close/>
                  <a:moveTo>
                    <a:pt x="53" y="0"/>
                  </a:moveTo>
                  <a:lnTo>
                    <a:pt x="63" y="1"/>
                  </a:lnTo>
                  <a:lnTo>
                    <a:pt x="72" y="4"/>
                  </a:lnTo>
                  <a:lnTo>
                    <a:pt x="75" y="5"/>
                  </a:lnTo>
                  <a:lnTo>
                    <a:pt x="84" y="9"/>
                  </a:lnTo>
                  <a:lnTo>
                    <a:pt x="90" y="15"/>
                  </a:lnTo>
                  <a:lnTo>
                    <a:pt x="101" y="30"/>
                  </a:lnTo>
                  <a:lnTo>
                    <a:pt x="102" y="33"/>
                  </a:lnTo>
                  <a:lnTo>
                    <a:pt x="104" y="42"/>
                  </a:lnTo>
                  <a:lnTo>
                    <a:pt x="105" y="52"/>
                  </a:lnTo>
                  <a:lnTo>
                    <a:pt x="104" y="62"/>
                  </a:lnTo>
                  <a:lnTo>
                    <a:pt x="102" y="71"/>
                  </a:lnTo>
                  <a:lnTo>
                    <a:pt x="101" y="75"/>
                  </a:lnTo>
                  <a:lnTo>
                    <a:pt x="90" y="90"/>
                  </a:lnTo>
                  <a:lnTo>
                    <a:pt x="84" y="95"/>
                  </a:lnTo>
                  <a:lnTo>
                    <a:pt x="75" y="101"/>
                  </a:lnTo>
                  <a:lnTo>
                    <a:pt x="72" y="102"/>
                  </a:lnTo>
                  <a:lnTo>
                    <a:pt x="63" y="104"/>
                  </a:lnTo>
                  <a:lnTo>
                    <a:pt x="53" y="105"/>
                  </a:lnTo>
                  <a:lnTo>
                    <a:pt x="43" y="104"/>
                  </a:lnTo>
                  <a:lnTo>
                    <a:pt x="34" y="102"/>
                  </a:lnTo>
                  <a:lnTo>
                    <a:pt x="30" y="101"/>
                  </a:lnTo>
                  <a:lnTo>
                    <a:pt x="15" y="90"/>
                  </a:lnTo>
                  <a:lnTo>
                    <a:pt x="10" y="82"/>
                  </a:lnTo>
                  <a:lnTo>
                    <a:pt x="5" y="75"/>
                  </a:lnTo>
                  <a:lnTo>
                    <a:pt x="1" y="62"/>
                  </a:lnTo>
                  <a:lnTo>
                    <a:pt x="0" y="52"/>
                  </a:lnTo>
                  <a:lnTo>
                    <a:pt x="0" y="52"/>
                  </a:lnTo>
                  <a:lnTo>
                    <a:pt x="1" y="42"/>
                  </a:lnTo>
                  <a:lnTo>
                    <a:pt x="4" y="33"/>
                  </a:lnTo>
                  <a:lnTo>
                    <a:pt x="5" y="30"/>
                  </a:lnTo>
                  <a:lnTo>
                    <a:pt x="10" y="23"/>
                  </a:lnTo>
                  <a:lnTo>
                    <a:pt x="15" y="15"/>
                  </a:lnTo>
                  <a:lnTo>
                    <a:pt x="23" y="9"/>
                  </a:lnTo>
                  <a:lnTo>
                    <a:pt x="30" y="5"/>
                  </a:lnTo>
                  <a:lnTo>
                    <a:pt x="43" y="1"/>
                  </a:lnTo>
                  <a:lnTo>
                    <a:pt x="53" y="0"/>
                  </a:lnTo>
                  <a:close/>
                </a:path>
              </a:pathLst>
            </a:custGeom>
            <a:grpFill/>
            <a:ln w="0">
              <a:solidFill>
                <a:schemeClr val="accent3"/>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4" name="Freeform 7"/>
            <p:cNvSpPr/>
            <p:nvPr/>
          </p:nvSpPr>
          <p:spPr bwMode="auto">
            <a:xfrm>
              <a:off x="3622675" y="2816225"/>
              <a:ext cx="80963" cy="79375"/>
            </a:xfrm>
            <a:custGeom>
              <a:avLst/>
              <a:gdLst>
                <a:gd name="T0" fmla="*/ 26 w 51"/>
                <a:gd name="T1" fmla="*/ 0 h 50"/>
                <a:gd name="T2" fmla="*/ 36 w 51"/>
                <a:gd name="T3" fmla="*/ 2 h 50"/>
                <a:gd name="T4" fmla="*/ 44 w 51"/>
                <a:gd name="T5" fmla="*/ 7 h 50"/>
                <a:gd name="T6" fmla="*/ 49 w 51"/>
                <a:gd name="T7" fmla="*/ 15 h 50"/>
                <a:gd name="T8" fmla="*/ 51 w 51"/>
                <a:gd name="T9" fmla="*/ 25 h 50"/>
                <a:gd name="T10" fmla="*/ 49 w 51"/>
                <a:gd name="T11" fmla="*/ 35 h 50"/>
                <a:gd name="T12" fmla="*/ 44 w 51"/>
                <a:gd name="T13" fmla="*/ 43 h 50"/>
                <a:gd name="T14" fmla="*/ 36 w 51"/>
                <a:gd name="T15" fmla="*/ 49 h 50"/>
                <a:gd name="T16" fmla="*/ 26 w 51"/>
                <a:gd name="T17" fmla="*/ 50 h 50"/>
                <a:gd name="T18" fmla="*/ 16 w 51"/>
                <a:gd name="T19" fmla="*/ 49 h 50"/>
                <a:gd name="T20" fmla="*/ 8 w 51"/>
                <a:gd name="T21" fmla="*/ 43 h 50"/>
                <a:gd name="T22" fmla="*/ 2 w 51"/>
                <a:gd name="T23" fmla="*/ 35 h 50"/>
                <a:gd name="T24" fmla="*/ 0 w 51"/>
                <a:gd name="T25" fmla="*/ 25 h 50"/>
                <a:gd name="T26" fmla="*/ 2 w 51"/>
                <a:gd name="T27" fmla="*/ 15 h 50"/>
                <a:gd name="T28" fmla="*/ 8 w 51"/>
                <a:gd name="T29" fmla="*/ 7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7"/>
                  </a:lnTo>
                  <a:lnTo>
                    <a:pt x="49" y="15"/>
                  </a:lnTo>
                  <a:lnTo>
                    <a:pt x="51" y="25"/>
                  </a:lnTo>
                  <a:lnTo>
                    <a:pt x="49" y="35"/>
                  </a:lnTo>
                  <a:lnTo>
                    <a:pt x="44" y="43"/>
                  </a:lnTo>
                  <a:lnTo>
                    <a:pt x="36" y="49"/>
                  </a:lnTo>
                  <a:lnTo>
                    <a:pt x="26" y="50"/>
                  </a:lnTo>
                  <a:lnTo>
                    <a:pt x="16" y="49"/>
                  </a:lnTo>
                  <a:lnTo>
                    <a:pt x="8" y="43"/>
                  </a:lnTo>
                  <a:lnTo>
                    <a:pt x="2" y="35"/>
                  </a:lnTo>
                  <a:lnTo>
                    <a:pt x="0" y="25"/>
                  </a:lnTo>
                  <a:lnTo>
                    <a:pt x="2" y="15"/>
                  </a:lnTo>
                  <a:lnTo>
                    <a:pt x="8" y="7"/>
                  </a:lnTo>
                  <a:lnTo>
                    <a:pt x="16" y="2"/>
                  </a:lnTo>
                  <a:lnTo>
                    <a:pt x="26" y="0"/>
                  </a:lnTo>
                  <a:close/>
                </a:path>
              </a:pathLst>
            </a:custGeom>
            <a:grpFill/>
            <a:ln w="0">
              <a:solidFill>
                <a:schemeClr val="accent3"/>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5" name="Rectangle 8"/>
            <p:cNvSpPr>
              <a:spLocks noChangeArrowheads="1"/>
            </p:cNvSpPr>
            <p:nvPr/>
          </p:nvSpPr>
          <p:spPr bwMode="auto">
            <a:xfrm>
              <a:off x="3740150" y="2849563"/>
              <a:ext cx="14288" cy="12700"/>
            </a:xfrm>
            <a:prstGeom prst="rect">
              <a:avLst/>
            </a:prstGeom>
            <a:grpFill/>
            <a:ln w="0">
              <a:solidFill>
                <a:schemeClr val="accent3"/>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6" name="Freeform 9"/>
            <p:cNvSpPr>
              <a:spLocks noEditPoints="1"/>
            </p:cNvSpPr>
            <p:nvPr/>
          </p:nvSpPr>
          <p:spPr bwMode="auto">
            <a:xfrm>
              <a:off x="3781425" y="2849563"/>
              <a:ext cx="1265238" cy="12700"/>
            </a:xfrm>
            <a:custGeom>
              <a:avLst/>
              <a:gdLst>
                <a:gd name="T0" fmla="*/ 797 w 797"/>
                <a:gd name="T1" fmla="*/ 0 h 8"/>
                <a:gd name="T2" fmla="*/ 780 w 797"/>
                <a:gd name="T3" fmla="*/ 8 h 8"/>
                <a:gd name="T4" fmla="*/ 746 w 797"/>
                <a:gd name="T5" fmla="*/ 0 h 8"/>
                <a:gd name="T6" fmla="*/ 764 w 797"/>
                <a:gd name="T7" fmla="*/ 8 h 8"/>
                <a:gd name="T8" fmla="*/ 746 w 797"/>
                <a:gd name="T9" fmla="*/ 0 h 8"/>
                <a:gd name="T10" fmla="*/ 730 w 797"/>
                <a:gd name="T11" fmla="*/ 0 h 8"/>
                <a:gd name="T12" fmla="*/ 713 w 797"/>
                <a:gd name="T13" fmla="*/ 8 h 8"/>
                <a:gd name="T14" fmla="*/ 679 w 797"/>
                <a:gd name="T15" fmla="*/ 0 h 8"/>
                <a:gd name="T16" fmla="*/ 695 w 797"/>
                <a:gd name="T17" fmla="*/ 8 h 8"/>
                <a:gd name="T18" fmla="*/ 679 w 797"/>
                <a:gd name="T19" fmla="*/ 0 h 8"/>
                <a:gd name="T20" fmla="*/ 661 w 797"/>
                <a:gd name="T21" fmla="*/ 0 h 8"/>
                <a:gd name="T22" fmla="*/ 645 w 797"/>
                <a:gd name="T23" fmla="*/ 8 h 8"/>
                <a:gd name="T24" fmla="*/ 610 w 797"/>
                <a:gd name="T25" fmla="*/ 0 h 8"/>
                <a:gd name="T26" fmla="*/ 628 w 797"/>
                <a:gd name="T27" fmla="*/ 8 h 8"/>
                <a:gd name="T28" fmla="*/ 610 w 797"/>
                <a:gd name="T29" fmla="*/ 0 h 8"/>
                <a:gd name="T30" fmla="*/ 594 w 797"/>
                <a:gd name="T31" fmla="*/ 0 h 8"/>
                <a:gd name="T32" fmla="*/ 577 w 797"/>
                <a:gd name="T33" fmla="*/ 8 h 8"/>
                <a:gd name="T34" fmla="*/ 543 w 797"/>
                <a:gd name="T35" fmla="*/ 0 h 8"/>
                <a:gd name="T36" fmla="*/ 560 w 797"/>
                <a:gd name="T37" fmla="*/ 8 h 8"/>
                <a:gd name="T38" fmla="*/ 543 w 797"/>
                <a:gd name="T39" fmla="*/ 0 h 8"/>
                <a:gd name="T40" fmla="*/ 527 w 797"/>
                <a:gd name="T41" fmla="*/ 0 h 8"/>
                <a:gd name="T42" fmla="*/ 509 w 797"/>
                <a:gd name="T43" fmla="*/ 8 h 8"/>
                <a:gd name="T44" fmla="*/ 475 w 797"/>
                <a:gd name="T45" fmla="*/ 0 h 8"/>
                <a:gd name="T46" fmla="*/ 492 w 797"/>
                <a:gd name="T47" fmla="*/ 8 h 8"/>
                <a:gd name="T48" fmla="*/ 475 w 797"/>
                <a:gd name="T49" fmla="*/ 0 h 8"/>
                <a:gd name="T50" fmla="*/ 458 w 797"/>
                <a:gd name="T51" fmla="*/ 0 h 8"/>
                <a:gd name="T52" fmla="*/ 442 w 797"/>
                <a:gd name="T53" fmla="*/ 8 h 8"/>
                <a:gd name="T54" fmla="*/ 407 w 797"/>
                <a:gd name="T55" fmla="*/ 0 h 8"/>
                <a:gd name="T56" fmla="*/ 424 w 797"/>
                <a:gd name="T57" fmla="*/ 8 h 8"/>
                <a:gd name="T58" fmla="*/ 407 w 797"/>
                <a:gd name="T59" fmla="*/ 0 h 8"/>
                <a:gd name="T60" fmla="*/ 391 w 797"/>
                <a:gd name="T61" fmla="*/ 0 h 8"/>
                <a:gd name="T62" fmla="*/ 373 w 797"/>
                <a:gd name="T63" fmla="*/ 8 h 8"/>
                <a:gd name="T64" fmla="*/ 339 w 797"/>
                <a:gd name="T65" fmla="*/ 0 h 8"/>
                <a:gd name="T66" fmla="*/ 357 w 797"/>
                <a:gd name="T67" fmla="*/ 8 h 8"/>
                <a:gd name="T68" fmla="*/ 339 w 797"/>
                <a:gd name="T69" fmla="*/ 0 h 8"/>
                <a:gd name="T70" fmla="*/ 322 w 797"/>
                <a:gd name="T71" fmla="*/ 0 h 8"/>
                <a:gd name="T72" fmla="*/ 306 w 797"/>
                <a:gd name="T73" fmla="*/ 8 h 8"/>
                <a:gd name="T74" fmla="*/ 272 w 797"/>
                <a:gd name="T75" fmla="*/ 0 h 8"/>
                <a:gd name="T76" fmla="*/ 288 w 797"/>
                <a:gd name="T77" fmla="*/ 8 h 8"/>
                <a:gd name="T78" fmla="*/ 272 w 797"/>
                <a:gd name="T79" fmla="*/ 0 h 8"/>
                <a:gd name="T80" fmla="*/ 255 w 797"/>
                <a:gd name="T81" fmla="*/ 0 h 8"/>
                <a:gd name="T82" fmla="*/ 237 w 797"/>
                <a:gd name="T83" fmla="*/ 8 h 8"/>
                <a:gd name="T84" fmla="*/ 204 w 797"/>
                <a:gd name="T85" fmla="*/ 0 h 8"/>
                <a:gd name="T86" fmla="*/ 221 w 797"/>
                <a:gd name="T87" fmla="*/ 8 h 8"/>
                <a:gd name="T88" fmla="*/ 204 w 797"/>
                <a:gd name="T89" fmla="*/ 0 h 8"/>
                <a:gd name="T90" fmla="*/ 187 w 797"/>
                <a:gd name="T91" fmla="*/ 0 h 8"/>
                <a:gd name="T92" fmla="*/ 170 w 797"/>
                <a:gd name="T93" fmla="*/ 8 h 8"/>
                <a:gd name="T94" fmla="*/ 136 w 797"/>
                <a:gd name="T95" fmla="*/ 0 h 8"/>
                <a:gd name="T96" fmla="*/ 152 w 797"/>
                <a:gd name="T97" fmla="*/ 8 h 8"/>
                <a:gd name="T98" fmla="*/ 136 w 797"/>
                <a:gd name="T99" fmla="*/ 0 h 8"/>
                <a:gd name="T100" fmla="*/ 119 w 797"/>
                <a:gd name="T101" fmla="*/ 0 h 8"/>
                <a:gd name="T102" fmla="*/ 102 w 797"/>
                <a:gd name="T103" fmla="*/ 8 h 8"/>
                <a:gd name="T104" fmla="*/ 68 w 797"/>
                <a:gd name="T105" fmla="*/ 0 h 8"/>
                <a:gd name="T106" fmla="*/ 85 w 797"/>
                <a:gd name="T107" fmla="*/ 8 h 8"/>
                <a:gd name="T108" fmla="*/ 68 w 797"/>
                <a:gd name="T109" fmla="*/ 0 h 8"/>
                <a:gd name="T110" fmla="*/ 51 w 797"/>
                <a:gd name="T111" fmla="*/ 0 h 8"/>
                <a:gd name="T112" fmla="*/ 34 w 797"/>
                <a:gd name="T113" fmla="*/ 8 h 8"/>
                <a:gd name="T114" fmla="*/ 0 w 797"/>
                <a:gd name="T115" fmla="*/ 0 h 8"/>
                <a:gd name="T116" fmla="*/ 18 w 797"/>
                <a:gd name="T117" fmla="*/ 8 h 8"/>
                <a:gd name="T118" fmla="*/ 0 w 797"/>
                <a:gd name="T1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8">
                  <a:moveTo>
                    <a:pt x="780" y="0"/>
                  </a:moveTo>
                  <a:lnTo>
                    <a:pt x="797" y="0"/>
                  </a:lnTo>
                  <a:lnTo>
                    <a:pt x="797" y="8"/>
                  </a:lnTo>
                  <a:lnTo>
                    <a:pt x="780" y="8"/>
                  </a:lnTo>
                  <a:lnTo>
                    <a:pt x="780" y="0"/>
                  </a:lnTo>
                  <a:close/>
                  <a:moveTo>
                    <a:pt x="746" y="0"/>
                  </a:moveTo>
                  <a:lnTo>
                    <a:pt x="764" y="0"/>
                  </a:lnTo>
                  <a:lnTo>
                    <a:pt x="764" y="8"/>
                  </a:lnTo>
                  <a:lnTo>
                    <a:pt x="746" y="8"/>
                  </a:lnTo>
                  <a:lnTo>
                    <a:pt x="746" y="0"/>
                  </a:lnTo>
                  <a:close/>
                  <a:moveTo>
                    <a:pt x="713" y="0"/>
                  </a:moveTo>
                  <a:lnTo>
                    <a:pt x="730" y="0"/>
                  </a:lnTo>
                  <a:lnTo>
                    <a:pt x="730" y="8"/>
                  </a:lnTo>
                  <a:lnTo>
                    <a:pt x="713" y="8"/>
                  </a:lnTo>
                  <a:lnTo>
                    <a:pt x="713" y="0"/>
                  </a:lnTo>
                  <a:close/>
                  <a:moveTo>
                    <a:pt x="679" y="0"/>
                  </a:moveTo>
                  <a:lnTo>
                    <a:pt x="695" y="0"/>
                  </a:lnTo>
                  <a:lnTo>
                    <a:pt x="695" y="8"/>
                  </a:lnTo>
                  <a:lnTo>
                    <a:pt x="679" y="8"/>
                  </a:lnTo>
                  <a:lnTo>
                    <a:pt x="679" y="0"/>
                  </a:lnTo>
                  <a:close/>
                  <a:moveTo>
                    <a:pt x="645" y="0"/>
                  </a:moveTo>
                  <a:lnTo>
                    <a:pt x="661" y="0"/>
                  </a:lnTo>
                  <a:lnTo>
                    <a:pt x="661" y="8"/>
                  </a:lnTo>
                  <a:lnTo>
                    <a:pt x="645" y="8"/>
                  </a:lnTo>
                  <a:lnTo>
                    <a:pt x="645" y="0"/>
                  </a:lnTo>
                  <a:close/>
                  <a:moveTo>
                    <a:pt x="610" y="0"/>
                  </a:moveTo>
                  <a:lnTo>
                    <a:pt x="628" y="0"/>
                  </a:lnTo>
                  <a:lnTo>
                    <a:pt x="628" y="8"/>
                  </a:lnTo>
                  <a:lnTo>
                    <a:pt x="610" y="8"/>
                  </a:lnTo>
                  <a:lnTo>
                    <a:pt x="610" y="0"/>
                  </a:lnTo>
                  <a:close/>
                  <a:moveTo>
                    <a:pt x="577" y="0"/>
                  </a:moveTo>
                  <a:lnTo>
                    <a:pt x="594" y="0"/>
                  </a:lnTo>
                  <a:lnTo>
                    <a:pt x="594" y="8"/>
                  </a:lnTo>
                  <a:lnTo>
                    <a:pt x="577" y="8"/>
                  </a:lnTo>
                  <a:lnTo>
                    <a:pt x="577" y="0"/>
                  </a:lnTo>
                  <a:close/>
                  <a:moveTo>
                    <a:pt x="543" y="0"/>
                  </a:moveTo>
                  <a:lnTo>
                    <a:pt x="560" y="0"/>
                  </a:lnTo>
                  <a:lnTo>
                    <a:pt x="560" y="8"/>
                  </a:lnTo>
                  <a:lnTo>
                    <a:pt x="543" y="8"/>
                  </a:lnTo>
                  <a:lnTo>
                    <a:pt x="543" y="0"/>
                  </a:lnTo>
                  <a:close/>
                  <a:moveTo>
                    <a:pt x="509" y="0"/>
                  </a:moveTo>
                  <a:lnTo>
                    <a:pt x="527" y="0"/>
                  </a:lnTo>
                  <a:lnTo>
                    <a:pt x="527" y="8"/>
                  </a:lnTo>
                  <a:lnTo>
                    <a:pt x="509" y="8"/>
                  </a:lnTo>
                  <a:lnTo>
                    <a:pt x="509" y="0"/>
                  </a:lnTo>
                  <a:close/>
                  <a:moveTo>
                    <a:pt x="475" y="0"/>
                  </a:moveTo>
                  <a:lnTo>
                    <a:pt x="492" y="0"/>
                  </a:lnTo>
                  <a:lnTo>
                    <a:pt x="492" y="8"/>
                  </a:lnTo>
                  <a:lnTo>
                    <a:pt x="475" y="8"/>
                  </a:lnTo>
                  <a:lnTo>
                    <a:pt x="475" y="0"/>
                  </a:lnTo>
                  <a:close/>
                  <a:moveTo>
                    <a:pt x="442" y="0"/>
                  </a:moveTo>
                  <a:lnTo>
                    <a:pt x="458" y="0"/>
                  </a:lnTo>
                  <a:lnTo>
                    <a:pt x="458" y="8"/>
                  </a:lnTo>
                  <a:lnTo>
                    <a:pt x="442" y="8"/>
                  </a:lnTo>
                  <a:lnTo>
                    <a:pt x="442" y="0"/>
                  </a:lnTo>
                  <a:close/>
                  <a:moveTo>
                    <a:pt x="407" y="0"/>
                  </a:moveTo>
                  <a:lnTo>
                    <a:pt x="424" y="0"/>
                  </a:lnTo>
                  <a:lnTo>
                    <a:pt x="424" y="8"/>
                  </a:lnTo>
                  <a:lnTo>
                    <a:pt x="407" y="8"/>
                  </a:lnTo>
                  <a:lnTo>
                    <a:pt x="407" y="0"/>
                  </a:lnTo>
                  <a:close/>
                  <a:moveTo>
                    <a:pt x="373" y="0"/>
                  </a:moveTo>
                  <a:lnTo>
                    <a:pt x="391" y="0"/>
                  </a:lnTo>
                  <a:lnTo>
                    <a:pt x="391" y="8"/>
                  </a:lnTo>
                  <a:lnTo>
                    <a:pt x="373" y="8"/>
                  </a:lnTo>
                  <a:lnTo>
                    <a:pt x="373" y="0"/>
                  </a:lnTo>
                  <a:close/>
                  <a:moveTo>
                    <a:pt x="339" y="0"/>
                  </a:moveTo>
                  <a:lnTo>
                    <a:pt x="357" y="0"/>
                  </a:lnTo>
                  <a:lnTo>
                    <a:pt x="357" y="8"/>
                  </a:lnTo>
                  <a:lnTo>
                    <a:pt x="339" y="8"/>
                  </a:lnTo>
                  <a:lnTo>
                    <a:pt x="339" y="0"/>
                  </a:lnTo>
                  <a:close/>
                  <a:moveTo>
                    <a:pt x="306" y="0"/>
                  </a:moveTo>
                  <a:lnTo>
                    <a:pt x="322" y="0"/>
                  </a:lnTo>
                  <a:lnTo>
                    <a:pt x="322" y="8"/>
                  </a:lnTo>
                  <a:lnTo>
                    <a:pt x="306" y="8"/>
                  </a:lnTo>
                  <a:lnTo>
                    <a:pt x="306" y="0"/>
                  </a:lnTo>
                  <a:close/>
                  <a:moveTo>
                    <a:pt x="272" y="0"/>
                  </a:moveTo>
                  <a:lnTo>
                    <a:pt x="288" y="0"/>
                  </a:lnTo>
                  <a:lnTo>
                    <a:pt x="288" y="8"/>
                  </a:lnTo>
                  <a:lnTo>
                    <a:pt x="272" y="8"/>
                  </a:lnTo>
                  <a:lnTo>
                    <a:pt x="272" y="0"/>
                  </a:lnTo>
                  <a:close/>
                  <a:moveTo>
                    <a:pt x="237" y="0"/>
                  </a:moveTo>
                  <a:lnTo>
                    <a:pt x="255" y="0"/>
                  </a:lnTo>
                  <a:lnTo>
                    <a:pt x="255" y="8"/>
                  </a:lnTo>
                  <a:lnTo>
                    <a:pt x="237" y="8"/>
                  </a:lnTo>
                  <a:lnTo>
                    <a:pt x="237" y="0"/>
                  </a:lnTo>
                  <a:close/>
                  <a:moveTo>
                    <a:pt x="204" y="0"/>
                  </a:moveTo>
                  <a:lnTo>
                    <a:pt x="221" y="0"/>
                  </a:lnTo>
                  <a:lnTo>
                    <a:pt x="221" y="8"/>
                  </a:lnTo>
                  <a:lnTo>
                    <a:pt x="204" y="8"/>
                  </a:lnTo>
                  <a:lnTo>
                    <a:pt x="204" y="0"/>
                  </a:lnTo>
                  <a:close/>
                  <a:moveTo>
                    <a:pt x="170" y="0"/>
                  </a:moveTo>
                  <a:lnTo>
                    <a:pt x="187" y="0"/>
                  </a:lnTo>
                  <a:lnTo>
                    <a:pt x="187" y="8"/>
                  </a:lnTo>
                  <a:lnTo>
                    <a:pt x="170" y="8"/>
                  </a:lnTo>
                  <a:lnTo>
                    <a:pt x="170" y="0"/>
                  </a:lnTo>
                  <a:close/>
                  <a:moveTo>
                    <a:pt x="136" y="0"/>
                  </a:moveTo>
                  <a:lnTo>
                    <a:pt x="152" y="0"/>
                  </a:lnTo>
                  <a:lnTo>
                    <a:pt x="152" y="8"/>
                  </a:lnTo>
                  <a:lnTo>
                    <a:pt x="136" y="8"/>
                  </a:lnTo>
                  <a:lnTo>
                    <a:pt x="136" y="0"/>
                  </a:lnTo>
                  <a:close/>
                  <a:moveTo>
                    <a:pt x="102" y="0"/>
                  </a:moveTo>
                  <a:lnTo>
                    <a:pt x="119" y="0"/>
                  </a:lnTo>
                  <a:lnTo>
                    <a:pt x="119" y="8"/>
                  </a:lnTo>
                  <a:lnTo>
                    <a:pt x="102" y="8"/>
                  </a:lnTo>
                  <a:lnTo>
                    <a:pt x="102" y="0"/>
                  </a:lnTo>
                  <a:close/>
                  <a:moveTo>
                    <a:pt x="68" y="0"/>
                  </a:moveTo>
                  <a:lnTo>
                    <a:pt x="85" y="0"/>
                  </a:lnTo>
                  <a:lnTo>
                    <a:pt x="85" y="8"/>
                  </a:lnTo>
                  <a:lnTo>
                    <a:pt x="68" y="8"/>
                  </a:lnTo>
                  <a:lnTo>
                    <a:pt x="68" y="0"/>
                  </a:lnTo>
                  <a:close/>
                  <a:moveTo>
                    <a:pt x="34" y="0"/>
                  </a:moveTo>
                  <a:lnTo>
                    <a:pt x="51" y="0"/>
                  </a:lnTo>
                  <a:lnTo>
                    <a:pt x="51" y="8"/>
                  </a:lnTo>
                  <a:lnTo>
                    <a:pt x="34" y="8"/>
                  </a:lnTo>
                  <a:lnTo>
                    <a:pt x="34" y="0"/>
                  </a:lnTo>
                  <a:close/>
                  <a:moveTo>
                    <a:pt x="0" y="0"/>
                  </a:moveTo>
                  <a:lnTo>
                    <a:pt x="18" y="0"/>
                  </a:lnTo>
                  <a:lnTo>
                    <a:pt x="18" y="8"/>
                  </a:lnTo>
                  <a:lnTo>
                    <a:pt x="0" y="8"/>
                  </a:lnTo>
                  <a:lnTo>
                    <a:pt x="0" y="0"/>
                  </a:lnTo>
                  <a:close/>
                </a:path>
              </a:pathLst>
            </a:custGeom>
            <a:grpFill/>
            <a:ln w="0">
              <a:solidFill>
                <a:schemeClr val="accent3"/>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7" name="Rectangle 10"/>
            <p:cNvSpPr>
              <a:spLocks noChangeArrowheads="1"/>
            </p:cNvSpPr>
            <p:nvPr/>
          </p:nvSpPr>
          <p:spPr bwMode="auto">
            <a:xfrm>
              <a:off x="5075238" y="2849563"/>
              <a:ext cx="12700" cy="12700"/>
            </a:xfrm>
            <a:prstGeom prst="rect">
              <a:avLst/>
            </a:prstGeom>
            <a:grpFill/>
            <a:ln w="0">
              <a:solidFill>
                <a:schemeClr val="accent3"/>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grpSp>
        <p:nvGrpSpPr>
          <p:cNvPr id="8" name="组合 7"/>
          <p:cNvGrpSpPr/>
          <p:nvPr/>
        </p:nvGrpSpPr>
        <p:grpSpPr>
          <a:xfrm>
            <a:off x="3394193" y="3669496"/>
            <a:ext cx="1390791" cy="161054"/>
            <a:chOff x="3579813" y="4108450"/>
            <a:chExt cx="1466850" cy="169862"/>
          </a:xfrm>
          <a:solidFill>
            <a:schemeClr val="accent2"/>
          </a:solidFill>
        </p:grpSpPr>
        <p:sp>
          <p:nvSpPr>
            <p:cNvPr id="9" name="Freeform 11"/>
            <p:cNvSpPr>
              <a:spLocks noEditPoints="1"/>
            </p:cNvSpPr>
            <p:nvPr/>
          </p:nvSpPr>
          <p:spPr bwMode="auto">
            <a:xfrm>
              <a:off x="3579813" y="4108450"/>
              <a:ext cx="166688" cy="169862"/>
            </a:xfrm>
            <a:custGeom>
              <a:avLst/>
              <a:gdLst>
                <a:gd name="T0" fmla="*/ 43 w 105"/>
                <a:gd name="T1" fmla="*/ 10 h 107"/>
                <a:gd name="T2" fmla="*/ 29 w 105"/>
                <a:gd name="T3" fmla="*/ 17 h 107"/>
                <a:gd name="T4" fmla="*/ 16 w 105"/>
                <a:gd name="T5" fmla="*/ 30 h 107"/>
                <a:gd name="T6" fmla="*/ 10 w 105"/>
                <a:gd name="T7" fmla="*/ 44 h 107"/>
                <a:gd name="T8" fmla="*/ 10 w 105"/>
                <a:gd name="T9" fmla="*/ 64 h 107"/>
                <a:gd name="T10" fmla="*/ 16 w 105"/>
                <a:gd name="T11" fmla="*/ 78 h 107"/>
                <a:gd name="T12" fmla="*/ 36 w 105"/>
                <a:gd name="T13" fmla="*/ 96 h 107"/>
                <a:gd name="T14" fmla="*/ 53 w 105"/>
                <a:gd name="T15" fmla="*/ 98 h 107"/>
                <a:gd name="T16" fmla="*/ 70 w 105"/>
                <a:gd name="T17" fmla="*/ 96 h 107"/>
                <a:gd name="T18" fmla="*/ 84 w 105"/>
                <a:gd name="T19" fmla="*/ 85 h 107"/>
                <a:gd name="T20" fmla="*/ 96 w 105"/>
                <a:gd name="T21" fmla="*/ 64 h 107"/>
                <a:gd name="T22" fmla="*/ 96 w 105"/>
                <a:gd name="T23" fmla="*/ 44 h 107"/>
                <a:gd name="T24" fmla="*/ 84 w 105"/>
                <a:gd name="T25" fmla="*/ 22 h 107"/>
                <a:gd name="T26" fmla="*/ 68 w 105"/>
                <a:gd name="T27" fmla="*/ 12 h 107"/>
                <a:gd name="T28" fmla="*/ 63 w 105"/>
                <a:gd name="T29" fmla="*/ 10 h 107"/>
                <a:gd name="T30" fmla="*/ 53 w 105"/>
                <a:gd name="T31" fmla="*/ 0 h 107"/>
                <a:gd name="T32" fmla="*/ 72 w 105"/>
                <a:gd name="T33" fmla="*/ 5 h 107"/>
                <a:gd name="T34" fmla="*/ 84 w 105"/>
                <a:gd name="T35" fmla="*/ 10 h 107"/>
                <a:gd name="T36" fmla="*/ 101 w 105"/>
                <a:gd name="T37" fmla="*/ 31 h 107"/>
                <a:gd name="T38" fmla="*/ 104 w 105"/>
                <a:gd name="T39" fmla="*/ 44 h 107"/>
                <a:gd name="T40" fmla="*/ 104 w 105"/>
                <a:gd name="T41" fmla="*/ 64 h 107"/>
                <a:gd name="T42" fmla="*/ 101 w 105"/>
                <a:gd name="T43" fmla="*/ 77 h 107"/>
                <a:gd name="T44" fmla="*/ 84 w 105"/>
                <a:gd name="T45" fmla="*/ 97 h 107"/>
                <a:gd name="T46" fmla="*/ 72 w 105"/>
                <a:gd name="T47" fmla="*/ 104 h 107"/>
                <a:gd name="T48" fmla="*/ 53 w 105"/>
                <a:gd name="T49" fmla="*/ 107 h 107"/>
                <a:gd name="T50" fmla="*/ 34 w 105"/>
                <a:gd name="T51" fmla="*/ 104 h 107"/>
                <a:gd name="T52" fmla="*/ 15 w 105"/>
                <a:gd name="T53" fmla="*/ 92 h 107"/>
                <a:gd name="T54" fmla="*/ 5 w 105"/>
                <a:gd name="T55" fmla="*/ 77 h 107"/>
                <a:gd name="T56" fmla="*/ 0 w 105"/>
                <a:gd name="T57" fmla="*/ 54 h 107"/>
                <a:gd name="T58" fmla="*/ 1 w 105"/>
                <a:gd name="T59" fmla="*/ 44 h 107"/>
                <a:gd name="T60" fmla="*/ 10 w 105"/>
                <a:gd name="T61" fmla="*/ 23 h 107"/>
                <a:gd name="T62" fmla="*/ 23 w 105"/>
                <a:gd name="T63" fmla="*/ 10 h 107"/>
                <a:gd name="T64" fmla="*/ 43 w 105"/>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7">
                  <a:moveTo>
                    <a:pt x="53" y="9"/>
                  </a:moveTo>
                  <a:lnTo>
                    <a:pt x="43" y="10"/>
                  </a:lnTo>
                  <a:lnTo>
                    <a:pt x="37" y="12"/>
                  </a:lnTo>
                  <a:lnTo>
                    <a:pt x="29" y="17"/>
                  </a:lnTo>
                  <a:lnTo>
                    <a:pt x="22" y="22"/>
                  </a:lnTo>
                  <a:lnTo>
                    <a:pt x="16" y="30"/>
                  </a:lnTo>
                  <a:lnTo>
                    <a:pt x="12" y="37"/>
                  </a:lnTo>
                  <a:lnTo>
                    <a:pt x="10" y="44"/>
                  </a:lnTo>
                  <a:lnTo>
                    <a:pt x="9" y="54"/>
                  </a:lnTo>
                  <a:lnTo>
                    <a:pt x="10" y="64"/>
                  </a:lnTo>
                  <a:lnTo>
                    <a:pt x="12" y="70"/>
                  </a:lnTo>
                  <a:lnTo>
                    <a:pt x="16" y="78"/>
                  </a:lnTo>
                  <a:lnTo>
                    <a:pt x="22" y="85"/>
                  </a:lnTo>
                  <a:lnTo>
                    <a:pt x="36" y="96"/>
                  </a:lnTo>
                  <a:lnTo>
                    <a:pt x="43" y="97"/>
                  </a:lnTo>
                  <a:lnTo>
                    <a:pt x="53" y="98"/>
                  </a:lnTo>
                  <a:lnTo>
                    <a:pt x="63" y="97"/>
                  </a:lnTo>
                  <a:lnTo>
                    <a:pt x="70" y="96"/>
                  </a:lnTo>
                  <a:lnTo>
                    <a:pt x="77" y="91"/>
                  </a:lnTo>
                  <a:lnTo>
                    <a:pt x="84" y="85"/>
                  </a:lnTo>
                  <a:lnTo>
                    <a:pt x="95" y="71"/>
                  </a:lnTo>
                  <a:lnTo>
                    <a:pt x="96" y="64"/>
                  </a:lnTo>
                  <a:lnTo>
                    <a:pt x="97" y="54"/>
                  </a:lnTo>
                  <a:lnTo>
                    <a:pt x="96" y="44"/>
                  </a:lnTo>
                  <a:lnTo>
                    <a:pt x="95" y="36"/>
                  </a:lnTo>
                  <a:lnTo>
                    <a:pt x="84" y="22"/>
                  </a:lnTo>
                  <a:lnTo>
                    <a:pt x="77" y="17"/>
                  </a:lnTo>
                  <a:lnTo>
                    <a:pt x="68" y="12"/>
                  </a:lnTo>
                  <a:lnTo>
                    <a:pt x="68" y="12"/>
                  </a:lnTo>
                  <a:lnTo>
                    <a:pt x="63" y="10"/>
                  </a:lnTo>
                  <a:lnTo>
                    <a:pt x="53" y="9"/>
                  </a:lnTo>
                  <a:close/>
                  <a:moveTo>
                    <a:pt x="53" y="0"/>
                  </a:moveTo>
                  <a:lnTo>
                    <a:pt x="63" y="2"/>
                  </a:lnTo>
                  <a:lnTo>
                    <a:pt x="72" y="5"/>
                  </a:lnTo>
                  <a:lnTo>
                    <a:pt x="75" y="6"/>
                  </a:lnTo>
                  <a:lnTo>
                    <a:pt x="84" y="10"/>
                  </a:lnTo>
                  <a:lnTo>
                    <a:pt x="90" y="16"/>
                  </a:lnTo>
                  <a:lnTo>
                    <a:pt x="101" y="31"/>
                  </a:lnTo>
                  <a:lnTo>
                    <a:pt x="102" y="34"/>
                  </a:lnTo>
                  <a:lnTo>
                    <a:pt x="104" y="44"/>
                  </a:lnTo>
                  <a:lnTo>
                    <a:pt x="105" y="54"/>
                  </a:lnTo>
                  <a:lnTo>
                    <a:pt x="104" y="64"/>
                  </a:lnTo>
                  <a:lnTo>
                    <a:pt x="102" y="73"/>
                  </a:lnTo>
                  <a:lnTo>
                    <a:pt x="101" y="77"/>
                  </a:lnTo>
                  <a:lnTo>
                    <a:pt x="90" y="92"/>
                  </a:lnTo>
                  <a:lnTo>
                    <a:pt x="84" y="97"/>
                  </a:lnTo>
                  <a:lnTo>
                    <a:pt x="75" y="103"/>
                  </a:lnTo>
                  <a:lnTo>
                    <a:pt x="72" y="104"/>
                  </a:lnTo>
                  <a:lnTo>
                    <a:pt x="63" y="106"/>
                  </a:lnTo>
                  <a:lnTo>
                    <a:pt x="53" y="107"/>
                  </a:lnTo>
                  <a:lnTo>
                    <a:pt x="43" y="106"/>
                  </a:lnTo>
                  <a:lnTo>
                    <a:pt x="34" y="104"/>
                  </a:lnTo>
                  <a:lnTo>
                    <a:pt x="30" y="103"/>
                  </a:lnTo>
                  <a:lnTo>
                    <a:pt x="15" y="92"/>
                  </a:lnTo>
                  <a:lnTo>
                    <a:pt x="10" y="84"/>
                  </a:lnTo>
                  <a:lnTo>
                    <a:pt x="5" y="77"/>
                  </a:lnTo>
                  <a:lnTo>
                    <a:pt x="1" y="64"/>
                  </a:lnTo>
                  <a:lnTo>
                    <a:pt x="0" y="54"/>
                  </a:lnTo>
                  <a:lnTo>
                    <a:pt x="0" y="54"/>
                  </a:lnTo>
                  <a:lnTo>
                    <a:pt x="1" y="44"/>
                  </a:lnTo>
                  <a:lnTo>
                    <a:pt x="5" y="31"/>
                  </a:lnTo>
                  <a:lnTo>
                    <a:pt x="10" y="23"/>
                  </a:lnTo>
                  <a:lnTo>
                    <a:pt x="15" y="16"/>
                  </a:lnTo>
                  <a:lnTo>
                    <a:pt x="23" y="10"/>
                  </a:lnTo>
                  <a:lnTo>
                    <a:pt x="30" y="6"/>
                  </a:lnTo>
                  <a:lnTo>
                    <a:pt x="43" y="2"/>
                  </a:lnTo>
                  <a:lnTo>
                    <a:pt x="53" y="0"/>
                  </a:lnTo>
                  <a:close/>
                </a:path>
              </a:pathLst>
            </a:custGeom>
            <a:grpFill/>
            <a:ln w="0">
              <a:solidFill>
                <a:schemeClr val="accent2"/>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0" name="Freeform 12"/>
            <p:cNvSpPr/>
            <p:nvPr/>
          </p:nvSpPr>
          <p:spPr bwMode="auto">
            <a:xfrm>
              <a:off x="3622675" y="4154488"/>
              <a:ext cx="80963" cy="79375"/>
            </a:xfrm>
            <a:custGeom>
              <a:avLst/>
              <a:gdLst>
                <a:gd name="T0" fmla="*/ 26 w 51"/>
                <a:gd name="T1" fmla="*/ 0 h 50"/>
                <a:gd name="T2" fmla="*/ 36 w 51"/>
                <a:gd name="T3" fmla="*/ 2 h 50"/>
                <a:gd name="T4" fmla="*/ 44 w 51"/>
                <a:gd name="T5" fmla="*/ 7 h 50"/>
                <a:gd name="T6" fmla="*/ 49 w 51"/>
                <a:gd name="T7" fmla="*/ 15 h 50"/>
                <a:gd name="T8" fmla="*/ 51 w 51"/>
                <a:gd name="T9" fmla="*/ 25 h 50"/>
                <a:gd name="T10" fmla="*/ 49 w 51"/>
                <a:gd name="T11" fmla="*/ 35 h 50"/>
                <a:gd name="T12" fmla="*/ 44 w 51"/>
                <a:gd name="T13" fmla="*/ 42 h 50"/>
                <a:gd name="T14" fmla="*/ 36 w 51"/>
                <a:gd name="T15" fmla="*/ 48 h 50"/>
                <a:gd name="T16" fmla="*/ 26 w 51"/>
                <a:gd name="T17" fmla="*/ 50 h 50"/>
                <a:gd name="T18" fmla="*/ 16 w 51"/>
                <a:gd name="T19" fmla="*/ 48 h 50"/>
                <a:gd name="T20" fmla="*/ 8 w 51"/>
                <a:gd name="T21" fmla="*/ 42 h 50"/>
                <a:gd name="T22" fmla="*/ 2 w 51"/>
                <a:gd name="T23" fmla="*/ 35 h 50"/>
                <a:gd name="T24" fmla="*/ 0 w 51"/>
                <a:gd name="T25" fmla="*/ 25 h 50"/>
                <a:gd name="T26" fmla="*/ 2 w 51"/>
                <a:gd name="T27" fmla="*/ 15 h 50"/>
                <a:gd name="T28" fmla="*/ 8 w 51"/>
                <a:gd name="T29" fmla="*/ 7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7"/>
                  </a:lnTo>
                  <a:lnTo>
                    <a:pt x="49" y="15"/>
                  </a:lnTo>
                  <a:lnTo>
                    <a:pt x="51" y="25"/>
                  </a:lnTo>
                  <a:lnTo>
                    <a:pt x="49" y="35"/>
                  </a:lnTo>
                  <a:lnTo>
                    <a:pt x="44" y="42"/>
                  </a:lnTo>
                  <a:lnTo>
                    <a:pt x="36" y="48"/>
                  </a:lnTo>
                  <a:lnTo>
                    <a:pt x="26" y="50"/>
                  </a:lnTo>
                  <a:lnTo>
                    <a:pt x="16" y="48"/>
                  </a:lnTo>
                  <a:lnTo>
                    <a:pt x="8" y="42"/>
                  </a:lnTo>
                  <a:lnTo>
                    <a:pt x="2" y="35"/>
                  </a:lnTo>
                  <a:lnTo>
                    <a:pt x="0" y="25"/>
                  </a:lnTo>
                  <a:lnTo>
                    <a:pt x="2" y="15"/>
                  </a:lnTo>
                  <a:lnTo>
                    <a:pt x="8" y="7"/>
                  </a:lnTo>
                  <a:lnTo>
                    <a:pt x="16" y="2"/>
                  </a:lnTo>
                  <a:lnTo>
                    <a:pt x="26" y="0"/>
                  </a:lnTo>
                  <a:close/>
                </a:path>
              </a:pathLst>
            </a:custGeom>
            <a:grpFill/>
            <a:ln w="0">
              <a:solidFill>
                <a:schemeClr val="accent2"/>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1" name="Rectangle 13"/>
            <p:cNvSpPr>
              <a:spLocks noChangeArrowheads="1"/>
            </p:cNvSpPr>
            <p:nvPr/>
          </p:nvSpPr>
          <p:spPr bwMode="auto">
            <a:xfrm>
              <a:off x="3740150" y="4186238"/>
              <a:ext cx="14288" cy="14287"/>
            </a:xfrm>
            <a:prstGeom prst="rect">
              <a:avLst/>
            </a:prstGeom>
            <a:grpFill/>
            <a:ln w="0">
              <a:solidFill>
                <a:schemeClr val="accent2"/>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2" name="Freeform 14"/>
            <p:cNvSpPr>
              <a:spLocks noEditPoints="1"/>
            </p:cNvSpPr>
            <p:nvPr/>
          </p:nvSpPr>
          <p:spPr bwMode="auto">
            <a:xfrm>
              <a:off x="3781425" y="4186238"/>
              <a:ext cx="1265238" cy="14287"/>
            </a:xfrm>
            <a:custGeom>
              <a:avLst/>
              <a:gdLst>
                <a:gd name="T0" fmla="*/ 797 w 797"/>
                <a:gd name="T1" fmla="*/ 0 h 9"/>
                <a:gd name="T2" fmla="*/ 780 w 797"/>
                <a:gd name="T3" fmla="*/ 9 h 9"/>
                <a:gd name="T4" fmla="*/ 746 w 797"/>
                <a:gd name="T5" fmla="*/ 0 h 9"/>
                <a:gd name="T6" fmla="*/ 764 w 797"/>
                <a:gd name="T7" fmla="*/ 9 h 9"/>
                <a:gd name="T8" fmla="*/ 746 w 797"/>
                <a:gd name="T9" fmla="*/ 0 h 9"/>
                <a:gd name="T10" fmla="*/ 730 w 797"/>
                <a:gd name="T11" fmla="*/ 0 h 9"/>
                <a:gd name="T12" fmla="*/ 713 w 797"/>
                <a:gd name="T13" fmla="*/ 9 h 9"/>
                <a:gd name="T14" fmla="*/ 679 w 797"/>
                <a:gd name="T15" fmla="*/ 0 h 9"/>
                <a:gd name="T16" fmla="*/ 695 w 797"/>
                <a:gd name="T17" fmla="*/ 9 h 9"/>
                <a:gd name="T18" fmla="*/ 679 w 797"/>
                <a:gd name="T19" fmla="*/ 0 h 9"/>
                <a:gd name="T20" fmla="*/ 661 w 797"/>
                <a:gd name="T21" fmla="*/ 0 h 9"/>
                <a:gd name="T22" fmla="*/ 645 w 797"/>
                <a:gd name="T23" fmla="*/ 9 h 9"/>
                <a:gd name="T24" fmla="*/ 610 w 797"/>
                <a:gd name="T25" fmla="*/ 0 h 9"/>
                <a:gd name="T26" fmla="*/ 628 w 797"/>
                <a:gd name="T27" fmla="*/ 9 h 9"/>
                <a:gd name="T28" fmla="*/ 610 w 797"/>
                <a:gd name="T29" fmla="*/ 0 h 9"/>
                <a:gd name="T30" fmla="*/ 594 w 797"/>
                <a:gd name="T31" fmla="*/ 0 h 9"/>
                <a:gd name="T32" fmla="*/ 577 w 797"/>
                <a:gd name="T33" fmla="*/ 9 h 9"/>
                <a:gd name="T34" fmla="*/ 543 w 797"/>
                <a:gd name="T35" fmla="*/ 0 h 9"/>
                <a:gd name="T36" fmla="*/ 560 w 797"/>
                <a:gd name="T37" fmla="*/ 9 h 9"/>
                <a:gd name="T38" fmla="*/ 543 w 797"/>
                <a:gd name="T39" fmla="*/ 0 h 9"/>
                <a:gd name="T40" fmla="*/ 527 w 797"/>
                <a:gd name="T41" fmla="*/ 0 h 9"/>
                <a:gd name="T42" fmla="*/ 509 w 797"/>
                <a:gd name="T43" fmla="*/ 9 h 9"/>
                <a:gd name="T44" fmla="*/ 475 w 797"/>
                <a:gd name="T45" fmla="*/ 0 h 9"/>
                <a:gd name="T46" fmla="*/ 492 w 797"/>
                <a:gd name="T47" fmla="*/ 9 h 9"/>
                <a:gd name="T48" fmla="*/ 475 w 797"/>
                <a:gd name="T49" fmla="*/ 0 h 9"/>
                <a:gd name="T50" fmla="*/ 458 w 797"/>
                <a:gd name="T51" fmla="*/ 0 h 9"/>
                <a:gd name="T52" fmla="*/ 442 w 797"/>
                <a:gd name="T53" fmla="*/ 9 h 9"/>
                <a:gd name="T54" fmla="*/ 407 w 797"/>
                <a:gd name="T55" fmla="*/ 0 h 9"/>
                <a:gd name="T56" fmla="*/ 424 w 797"/>
                <a:gd name="T57" fmla="*/ 9 h 9"/>
                <a:gd name="T58" fmla="*/ 407 w 797"/>
                <a:gd name="T59" fmla="*/ 0 h 9"/>
                <a:gd name="T60" fmla="*/ 391 w 797"/>
                <a:gd name="T61" fmla="*/ 0 h 9"/>
                <a:gd name="T62" fmla="*/ 373 w 797"/>
                <a:gd name="T63" fmla="*/ 9 h 9"/>
                <a:gd name="T64" fmla="*/ 339 w 797"/>
                <a:gd name="T65" fmla="*/ 0 h 9"/>
                <a:gd name="T66" fmla="*/ 357 w 797"/>
                <a:gd name="T67" fmla="*/ 9 h 9"/>
                <a:gd name="T68" fmla="*/ 339 w 797"/>
                <a:gd name="T69" fmla="*/ 0 h 9"/>
                <a:gd name="T70" fmla="*/ 322 w 797"/>
                <a:gd name="T71" fmla="*/ 0 h 9"/>
                <a:gd name="T72" fmla="*/ 306 w 797"/>
                <a:gd name="T73" fmla="*/ 9 h 9"/>
                <a:gd name="T74" fmla="*/ 272 w 797"/>
                <a:gd name="T75" fmla="*/ 0 h 9"/>
                <a:gd name="T76" fmla="*/ 288 w 797"/>
                <a:gd name="T77" fmla="*/ 9 h 9"/>
                <a:gd name="T78" fmla="*/ 272 w 797"/>
                <a:gd name="T79" fmla="*/ 0 h 9"/>
                <a:gd name="T80" fmla="*/ 255 w 797"/>
                <a:gd name="T81" fmla="*/ 0 h 9"/>
                <a:gd name="T82" fmla="*/ 237 w 797"/>
                <a:gd name="T83" fmla="*/ 9 h 9"/>
                <a:gd name="T84" fmla="*/ 204 w 797"/>
                <a:gd name="T85" fmla="*/ 0 h 9"/>
                <a:gd name="T86" fmla="*/ 221 w 797"/>
                <a:gd name="T87" fmla="*/ 9 h 9"/>
                <a:gd name="T88" fmla="*/ 204 w 797"/>
                <a:gd name="T89" fmla="*/ 0 h 9"/>
                <a:gd name="T90" fmla="*/ 187 w 797"/>
                <a:gd name="T91" fmla="*/ 0 h 9"/>
                <a:gd name="T92" fmla="*/ 170 w 797"/>
                <a:gd name="T93" fmla="*/ 9 h 9"/>
                <a:gd name="T94" fmla="*/ 136 w 797"/>
                <a:gd name="T95" fmla="*/ 0 h 9"/>
                <a:gd name="T96" fmla="*/ 152 w 797"/>
                <a:gd name="T97" fmla="*/ 9 h 9"/>
                <a:gd name="T98" fmla="*/ 136 w 797"/>
                <a:gd name="T99" fmla="*/ 0 h 9"/>
                <a:gd name="T100" fmla="*/ 119 w 797"/>
                <a:gd name="T101" fmla="*/ 0 h 9"/>
                <a:gd name="T102" fmla="*/ 102 w 797"/>
                <a:gd name="T103" fmla="*/ 9 h 9"/>
                <a:gd name="T104" fmla="*/ 68 w 797"/>
                <a:gd name="T105" fmla="*/ 0 h 9"/>
                <a:gd name="T106" fmla="*/ 85 w 797"/>
                <a:gd name="T107" fmla="*/ 9 h 9"/>
                <a:gd name="T108" fmla="*/ 68 w 797"/>
                <a:gd name="T109" fmla="*/ 0 h 9"/>
                <a:gd name="T110" fmla="*/ 51 w 797"/>
                <a:gd name="T111" fmla="*/ 0 h 9"/>
                <a:gd name="T112" fmla="*/ 34 w 797"/>
                <a:gd name="T113" fmla="*/ 9 h 9"/>
                <a:gd name="T114" fmla="*/ 0 w 797"/>
                <a:gd name="T115" fmla="*/ 0 h 9"/>
                <a:gd name="T116" fmla="*/ 18 w 797"/>
                <a:gd name="T117" fmla="*/ 9 h 9"/>
                <a:gd name="T118" fmla="*/ 0 w 797"/>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9">
                  <a:moveTo>
                    <a:pt x="780" y="0"/>
                  </a:moveTo>
                  <a:lnTo>
                    <a:pt x="797" y="0"/>
                  </a:lnTo>
                  <a:lnTo>
                    <a:pt x="797" y="9"/>
                  </a:lnTo>
                  <a:lnTo>
                    <a:pt x="780" y="9"/>
                  </a:lnTo>
                  <a:lnTo>
                    <a:pt x="780" y="0"/>
                  </a:lnTo>
                  <a:close/>
                  <a:moveTo>
                    <a:pt x="746" y="0"/>
                  </a:moveTo>
                  <a:lnTo>
                    <a:pt x="764" y="0"/>
                  </a:lnTo>
                  <a:lnTo>
                    <a:pt x="764" y="9"/>
                  </a:lnTo>
                  <a:lnTo>
                    <a:pt x="746" y="9"/>
                  </a:lnTo>
                  <a:lnTo>
                    <a:pt x="746" y="0"/>
                  </a:lnTo>
                  <a:close/>
                  <a:moveTo>
                    <a:pt x="713" y="0"/>
                  </a:moveTo>
                  <a:lnTo>
                    <a:pt x="730" y="0"/>
                  </a:lnTo>
                  <a:lnTo>
                    <a:pt x="730" y="9"/>
                  </a:lnTo>
                  <a:lnTo>
                    <a:pt x="713" y="9"/>
                  </a:lnTo>
                  <a:lnTo>
                    <a:pt x="713" y="0"/>
                  </a:lnTo>
                  <a:close/>
                  <a:moveTo>
                    <a:pt x="679" y="0"/>
                  </a:moveTo>
                  <a:lnTo>
                    <a:pt x="695" y="0"/>
                  </a:lnTo>
                  <a:lnTo>
                    <a:pt x="695" y="9"/>
                  </a:lnTo>
                  <a:lnTo>
                    <a:pt x="679" y="9"/>
                  </a:lnTo>
                  <a:lnTo>
                    <a:pt x="679" y="0"/>
                  </a:lnTo>
                  <a:close/>
                  <a:moveTo>
                    <a:pt x="645" y="0"/>
                  </a:moveTo>
                  <a:lnTo>
                    <a:pt x="661" y="0"/>
                  </a:lnTo>
                  <a:lnTo>
                    <a:pt x="661" y="9"/>
                  </a:lnTo>
                  <a:lnTo>
                    <a:pt x="645" y="9"/>
                  </a:lnTo>
                  <a:lnTo>
                    <a:pt x="645" y="0"/>
                  </a:lnTo>
                  <a:close/>
                  <a:moveTo>
                    <a:pt x="610" y="0"/>
                  </a:moveTo>
                  <a:lnTo>
                    <a:pt x="628" y="0"/>
                  </a:lnTo>
                  <a:lnTo>
                    <a:pt x="628" y="9"/>
                  </a:lnTo>
                  <a:lnTo>
                    <a:pt x="610" y="9"/>
                  </a:lnTo>
                  <a:lnTo>
                    <a:pt x="610" y="0"/>
                  </a:lnTo>
                  <a:close/>
                  <a:moveTo>
                    <a:pt x="577" y="0"/>
                  </a:moveTo>
                  <a:lnTo>
                    <a:pt x="594" y="0"/>
                  </a:lnTo>
                  <a:lnTo>
                    <a:pt x="594" y="9"/>
                  </a:lnTo>
                  <a:lnTo>
                    <a:pt x="577" y="9"/>
                  </a:lnTo>
                  <a:lnTo>
                    <a:pt x="577" y="0"/>
                  </a:lnTo>
                  <a:close/>
                  <a:moveTo>
                    <a:pt x="543" y="0"/>
                  </a:moveTo>
                  <a:lnTo>
                    <a:pt x="560" y="0"/>
                  </a:lnTo>
                  <a:lnTo>
                    <a:pt x="560" y="9"/>
                  </a:lnTo>
                  <a:lnTo>
                    <a:pt x="543" y="9"/>
                  </a:lnTo>
                  <a:lnTo>
                    <a:pt x="543" y="0"/>
                  </a:lnTo>
                  <a:close/>
                  <a:moveTo>
                    <a:pt x="509" y="0"/>
                  </a:moveTo>
                  <a:lnTo>
                    <a:pt x="527" y="0"/>
                  </a:lnTo>
                  <a:lnTo>
                    <a:pt x="527" y="9"/>
                  </a:lnTo>
                  <a:lnTo>
                    <a:pt x="509" y="9"/>
                  </a:lnTo>
                  <a:lnTo>
                    <a:pt x="509" y="0"/>
                  </a:lnTo>
                  <a:close/>
                  <a:moveTo>
                    <a:pt x="475" y="0"/>
                  </a:moveTo>
                  <a:lnTo>
                    <a:pt x="492" y="0"/>
                  </a:lnTo>
                  <a:lnTo>
                    <a:pt x="492" y="9"/>
                  </a:lnTo>
                  <a:lnTo>
                    <a:pt x="475" y="9"/>
                  </a:lnTo>
                  <a:lnTo>
                    <a:pt x="475" y="0"/>
                  </a:lnTo>
                  <a:close/>
                  <a:moveTo>
                    <a:pt x="442" y="0"/>
                  </a:moveTo>
                  <a:lnTo>
                    <a:pt x="458" y="0"/>
                  </a:lnTo>
                  <a:lnTo>
                    <a:pt x="458" y="9"/>
                  </a:lnTo>
                  <a:lnTo>
                    <a:pt x="442" y="9"/>
                  </a:lnTo>
                  <a:lnTo>
                    <a:pt x="442" y="0"/>
                  </a:lnTo>
                  <a:close/>
                  <a:moveTo>
                    <a:pt x="407" y="0"/>
                  </a:moveTo>
                  <a:lnTo>
                    <a:pt x="424" y="0"/>
                  </a:lnTo>
                  <a:lnTo>
                    <a:pt x="424" y="9"/>
                  </a:lnTo>
                  <a:lnTo>
                    <a:pt x="407" y="9"/>
                  </a:lnTo>
                  <a:lnTo>
                    <a:pt x="407" y="0"/>
                  </a:lnTo>
                  <a:close/>
                  <a:moveTo>
                    <a:pt x="373" y="0"/>
                  </a:moveTo>
                  <a:lnTo>
                    <a:pt x="391" y="0"/>
                  </a:lnTo>
                  <a:lnTo>
                    <a:pt x="391" y="9"/>
                  </a:lnTo>
                  <a:lnTo>
                    <a:pt x="373" y="9"/>
                  </a:lnTo>
                  <a:lnTo>
                    <a:pt x="373" y="0"/>
                  </a:lnTo>
                  <a:close/>
                  <a:moveTo>
                    <a:pt x="339" y="0"/>
                  </a:moveTo>
                  <a:lnTo>
                    <a:pt x="357" y="0"/>
                  </a:lnTo>
                  <a:lnTo>
                    <a:pt x="357" y="9"/>
                  </a:lnTo>
                  <a:lnTo>
                    <a:pt x="339" y="9"/>
                  </a:lnTo>
                  <a:lnTo>
                    <a:pt x="339" y="0"/>
                  </a:lnTo>
                  <a:close/>
                  <a:moveTo>
                    <a:pt x="306" y="0"/>
                  </a:moveTo>
                  <a:lnTo>
                    <a:pt x="322" y="0"/>
                  </a:lnTo>
                  <a:lnTo>
                    <a:pt x="322" y="9"/>
                  </a:lnTo>
                  <a:lnTo>
                    <a:pt x="306" y="9"/>
                  </a:lnTo>
                  <a:lnTo>
                    <a:pt x="306" y="0"/>
                  </a:lnTo>
                  <a:close/>
                  <a:moveTo>
                    <a:pt x="272" y="0"/>
                  </a:moveTo>
                  <a:lnTo>
                    <a:pt x="288" y="0"/>
                  </a:lnTo>
                  <a:lnTo>
                    <a:pt x="288" y="9"/>
                  </a:lnTo>
                  <a:lnTo>
                    <a:pt x="272" y="9"/>
                  </a:lnTo>
                  <a:lnTo>
                    <a:pt x="272" y="0"/>
                  </a:lnTo>
                  <a:close/>
                  <a:moveTo>
                    <a:pt x="237" y="0"/>
                  </a:moveTo>
                  <a:lnTo>
                    <a:pt x="255" y="0"/>
                  </a:lnTo>
                  <a:lnTo>
                    <a:pt x="255" y="9"/>
                  </a:lnTo>
                  <a:lnTo>
                    <a:pt x="237" y="9"/>
                  </a:lnTo>
                  <a:lnTo>
                    <a:pt x="237" y="0"/>
                  </a:lnTo>
                  <a:close/>
                  <a:moveTo>
                    <a:pt x="204" y="0"/>
                  </a:moveTo>
                  <a:lnTo>
                    <a:pt x="221" y="0"/>
                  </a:lnTo>
                  <a:lnTo>
                    <a:pt x="221" y="9"/>
                  </a:lnTo>
                  <a:lnTo>
                    <a:pt x="204" y="9"/>
                  </a:lnTo>
                  <a:lnTo>
                    <a:pt x="204" y="0"/>
                  </a:lnTo>
                  <a:close/>
                  <a:moveTo>
                    <a:pt x="170" y="0"/>
                  </a:moveTo>
                  <a:lnTo>
                    <a:pt x="187" y="0"/>
                  </a:lnTo>
                  <a:lnTo>
                    <a:pt x="187" y="9"/>
                  </a:lnTo>
                  <a:lnTo>
                    <a:pt x="170" y="9"/>
                  </a:lnTo>
                  <a:lnTo>
                    <a:pt x="170" y="0"/>
                  </a:lnTo>
                  <a:close/>
                  <a:moveTo>
                    <a:pt x="136" y="0"/>
                  </a:moveTo>
                  <a:lnTo>
                    <a:pt x="152" y="0"/>
                  </a:lnTo>
                  <a:lnTo>
                    <a:pt x="152" y="9"/>
                  </a:lnTo>
                  <a:lnTo>
                    <a:pt x="136" y="9"/>
                  </a:lnTo>
                  <a:lnTo>
                    <a:pt x="136" y="0"/>
                  </a:lnTo>
                  <a:close/>
                  <a:moveTo>
                    <a:pt x="102" y="0"/>
                  </a:moveTo>
                  <a:lnTo>
                    <a:pt x="119" y="0"/>
                  </a:lnTo>
                  <a:lnTo>
                    <a:pt x="119" y="9"/>
                  </a:lnTo>
                  <a:lnTo>
                    <a:pt x="102" y="9"/>
                  </a:lnTo>
                  <a:lnTo>
                    <a:pt x="102" y="0"/>
                  </a:lnTo>
                  <a:close/>
                  <a:moveTo>
                    <a:pt x="68" y="0"/>
                  </a:moveTo>
                  <a:lnTo>
                    <a:pt x="85" y="0"/>
                  </a:lnTo>
                  <a:lnTo>
                    <a:pt x="85" y="9"/>
                  </a:lnTo>
                  <a:lnTo>
                    <a:pt x="68" y="9"/>
                  </a:lnTo>
                  <a:lnTo>
                    <a:pt x="68" y="0"/>
                  </a:lnTo>
                  <a:close/>
                  <a:moveTo>
                    <a:pt x="34" y="0"/>
                  </a:moveTo>
                  <a:lnTo>
                    <a:pt x="51" y="0"/>
                  </a:lnTo>
                  <a:lnTo>
                    <a:pt x="51" y="9"/>
                  </a:lnTo>
                  <a:lnTo>
                    <a:pt x="34" y="9"/>
                  </a:lnTo>
                  <a:lnTo>
                    <a:pt x="34" y="0"/>
                  </a:lnTo>
                  <a:close/>
                  <a:moveTo>
                    <a:pt x="0" y="0"/>
                  </a:moveTo>
                  <a:lnTo>
                    <a:pt x="18" y="0"/>
                  </a:lnTo>
                  <a:lnTo>
                    <a:pt x="18" y="9"/>
                  </a:lnTo>
                  <a:lnTo>
                    <a:pt x="0" y="9"/>
                  </a:lnTo>
                  <a:lnTo>
                    <a:pt x="0" y="0"/>
                  </a:lnTo>
                  <a:close/>
                </a:path>
              </a:pathLst>
            </a:custGeom>
            <a:grpFill/>
            <a:ln w="0">
              <a:solidFill>
                <a:schemeClr val="accent2"/>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sp>
        <p:nvSpPr>
          <p:cNvPr id="13" name="Rectangle 15"/>
          <p:cNvSpPr>
            <a:spLocks noChangeArrowheads="1"/>
          </p:cNvSpPr>
          <p:nvPr/>
        </p:nvSpPr>
        <p:spPr bwMode="auto">
          <a:xfrm>
            <a:off x="4812078" y="3743251"/>
            <a:ext cx="12041" cy="13546"/>
          </a:xfrm>
          <a:prstGeom prst="rect">
            <a:avLst/>
          </a:prstGeom>
          <a:solidFill>
            <a:srgbClr val="3ACE6D"/>
          </a:solidFill>
          <a:ln w="0">
            <a:no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nvGrpSpPr>
          <p:cNvPr id="14" name="组合 13"/>
          <p:cNvGrpSpPr/>
          <p:nvPr/>
        </p:nvGrpSpPr>
        <p:grpSpPr>
          <a:xfrm>
            <a:off x="3394193" y="4706569"/>
            <a:ext cx="1175550" cy="398874"/>
            <a:chOff x="3579813" y="5202238"/>
            <a:chExt cx="1239838" cy="420687"/>
          </a:xfrm>
          <a:solidFill>
            <a:schemeClr val="accent1"/>
          </a:solidFill>
        </p:grpSpPr>
        <p:sp>
          <p:nvSpPr>
            <p:cNvPr id="15" name="Freeform 16"/>
            <p:cNvSpPr>
              <a:spLocks noEditPoints="1"/>
            </p:cNvSpPr>
            <p:nvPr/>
          </p:nvSpPr>
          <p:spPr bwMode="auto">
            <a:xfrm>
              <a:off x="3579813" y="5456238"/>
              <a:ext cx="166688" cy="166687"/>
            </a:xfrm>
            <a:custGeom>
              <a:avLst/>
              <a:gdLst>
                <a:gd name="T0" fmla="*/ 43 w 105"/>
                <a:gd name="T1" fmla="*/ 10 h 105"/>
                <a:gd name="T2" fmla="*/ 29 w 105"/>
                <a:gd name="T3" fmla="*/ 15 h 105"/>
                <a:gd name="T4" fmla="*/ 16 w 105"/>
                <a:gd name="T5" fmla="*/ 28 h 105"/>
                <a:gd name="T6" fmla="*/ 12 w 105"/>
                <a:gd name="T7" fmla="*/ 37 h 105"/>
                <a:gd name="T8" fmla="*/ 9 w 105"/>
                <a:gd name="T9" fmla="*/ 52 h 105"/>
                <a:gd name="T10" fmla="*/ 12 w 105"/>
                <a:gd name="T11" fmla="*/ 68 h 105"/>
                <a:gd name="T12" fmla="*/ 22 w 105"/>
                <a:gd name="T13" fmla="*/ 83 h 105"/>
                <a:gd name="T14" fmla="*/ 43 w 105"/>
                <a:gd name="T15" fmla="*/ 95 h 105"/>
                <a:gd name="T16" fmla="*/ 63 w 105"/>
                <a:gd name="T17" fmla="*/ 95 h 105"/>
                <a:gd name="T18" fmla="*/ 77 w 105"/>
                <a:gd name="T19" fmla="*/ 89 h 105"/>
                <a:gd name="T20" fmla="*/ 95 w 105"/>
                <a:gd name="T21" fmla="*/ 69 h 105"/>
                <a:gd name="T22" fmla="*/ 97 w 105"/>
                <a:gd name="T23" fmla="*/ 52 h 105"/>
                <a:gd name="T24" fmla="*/ 95 w 105"/>
                <a:gd name="T25" fmla="*/ 36 h 105"/>
                <a:gd name="T26" fmla="*/ 84 w 105"/>
                <a:gd name="T27" fmla="*/ 22 h 105"/>
                <a:gd name="T28" fmla="*/ 70 w 105"/>
                <a:gd name="T29" fmla="*/ 11 h 105"/>
                <a:gd name="T30" fmla="*/ 53 w 105"/>
                <a:gd name="T31" fmla="*/ 8 h 105"/>
                <a:gd name="T32" fmla="*/ 63 w 105"/>
                <a:gd name="T33" fmla="*/ 1 h 105"/>
                <a:gd name="T34" fmla="*/ 75 w 105"/>
                <a:gd name="T35" fmla="*/ 4 h 105"/>
                <a:gd name="T36" fmla="*/ 90 w 105"/>
                <a:gd name="T37" fmla="*/ 15 h 105"/>
                <a:gd name="T38" fmla="*/ 101 w 105"/>
                <a:gd name="T39" fmla="*/ 30 h 105"/>
                <a:gd name="T40" fmla="*/ 104 w 105"/>
                <a:gd name="T41" fmla="*/ 42 h 105"/>
                <a:gd name="T42" fmla="*/ 104 w 105"/>
                <a:gd name="T43" fmla="*/ 62 h 105"/>
                <a:gd name="T44" fmla="*/ 101 w 105"/>
                <a:gd name="T45" fmla="*/ 75 h 105"/>
                <a:gd name="T46" fmla="*/ 84 w 105"/>
                <a:gd name="T47" fmla="*/ 95 h 105"/>
                <a:gd name="T48" fmla="*/ 72 w 105"/>
                <a:gd name="T49" fmla="*/ 102 h 105"/>
                <a:gd name="T50" fmla="*/ 53 w 105"/>
                <a:gd name="T51" fmla="*/ 105 h 105"/>
                <a:gd name="T52" fmla="*/ 34 w 105"/>
                <a:gd name="T53" fmla="*/ 102 h 105"/>
                <a:gd name="T54" fmla="*/ 15 w 105"/>
                <a:gd name="T55" fmla="*/ 90 h 105"/>
                <a:gd name="T56" fmla="*/ 5 w 105"/>
                <a:gd name="T57" fmla="*/ 75 h 105"/>
                <a:gd name="T58" fmla="*/ 0 w 105"/>
                <a:gd name="T59" fmla="*/ 52 h 105"/>
                <a:gd name="T60" fmla="*/ 1 w 105"/>
                <a:gd name="T61" fmla="*/ 42 h 105"/>
                <a:gd name="T62" fmla="*/ 5 w 105"/>
                <a:gd name="T63" fmla="*/ 30 h 105"/>
                <a:gd name="T64" fmla="*/ 15 w 105"/>
                <a:gd name="T65" fmla="*/ 15 h 105"/>
                <a:gd name="T66" fmla="*/ 30 w 105"/>
                <a:gd name="T67" fmla="*/ 4 h 105"/>
                <a:gd name="T68" fmla="*/ 43 w 105"/>
                <a:gd name="T69"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5">
                  <a:moveTo>
                    <a:pt x="53" y="8"/>
                  </a:moveTo>
                  <a:lnTo>
                    <a:pt x="43" y="10"/>
                  </a:lnTo>
                  <a:lnTo>
                    <a:pt x="36" y="12"/>
                  </a:lnTo>
                  <a:lnTo>
                    <a:pt x="29" y="15"/>
                  </a:lnTo>
                  <a:lnTo>
                    <a:pt x="22" y="22"/>
                  </a:lnTo>
                  <a:lnTo>
                    <a:pt x="16" y="28"/>
                  </a:lnTo>
                  <a:lnTo>
                    <a:pt x="12" y="37"/>
                  </a:lnTo>
                  <a:lnTo>
                    <a:pt x="12" y="37"/>
                  </a:lnTo>
                  <a:lnTo>
                    <a:pt x="10" y="42"/>
                  </a:lnTo>
                  <a:lnTo>
                    <a:pt x="9" y="52"/>
                  </a:lnTo>
                  <a:lnTo>
                    <a:pt x="10" y="62"/>
                  </a:lnTo>
                  <a:lnTo>
                    <a:pt x="12" y="68"/>
                  </a:lnTo>
                  <a:lnTo>
                    <a:pt x="16" y="76"/>
                  </a:lnTo>
                  <a:lnTo>
                    <a:pt x="22" y="83"/>
                  </a:lnTo>
                  <a:lnTo>
                    <a:pt x="36" y="94"/>
                  </a:lnTo>
                  <a:lnTo>
                    <a:pt x="43" y="95"/>
                  </a:lnTo>
                  <a:lnTo>
                    <a:pt x="53" y="97"/>
                  </a:lnTo>
                  <a:lnTo>
                    <a:pt x="63" y="95"/>
                  </a:lnTo>
                  <a:lnTo>
                    <a:pt x="70" y="94"/>
                  </a:lnTo>
                  <a:lnTo>
                    <a:pt x="77" y="89"/>
                  </a:lnTo>
                  <a:lnTo>
                    <a:pt x="84" y="83"/>
                  </a:lnTo>
                  <a:lnTo>
                    <a:pt x="95" y="69"/>
                  </a:lnTo>
                  <a:lnTo>
                    <a:pt x="96" y="62"/>
                  </a:lnTo>
                  <a:lnTo>
                    <a:pt x="97" y="52"/>
                  </a:lnTo>
                  <a:lnTo>
                    <a:pt x="96" y="42"/>
                  </a:lnTo>
                  <a:lnTo>
                    <a:pt x="95" y="36"/>
                  </a:lnTo>
                  <a:lnTo>
                    <a:pt x="89" y="28"/>
                  </a:lnTo>
                  <a:lnTo>
                    <a:pt x="84" y="22"/>
                  </a:lnTo>
                  <a:lnTo>
                    <a:pt x="77" y="15"/>
                  </a:lnTo>
                  <a:lnTo>
                    <a:pt x="70" y="11"/>
                  </a:lnTo>
                  <a:lnTo>
                    <a:pt x="63" y="10"/>
                  </a:lnTo>
                  <a:lnTo>
                    <a:pt x="53" y="8"/>
                  </a:lnTo>
                  <a:close/>
                  <a:moveTo>
                    <a:pt x="53" y="0"/>
                  </a:moveTo>
                  <a:lnTo>
                    <a:pt x="63" y="1"/>
                  </a:lnTo>
                  <a:lnTo>
                    <a:pt x="72" y="3"/>
                  </a:lnTo>
                  <a:lnTo>
                    <a:pt x="75" y="4"/>
                  </a:lnTo>
                  <a:lnTo>
                    <a:pt x="84" y="8"/>
                  </a:lnTo>
                  <a:lnTo>
                    <a:pt x="90" y="15"/>
                  </a:lnTo>
                  <a:lnTo>
                    <a:pt x="96" y="22"/>
                  </a:lnTo>
                  <a:lnTo>
                    <a:pt x="101" y="30"/>
                  </a:lnTo>
                  <a:lnTo>
                    <a:pt x="102" y="33"/>
                  </a:lnTo>
                  <a:lnTo>
                    <a:pt x="104" y="42"/>
                  </a:lnTo>
                  <a:lnTo>
                    <a:pt x="105" y="52"/>
                  </a:lnTo>
                  <a:lnTo>
                    <a:pt x="104" y="62"/>
                  </a:lnTo>
                  <a:lnTo>
                    <a:pt x="102" y="72"/>
                  </a:lnTo>
                  <a:lnTo>
                    <a:pt x="101" y="75"/>
                  </a:lnTo>
                  <a:lnTo>
                    <a:pt x="90" y="90"/>
                  </a:lnTo>
                  <a:lnTo>
                    <a:pt x="84" y="95"/>
                  </a:lnTo>
                  <a:lnTo>
                    <a:pt x="75" y="101"/>
                  </a:lnTo>
                  <a:lnTo>
                    <a:pt x="72" y="102"/>
                  </a:lnTo>
                  <a:lnTo>
                    <a:pt x="63" y="104"/>
                  </a:lnTo>
                  <a:lnTo>
                    <a:pt x="53" y="105"/>
                  </a:lnTo>
                  <a:lnTo>
                    <a:pt x="43" y="104"/>
                  </a:lnTo>
                  <a:lnTo>
                    <a:pt x="34" y="102"/>
                  </a:lnTo>
                  <a:lnTo>
                    <a:pt x="30" y="101"/>
                  </a:lnTo>
                  <a:lnTo>
                    <a:pt x="15" y="90"/>
                  </a:lnTo>
                  <a:lnTo>
                    <a:pt x="10" y="82"/>
                  </a:lnTo>
                  <a:lnTo>
                    <a:pt x="5" y="75"/>
                  </a:lnTo>
                  <a:lnTo>
                    <a:pt x="1" y="62"/>
                  </a:lnTo>
                  <a:lnTo>
                    <a:pt x="0" y="52"/>
                  </a:lnTo>
                  <a:lnTo>
                    <a:pt x="0" y="52"/>
                  </a:lnTo>
                  <a:lnTo>
                    <a:pt x="1" y="42"/>
                  </a:lnTo>
                  <a:lnTo>
                    <a:pt x="4" y="33"/>
                  </a:lnTo>
                  <a:lnTo>
                    <a:pt x="5" y="30"/>
                  </a:lnTo>
                  <a:lnTo>
                    <a:pt x="10" y="22"/>
                  </a:lnTo>
                  <a:lnTo>
                    <a:pt x="15" y="15"/>
                  </a:lnTo>
                  <a:lnTo>
                    <a:pt x="23" y="8"/>
                  </a:lnTo>
                  <a:lnTo>
                    <a:pt x="30" y="4"/>
                  </a:lnTo>
                  <a:lnTo>
                    <a:pt x="34" y="3"/>
                  </a:lnTo>
                  <a:lnTo>
                    <a:pt x="43" y="1"/>
                  </a:lnTo>
                  <a:lnTo>
                    <a:pt x="53"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6" name="Freeform 17"/>
            <p:cNvSpPr/>
            <p:nvPr/>
          </p:nvSpPr>
          <p:spPr bwMode="auto">
            <a:xfrm>
              <a:off x="3622675" y="5499100"/>
              <a:ext cx="80963" cy="79375"/>
            </a:xfrm>
            <a:custGeom>
              <a:avLst/>
              <a:gdLst>
                <a:gd name="T0" fmla="*/ 26 w 51"/>
                <a:gd name="T1" fmla="*/ 0 h 50"/>
                <a:gd name="T2" fmla="*/ 36 w 51"/>
                <a:gd name="T3" fmla="*/ 2 h 50"/>
                <a:gd name="T4" fmla="*/ 44 w 51"/>
                <a:gd name="T5" fmla="*/ 8 h 50"/>
                <a:gd name="T6" fmla="*/ 49 w 51"/>
                <a:gd name="T7" fmla="*/ 15 h 50"/>
                <a:gd name="T8" fmla="*/ 51 w 51"/>
                <a:gd name="T9" fmla="*/ 25 h 50"/>
                <a:gd name="T10" fmla="*/ 49 w 51"/>
                <a:gd name="T11" fmla="*/ 35 h 50"/>
                <a:gd name="T12" fmla="*/ 44 w 51"/>
                <a:gd name="T13" fmla="*/ 42 h 50"/>
                <a:gd name="T14" fmla="*/ 36 w 51"/>
                <a:gd name="T15" fmla="*/ 48 h 50"/>
                <a:gd name="T16" fmla="*/ 26 w 51"/>
                <a:gd name="T17" fmla="*/ 50 h 50"/>
                <a:gd name="T18" fmla="*/ 16 w 51"/>
                <a:gd name="T19" fmla="*/ 48 h 50"/>
                <a:gd name="T20" fmla="*/ 8 w 51"/>
                <a:gd name="T21" fmla="*/ 42 h 50"/>
                <a:gd name="T22" fmla="*/ 2 w 51"/>
                <a:gd name="T23" fmla="*/ 35 h 50"/>
                <a:gd name="T24" fmla="*/ 0 w 51"/>
                <a:gd name="T25" fmla="*/ 25 h 50"/>
                <a:gd name="T26" fmla="*/ 2 w 51"/>
                <a:gd name="T27" fmla="*/ 15 h 50"/>
                <a:gd name="T28" fmla="*/ 8 w 51"/>
                <a:gd name="T29" fmla="*/ 8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8"/>
                  </a:lnTo>
                  <a:lnTo>
                    <a:pt x="49" y="15"/>
                  </a:lnTo>
                  <a:lnTo>
                    <a:pt x="51" y="25"/>
                  </a:lnTo>
                  <a:lnTo>
                    <a:pt x="49" y="35"/>
                  </a:lnTo>
                  <a:lnTo>
                    <a:pt x="44" y="42"/>
                  </a:lnTo>
                  <a:lnTo>
                    <a:pt x="36" y="48"/>
                  </a:lnTo>
                  <a:lnTo>
                    <a:pt x="26" y="50"/>
                  </a:lnTo>
                  <a:lnTo>
                    <a:pt x="16" y="48"/>
                  </a:lnTo>
                  <a:lnTo>
                    <a:pt x="8" y="42"/>
                  </a:lnTo>
                  <a:lnTo>
                    <a:pt x="2" y="35"/>
                  </a:lnTo>
                  <a:lnTo>
                    <a:pt x="0" y="25"/>
                  </a:lnTo>
                  <a:lnTo>
                    <a:pt x="2" y="15"/>
                  </a:lnTo>
                  <a:lnTo>
                    <a:pt x="8" y="8"/>
                  </a:lnTo>
                  <a:lnTo>
                    <a:pt x="16" y="2"/>
                  </a:lnTo>
                  <a:lnTo>
                    <a:pt x="26"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7" name="Rectangle 18"/>
            <p:cNvSpPr>
              <a:spLocks noChangeArrowheads="1"/>
            </p:cNvSpPr>
            <p:nvPr/>
          </p:nvSpPr>
          <p:spPr bwMode="auto">
            <a:xfrm>
              <a:off x="3740150" y="5532438"/>
              <a:ext cx="14288" cy="12700"/>
            </a:xfrm>
            <a:prstGeom prst="rect">
              <a:avLst/>
            </a:prstGeom>
            <a:grpFill/>
            <a:ln w="0">
              <a:solidFill>
                <a:schemeClr val="accent1"/>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8" name="Freeform 19"/>
            <p:cNvSpPr>
              <a:spLocks noEditPoints="1"/>
            </p:cNvSpPr>
            <p:nvPr/>
          </p:nvSpPr>
          <p:spPr bwMode="auto">
            <a:xfrm>
              <a:off x="3779838" y="5532438"/>
              <a:ext cx="989013" cy="12700"/>
            </a:xfrm>
            <a:custGeom>
              <a:avLst/>
              <a:gdLst>
                <a:gd name="T0" fmla="*/ 623 w 623"/>
                <a:gd name="T1" fmla="*/ 0 h 8"/>
                <a:gd name="T2" fmla="*/ 607 w 623"/>
                <a:gd name="T3" fmla="*/ 8 h 8"/>
                <a:gd name="T4" fmla="*/ 573 w 623"/>
                <a:gd name="T5" fmla="*/ 0 h 8"/>
                <a:gd name="T6" fmla="*/ 590 w 623"/>
                <a:gd name="T7" fmla="*/ 8 h 8"/>
                <a:gd name="T8" fmla="*/ 573 w 623"/>
                <a:gd name="T9" fmla="*/ 0 h 8"/>
                <a:gd name="T10" fmla="*/ 556 w 623"/>
                <a:gd name="T11" fmla="*/ 0 h 8"/>
                <a:gd name="T12" fmla="*/ 540 w 623"/>
                <a:gd name="T13" fmla="*/ 8 h 8"/>
                <a:gd name="T14" fmla="*/ 506 w 623"/>
                <a:gd name="T15" fmla="*/ 0 h 8"/>
                <a:gd name="T16" fmla="*/ 522 w 623"/>
                <a:gd name="T17" fmla="*/ 8 h 8"/>
                <a:gd name="T18" fmla="*/ 506 w 623"/>
                <a:gd name="T19" fmla="*/ 0 h 8"/>
                <a:gd name="T20" fmla="*/ 488 w 623"/>
                <a:gd name="T21" fmla="*/ 0 h 8"/>
                <a:gd name="T22" fmla="*/ 472 w 623"/>
                <a:gd name="T23" fmla="*/ 8 h 8"/>
                <a:gd name="T24" fmla="*/ 438 w 623"/>
                <a:gd name="T25" fmla="*/ 0 h 8"/>
                <a:gd name="T26" fmla="*/ 455 w 623"/>
                <a:gd name="T27" fmla="*/ 8 h 8"/>
                <a:gd name="T28" fmla="*/ 438 w 623"/>
                <a:gd name="T29" fmla="*/ 0 h 8"/>
                <a:gd name="T30" fmla="*/ 421 w 623"/>
                <a:gd name="T31" fmla="*/ 0 h 8"/>
                <a:gd name="T32" fmla="*/ 405 w 623"/>
                <a:gd name="T33" fmla="*/ 8 h 8"/>
                <a:gd name="T34" fmla="*/ 371 w 623"/>
                <a:gd name="T35" fmla="*/ 0 h 8"/>
                <a:gd name="T36" fmla="*/ 387 w 623"/>
                <a:gd name="T37" fmla="*/ 8 h 8"/>
                <a:gd name="T38" fmla="*/ 371 w 623"/>
                <a:gd name="T39" fmla="*/ 0 h 8"/>
                <a:gd name="T40" fmla="*/ 354 w 623"/>
                <a:gd name="T41" fmla="*/ 0 h 8"/>
                <a:gd name="T42" fmla="*/ 337 w 623"/>
                <a:gd name="T43" fmla="*/ 8 h 8"/>
                <a:gd name="T44" fmla="*/ 304 w 623"/>
                <a:gd name="T45" fmla="*/ 0 h 8"/>
                <a:gd name="T46" fmla="*/ 320 w 623"/>
                <a:gd name="T47" fmla="*/ 8 h 8"/>
                <a:gd name="T48" fmla="*/ 304 w 623"/>
                <a:gd name="T49" fmla="*/ 0 h 8"/>
                <a:gd name="T50" fmla="*/ 286 w 623"/>
                <a:gd name="T51" fmla="*/ 0 h 8"/>
                <a:gd name="T52" fmla="*/ 270 w 623"/>
                <a:gd name="T53" fmla="*/ 8 h 8"/>
                <a:gd name="T54" fmla="*/ 236 w 623"/>
                <a:gd name="T55" fmla="*/ 0 h 8"/>
                <a:gd name="T56" fmla="*/ 252 w 623"/>
                <a:gd name="T57" fmla="*/ 8 h 8"/>
                <a:gd name="T58" fmla="*/ 236 w 623"/>
                <a:gd name="T59" fmla="*/ 0 h 8"/>
                <a:gd name="T60" fmla="*/ 219 w 623"/>
                <a:gd name="T61" fmla="*/ 0 h 8"/>
                <a:gd name="T62" fmla="*/ 202 w 623"/>
                <a:gd name="T63" fmla="*/ 8 h 8"/>
                <a:gd name="T64" fmla="*/ 169 w 623"/>
                <a:gd name="T65" fmla="*/ 0 h 8"/>
                <a:gd name="T66" fmla="*/ 185 w 623"/>
                <a:gd name="T67" fmla="*/ 8 h 8"/>
                <a:gd name="T68" fmla="*/ 169 w 623"/>
                <a:gd name="T69" fmla="*/ 0 h 8"/>
                <a:gd name="T70" fmla="*/ 151 w 623"/>
                <a:gd name="T71" fmla="*/ 0 h 8"/>
                <a:gd name="T72" fmla="*/ 135 w 623"/>
                <a:gd name="T73" fmla="*/ 8 h 8"/>
                <a:gd name="T74" fmla="*/ 101 w 623"/>
                <a:gd name="T75" fmla="*/ 0 h 8"/>
                <a:gd name="T76" fmla="*/ 118 w 623"/>
                <a:gd name="T77" fmla="*/ 8 h 8"/>
                <a:gd name="T78" fmla="*/ 101 w 623"/>
                <a:gd name="T79" fmla="*/ 0 h 8"/>
                <a:gd name="T80" fmla="*/ 84 w 623"/>
                <a:gd name="T81" fmla="*/ 0 h 8"/>
                <a:gd name="T82" fmla="*/ 68 w 623"/>
                <a:gd name="T83" fmla="*/ 8 h 8"/>
                <a:gd name="T84" fmla="*/ 34 w 623"/>
                <a:gd name="T85" fmla="*/ 0 h 8"/>
                <a:gd name="T86" fmla="*/ 51 w 623"/>
                <a:gd name="T87" fmla="*/ 8 h 8"/>
                <a:gd name="T88" fmla="*/ 34 w 623"/>
                <a:gd name="T89" fmla="*/ 0 h 8"/>
                <a:gd name="T90" fmla="*/ 17 w 623"/>
                <a:gd name="T91" fmla="*/ 0 h 8"/>
                <a:gd name="T92" fmla="*/ 0 w 623"/>
                <a:gd name="T9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3" h="8">
                  <a:moveTo>
                    <a:pt x="607" y="0"/>
                  </a:moveTo>
                  <a:lnTo>
                    <a:pt x="623" y="0"/>
                  </a:lnTo>
                  <a:lnTo>
                    <a:pt x="623" y="8"/>
                  </a:lnTo>
                  <a:lnTo>
                    <a:pt x="607" y="8"/>
                  </a:lnTo>
                  <a:lnTo>
                    <a:pt x="607" y="0"/>
                  </a:lnTo>
                  <a:close/>
                  <a:moveTo>
                    <a:pt x="573" y="0"/>
                  </a:moveTo>
                  <a:lnTo>
                    <a:pt x="590" y="0"/>
                  </a:lnTo>
                  <a:lnTo>
                    <a:pt x="590" y="8"/>
                  </a:lnTo>
                  <a:lnTo>
                    <a:pt x="573" y="8"/>
                  </a:lnTo>
                  <a:lnTo>
                    <a:pt x="573" y="0"/>
                  </a:lnTo>
                  <a:close/>
                  <a:moveTo>
                    <a:pt x="540" y="0"/>
                  </a:moveTo>
                  <a:lnTo>
                    <a:pt x="556" y="0"/>
                  </a:lnTo>
                  <a:lnTo>
                    <a:pt x="556" y="8"/>
                  </a:lnTo>
                  <a:lnTo>
                    <a:pt x="540" y="8"/>
                  </a:lnTo>
                  <a:lnTo>
                    <a:pt x="540" y="0"/>
                  </a:lnTo>
                  <a:close/>
                  <a:moveTo>
                    <a:pt x="506" y="0"/>
                  </a:moveTo>
                  <a:lnTo>
                    <a:pt x="522" y="0"/>
                  </a:lnTo>
                  <a:lnTo>
                    <a:pt x="522" y="8"/>
                  </a:lnTo>
                  <a:lnTo>
                    <a:pt x="506" y="8"/>
                  </a:lnTo>
                  <a:lnTo>
                    <a:pt x="506" y="0"/>
                  </a:lnTo>
                  <a:close/>
                  <a:moveTo>
                    <a:pt x="472" y="0"/>
                  </a:moveTo>
                  <a:lnTo>
                    <a:pt x="488" y="0"/>
                  </a:lnTo>
                  <a:lnTo>
                    <a:pt x="488" y="8"/>
                  </a:lnTo>
                  <a:lnTo>
                    <a:pt x="472" y="8"/>
                  </a:lnTo>
                  <a:lnTo>
                    <a:pt x="472" y="0"/>
                  </a:lnTo>
                  <a:close/>
                  <a:moveTo>
                    <a:pt x="438" y="0"/>
                  </a:moveTo>
                  <a:lnTo>
                    <a:pt x="455" y="0"/>
                  </a:lnTo>
                  <a:lnTo>
                    <a:pt x="455" y="8"/>
                  </a:lnTo>
                  <a:lnTo>
                    <a:pt x="438" y="8"/>
                  </a:lnTo>
                  <a:lnTo>
                    <a:pt x="438" y="0"/>
                  </a:lnTo>
                  <a:close/>
                  <a:moveTo>
                    <a:pt x="405" y="0"/>
                  </a:moveTo>
                  <a:lnTo>
                    <a:pt x="421" y="0"/>
                  </a:lnTo>
                  <a:lnTo>
                    <a:pt x="421" y="8"/>
                  </a:lnTo>
                  <a:lnTo>
                    <a:pt x="405" y="8"/>
                  </a:lnTo>
                  <a:lnTo>
                    <a:pt x="405" y="0"/>
                  </a:lnTo>
                  <a:close/>
                  <a:moveTo>
                    <a:pt x="371" y="0"/>
                  </a:moveTo>
                  <a:lnTo>
                    <a:pt x="387" y="0"/>
                  </a:lnTo>
                  <a:lnTo>
                    <a:pt x="387" y="8"/>
                  </a:lnTo>
                  <a:lnTo>
                    <a:pt x="371" y="8"/>
                  </a:lnTo>
                  <a:lnTo>
                    <a:pt x="371" y="0"/>
                  </a:lnTo>
                  <a:close/>
                  <a:moveTo>
                    <a:pt x="337" y="0"/>
                  </a:moveTo>
                  <a:lnTo>
                    <a:pt x="354" y="0"/>
                  </a:lnTo>
                  <a:lnTo>
                    <a:pt x="354" y="8"/>
                  </a:lnTo>
                  <a:lnTo>
                    <a:pt x="337" y="8"/>
                  </a:lnTo>
                  <a:lnTo>
                    <a:pt x="337" y="0"/>
                  </a:lnTo>
                  <a:close/>
                  <a:moveTo>
                    <a:pt x="304" y="0"/>
                  </a:moveTo>
                  <a:lnTo>
                    <a:pt x="320" y="0"/>
                  </a:lnTo>
                  <a:lnTo>
                    <a:pt x="320" y="8"/>
                  </a:lnTo>
                  <a:lnTo>
                    <a:pt x="304" y="8"/>
                  </a:lnTo>
                  <a:lnTo>
                    <a:pt x="304" y="0"/>
                  </a:lnTo>
                  <a:close/>
                  <a:moveTo>
                    <a:pt x="270" y="0"/>
                  </a:moveTo>
                  <a:lnTo>
                    <a:pt x="286" y="0"/>
                  </a:lnTo>
                  <a:lnTo>
                    <a:pt x="286" y="8"/>
                  </a:lnTo>
                  <a:lnTo>
                    <a:pt x="270" y="8"/>
                  </a:lnTo>
                  <a:lnTo>
                    <a:pt x="270" y="0"/>
                  </a:lnTo>
                  <a:close/>
                  <a:moveTo>
                    <a:pt x="236" y="0"/>
                  </a:moveTo>
                  <a:lnTo>
                    <a:pt x="252" y="0"/>
                  </a:lnTo>
                  <a:lnTo>
                    <a:pt x="252" y="8"/>
                  </a:lnTo>
                  <a:lnTo>
                    <a:pt x="236" y="8"/>
                  </a:lnTo>
                  <a:lnTo>
                    <a:pt x="236" y="0"/>
                  </a:lnTo>
                  <a:close/>
                  <a:moveTo>
                    <a:pt x="202" y="0"/>
                  </a:moveTo>
                  <a:lnTo>
                    <a:pt x="219" y="0"/>
                  </a:lnTo>
                  <a:lnTo>
                    <a:pt x="219" y="8"/>
                  </a:lnTo>
                  <a:lnTo>
                    <a:pt x="202" y="8"/>
                  </a:lnTo>
                  <a:lnTo>
                    <a:pt x="202" y="0"/>
                  </a:lnTo>
                  <a:close/>
                  <a:moveTo>
                    <a:pt x="169" y="0"/>
                  </a:moveTo>
                  <a:lnTo>
                    <a:pt x="185" y="0"/>
                  </a:lnTo>
                  <a:lnTo>
                    <a:pt x="185" y="8"/>
                  </a:lnTo>
                  <a:lnTo>
                    <a:pt x="169" y="8"/>
                  </a:lnTo>
                  <a:lnTo>
                    <a:pt x="169" y="0"/>
                  </a:lnTo>
                  <a:close/>
                  <a:moveTo>
                    <a:pt x="135" y="0"/>
                  </a:moveTo>
                  <a:lnTo>
                    <a:pt x="151" y="0"/>
                  </a:lnTo>
                  <a:lnTo>
                    <a:pt x="151" y="8"/>
                  </a:lnTo>
                  <a:lnTo>
                    <a:pt x="135" y="8"/>
                  </a:lnTo>
                  <a:lnTo>
                    <a:pt x="135" y="0"/>
                  </a:lnTo>
                  <a:close/>
                  <a:moveTo>
                    <a:pt x="101" y="0"/>
                  </a:moveTo>
                  <a:lnTo>
                    <a:pt x="118" y="0"/>
                  </a:lnTo>
                  <a:lnTo>
                    <a:pt x="118" y="8"/>
                  </a:lnTo>
                  <a:lnTo>
                    <a:pt x="101" y="8"/>
                  </a:lnTo>
                  <a:lnTo>
                    <a:pt x="101" y="0"/>
                  </a:lnTo>
                  <a:close/>
                  <a:moveTo>
                    <a:pt x="68" y="0"/>
                  </a:moveTo>
                  <a:lnTo>
                    <a:pt x="84" y="0"/>
                  </a:lnTo>
                  <a:lnTo>
                    <a:pt x="84" y="8"/>
                  </a:lnTo>
                  <a:lnTo>
                    <a:pt x="68" y="8"/>
                  </a:lnTo>
                  <a:lnTo>
                    <a:pt x="68" y="0"/>
                  </a:lnTo>
                  <a:close/>
                  <a:moveTo>
                    <a:pt x="34" y="0"/>
                  </a:moveTo>
                  <a:lnTo>
                    <a:pt x="51" y="0"/>
                  </a:lnTo>
                  <a:lnTo>
                    <a:pt x="51" y="8"/>
                  </a:lnTo>
                  <a:lnTo>
                    <a:pt x="34" y="8"/>
                  </a:lnTo>
                  <a:lnTo>
                    <a:pt x="34" y="0"/>
                  </a:lnTo>
                  <a:close/>
                  <a:moveTo>
                    <a:pt x="0" y="0"/>
                  </a:moveTo>
                  <a:lnTo>
                    <a:pt x="17" y="0"/>
                  </a:lnTo>
                  <a:lnTo>
                    <a:pt x="17" y="8"/>
                  </a:lnTo>
                  <a:lnTo>
                    <a:pt x="0" y="8"/>
                  </a:lnTo>
                  <a:lnTo>
                    <a:pt x="0"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19" name="Freeform 20"/>
            <p:cNvSpPr/>
            <p:nvPr/>
          </p:nvSpPr>
          <p:spPr bwMode="auto">
            <a:xfrm>
              <a:off x="4799013" y="5524500"/>
              <a:ext cx="20638" cy="20637"/>
            </a:xfrm>
            <a:custGeom>
              <a:avLst/>
              <a:gdLst>
                <a:gd name="T0" fmla="*/ 4 w 13"/>
                <a:gd name="T1" fmla="*/ 0 h 13"/>
                <a:gd name="T2" fmla="*/ 13 w 13"/>
                <a:gd name="T3" fmla="*/ 0 h 13"/>
                <a:gd name="T4" fmla="*/ 13 w 13"/>
                <a:gd name="T5" fmla="*/ 13 h 13"/>
                <a:gd name="T6" fmla="*/ 0 w 13"/>
                <a:gd name="T7" fmla="*/ 13 h 13"/>
                <a:gd name="T8" fmla="*/ 0 w 13"/>
                <a:gd name="T9" fmla="*/ 5 h 13"/>
                <a:gd name="T10" fmla="*/ 4 w 13"/>
                <a:gd name="T11" fmla="*/ 5 h 13"/>
                <a:gd name="T12" fmla="*/ 4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0"/>
                  </a:moveTo>
                  <a:lnTo>
                    <a:pt x="13" y="0"/>
                  </a:lnTo>
                  <a:lnTo>
                    <a:pt x="13" y="13"/>
                  </a:lnTo>
                  <a:lnTo>
                    <a:pt x="0" y="13"/>
                  </a:lnTo>
                  <a:lnTo>
                    <a:pt x="0" y="5"/>
                  </a:lnTo>
                  <a:lnTo>
                    <a:pt x="4" y="5"/>
                  </a:lnTo>
                  <a:lnTo>
                    <a:pt x="4"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20" name="Freeform 21"/>
            <p:cNvSpPr>
              <a:spLocks noEditPoints="1"/>
            </p:cNvSpPr>
            <p:nvPr/>
          </p:nvSpPr>
          <p:spPr bwMode="auto">
            <a:xfrm>
              <a:off x="4805363" y="5243513"/>
              <a:ext cx="14288" cy="254000"/>
            </a:xfrm>
            <a:custGeom>
              <a:avLst/>
              <a:gdLst>
                <a:gd name="T0" fmla="*/ 0 w 9"/>
                <a:gd name="T1" fmla="*/ 142 h 160"/>
                <a:gd name="T2" fmla="*/ 9 w 9"/>
                <a:gd name="T3" fmla="*/ 142 h 160"/>
                <a:gd name="T4" fmla="*/ 9 w 9"/>
                <a:gd name="T5" fmla="*/ 160 h 160"/>
                <a:gd name="T6" fmla="*/ 0 w 9"/>
                <a:gd name="T7" fmla="*/ 160 h 160"/>
                <a:gd name="T8" fmla="*/ 0 w 9"/>
                <a:gd name="T9" fmla="*/ 142 h 160"/>
                <a:gd name="T10" fmla="*/ 0 w 9"/>
                <a:gd name="T11" fmla="*/ 107 h 160"/>
                <a:gd name="T12" fmla="*/ 9 w 9"/>
                <a:gd name="T13" fmla="*/ 107 h 160"/>
                <a:gd name="T14" fmla="*/ 9 w 9"/>
                <a:gd name="T15" fmla="*/ 124 h 160"/>
                <a:gd name="T16" fmla="*/ 0 w 9"/>
                <a:gd name="T17" fmla="*/ 124 h 160"/>
                <a:gd name="T18" fmla="*/ 0 w 9"/>
                <a:gd name="T19" fmla="*/ 107 h 160"/>
                <a:gd name="T20" fmla="*/ 0 w 9"/>
                <a:gd name="T21" fmla="*/ 71 h 160"/>
                <a:gd name="T22" fmla="*/ 9 w 9"/>
                <a:gd name="T23" fmla="*/ 71 h 160"/>
                <a:gd name="T24" fmla="*/ 9 w 9"/>
                <a:gd name="T25" fmla="*/ 89 h 160"/>
                <a:gd name="T26" fmla="*/ 0 w 9"/>
                <a:gd name="T27" fmla="*/ 89 h 160"/>
                <a:gd name="T28" fmla="*/ 0 w 9"/>
                <a:gd name="T29" fmla="*/ 71 h 160"/>
                <a:gd name="T30" fmla="*/ 0 w 9"/>
                <a:gd name="T31" fmla="*/ 36 h 160"/>
                <a:gd name="T32" fmla="*/ 9 w 9"/>
                <a:gd name="T33" fmla="*/ 36 h 160"/>
                <a:gd name="T34" fmla="*/ 9 w 9"/>
                <a:gd name="T35" fmla="*/ 53 h 160"/>
                <a:gd name="T36" fmla="*/ 0 w 9"/>
                <a:gd name="T37" fmla="*/ 53 h 160"/>
                <a:gd name="T38" fmla="*/ 0 w 9"/>
                <a:gd name="T39" fmla="*/ 36 h 160"/>
                <a:gd name="T40" fmla="*/ 0 w 9"/>
                <a:gd name="T41" fmla="*/ 0 h 160"/>
                <a:gd name="T42" fmla="*/ 9 w 9"/>
                <a:gd name="T43" fmla="*/ 0 h 160"/>
                <a:gd name="T44" fmla="*/ 9 w 9"/>
                <a:gd name="T45" fmla="*/ 17 h 160"/>
                <a:gd name="T46" fmla="*/ 0 w 9"/>
                <a:gd name="T47" fmla="*/ 17 h 160"/>
                <a:gd name="T48" fmla="*/ 0 w 9"/>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60">
                  <a:moveTo>
                    <a:pt x="0" y="142"/>
                  </a:moveTo>
                  <a:lnTo>
                    <a:pt x="9" y="142"/>
                  </a:lnTo>
                  <a:lnTo>
                    <a:pt x="9" y="160"/>
                  </a:lnTo>
                  <a:lnTo>
                    <a:pt x="0" y="160"/>
                  </a:lnTo>
                  <a:lnTo>
                    <a:pt x="0" y="142"/>
                  </a:lnTo>
                  <a:close/>
                  <a:moveTo>
                    <a:pt x="0" y="107"/>
                  </a:moveTo>
                  <a:lnTo>
                    <a:pt x="9" y="107"/>
                  </a:lnTo>
                  <a:lnTo>
                    <a:pt x="9" y="124"/>
                  </a:lnTo>
                  <a:lnTo>
                    <a:pt x="0" y="124"/>
                  </a:lnTo>
                  <a:lnTo>
                    <a:pt x="0" y="107"/>
                  </a:lnTo>
                  <a:close/>
                  <a:moveTo>
                    <a:pt x="0" y="71"/>
                  </a:moveTo>
                  <a:lnTo>
                    <a:pt x="9" y="71"/>
                  </a:lnTo>
                  <a:lnTo>
                    <a:pt x="9" y="89"/>
                  </a:lnTo>
                  <a:lnTo>
                    <a:pt x="0" y="89"/>
                  </a:lnTo>
                  <a:lnTo>
                    <a:pt x="0" y="71"/>
                  </a:lnTo>
                  <a:close/>
                  <a:moveTo>
                    <a:pt x="0" y="36"/>
                  </a:moveTo>
                  <a:lnTo>
                    <a:pt x="9" y="36"/>
                  </a:lnTo>
                  <a:lnTo>
                    <a:pt x="9" y="53"/>
                  </a:lnTo>
                  <a:lnTo>
                    <a:pt x="0" y="53"/>
                  </a:lnTo>
                  <a:lnTo>
                    <a:pt x="0" y="36"/>
                  </a:lnTo>
                  <a:close/>
                  <a:moveTo>
                    <a:pt x="0" y="0"/>
                  </a:moveTo>
                  <a:lnTo>
                    <a:pt x="9" y="0"/>
                  </a:lnTo>
                  <a:lnTo>
                    <a:pt x="9" y="17"/>
                  </a:lnTo>
                  <a:lnTo>
                    <a:pt x="0" y="17"/>
                  </a:lnTo>
                  <a:lnTo>
                    <a:pt x="0"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21" name="Rectangle 22"/>
            <p:cNvSpPr>
              <a:spLocks noChangeArrowheads="1"/>
            </p:cNvSpPr>
            <p:nvPr/>
          </p:nvSpPr>
          <p:spPr bwMode="auto">
            <a:xfrm>
              <a:off x="4805363" y="5202238"/>
              <a:ext cx="14288" cy="14287"/>
            </a:xfrm>
            <a:prstGeom prst="rect">
              <a:avLst/>
            </a:prstGeom>
            <a:grpFill/>
            <a:ln w="0">
              <a:solidFill>
                <a:schemeClr val="accent1"/>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grpSp>
        <p:nvGrpSpPr>
          <p:cNvPr id="22" name="组合 21"/>
          <p:cNvGrpSpPr/>
          <p:nvPr/>
        </p:nvGrpSpPr>
        <p:grpSpPr>
          <a:xfrm>
            <a:off x="6956966" y="2403636"/>
            <a:ext cx="1837832" cy="158044"/>
            <a:chOff x="7337425" y="2773363"/>
            <a:chExt cx="1938338" cy="166687"/>
          </a:xfrm>
          <a:solidFill>
            <a:schemeClr val="accent3"/>
          </a:solidFill>
        </p:grpSpPr>
        <p:sp>
          <p:nvSpPr>
            <p:cNvPr id="23" name="Freeform 23"/>
            <p:cNvSpPr>
              <a:spLocks noEditPoints="1"/>
            </p:cNvSpPr>
            <p:nvPr/>
          </p:nvSpPr>
          <p:spPr bwMode="auto">
            <a:xfrm>
              <a:off x="9107488" y="2773363"/>
              <a:ext cx="168275" cy="166687"/>
            </a:xfrm>
            <a:custGeom>
              <a:avLst/>
              <a:gdLst>
                <a:gd name="T0" fmla="*/ 44 w 106"/>
                <a:gd name="T1" fmla="*/ 9 h 105"/>
                <a:gd name="T2" fmla="*/ 30 w 106"/>
                <a:gd name="T3" fmla="*/ 16 h 105"/>
                <a:gd name="T4" fmla="*/ 17 w 106"/>
                <a:gd name="T5" fmla="*/ 29 h 105"/>
                <a:gd name="T6" fmla="*/ 12 w 106"/>
                <a:gd name="T7" fmla="*/ 37 h 105"/>
                <a:gd name="T8" fmla="*/ 9 w 106"/>
                <a:gd name="T9" fmla="*/ 52 h 105"/>
                <a:gd name="T10" fmla="*/ 12 w 106"/>
                <a:gd name="T11" fmla="*/ 68 h 105"/>
                <a:gd name="T12" fmla="*/ 22 w 106"/>
                <a:gd name="T13" fmla="*/ 83 h 105"/>
                <a:gd name="T14" fmla="*/ 44 w 106"/>
                <a:gd name="T15" fmla="*/ 95 h 105"/>
                <a:gd name="T16" fmla="*/ 63 w 106"/>
                <a:gd name="T17" fmla="*/ 95 h 105"/>
                <a:gd name="T18" fmla="*/ 78 w 106"/>
                <a:gd name="T19" fmla="*/ 89 h 105"/>
                <a:gd name="T20" fmla="*/ 95 w 106"/>
                <a:gd name="T21" fmla="*/ 69 h 105"/>
                <a:gd name="T22" fmla="*/ 97 w 106"/>
                <a:gd name="T23" fmla="*/ 52 h 105"/>
                <a:gd name="T24" fmla="*/ 95 w 106"/>
                <a:gd name="T25" fmla="*/ 36 h 105"/>
                <a:gd name="T26" fmla="*/ 78 w 106"/>
                <a:gd name="T27" fmla="*/ 16 h 105"/>
                <a:gd name="T28" fmla="*/ 69 w 106"/>
                <a:gd name="T29" fmla="*/ 12 h 105"/>
                <a:gd name="T30" fmla="*/ 54 w 106"/>
                <a:gd name="T31" fmla="*/ 8 h 105"/>
                <a:gd name="T32" fmla="*/ 63 w 106"/>
                <a:gd name="T33" fmla="*/ 1 h 105"/>
                <a:gd name="T34" fmla="*/ 75 w 106"/>
                <a:gd name="T35" fmla="*/ 5 h 105"/>
                <a:gd name="T36" fmla="*/ 91 w 106"/>
                <a:gd name="T37" fmla="*/ 15 h 105"/>
                <a:gd name="T38" fmla="*/ 103 w 106"/>
                <a:gd name="T39" fmla="*/ 33 h 105"/>
                <a:gd name="T40" fmla="*/ 106 w 106"/>
                <a:gd name="T41" fmla="*/ 52 h 105"/>
                <a:gd name="T42" fmla="*/ 103 w 106"/>
                <a:gd name="T43" fmla="*/ 71 h 105"/>
                <a:gd name="T44" fmla="*/ 91 w 106"/>
                <a:gd name="T45" fmla="*/ 90 h 105"/>
                <a:gd name="T46" fmla="*/ 75 w 106"/>
                <a:gd name="T47" fmla="*/ 101 h 105"/>
                <a:gd name="T48" fmla="*/ 63 w 106"/>
                <a:gd name="T49" fmla="*/ 104 h 105"/>
                <a:gd name="T50" fmla="*/ 44 w 106"/>
                <a:gd name="T51" fmla="*/ 104 h 105"/>
                <a:gd name="T52" fmla="*/ 31 w 106"/>
                <a:gd name="T53" fmla="*/ 101 h 105"/>
                <a:gd name="T54" fmla="*/ 10 w 106"/>
                <a:gd name="T55" fmla="*/ 82 h 105"/>
                <a:gd name="T56" fmla="*/ 2 w 106"/>
                <a:gd name="T57" fmla="*/ 62 h 105"/>
                <a:gd name="T58" fmla="*/ 2 w 106"/>
                <a:gd name="T59" fmla="*/ 42 h 105"/>
                <a:gd name="T60" fmla="*/ 6 w 106"/>
                <a:gd name="T61" fmla="*/ 30 h 105"/>
                <a:gd name="T62" fmla="*/ 16 w 106"/>
                <a:gd name="T63" fmla="*/ 15 h 105"/>
                <a:gd name="T64" fmla="*/ 31 w 106"/>
                <a:gd name="T65" fmla="*/ 5 h 105"/>
                <a:gd name="T66" fmla="*/ 54 w 106"/>
                <a:gd name="T6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05">
                  <a:moveTo>
                    <a:pt x="54" y="8"/>
                  </a:moveTo>
                  <a:lnTo>
                    <a:pt x="44" y="9"/>
                  </a:lnTo>
                  <a:lnTo>
                    <a:pt x="37" y="12"/>
                  </a:lnTo>
                  <a:lnTo>
                    <a:pt x="30" y="16"/>
                  </a:lnTo>
                  <a:lnTo>
                    <a:pt x="22" y="21"/>
                  </a:lnTo>
                  <a:lnTo>
                    <a:pt x="17" y="29"/>
                  </a:lnTo>
                  <a:lnTo>
                    <a:pt x="12" y="37"/>
                  </a:lnTo>
                  <a:lnTo>
                    <a:pt x="12" y="37"/>
                  </a:lnTo>
                  <a:lnTo>
                    <a:pt x="10" y="42"/>
                  </a:lnTo>
                  <a:lnTo>
                    <a:pt x="9" y="52"/>
                  </a:lnTo>
                  <a:lnTo>
                    <a:pt x="10" y="62"/>
                  </a:lnTo>
                  <a:lnTo>
                    <a:pt x="12" y="68"/>
                  </a:lnTo>
                  <a:lnTo>
                    <a:pt x="17" y="76"/>
                  </a:lnTo>
                  <a:lnTo>
                    <a:pt x="22" y="83"/>
                  </a:lnTo>
                  <a:lnTo>
                    <a:pt x="36" y="94"/>
                  </a:lnTo>
                  <a:lnTo>
                    <a:pt x="44" y="95"/>
                  </a:lnTo>
                  <a:lnTo>
                    <a:pt x="54" y="96"/>
                  </a:lnTo>
                  <a:lnTo>
                    <a:pt x="63" y="95"/>
                  </a:lnTo>
                  <a:lnTo>
                    <a:pt x="70" y="94"/>
                  </a:lnTo>
                  <a:lnTo>
                    <a:pt x="78" y="89"/>
                  </a:lnTo>
                  <a:lnTo>
                    <a:pt x="84" y="83"/>
                  </a:lnTo>
                  <a:lnTo>
                    <a:pt x="95" y="69"/>
                  </a:lnTo>
                  <a:lnTo>
                    <a:pt x="96" y="62"/>
                  </a:lnTo>
                  <a:lnTo>
                    <a:pt x="97" y="52"/>
                  </a:lnTo>
                  <a:lnTo>
                    <a:pt x="96" y="42"/>
                  </a:lnTo>
                  <a:lnTo>
                    <a:pt x="95" y="36"/>
                  </a:lnTo>
                  <a:lnTo>
                    <a:pt x="84" y="21"/>
                  </a:lnTo>
                  <a:lnTo>
                    <a:pt x="78" y="16"/>
                  </a:lnTo>
                  <a:lnTo>
                    <a:pt x="69" y="12"/>
                  </a:lnTo>
                  <a:lnTo>
                    <a:pt x="69" y="12"/>
                  </a:lnTo>
                  <a:lnTo>
                    <a:pt x="63" y="9"/>
                  </a:lnTo>
                  <a:lnTo>
                    <a:pt x="54" y="8"/>
                  </a:lnTo>
                  <a:close/>
                  <a:moveTo>
                    <a:pt x="54" y="0"/>
                  </a:moveTo>
                  <a:lnTo>
                    <a:pt x="63" y="1"/>
                  </a:lnTo>
                  <a:lnTo>
                    <a:pt x="72" y="4"/>
                  </a:lnTo>
                  <a:lnTo>
                    <a:pt x="75" y="5"/>
                  </a:lnTo>
                  <a:lnTo>
                    <a:pt x="84" y="9"/>
                  </a:lnTo>
                  <a:lnTo>
                    <a:pt x="91" y="15"/>
                  </a:lnTo>
                  <a:lnTo>
                    <a:pt x="102" y="30"/>
                  </a:lnTo>
                  <a:lnTo>
                    <a:pt x="103" y="33"/>
                  </a:lnTo>
                  <a:lnTo>
                    <a:pt x="105" y="42"/>
                  </a:lnTo>
                  <a:lnTo>
                    <a:pt x="106" y="52"/>
                  </a:lnTo>
                  <a:lnTo>
                    <a:pt x="105" y="62"/>
                  </a:lnTo>
                  <a:lnTo>
                    <a:pt x="103" y="71"/>
                  </a:lnTo>
                  <a:lnTo>
                    <a:pt x="102" y="75"/>
                  </a:lnTo>
                  <a:lnTo>
                    <a:pt x="91" y="90"/>
                  </a:lnTo>
                  <a:lnTo>
                    <a:pt x="84" y="95"/>
                  </a:lnTo>
                  <a:lnTo>
                    <a:pt x="75" y="101"/>
                  </a:lnTo>
                  <a:lnTo>
                    <a:pt x="72" y="102"/>
                  </a:lnTo>
                  <a:lnTo>
                    <a:pt x="63" y="104"/>
                  </a:lnTo>
                  <a:lnTo>
                    <a:pt x="54" y="105"/>
                  </a:lnTo>
                  <a:lnTo>
                    <a:pt x="44" y="104"/>
                  </a:lnTo>
                  <a:lnTo>
                    <a:pt x="34" y="102"/>
                  </a:lnTo>
                  <a:lnTo>
                    <a:pt x="31" y="101"/>
                  </a:lnTo>
                  <a:lnTo>
                    <a:pt x="16" y="90"/>
                  </a:lnTo>
                  <a:lnTo>
                    <a:pt x="10" y="82"/>
                  </a:lnTo>
                  <a:lnTo>
                    <a:pt x="6" y="75"/>
                  </a:lnTo>
                  <a:lnTo>
                    <a:pt x="2" y="62"/>
                  </a:lnTo>
                  <a:lnTo>
                    <a:pt x="0" y="52"/>
                  </a:lnTo>
                  <a:lnTo>
                    <a:pt x="2" y="42"/>
                  </a:lnTo>
                  <a:lnTo>
                    <a:pt x="5" y="33"/>
                  </a:lnTo>
                  <a:lnTo>
                    <a:pt x="6" y="30"/>
                  </a:lnTo>
                  <a:lnTo>
                    <a:pt x="10" y="23"/>
                  </a:lnTo>
                  <a:lnTo>
                    <a:pt x="16" y="15"/>
                  </a:lnTo>
                  <a:lnTo>
                    <a:pt x="23" y="9"/>
                  </a:lnTo>
                  <a:lnTo>
                    <a:pt x="31" y="5"/>
                  </a:lnTo>
                  <a:lnTo>
                    <a:pt x="44" y="1"/>
                  </a:lnTo>
                  <a:lnTo>
                    <a:pt x="54" y="0"/>
                  </a:lnTo>
                  <a:close/>
                </a:path>
              </a:pathLst>
            </a:custGeom>
            <a:grpFill/>
            <a:ln w="0">
              <a:solidFill>
                <a:schemeClr val="accent3"/>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24" name="Freeform 24"/>
            <p:cNvSpPr/>
            <p:nvPr/>
          </p:nvSpPr>
          <p:spPr bwMode="auto">
            <a:xfrm>
              <a:off x="9153525" y="2816225"/>
              <a:ext cx="79375" cy="79375"/>
            </a:xfrm>
            <a:custGeom>
              <a:avLst/>
              <a:gdLst>
                <a:gd name="T0" fmla="*/ 25 w 50"/>
                <a:gd name="T1" fmla="*/ 0 h 50"/>
                <a:gd name="T2" fmla="*/ 34 w 50"/>
                <a:gd name="T3" fmla="*/ 2 h 50"/>
                <a:gd name="T4" fmla="*/ 42 w 50"/>
                <a:gd name="T5" fmla="*/ 7 h 50"/>
                <a:gd name="T6" fmla="*/ 48 w 50"/>
                <a:gd name="T7" fmla="*/ 15 h 50"/>
                <a:gd name="T8" fmla="*/ 50 w 50"/>
                <a:gd name="T9" fmla="*/ 25 h 50"/>
                <a:gd name="T10" fmla="*/ 48 w 50"/>
                <a:gd name="T11" fmla="*/ 35 h 50"/>
                <a:gd name="T12" fmla="*/ 42 w 50"/>
                <a:gd name="T13" fmla="*/ 43 h 50"/>
                <a:gd name="T14" fmla="*/ 34 w 50"/>
                <a:gd name="T15" fmla="*/ 49 h 50"/>
                <a:gd name="T16" fmla="*/ 25 w 50"/>
                <a:gd name="T17" fmla="*/ 50 h 50"/>
                <a:gd name="T18" fmla="*/ 15 w 50"/>
                <a:gd name="T19" fmla="*/ 49 h 50"/>
                <a:gd name="T20" fmla="*/ 6 w 50"/>
                <a:gd name="T21" fmla="*/ 43 h 50"/>
                <a:gd name="T22" fmla="*/ 1 w 50"/>
                <a:gd name="T23" fmla="*/ 35 h 50"/>
                <a:gd name="T24" fmla="*/ 0 w 50"/>
                <a:gd name="T25" fmla="*/ 25 h 50"/>
                <a:gd name="T26" fmla="*/ 1 w 50"/>
                <a:gd name="T27" fmla="*/ 15 h 50"/>
                <a:gd name="T28" fmla="*/ 6 w 50"/>
                <a:gd name="T29" fmla="*/ 7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7"/>
                  </a:lnTo>
                  <a:lnTo>
                    <a:pt x="48" y="15"/>
                  </a:lnTo>
                  <a:lnTo>
                    <a:pt x="50" y="25"/>
                  </a:lnTo>
                  <a:lnTo>
                    <a:pt x="48" y="35"/>
                  </a:lnTo>
                  <a:lnTo>
                    <a:pt x="42" y="43"/>
                  </a:lnTo>
                  <a:lnTo>
                    <a:pt x="34" y="49"/>
                  </a:lnTo>
                  <a:lnTo>
                    <a:pt x="25" y="50"/>
                  </a:lnTo>
                  <a:lnTo>
                    <a:pt x="15" y="49"/>
                  </a:lnTo>
                  <a:lnTo>
                    <a:pt x="6" y="43"/>
                  </a:lnTo>
                  <a:lnTo>
                    <a:pt x="1" y="35"/>
                  </a:lnTo>
                  <a:lnTo>
                    <a:pt x="0" y="25"/>
                  </a:lnTo>
                  <a:lnTo>
                    <a:pt x="1" y="15"/>
                  </a:lnTo>
                  <a:lnTo>
                    <a:pt x="6" y="7"/>
                  </a:lnTo>
                  <a:lnTo>
                    <a:pt x="15" y="2"/>
                  </a:lnTo>
                  <a:lnTo>
                    <a:pt x="25" y="0"/>
                  </a:lnTo>
                  <a:close/>
                </a:path>
              </a:pathLst>
            </a:custGeom>
            <a:grpFill/>
            <a:ln w="0">
              <a:solidFill>
                <a:schemeClr val="accent3"/>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25" name="Rectangle 25"/>
            <p:cNvSpPr>
              <a:spLocks noChangeArrowheads="1"/>
            </p:cNvSpPr>
            <p:nvPr/>
          </p:nvSpPr>
          <p:spPr bwMode="auto">
            <a:xfrm>
              <a:off x="9101138" y="2849563"/>
              <a:ext cx="14288" cy="12700"/>
            </a:xfrm>
            <a:prstGeom prst="rect">
              <a:avLst/>
            </a:prstGeom>
            <a:grpFill/>
            <a:ln w="0">
              <a:solidFill>
                <a:schemeClr val="accent3"/>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26" name="Freeform 26"/>
            <p:cNvSpPr>
              <a:spLocks noEditPoints="1"/>
            </p:cNvSpPr>
            <p:nvPr/>
          </p:nvSpPr>
          <p:spPr bwMode="auto">
            <a:xfrm>
              <a:off x="7378700" y="2849563"/>
              <a:ext cx="1697038" cy="12700"/>
            </a:xfrm>
            <a:custGeom>
              <a:avLst/>
              <a:gdLst>
                <a:gd name="T0" fmla="*/ 1069 w 1069"/>
                <a:gd name="T1" fmla="*/ 8 h 8"/>
                <a:gd name="T2" fmla="*/ 1018 w 1069"/>
                <a:gd name="T3" fmla="*/ 0 h 8"/>
                <a:gd name="T4" fmla="*/ 1018 w 1069"/>
                <a:gd name="T5" fmla="*/ 8 h 8"/>
                <a:gd name="T6" fmla="*/ 1001 w 1069"/>
                <a:gd name="T7" fmla="*/ 0 h 8"/>
                <a:gd name="T8" fmla="*/ 984 w 1069"/>
                <a:gd name="T9" fmla="*/ 0 h 8"/>
                <a:gd name="T10" fmla="*/ 967 w 1069"/>
                <a:gd name="T11" fmla="*/ 8 h 8"/>
                <a:gd name="T12" fmla="*/ 916 w 1069"/>
                <a:gd name="T13" fmla="*/ 0 h 8"/>
                <a:gd name="T14" fmla="*/ 916 w 1069"/>
                <a:gd name="T15" fmla="*/ 8 h 8"/>
                <a:gd name="T16" fmla="*/ 899 w 1069"/>
                <a:gd name="T17" fmla="*/ 0 h 8"/>
                <a:gd name="T18" fmla="*/ 882 w 1069"/>
                <a:gd name="T19" fmla="*/ 0 h 8"/>
                <a:gd name="T20" fmla="*/ 865 w 1069"/>
                <a:gd name="T21" fmla="*/ 8 h 8"/>
                <a:gd name="T22" fmla="*/ 814 w 1069"/>
                <a:gd name="T23" fmla="*/ 0 h 8"/>
                <a:gd name="T24" fmla="*/ 814 w 1069"/>
                <a:gd name="T25" fmla="*/ 8 h 8"/>
                <a:gd name="T26" fmla="*/ 797 w 1069"/>
                <a:gd name="T27" fmla="*/ 0 h 8"/>
                <a:gd name="T28" fmla="*/ 781 w 1069"/>
                <a:gd name="T29" fmla="*/ 0 h 8"/>
                <a:gd name="T30" fmla="*/ 763 w 1069"/>
                <a:gd name="T31" fmla="*/ 8 h 8"/>
                <a:gd name="T32" fmla="*/ 713 w 1069"/>
                <a:gd name="T33" fmla="*/ 0 h 8"/>
                <a:gd name="T34" fmla="*/ 713 w 1069"/>
                <a:gd name="T35" fmla="*/ 8 h 8"/>
                <a:gd name="T36" fmla="*/ 696 w 1069"/>
                <a:gd name="T37" fmla="*/ 0 h 8"/>
                <a:gd name="T38" fmla="*/ 678 w 1069"/>
                <a:gd name="T39" fmla="*/ 0 h 8"/>
                <a:gd name="T40" fmla="*/ 662 w 1069"/>
                <a:gd name="T41" fmla="*/ 8 h 8"/>
                <a:gd name="T42" fmla="*/ 611 w 1069"/>
                <a:gd name="T43" fmla="*/ 0 h 8"/>
                <a:gd name="T44" fmla="*/ 611 w 1069"/>
                <a:gd name="T45" fmla="*/ 8 h 8"/>
                <a:gd name="T46" fmla="*/ 593 w 1069"/>
                <a:gd name="T47" fmla="*/ 0 h 8"/>
                <a:gd name="T48" fmla="*/ 577 w 1069"/>
                <a:gd name="T49" fmla="*/ 0 h 8"/>
                <a:gd name="T50" fmla="*/ 560 w 1069"/>
                <a:gd name="T51" fmla="*/ 8 h 8"/>
                <a:gd name="T52" fmla="*/ 509 w 1069"/>
                <a:gd name="T53" fmla="*/ 0 h 8"/>
                <a:gd name="T54" fmla="*/ 509 w 1069"/>
                <a:gd name="T55" fmla="*/ 8 h 8"/>
                <a:gd name="T56" fmla="*/ 492 w 1069"/>
                <a:gd name="T57" fmla="*/ 0 h 8"/>
                <a:gd name="T58" fmla="*/ 475 w 1069"/>
                <a:gd name="T59" fmla="*/ 0 h 8"/>
                <a:gd name="T60" fmla="*/ 459 w 1069"/>
                <a:gd name="T61" fmla="*/ 8 h 8"/>
                <a:gd name="T62" fmla="*/ 407 w 1069"/>
                <a:gd name="T63" fmla="*/ 0 h 8"/>
                <a:gd name="T64" fmla="*/ 407 w 1069"/>
                <a:gd name="T65" fmla="*/ 8 h 8"/>
                <a:gd name="T66" fmla="*/ 390 w 1069"/>
                <a:gd name="T67" fmla="*/ 0 h 8"/>
                <a:gd name="T68" fmla="*/ 374 w 1069"/>
                <a:gd name="T69" fmla="*/ 0 h 8"/>
                <a:gd name="T70" fmla="*/ 356 w 1069"/>
                <a:gd name="T71" fmla="*/ 8 h 8"/>
                <a:gd name="T72" fmla="*/ 305 w 1069"/>
                <a:gd name="T73" fmla="*/ 0 h 8"/>
                <a:gd name="T74" fmla="*/ 305 w 1069"/>
                <a:gd name="T75" fmla="*/ 8 h 8"/>
                <a:gd name="T76" fmla="*/ 289 w 1069"/>
                <a:gd name="T77" fmla="*/ 0 h 8"/>
                <a:gd name="T78" fmla="*/ 272 w 1069"/>
                <a:gd name="T79" fmla="*/ 0 h 8"/>
                <a:gd name="T80" fmla="*/ 254 w 1069"/>
                <a:gd name="T81" fmla="*/ 8 h 8"/>
                <a:gd name="T82" fmla="*/ 204 w 1069"/>
                <a:gd name="T83" fmla="*/ 0 h 8"/>
                <a:gd name="T84" fmla="*/ 204 w 1069"/>
                <a:gd name="T85" fmla="*/ 8 h 8"/>
                <a:gd name="T86" fmla="*/ 187 w 1069"/>
                <a:gd name="T87" fmla="*/ 0 h 8"/>
                <a:gd name="T88" fmla="*/ 169 w 1069"/>
                <a:gd name="T89" fmla="*/ 0 h 8"/>
                <a:gd name="T90" fmla="*/ 153 w 1069"/>
                <a:gd name="T91" fmla="*/ 8 h 8"/>
                <a:gd name="T92" fmla="*/ 102 w 1069"/>
                <a:gd name="T93" fmla="*/ 0 h 8"/>
                <a:gd name="T94" fmla="*/ 102 w 1069"/>
                <a:gd name="T95" fmla="*/ 8 h 8"/>
                <a:gd name="T96" fmla="*/ 84 w 1069"/>
                <a:gd name="T97" fmla="*/ 0 h 8"/>
                <a:gd name="T98" fmla="*/ 68 w 1069"/>
                <a:gd name="T99" fmla="*/ 0 h 8"/>
                <a:gd name="T100" fmla="*/ 51 w 1069"/>
                <a:gd name="T101" fmla="*/ 8 h 8"/>
                <a:gd name="T102" fmla="*/ 0 w 1069"/>
                <a:gd name="T103" fmla="*/ 0 h 8"/>
                <a:gd name="T104" fmla="*/ 0 w 1069"/>
                <a:gd name="T10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9" h="8">
                  <a:moveTo>
                    <a:pt x="1051" y="0"/>
                  </a:moveTo>
                  <a:lnTo>
                    <a:pt x="1069" y="0"/>
                  </a:lnTo>
                  <a:lnTo>
                    <a:pt x="1069" y="8"/>
                  </a:lnTo>
                  <a:lnTo>
                    <a:pt x="1051" y="8"/>
                  </a:lnTo>
                  <a:lnTo>
                    <a:pt x="1051" y="0"/>
                  </a:lnTo>
                  <a:close/>
                  <a:moveTo>
                    <a:pt x="1018" y="0"/>
                  </a:moveTo>
                  <a:lnTo>
                    <a:pt x="1035" y="0"/>
                  </a:lnTo>
                  <a:lnTo>
                    <a:pt x="1035" y="8"/>
                  </a:lnTo>
                  <a:lnTo>
                    <a:pt x="1018" y="8"/>
                  </a:lnTo>
                  <a:lnTo>
                    <a:pt x="1018" y="0"/>
                  </a:lnTo>
                  <a:close/>
                  <a:moveTo>
                    <a:pt x="984" y="0"/>
                  </a:moveTo>
                  <a:lnTo>
                    <a:pt x="1001" y="0"/>
                  </a:lnTo>
                  <a:lnTo>
                    <a:pt x="1001" y="8"/>
                  </a:lnTo>
                  <a:lnTo>
                    <a:pt x="984" y="8"/>
                  </a:lnTo>
                  <a:lnTo>
                    <a:pt x="984" y="0"/>
                  </a:lnTo>
                  <a:close/>
                  <a:moveTo>
                    <a:pt x="950" y="0"/>
                  </a:moveTo>
                  <a:lnTo>
                    <a:pt x="967" y="0"/>
                  </a:lnTo>
                  <a:lnTo>
                    <a:pt x="967" y="8"/>
                  </a:lnTo>
                  <a:lnTo>
                    <a:pt x="950" y="8"/>
                  </a:lnTo>
                  <a:lnTo>
                    <a:pt x="950" y="0"/>
                  </a:lnTo>
                  <a:close/>
                  <a:moveTo>
                    <a:pt x="916" y="0"/>
                  </a:moveTo>
                  <a:lnTo>
                    <a:pt x="933" y="0"/>
                  </a:lnTo>
                  <a:lnTo>
                    <a:pt x="933" y="8"/>
                  </a:lnTo>
                  <a:lnTo>
                    <a:pt x="916" y="8"/>
                  </a:lnTo>
                  <a:lnTo>
                    <a:pt x="916" y="0"/>
                  </a:lnTo>
                  <a:close/>
                  <a:moveTo>
                    <a:pt x="882" y="0"/>
                  </a:moveTo>
                  <a:lnTo>
                    <a:pt x="899" y="0"/>
                  </a:lnTo>
                  <a:lnTo>
                    <a:pt x="899" y="8"/>
                  </a:lnTo>
                  <a:lnTo>
                    <a:pt x="882" y="8"/>
                  </a:lnTo>
                  <a:lnTo>
                    <a:pt x="882" y="0"/>
                  </a:lnTo>
                  <a:close/>
                  <a:moveTo>
                    <a:pt x="848" y="0"/>
                  </a:moveTo>
                  <a:lnTo>
                    <a:pt x="865" y="0"/>
                  </a:lnTo>
                  <a:lnTo>
                    <a:pt x="865" y="8"/>
                  </a:lnTo>
                  <a:lnTo>
                    <a:pt x="848" y="8"/>
                  </a:lnTo>
                  <a:lnTo>
                    <a:pt x="848" y="0"/>
                  </a:lnTo>
                  <a:close/>
                  <a:moveTo>
                    <a:pt x="814" y="0"/>
                  </a:moveTo>
                  <a:lnTo>
                    <a:pt x="832" y="0"/>
                  </a:lnTo>
                  <a:lnTo>
                    <a:pt x="832" y="8"/>
                  </a:lnTo>
                  <a:lnTo>
                    <a:pt x="814" y="8"/>
                  </a:lnTo>
                  <a:lnTo>
                    <a:pt x="814" y="0"/>
                  </a:lnTo>
                  <a:close/>
                  <a:moveTo>
                    <a:pt x="781" y="0"/>
                  </a:moveTo>
                  <a:lnTo>
                    <a:pt x="797" y="0"/>
                  </a:lnTo>
                  <a:lnTo>
                    <a:pt x="797" y="8"/>
                  </a:lnTo>
                  <a:lnTo>
                    <a:pt x="781" y="8"/>
                  </a:lnTo>
                  <a:lnTo>
                    <a:pt x="781" y="0"/>
                  </a:lnTo>
                  <a:close/>
                  <a:moveTo>
                    <a:pt x="747" y="0"/>
                  </a:moveTo>
                  <a:lnTo>
                    <a:pt x="763" y="0"/>
                  </a:lnTo>
                  <a:lnTo>
                    <a:pt x="763" y="8"/>
                  </a:lnTo>
                  <a:lnTo>
                    <a:pt x="747" y="8"/>
                  </a:lnTo>
                  <a:lnTo>
                    <a:pt x="747" y="0"/>
                  </a:lnTo>
                  <a:close/>
                  <a:moveTo>
                    <a:pt x="713" y="0"/>
                  </a:moveTo>
                  <a:lnTo>
                    <a:pt x="729" y="0"/>
                  </a:lnTo>
                  <a:lnTo>
                    <a:pt x="729" y="8"/>
                  </a:lnTo>
                  <a:lnTo>
                    <a:pt x="713" y="8"/>
                  </a:lnTo>
                  <a:lnTo>
                    <a:pt x="713" y="0"/>
                  </a:lnTo>
                  <a:close/>
                  <a:moveTo>
                    <a:pt x="678" y="0"/>
                  </a:moveTo>
                  <a:lnTo>
                    <a:pt x="696" y="0"/>
                  </a:lnTo>
                  <a:lnTo>
                    <a:pt x="696" y="8"/>
                  </a:lnTo>
                  <a:lnTo>
                    <a:pt x="678" y="8"/>
                  </a:lnTo>
                  <a:lnTo>
                    <a:pt x="678" y="0"/>
                  </a:lnTo>
                  <a:close/>
                  <a:moveTo>
                    <a:pt x="645" y="0"/>
                  </a:moveTo>
                  <a:lnTo>
                    <a:pt x="662" y="0"/>
                  </a:lnTo>
                  <a:lnTo>
                    <a:pt x="662" y="8"/>
                  </a:lnTo>
                  <a:lnTo>
                    <a:pt x="645" y="8"/>
                  </a:lnTo>
                  <a:lnTo>
                    <a:pt x="645" y="0"/>
                  </a:lnTo>
                  <a:close/>
                  <a:moveTo>
                    <a:pt x="611" y="0"/>
                  </a:moveTo>
                  <a:lnTo>
                    <a:pt x="628" y="0"/>
                  </a:lnTo>
                  <a:lnTo>
                    <a:pt x="628" y="8"/>
                  </a:lnTo>
                  <a:lnTo>
                    <a:pt x="611" y="8"/>
                  </a:lnTo>
                  <a:lnTo>
                    <a:pt x="611" y="0"/>
                  </a:lnTo>
                  <a:close/>
                  <a:moveTo>
                    <a:pt x="577" y="0"/>
                  </a:moveTo>
                  <a:lnTo>
                    <a:pt x="593" y="0"/>
                  </a:lnTo>
                  <a:lnTo>
                    <a:pt x="593" y="8"/>
                  </a:lnTo>
                  <a:lnTo>
                    <a:pt x="577" y="8"/>
                  </a:lnTo>
                  <a:lnTo>
                    <a:pt x="577" y="0"/>
                  </a:lnTo>
                  <a:close/>
                  <a:moveTo>
                    <a:pt x="543" y="0"/>
                  </a:moveTo>
                  <a:lnTo>
                    <a:pt x="560" y="0"/>
                  </a:lnTo>
                  <a:lnTo>
                    <a:pt x="560" y="8"/>
                  </a:lnTo>
                  <a:lnTo>
                    <a:pt x="543" y="8"/>
                  </a:lnTo>
                  <a:lnTo>
                    <a:pt x="543" y="0"/>
                  </a:lnTo>
                  <a:close/>
                  <a:moveTo>
                    <a:pt x="509" y="0"/>
                  </a:moveTo>
                  <a:lnTo>
                    <a:pt x="526" y="0"/>
                  </a:lnTo>
                  <a:lnTo>
                    <a:pt x="526" y="8"/>
                  </a:lnTo>
                  <a:lnTo>
                    <a:pt x="509" y="8"/>
                  </a:lnTo>
                  <a:lnTo>
                    <a:pt x="509" y="0"/>
                  </a:lnTo>
                  <a:close/>
                  <a:moveTo>
                    <a:pt x="475" y="0"/>
                  </a:moveTo>
                  <a:lnTo>
                    <a:pt x="492" y="0"/>
                  </a:lnTo>
                  <a:lnTo>
                    <a:pt x="492" y="8"/>
                  </a:lnTo>
                  <a:lnTo>
                    <a:pt x="475" y="8"/>
                  </a:lnTo>
                  <a:lnTo>
                    <a:pt x="475" y="0"/>
                  </a:lnTo>
                  <a:close/>
                  <a:moveTo>
                    <a:pt x="441" y="0"/>
                  </a:moveTo>
                  <a:lnTo>
                    <a:pt x="459" y="0"/>
                  </a:lnTo>
                  <a:lnTo>
                    <a:pt x="459" y="8"/>
                  </a:lnTo>
                  <a:lnTo>
                    <a:pt x="441" y="8"/>
                  </a:lnTo>
                  <a:lnTo>
                    <a:pt x="441" y="0"/>
                  </a:lnTo>
                  <a:close/>
                  <a:moveTo>
                    <a:pt x="407" y="0"/>
                  </a:moveTo>
                  <a:lnTo>
                    <a:pt x="424" y="0"/>
                  </a:lnTo>
                  <a:lnTo>
                    <a:pt x="424" y="8"/>
                  </a:lnTo>
                  <a:lnTo>
                    <a:pt x="407" y="8"/>
                  </a:lnTo>
                  <a:lnTo>
                    <a:pt x="407" y="0"/>
                  </a:lnTo>
                  <a:close/>
                  <a:moveTo>
                    <a:pt x="374" y="0"/>
                  </a:moveTo>
                  <a:lnTo>
                    <a:pt x="390" y="0"/>
                  </a:lnTo>
                  <a:lnTo>
                    <a:pt x="390" y="8"/>
                  </a:lnTo>
                  <a:lnTo>
                    <a:pt x="374" y="8"/>
                  </a:lnTo>
                  <a:lnTo>
                    <a:pt x="374" y="0"/>
                  </a:lnTo>
                  <a:close/>
                  <a:moveTo>
                    <a:pt x="339" y="0"/>
                  </a:moveTo>
                  <a:lnTo>
                    <a:pt x="356" y="0"/>
                  </a:lnTo>
                  <a:lnTo>
                    <a:pt x="356" y="8"/>
                  </a:lnTo>
                  <a:lnTo>
                    <a:pt x="339" y="8"/>
                  </a:lnTo>
                  <a:lnTo>
                    <a:pt x="339" y="0"/>
                  </a:lnTo>
                  <a:close/>
                  <a:moveTo>
                    <a:pt x="305" y="0"/>
                  </a:moveTo>
                  <a:lnTo>
                    <a:pt x="323" y="0"/>
                  </a:lnTo>
                  <a:lnTo>
                    <a:pt x="323" y="8"/>
                  </a:lnTo>
                  <a:lnTo>
                    <a:pt x="305" y="8"/>
                  </a:lnTo>
                  <a:lnTo>
                    <a:pt x="305" y="0"/>
                  </a:lnTo>
                  <a:close/>
                  <a:moveTo>
                    <a:pt x="272" y="0"/>
                  </a:moveTo>
                  <a:lnTo>
                    <a:pt x="289" y="0"/>
                  </a:lnTo>
                  <a:lnTo>
                    <a:pt x="289" y="8"/>
                  </a:lnTo>
                  <a:lnTo>
                    <a:pt x="272" y="8"/>
                  </a:lnTo>
                  <a:lnTo>
                    <a:pt x="272" y="0"/>
                  </a:lnTo>
                  <a:close/>
                  <a:moveTo>
                    <a:pt x="238" y="0"/>
                  </a:moveTo>
                  <a:lnTo>
                    <a:pt x="254" y="0"/>
                  </a:lnTo>
                  <a:lnTo>
                    <a:pt x="254" y="8"/>
                  </a:lnTo>
                  <a:lnTo>
                    <a:pt x="238" y="8"/>
                  </a:lnTo>
                  <a:lnTo>
                    <a:pt x="238" y="0"/>
                  </a:lnTo>
                  <a:close/>
                  <a:moveTo>
                    <a:pt x="204" y="0"/>
                  </a:moveTo>
                  <a:lnTo>
                    <a:pt x="220" y="0"/>
                  </a:lnTo>
                  <a:lnTo>
                    <a:pt x="220" y="8"/>
                  </a:lnTo>
                  <a:lnTo>
                    <a:pt x="204" y="8"/>
                  </a:lnTo>
                  <a:lnTo>
                    <a:pt x="204" y="0"/>
                  </a:lnTo>
                  <a:close/>
                  <a:moveTo>
                    <a:pt x="169" y="0"/>
                  </a:moveTo>
                  <a:lnTo>
                    <a:pt x="187" y="0"/>
                  </a:lnTo>
                  <a:lnTo>
                    <a:pt x="187" y="8"/>
                  </a:lnTo>
                  <a:lnTo>
                    <a:pt x="169" y="8"/>
                  </a:lnTo>
                  <a:lnTo>
                    <a:pt x="169" y="0"/>
                  </a:lnTo>
                  <a:close/>
                  <a:moveTo>
                    <a:pt x="136" y="0"/>
                  </a:moveTo>
                  <a:lnTo>
                    <a:pt x="153" y="0"/>
                  </a:lnTo>
                  <a:lnTo>
                    <a:pt x="153" y="8"/>
                  </a:lnTo>
                  <a:lnTo>
                    <a:pt x="136" y="8"/>
                  </a:lnTo>
                  <a:lnTo>
                    <a:pt x="136" y="0"/>
                  </a:lnTo>
                  <a:close/>
                  <a:moveTo>
                    <a:pt x="102" y="0"/>
                  </a:moveTo>
                  <a:lnTo>
                    <a:pt x="119" y="0"/>
                  </a:lnTo>
                  <a:lnTo>
                    <a:pt x="119" y="8"/>
                  </a:lnTo>
                  <a:lnTo>
                    <a:pt x="102" y="8"/>
                  </a:lnTo>
                  <a:lnTo>
                    <a:pt x="102" y="0"/>
                  </a:lnTo>
                  <a:close/>
                  <a:moveTo>
                    <a:pt x="68" y="0"/>
                  </a:moveTo>
                  <a:lnTo>
                    <a:pt x="84" y="0"/>
                  </a:lnTo>
                  <a:lnTo>
                    <a:pt x="84" y="8"/>
                  </a:lnTo>
                  <a:lnTo>
                    <a:pt x="68" y="8"/>
                  </a:lnTo>
                  <a:lnTo>
                    <a:pt x="68" y="0"/>
                  </a:lnTo>
                  <a:close/>
                  <a:moveTo>
                    <a:pt x="34" y="0"/>
                  </a:moveTo>
                  <a:lnTo>
                    <a:pt x="51" y="0"/>
                  </a:lnTo>
                  <a:lnTo>
                    <a:pt x="51" y="8"/>
                  </a:lnTo>
                  <a:lnTo>
                    <a:pt x="34" y="8"/>
                  </a:lnTo>
                  <a:lnTo>
                    <a:pt x="34" y="0"/>
                  </a:lnTo>
                  <a:close/>
                  <a:moveTo>
                    <a:pt x="0" y="0"/>
                  </a:moveTo>
                  <a:lnTo>
                    <a:pt x="17" y="0"/>
                  </a:lnTo>
                  <a:lnTo>
                    <a:pt x="17" y="8"/>
                  </a:lnTo>
                  <a:lnTo>
                    <a:pt x="0" y="8"/>
                  </a:lnTo>
                  <a:lnTo>
                    <a:pt x="0" y="0"/>
                  </a:lnTo>
                  <a:close/>
                </a:path>
              </a:pathLst>
            </a:custGeom>
            <a:grpFill/>
            <a:ln w="0">
              <a:solidFill>
                <a:schemeClr val="accent3"/>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27" name="Rectangle 27"/>
            <p:cNvSpPr>
              <a:spLocks noChangeArrowheads="1"/>
            </p:cNvSpPr>
            <p:nvPr/>
          </p:nvSpPr>
          <p:spPr bwMode="auto">
            <a:xfrm>
              <a:off x="7337425" y="2849563"/>
              <a:ext cx="11113" cy="12700"/>
            </a:xfrm>
            <a:prstGeom prst="rect">
              <a:avLst/>
            </a:prstGeom>
            <a:grpFill/>
            <a:ln w="0">
              <a:solidFill>
                <a:schemeClr val="accent3"/>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grpSp>
        <p:nvGrpSpPr>
          <p:cNvPr id="28" name="组合 27"/>
          <p:cNvGrpSpPr/>
          <p:nvPr/>
        </p:nvGrpSpPr>
        <p:grpSpPr>
          <a:xfrm>
            <a:off x="7985008" y="3669496"/>
            <a:ext cx="809790" cy="161054"/>
            <a:chOff x="8421688" y="4108450"/>
            <a:chExt cx="854075" cy="169862"/>
          </a:xfrm>
          <a:solidFill>
            <a:schemeClr val="accent2"/>
          </a:solidFill>
        </p:grpSpPr>
        <p:sp>
          <p:nvSpPr>
            <p:cNvPr id="29" name="Freeform 28"/>
            <p:cNvSpPr>
              <a:spLocks noEditPoints="1"/>
            </p:cNvSpPr>
            <p:nvPr/>
          </p:nvSpPr>
          <p:spPr bwMode="auto">
            <a:xfrm>
              <a:off x="9107488" y="4108450"/>
              <a:ext cx="168275" cy="169862"/>
            </a:xfrm>
            <a:custGeom>
              <a:avLst/>
              <a:gdLst>
                <a:gd name="T0" fmla="*/ 44 w 106"/>
                <a:gd name="T1" fmla="*/ 10 h 107"/>
                <a:gd name="T2" fmla="*/ 30 w 106"/>
                <a:gd name="T3" fmla="*/ 17 h 107"/>
                <a:gd name="T4" fmla="*/ 17 w 106"/>
                <a:gd name="T5" fmla="*/ 30 h 107"/>
                <a:gd name="T6" fmla="*/ 10 w 106"/>
                <a:gd name="T7" fmla="*/ 44 h 107"/>
                <a:gd name="T8" fmla="*/ 10 w 106"/>
                <a:gd name="T9" fmla="*/ 64 h 107"/>
                <a:gd name="T10" fmla="*/ 17 w 106"/>
                <a:gd name="T11" fmla="*/ 78 h 107"/>
                <a:gd name="T12" fmla="*/ 36 w 106"/>
                <a:gd name="T13" fmla="*/ 96 h 107"/>
                <a:gd name="T14" fmla="*/ 54 w 106"/>
                <a:gd name="T15" fmla="*/ 98 h 107"/>
                <a:gd name="T16" fmla="*/ 70 w 106"/>
                <a:gd name="T17" fmla="*/ 96 h 107"/>
                <a:gd name="T18" fmla="*/ 84 w 106"/>
                <a:gd name="T19" fmla="*/ 85 h 107"/>
                <a:gd name="T20" fmla="*/ 96 w 106"/>
                <a:gd name="T21" fmla="*/ 64 h 107"/>
                <a:gd name="T22" fmla="*/ 96 w 106"/>
                <a:gd name="T23" fmla="*/ 44 h 107"/>
                <a:gd name="T24" fmla="*/ 84 w 106"/>
                <a:gd name="T25" fmla="*/ 22 h 107"/>
                <a:gd name="T26" fmla="*/ 69 w 106"/>
                <a:gd name="T27" fmla="*/ 12 h 107"/>
                <a:gd name="T28" fmla="*/ 63 w 106"/>
                <a:gd name="T29" fmla="*/ 10 h 107"/>
                <a:gd name="T30" fmla="*/ 54 w 106"/>
                <a:gd name="T31" fmla="*/ 0 h 107"/>
                <a:gd name="T32" fmla="*/ 72 w 106"/>
                <a:gd name="T33" fmla="*/ 5 h 107"/>
                <a:gd name="T34" fmla="*/ 84 w 106"/>
                <a:gd name="T35" fmla="*/ 10 h 107"/>
                <a:gd name="T36" fmla="*/ 102 w 106"/>
                <a:gd name="T37" fmla="*/ 31 h 107"/>
                <a:gd name="T38" fmla="*/ 105 w 106"/>
                <a:gd name="T39" fmla="*/ 44 h 107"/>
                <a:gd name="T40" fmla="*/ 105 w 106"/>
                <a:gd name="T41" fmla="*/ 64 h 107"/>
                <a:gd name="T42" fmla="*/ 102 w 106"/>
                <a:gd name="T43" fmla="*/ 77 h 107"/>
                <a:gd name="T44" fmla="*/ 84 w 106"/>
                <a:gd name="T45" fmla="*/ 97 h 107"/>
                <a:gd name="T46" fmla="*/ 72 w 106"/>
                <a:gd name="T47" fmla="*/ 104 h 107"/>
                <a:gd name="T48" fmla="*/ 54 w 106"/>
                <a:gd name="T49" fmla="*/ 107 h 107"/>
                <a:gd name="T50" fmla="*/ 34 w 106"/>
                <a:gd name="T51" fmla="*/ 104 h 107"/>
                <a:gd name="T52" fmla="*/ 16 w 106"/>
                <a:gd name="T53" fmla="*/ 92 h 107"/>
                <a:gd name="T54" fmla="*/ 6 w 106"/>
                <a:gd name="T55" fmla="*/ 77 h 107"/>
                <a:gd name="T56" fmla="*/ 0 w 106"/>
                <a:gd name="T57" fmla="*/ 54 h 107"/>
                <a:gd name="T58" fmla="*/ 6 w 106"/>
                <a:gd name="T59" fmla="*/ 31 h 107"/>
                <a:gd name="T60" fmla="*/ 16 w 106"/>
                <a:gd name="T61" fmla="*/ 16 h 107"/>
                <a:gd name="T62" fmla="*/ 31 w 106"/>
                <a:gd name="T63" fmla="*/ 6 h 107"/>
                <a:gd name="T64" fmla="*/ 54 w 106"/>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54" y="9"/>
                  </a:moveTo>
                  <a:lnTo>
                    <a:pt x="44" y="10"/>
                  </a:lnTo>
                  <a:lnTo>
                    <a:pt x="37" y="12"/>
                  </a:lnTo>
                  <a:lnTo>
                    <a:pt x="30" y="17"/>
                  </a:lnTo>
                  <a:lnTo>
                    <a:pt x="22" y="22"/>
                  </a:lnTo>
                  <a:lnTo>
                    <a:pt x="17" y="30"/>
                  </a:lnTo>
                  <a:lnTo>
                    <a:pt x="12" y="37"/>
                  </a:lnTo>
                  <a:lnTo>
                    <a:pt x="10" y="44"/>
                  </a:lnTo>
                  <a:lnTo>
                    <a:pt x="9" y="54"/>
                  </a:lnTo>
                  <a:lnTo>
                    <a:pt x="10" y="64"/>
                  </a:lnTo>
                  <a:lnTo>
                    <a:pt x="12" y="70"/>
                  </a:lnTo>
                  <a:lnTo>
                    <a:pt x="17" y="78"/>
                  </a:lnTo>
                  <a:lnTo>
                    <a:pt x="22" y="85"/>
                  </a:lnTo>
                  <a:lnTo>
                    <a:pt x="36" y="96"/>
                  </a:lnTo>
                  <a:lnTo>
                    <a:pt x="44" y="97"/>
                  </a:lnTo>
                  <a:lnTo>
                    <a:pt x="54" y="98"/>
                  </a:lnTo>
                  <a:lnTo>
                    <a:pt x="63" y="97"/>
                  </a:lnTo>
                  <a:lnTo>
                    <a:pt x="70" y="96"/>
                  </a:lnTo>
                  <a:lnTo>
                    <a:pt x="78" y="91"/>
                  </a:lnTo>
                  <a:lnTo>
                    <a:pt x="84" y="85"/>
                  </a:lnTo>
                  <a:lnTo>
                    <a:pt x="95" y="71"/>
                  </a:lnTo>
                  <a:lnTo>
                    <a:pt x="96" y="64"/>
                  </a:lnTo>
                  <a:lnTo>
                    <a:pt x="97" y="54"/>
                  </a:lnTo>
                  <a:lnTo>
                    <a:pt x="96" y="44"/>
                  </a:lnTo>
                  <a:lnTo>
                    <a:pt x="95" y="36"/>
                  </a:lnTo>
                  <a:lnTo>
                    <a:pt x="84" y="22"/>
                  </a:lnTo>
                  <a:lnTo>
                    <a:pt x="78" y="17"/>
                  </a:lnTo>
                  <a:lnTo>
                    <a:pt x="69" y="12"/>
                  </a:lnTo>
                  <a:lnTo>
                    <a:pt x="69" y="12"/>
                  </a:lnTo>
                  <a:lnTo>
                    <a:pt x="63" y="10"/>
                  </a:lnTo>
                  <a:lnTo>
                    <a:pt x="54" y="9"/>
                  </a:lnTo>
                  <a:close/>
                  <a:moveTo>
                    <a:pt x="54" y="0"/>
                  </a:moveTo>
                  <a:lnTo>
                    <a:pt x="63" y="2"/>
                  </a:lnTo>
                  <a:lnTo>
                    <a:pt x="72" y="5"/>
                  </a:lnTo>
                  <a:lnTo>
                    <a:pt x="75" y="6"/>
                  </a:lnTo>
                  <a:lnTo>
                    <a:pt x="84" y="10"/>
                  </a:lnTo>
                  <a:lnTo>
                    <a:pt x="91" y="16"/>
                  </a:lnTo>
                  <a:lnTo>
                    <a:pt x="102" y="31"/>
                  </a:lnTo>
                  <a:lnTo>
                    <a:pt x="103" y="34"/>
                  </a:lnTo>
                  <a:lnTo>
                    <a:pt x="105" y="44"/>
                  </a:lnTo>
                  <a:lnTo>
                    <a:pt x="106" y="54"/>
                  </a:lnTo>
                  <a:lnTo>
                    <a:pt x="105" y="64"/>
                  </a:lnTo>
                  <a:lnTo>
                    <a:pt x="103" y="73"/>
                  </a:lnTo>
                  <a:lnTo>
                    <a:pt x="102" y="77"/>
                  </a:lnTo>
                  <a:lnTo>
                    <a:pt x="91" y="92"/>
                  </a:lnTo>
                  <a:lnTo>
                    <a:pt x="84" y="97"/>
                  </a:lnTo>
                  <a:lnTo>
                    <a:pt x="75" y="103"/>
                  </a:lnTo>
                  <a:lnTo>
                    <a:pt x="72" y="104"/>
                  </a:lnTo>
                  <a:lnTo>
                    <a:pt x="63" y="106"/>
                  </a:lnTo>
                  <a:lnTo>
                    <a:pt x="54" y="107"/>
                  </a:lnTo>
                  <a:lnTo>
                    <a:pt x="44" y="106"/>
                  </a:lnTo>
                  <a:lnTo>
                    <a:pt x="34" y="104"/>
                  </a:lnTo>
                  <a:lnTo>
                    <a:pt x="31" y="103"/>
                  </a:lnTo>
                  <a:lnTo>
                    <a:pt x="16" y="92"/>
                  </a:lnTo>
                  <a:lnTo>
                    <a:pt x="10" y="84"/>
                  </a:lnTo>
                  <a:lnTo>
                    <a:pt x="6" y="77"/>
                  </a:lnTo>
                  <a:lnTo>
                    <a:pt x="2" y="64"/>
                  </a:lnTo>
                  <a:lnTo>
                    <a:pt x="0" y="54"/>
                  </a:lnTo>
                  <a:lnTo>
                    <a:pt x="2" y="44"/>
                  </a:lnTo>
                  <a:lnTo>
                    <a:pt x="6" y="31"/>
                  </a:lnTo>
                  <a:lnTo>
                    <a:pt x="10" y="23"/>
                  </a:lnTo>
                  <a:lnTo>
                    <a:pt x="16" y="16"/>
                  </a:lnTo>
                  <a:lnTo>
                    <a:pt x="23" y="10"/>
                  </a:lnTo>
                  <a:lnTo>
                    <a:pt x="31" y="6"/>
                  </a:lnTo>
                  <a:lnTo>
                    <a:pt x="44" y="2"/>
                  </a:lnTo>
                  <a:lnTo>
                    <a:pt x="54" y="0"/>
                  </a:lnTo>
                  <a:close/>
                </a:path>
              </a:pathLst>
            </a:custGeom>
            <a:grpFill/>
            <a:ln w="0">
              <a:solidFill>
                <a:schemeClr val="accent2"/>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0" name="Freeform 29"/>
            <p:cNvSpPr/>
            <p:nvPr/>
          </p:nvSpPr>
          <p:spPr bwMode="auto">
            <a:xfrm>
              <a:off x="9153525" y="4154488"/>
              <a:ext cx="79375" cy="79375"/>
            </a:xfrm>
            <a:custGeom>
              <a:avLst/>
              <a:gdLst>
                <a:gd name="T0" fmla="*/ 25 w 50"/>
                <a:gd name="T1" fmla="*/ 0 h 50"/>
                <a:gd name="T2" fmla="*/ 34 w 50"/>
                <a:gd name="T3" fmla="*/ 2 h 50"/>
                <a:gd name="T4" fmla="*/ 42 w 50"/>
                <a:gd name="T5" fmla="*/ 7 h 50"/>
                <a:gd name="T6" fmla="*/ 48 w 50"/>
                <a:gd name="T7" fmla="*/ 15 h 50"/>
                <a:gd name="T8" fmla="*/ 50 w 50"/>
                <a:gd name="T9" fmla="*/ 25 h 50"/>
                <a:gd name="T10" fmla="*/ 48 w 50"/>
                <a:gd name="T11" fmla="*/ 35 h 50"/>
                <a:gd name="T12" fmla="*/ 42 w 50"/>
                <a:gd name="T13" fmla="*/ 42 h 50"/>
                <a:gd name="T14" fmla="*/ 34 w 50"/>
                <a:gd name="T15" fmla="*/ 48 h 50"/>
                <a:gd name="T16" fmla="*/ 25 w 50"/>
                <a:gd name="T17" fmla="*/ 50 h 50"/>
                <a:gd name="T18" fmla="*/ 15 w 50"/>
                <a:gd name="T19" fmla="*/ 48 h 50"/>
                <a:gd name="T20" fmla="*/ 6 w 50"/>
                <a:gd name="T21" fmla="*/ 42 h 50"/>
                <a:gd name="T22" fmla="*/ 1 w 50"/>
                <a:gd name="T23" fmla="*/ 35 h 50"/>
                <a:gd name="T24" fmla="*/ 0 w 50"/>
                <a:gd name="T25" fmla="*/ 25 h 50"/>
                <a:gd name="T26" fmla="*/ 1 w 50"/>
                <a:gd name="T27" fmla="*/ 15 h 50"/>
                <a:gd name="T28" fmla="*/ 6 w 50"/>
                <a:gd name="T29" fmla="*/ 7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7"/>
                  </a:lnTo>
                  <a:lnTo>
                    <a:pt x="48" y="15"/>
                  </a:lnTo>
                  <a:lnTo>
                    <a:pt x="50" y="25"/>
                  </a:lnTo>
                  <a:lnTo>
                    <a:pt x="48" y="35"/>
                  </a:lnTo>
                  <a:lnTo>
                    <a:pt x="42" y="42"/>
                  </a:lnTo>
                  <a:lnTo>
                    <a:pt x="34" y="48"/>
                  </a:lnTo>
                  <a:lnTo>
                    <a:pt x="25" y="50"/>
                  </a:lnTo>
                  <a:lnTo>
                    <a:pt x="15" y="48"/>
                  </a:lnTo>
                  <a:lnTo>
                    <a:pt x="6" y="42"/>
                  </a:lnTo>
                  <a:lnTo>
                    <a:pt x="1" y="35"/>
                  </a:lnTo>
                  <a:lnTo>
                    <a:pt x="0" y="25"/>
                  </a:lnTo>
                  <a:lnTo>
                    <a:pt x="1" y="15"/>
                  </a:lnTo>
                  <a:lnTo>
                    <a:pt x="6" y="7"/>
                  </a:lnTo>
                  <a:lnTo>
                    <a:pt x="15" y="2"/>
                  </a:lnTo>
                  <a:lnTo>
                    <a:pt x="25" y="0"/>
                  </a:lnTo>
                  <a:close/>
                </a:path>
              </a:pathLst>
            </a:custGeom>
            <a:grpFill/>
            <a:ln w="0">
              <a:solidFill>
                <a:schemeClr val="accent2"/>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1" name="Rectangle 30"/>
            <p:cNvSpPr>
              <a:spLocks noChangeArrowheads="1"/>
            </p:cNvSpPr>
            <p:nvPr/>
          </p:nvSpPr>
          <p:spPr bwMode="auto">
            <a:xfrm>
              <a:off x="9101138" y="4186238"/>
              <a:ext cx="14288" cy="14287"/>
            </a:xfrm>
            <a:prstGeom prst="rect">
              <a:avLst/>
            </a:prstGeom>
            <a:grpFill/>
            <a:ln w="0">
              <a:solidFill>
                <a:schemeClr val="accent2"/>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2" name="Freeform 31"/>
            <p:cNvSpPr>
              <a:spLocks noEditPoints="1"/>
            </p:cNvSpPr>
            <p:nvPr/>
          </p:nvSpPr>
          <p:spPr bwMode="auto">
            <a:xfrm>
              <a:off x="8461375" y="4186238"/>
              <a:ext cx="614363" cy="14287"/>
            </a:xfrm>
            <a:custGeom>
              <a:avLst/>
              <a:gdLst>
                <a:gd name="T0" fmla="*/ 370 w 387"/>
                <a:gd name="T1" fmla="*/ 0 h 9"/>
                <a:gd name="T2" fmla="*/ 387 w 387"/>
                <a:gd name="T3" fmla="*/ 0 h 9"/>
                <a:gd name="T4" fmla="*/ 387 w 387"/>
                <a:gd name="T5" fmla="*/ 9 h 9"/>
                <a:gd name="T6" fmla="*/ 370 w 387"/>
                <a:gd name="T7" fmla="*/ 9 h 9"/>
                <a:gd name="T8" fmla="*/ 370 w 387"/>
                <a:gd name="T9" fmla="*/ 0 h 9"/>
                <a:gd name="T10" fmla="*/ 337 w 387"/>
                <a:gd name="T11" fmla="*/ 0 h 9"/>
                <a:gd name="T12" fmla="*/ 353 w 387"/>
                <a:gd name="T13" fmla="*/ 0 h 9"/>
                <a:gd name="T14" fmla="*/ 353 w 387"/>
                <a:gd name="T15" fmla="*/ 9 h 9"/>
                <a:gd name="T16" fmla="*/ 337 w 387"/>
                <a:gd name="T17" fmla="*/ 9 h 9"/>
                <a:gd name="T18" fmla="*/ 337 w 387"/>
                <a:gd name="T19" fmla="*/ 0 h 9"/>
                <a:gd name="T20" fmla="*/ 303 w 387"/>
                <a:gd name="T21" fmla="*/ 0 h 9"/>
                <a:gd name="T22" fmla="*/ 319 w 387"/>
                <a:gd name="T23" fmla="*/ 0 h 9"/>
                <a:gd name="T24" fmla="*/ 319 w 387"/>
                <a:gd name="T25" fmla="*/ 9 h 9"/>
                <a:gd name="T26" fmla="*/ 303 w 387"/>
                <a:gd name="T27" fmla="*/ 9 h 9"/>
                <a:gd name="T28" fmla="*/ 303 w 387"/>
                <a:gd name="T29" fmla="*/ 0 h 9"/>
                <a:gd name="T30" fmla="*/ 269 w 387"/>
                <a:gd name="T31" fmla="*/ 0 h 9"/>
                <a:gd name="T32" fmla="*/ 286 w 387"/>
                <a:gd name="T33" fmla="*/ 0 h 9"/>
                <a:gd name="T34" fmla="*/ 286 w 387"/>
                <a:gd name="T35" fmla="*/ 9 h 9"/>
                <a:gd name="T36" fmla="*/ 269 w 387"/>
                <a:gd name="T37" fmla="*/ 9 h 9"/>
                <a:gd name="T38" fmla="*/ 269 w 387"/>
                <a:gd name="T39" fmla="*/ 0 h 9"/>
                <a:gd name="T40" fmla="*/ 236 w 387"/>
                <a:gd name="T41" fmla="*/ 0 h 9"/>
                <a:gd name="T42" fmla="*/ 252 w 387"/>
                <a:gd name="T43" fmla="*/ 0 h 9"/>
                <a:gd name="T44" fmla="*/ 252 w 387"/>
                <a:gd name="T45" fmla="*/ 9 h 9"/>
                <a:gd name="T46" fmla="*/ 236 w 387"/>
                <a:gd name="T47" fmla="*/ 9 h 9"/>
                <a:gd name="T48" fmla="*/ 236 w 387"/>
                <a:gd name="T49" fmla="*/ 0 h 9"/>
                <a:gd name="T50" fmla="*/ 202 w 387"/>
                <a:gd name="T51" fmla="*/ 0 h 9"/>
                <a:gd name="T52" fmla="*/ 218 w 387"/>
                <a:gd name="T53" fmla="*/ 0 h 9"/>
                <a:gd name="T54" fmla="*/ 218 w 387"/>
                <a:gd name="T55" fmla="*/ 9 h 9"/>
                <a:gd name="T56" fmla="*/ 202 w 387"/>
                <a:gd name="T57" fmla="*/ 9 h 9"/>
                <a:gd name="T58" fmla="*/ 202 w 387"/>
                <a:gd name="T59" fmla="*/ 0 h 9"/>
                <a:gd name="T60" fmla="*/ 168 w 387"/>
                <a:gd name="T61" fmla="*/ 0 h 9"/>
                <a:gd name="T62" fmla="*/ 184 w 387"/>
                <a:gd name="T63" fmla="*/ 0 h 9"/>
                <a:gd name="T64" fmla="*/ 184 w 387"/>
                <a:gd name="T65" fmla="*/ 9 h 9"/>
                <a:gd name="T66" fmla="*/ 168 w 387"/>
                <a:gd name="T67" fmla="*/ 9 h 9"/>
                <a:gd name="T68" fmla="*/ 168 w 387"/>
                <a:gd name="T69" fmla="*/ 0 h 9"/>
                <a:gd name="T70" fmla="*/ 134 w 387"/>
                <a:gd name="T71" fmla="*/ 0 h 9"/>
                <a:gd name="T72" fmla="*/ 151 w 387"/>
                <a:gd name="T73" fmla="*/ 0 h 9"/>
                <a:gd name="T74" fmla="*/ 151 w 387"/>
                <a:gd name="T75" fmla="*/ 9 h 9"/>
                <a:gd name="T76" fmla="*/ 134 w 387"/>
                <a:gd name="T77" fmla="*/ 9 h 9"/>
                <a:gd name="T78" fmla="*/ 134 w 387"/>
                <a:gd name="T79" fmla="*/ 0 h 9"/>
                <a:gd name="T80" fmla="*/ 101 w 387"/>
                <a:gd name="T81" fmla="*/ 0 h 9"/>
                <a:gd name="T82" fmla="*/ 118 w 387"/>
                <a:gd name="T83" fmla="*/ 0 h 9"/>
                <a:gd name="T84" fmla="*/ 118 w 387"/>
                <a:gd name="T85" fmla="*/ 9 h 9"/>
                <a:gd name="T86" fmla="*/ 101 w 387"/>
                <a:gd name="T87" fmla="*/ 9 h 9"/>
                <a:gd name="T88" fmla="*/ 101 w 387"/>
                <a:gd name="T89" fmla="*/ 0 h 9"/>
                <a:gd name="T90" fmla="*/ 67 w 387"/>
                <a:gd name="T91" fmla="*/ 0 h 9"/>
                <a:gd name="T92" fmla="*/ 84 w 387"/>
                <a:gd name="T93" fmla="*/ 0 h 9"/>
                <a:gd name="T94" fmla="*/ 84 w 387"/>
                <a:gd name="T95" fmla="*/ 9 h 9"/>
                <a:gd name="T96" fmla="*/ 67 w 387"/>
                <a:gd name="T97" fmla="*/ 9 h 9"/>
                <a:gd name="T98" fmla="*/ 67 w 387"/>
                <a:gd name="T99" fmla="*/ 0 h 9"/>
                <a:gd name="T100" fmla="*/ 33 w 387"/>
                <a:gd name="T101" fmla="*/ 0 h 9"/>
                <a:gd name="T102" fmla="*/ 51 w 387"/>
                <a:gd name="T103" fmla="*/ 0 h 9"/>
                <a:gd name="T104" fmla="*/ 51 w 387"/>
                <a:gd name="T105" fmla="*/ 9 h 9"/>
                <a:gd name="T106" fmla="*/ 33 w 387"/>
                <a:gd name="T107" fmla="*/ 9 h 9"/>
                <a:gd name="T108" fmla="*/ 33 w 387"/>
                <a:gd name="T109" fmla="*/ 0 h 9"/>
                <a:gd name="T110" fmla="*/ 0 w 387"/>
                <a:gd name="T111" fmla="*/ 0 h 9"/>
                <a:gd name="T112" fmla="*/ 17 w 387"/>
                <a:gd name="T113" fmla="*/ 0 h 9"/>
                <a:gd name="T114" fmla="*/ 17 w 387"/>
                <a:gd name="T115" fmla="*/ 9 h 9"/>
                <a:gd name="T116" fmla="*/ 0 w 387"/>
                <a:gd name="T117" fmla="*/ 9 h 9"/>
                <a:gd name="T118" fmla="*/ 0 w 387"/>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9">
                  <a:moveTo>
                    <a:pt x="370" y="0"/>
                  </a:moveTo>
                  <a:lnTo>
                    <a:pt x="387" y="0"/>
                  </a:lnTo>
                  <a:lnTo>
                    <a:pt x="387" y="9"/>
                  </a:lnTo>
                  <a:lnTo>
                    <a:pt x="370" y="9"/>
                  </a:lnTo>
                  <a:lnTo>
                    <a:pt x="370" y="0"/>
                  </a:lnTo>
                  <a:close/>
                  <a:moveTo>
                    <a:pt x="337" y="0"/>
                  </a:moveTo>
                  <a:lnTo>
                    <a:pt x="353" y="0"/>
                  </a:lnTo>
                  <a:lnTo>
                    <a:pt x="353" y="9"/>
                  </a:lnTo>
                  <a:lnTo>
                    <a:pt x="337" y="9"/>
                  </a:lnTo>
                  <a:lnTo>
                    <a:pt x="337" y="0"/>
                  </a:lnTo>
                  <a:close/>
                  <a:moveTo>
                    <a:pt x="303" y="0"/>
                  </a:moveTo>
                  <a:lnTo>
                    <a:pt x="319" y="0"/>
                  </a:lnTo>
                  <a:lnTo>
                    <a:pt x="319" y="9"/>
                  </a:lnTo>
                  <a:lnTo>
                    <a:pt x="303" y="9"/>
                  </a:lnTo>
                  <a:lnTo>
                    <a:pt x="303" y="0"/>
                  </a:lnTo>
                  <a:close/>
                  <a:moveTo>
                    <a:pt x="269" y="0"/>
                  </a:moveTo>
                  <a:lnTo>
                    <a:pt x="286" y="0"/>
                  </a:lnTo>
                  <a:lnTo>
                    <a:pt x="286" y="9"/>
                  </a:lnTo>
                  <a:lnTo>
                    <a:pt x="269" y="9"/>
                  </a:lnTo>
                  <a:lnTo>
                    <a:pt x="269" y="0"/>
                  </a:lnTo>
                  <a:close/>
                  <a:moveTo>
                    <a:pt x="236" y="0"/>
                  </a:moveTo>
                  <a:lnTo>
                    <a:pt x="252" y="0"/>
                  </a:lnTo>
                  <a:lnTo>
                    <a:pt x="252" y="9"/>
                  </a:lnTo>
                  <a:lnTo>
                    <a:pt x="236" y="9"/>
                  </a:lnTo>
                  <a:lnTo>
                    <a:pt x="236" y="0"/>
                  </a:lnTo>
                  <a:close/>
                  <a:moveTo>
                    <a:pt x="202" y="0"/>
                  </a:moveTo>
                  <a:lnTo>
                    <a:pt x="218" y="0"/>
                  </a:lnTo>
                  <a:lnTo>
                    <a:pt x="218" y="9"/>
                  </a:lnTo>
                  <a:lnTo>
                    <a:pt x="202" y="9"/>
                  </a:lnTo>
                  <a:lnTo>
                    <a:pt x="202" y="0"/>
                  </a:lnTo>
                  <a:close/>
                  <a:moveTo>
                    <a:pt x="168" y="0"/>
                  </a:moveTo>
                  <a:lnTo>
                    <a:pt x="184" y="0"/>
                  </a:lnTo>
                  <a:lnTo>
                    <a:pt x="184" y="9"/>
                  </a:lnTo>
                  <a:lnTo>
                    <a:pt x="168" y="9"/>
                  </a:lnTo>
                  <a:lnTo>
                    <a:pt x="168" y="0"/>
                  </a:lnTo>
                  <a:close/>
                  <a:moveTo>
                    <a:pt x="134" y="0"/>
                  </a:moveTo>
                  <a:lnTo>
                    <a:pt x="151" y="0"/>
                  </a:lnTo>
                  <a:lnTo>
                    <a:pt x="151" y="9"/>
                  </a:lnTo>
                  <a:lnTo>
                    <a:pt x="134" y="9"/>
                  </a:lnTo>
                  <a:lnTo>
                    <a:pt x="134" y="0"/>
                  </a:lnTo>
                  <a:close/>
                  <a:moveTo>
                    <a:pt x="101" y="0"/>
                  </a:moveTo>
                  <a:lnTo>
                    <a:pt x="118" y="0"/>
                  </a:lnTo>
                  <a:lnTo>
                    <a:pt x="118" y="9"/>
                  </a:lnTo>
                  <a:lnTo>
                    <a:pt x="101" y="9"/>
                  </a:lnTo>
                  <a:lnTo>
                    <a:pt x="101" y="0"/>
                  </a:lnTo>
                  <a:close/>
                  <a:moveTo>
                    <a:pt x="67" y="0"/>
                  </a:moveTo>
                  <a:lnTo>
                    <a:pt x="84" y="0"/>
                  </a:lnTo>
                  <a:lnTo>
                    <a:pt x="84" y="9"/>
                  </a:lnTo>
                  <a:lnTo>
                    <a:pt x="67" y="9"/>
                  </a:lnTo>
                  <a:lnTo>
                    <a:pt x="67" y="0"/>
                  </a:lnTo>
                  <a:close/>
                  <a:moveTo>
                    <a:pt x="33" y="0"/>
                  </a:moveTo>
                  <a:lnTo>
                    <a:pt x="51" y="0"/>
                  </a:lnTo>
                  <a:lnTo>
                    <a:pt x="51" y="9"/>
                  </a:lnTo>
                  <a:lnTo>
                    <a:pt x="33" y="9"/>
                  </a:lnTo>
                  <a:lnTo>
                    <a:pt x="33" y="0"/>
                  </a:lnTo>
                  <a:close/>
                  <a:moveTo>
                    <a:pt x="0" y="0"/>
                  </a:moveTo>
                  <a:lnTo>
                    <a:pt x="17" y="0"/>
                  </a:lnTo>
                  <a:lnTo>
                    <a:pt x="17" y="9"/>
                  </a:lnTo>
                  <a:lnTo>
                    <a:pt x="0" y="9"/>
                  </a:lnTo>
                  <a:lnTo>
                    <a:pt x="0" y="0"/>
                  </a:lnTo>
                  <a:close/>
                </a:path>
              </a:pathLst>
            </a:custGeom>
            <a:grpFill/>
            <a:ln w="0">
              <a:solidFill>
                <a:schemeClr val="accent2"/>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3" name="Rectangle 32"/>
            <p:cNvSpPr>
              <a:spLocks noChangeArrowheads="1"/>
            </p:cNvSpPr>
            <p:nvPr/>
          </p:nvSpPr>
          <p:spPr bwMode="auto">
            <a:xfrm>
              <a:off x="8421688" y="4186238"/>
              <a:ext cx="11113" cy="14287"/>
            </a:xfrm>
            <a:prstGeom prst="rect">
              <a:avLst/>
            </a:prstGeom>
            <a:grpFill/>
            <a:ln w="0">
              <a:solidFill>
                <a:schemeClr val="accent2"/>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grpSp>
        <p:nvGrpSpPr>
          <p:cNvPr id="34" name="组合 33"/>
          <p:cNvGrpSpPr/>
          <p:nvPr/>
        </p:nvGrpSpPr>
        <p:grpSpPr>
          <a:xfrm>
            <a:off x="7662898" y="4842036"/>
            <a:ext cx="1131899" cy="263407"/>
            <a:chOff x="8081963" y="5345113"/>
            <a:chExt cx="1193800" cy="277812"/>
          </a:xfrm>
          <a:solidFill>
            <a:schemeClr val="accent1"/>
          </a:solidFill>
        </p:grpSpPr>
        <p:sp>
          <p:nvSpPr>
            <p:cNvPr id="35" name="Freeform 33"/>
            <p:cNvSpPr>
              <a:spLocks noEditPoints="1"/>
            </p:cNvSpPr>
            <p:nvPr/>
          </p:nvSpPr>
          <p:spPr bwMode="auto">
            <a:xfrm>
              <a:off x="9107488" y="5456238"/>
              <a:ext cx="168275" cy="166687"/>
            </a:xfrm>
            <a:custGeom>
              <a:avLst/>
              <a:gdLst>
                <a:gd name="T0" fmla="*/ 44 w 106"/>
                <a:gd name="T1" fmla="*/ 10 h 105"/>
                <a:gd name="T2" fmla="*/ 30 w 106"/>
                <a:gd name="T3" fmla="*/ 15 h 105"/>
                <a:gd name="T4" fmla="*/ 17 w 106"/>
                <a:gd name="T5" fmla="*/ 28 h 105"/>
                <a:gd name="T6" fmla="*/ 12 w 106"/>
                <a:gd name="T7" fmla="*/ 37 h 105"/>
                <a:gd name="T8" fmla="*/ 9 w 106"/>
                <a:gd name="T9" fmla="*/ 52 h 105"/>
                <a:gd name="T10" fmla="*/ 12 w 106"/>
                <a:gd name="T11" fmla="*/ 68 h 105"/>
                <a:gd name="T12" fmla="*/ 22 w 106"/>
                <a:gd name="T13" fmla="*/ 83 h 105"/>
                <a:gd name="T14" fmla="*/ 44 w 106"/>
                <a:gd name="T15" fmla="*/ 95 h 105"/>
                <a:gd name="T16" fmla="*/ 63 w 106"/>
                <a:gd name="T17" fmla="*/ 95 h 105"/>
                <a:gd name="T18" fmla="*/ 78 w 106"/>
                <a:gd name="T19" fmla="*/ 89 h 105"/>
                <a:gd name="T20" fmla="*/ 95 w 106"/>
                <a:gd name="T21" fmla="*/ 69 h 105"/>
                <a:gd name="T22" fmla="*/ 97 w 106"/>
                <a:gd name="T23" fmla="*/ 52 h 105"/>
                <a:gd name="T24" fmla="*/ 95 w 106"/>
                <a:gd name="T25" fmla="*/ 36 h 105"/>
                <a:gd name="T26" fmla="*/ 84 w 106"/>
                <a:gd name="T27" fmla="*/ 22 h 105"/>
                <a:gd name="T28" fmla="*/ 70 w 106"/>
                <a:gd name="T29" fmla="*/ 11 h 105"/>
                <a:gd name="T30" fmla="*/ 54 w 106"/>
                <a:gd name="T31" fmla="*/ 8 h 105"/>
                <a:gd name="T32" fmla="*/ 63 w 106"/>
                <a:gd name="T33" fmla="*/ 1 h 105"/>
                <a:gd name="T34" fmla="*/ 75 w 106"/>
                <a:gd name="T35" fmla="*/ 4 h 105"/>
                <a:gd name="T36" fmla="*/ 91 w 106"/>
                <a:gd name="T37" fmla="*/ 15 h 105"/>
                <a:gd name="T38" fmla="*/ 102 w 106"/>
                <a:gd name="T39" fmla="*/ 30 h 105"/>
                <a:gd name="T40" fmla="*/ 105 w 106"/>
                <a:gd name="T41" fmla="*/ 42 h 105"/>
                <a:gd name="T42" fmla="*/ 105 w 106"/>
                <a:gd name="T43" fmla="*/ 62 h 105"/>
                <a:gd name="T44" fmla="*/ 102 w 106"/>
                <a:gd name="T45" fmla="*/ 75 h 105"/>
                <a:gd name="T46" fmla="*/ 84 w 106"/>
                <a:gd name="T47" fmla="*/ 95 h 105"/>
                <a:gd name="T48" fmla="*/ 72 w 106"/>
                <a:gd name="T49" fmla="*/ 102 h 105"/>
                <a:gd name="T50" fmla="*/ 54 w 106"/>
                <a:gd name="T51" fmla="*/ 105 h 105"/>
                <a:gd name="T52" fmla="*/ 34 w 106"/>
                <a:gd name="T53" fmla="*/ 102 h 105"/>
                <a:gd name="T54" fmla="*/ 16 w 106"/>
                <a:gd name="T55" fmla="*/ 90 h 105"/>
                <a:gd name="T56" fmla="*/ 6 w 106"/>
                <a:gd name="T57" fmla="*/ 75 h 105"/>
                <a:gd name="T58" fmla="*/ 0 w 106"/>
                <a:gd name="T59" fmla="*/ 52 h 105"/>
                <a:gd name="T60" fmla="*/ 5 w 106"/>
                <a:gd name="T61" fmla="*/ 33 h 105"/>
                <a:gd name="T62" fmla="*/ 10 w 106"/>
                <a:gd name="T63" fmla="*/ 22 h 105"/>
                <a:gd name="T64" fmla="*/ 23 w 106"/>
                <a:gd name="T65" fmla="*/ 8 h 105"/>
                <a:gd name="T66" fmla="*/ 34 w 106"/>
                <a:gd name="T67" fmla="*/ 3 h 105"/>
                <a:gd name="T68" fmla="*/ 54 w 106"/>
                <a:gd name="T6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5">
                  <a:moveTo>
                    <a:pt x="54" y="8"/>
                  </a:moveTo>
                  <a:lnTo>
                    <a:pt x="44" y="10"/>
                  </a:lnTo>
                  <a:lnTo>
                    <a:pt x="36" y="12"/>
                  </a:lnTo>
                  <a:lnTo>
                    <a:pt x="30" y="15"/>
                  </a:lnTo>
                  <a:lnTo>
                    <a:pt x="22" y="22"/>
                  </a:lnTo>
                  <a:lnTo>
                    <a:pt x="17" y="28"/>
                  </a:lnTo>
                  <a:lnTo>
                    <a:pt x="12" y="37"/>
                  </a:lnTo>
                  <a:lnTo>
                    <a:pt x="12" y="37"/>
                  </a:lnTo>
                  <a:lnTo>
                    <a:pt x="10" y="42"/>
                  </a:lnTo>
                  <a:lnTo>
                    <a:pt x="9" y="52"/>
                  </a:lnTo>
                  <a:lnTo>
                    <a:pt x="10" y="62"/>
                  </a:lnTo>
                  <a:lnTo>
                    <a:pt x="12" y="68"/>
                  </a:lnTo>
                  <a:lnTo>
                    <a:pt x="17" y="76"/>
                  </a:lnTo>
                  <a:lnTo>
                    <a:pt x="22" y="83"/>
                  </a:lnTo>
                  <a:lnTo>
                    <a:pt x="36" y="94"/>
                  </a:lnTo>
                  <a:lnTo>
                    <a:pt x="44" y="95"/>
                  </a:lnTo>
                  <a:lnTo>
                    <a:pt x="54" y="97"/>
                  </a:lnTo>
                  <a:lnTo>
                    <a:pt x="63" y="95"/>
                  </a:lnTo>
                  <a:lnTo>
                    <a:pt x="70" y="94"/>
                  </a:lnTo>
                  <a:lnTo>
                    <a:pt x="78" y="89"/>
                  </a:lnTo>
                  <a:lnTo>
                    <a:pt x="84" y="83"/>
                  </a:lnTo>
                  <a:lnTo>
                    <a:pt x="95" y="69"/>
                  </a:lnTo>
                  <a:lnTo>
                    <a:pt x="96" y="62"/>
                  </a:lnTo>
                  <a:lnTo>
                    <a:pt x="97" y="52"/>
                  </a:lnTo>
                  <a:lnTo>
                    <a:pt x="96" y="42"/>
                  </a:lnTo>
                  <a:lnTo>
                    <a:pt x="95" y="36"/>
                  </a:lnTo>
                  <a:lnTo>
                    <a:pt x="90" y="28"/>
                  </a:lnTo>
                  <a:lnTo>
                    <a:pt x="84" y="22"/>
                  </a:lnTo>
                  <a:lnTo>
                    <a:pt x="78" y="15"/>
                  </a:lnTo>
                  <a:lnTo>
                    <a:pt x="70" y="11"/>
                  </a:lnTo>
                  <a:lnTo>
                    <a:pt x="63" y="10"/>
                  </a:lnTo>
                  <a:lnTo>
                    <a:pt x="54" y="8"/>
                  </a:lnTo>
                  <a:close/>
                  <a:moveTo>
                    <a:pt x="54" y="0"/>
                  </a:moveTo>
                  <a:lnTo>
                    <a:pt x="63" y="1"/>
                  </a:lnTo>
                  <a:lnTo>
                    <a:pt x="72" y="3"/>
                  </a:lnTo>
                  <a:lnTo>
                    <a:pt x="75" y="4"/>
                  </a:lnTo>
                  <a:lnTo>
                    <a:pt x="84" y="8"/>
                  </a:lnTo>
                  <a:lnTo>
                    <a:pt x="91" y="15"/>
                  </a:lnTo>
                  <a:lnTo>
                    <a:pt x="96" y="22"/>
                  </a:lnTo>
                  <a:lnTo>
                    <a:pt x="102" y="30"/>
                  </a:lnTo>
                  <a:lnTo>
                    <a:pt x="103" y="33"/>
                  </a:lnTo>
                  <a:lnTo>
                    <a:pt x="105" y="42"/>
                  </a:lnTo>
                  <a:lnTo>
                    <a:pt x="106" y="52"/>
                  </a:lnTo>
                  <a:lnTo>
                    <a:pt x="105" y="62"/>
                  </a:lnTo>
                  <a:lnTo>
                    <a:pt x="103" y="72"/>
                  </a:lnTo>
                  <a:lnTo>
                    <a:pt x="102" y="75"/>
                  </a:lnTo>
                  <a:lnTo>
                    <a:pt x="91" y="90"/>
                  </a:lnTo>
                  <a:lnTo>
                    <a:pt x="84" y="95"/>
                  </a:lnTo>
                  <a:lnTo>
                    <a:pt x="75" y="101"/>
                  </a:lnTo>
                  <a:lnTo>
                    <a:pt x="72" y="102"/>
                  </a:lnTo>
                  <a:lnTo>
                    <a:pt x="63" y="104"/>
                  </a:lnTo>
                  <a:lnTo>
                    <a:pt x="54" y="105"/>
                  </a:lnTo>
                  <a:lnTo>
                    <a:pt x="44" y="104"/>
                  </a:lnTo>
                  <a:lnTo>
                    <a:pt x="34" y="102"/>
                  </a:lnTo>
                  <a:lnTo>
                    <a:pt x="31" y="101"/>
                  </a:lnTo>
                  <a:lnTo>
                    <a:pt x="16" y="90"/>
                  </a:lnTo>
                  <a:lnTo>
                    <a:pt x="10" y="82"/>
                  </a:lnTo>
                  <a:lnTo>
                    <a:pt x="6" y="75"/>
                  </a:lnTo>
                  <a:lnTo>
                    <a:pt x="2" y="62"/>
                  </a:lnTo>
                  <a:lnTo>
                    <a:pt x="0" y="52"/>
                  </a:lnTo>
                  <a:lnTo>
                    <a:pt x="2" y="42"/>
                  </a:lnTo>
                  <a:lnTo>
                    <a:pt x="5" y="33"/>
                  </a:lnTo>
                  <a:lnTo>
                    <a:pt x="6" y="30"/>
                  </a:lnTo>
                  <a:lnTo>
                    <a:pt x="10" y="22"/>
                  </a:lnTo>
                  <a:lnTo>
                    <a:pt x="16" y="15"/>
                  </a:lnTo>
                  <a:lnTo>
                    <a:pt x="23" y="8"/>
                  </a:lnTo>
                  <a:lnTo>
                    <a:pt x="31" y="4"/>
                  </a:lnTo>
                  <a:lnTo>
                    <a:pt x="34" y="3"/>
                  </a:lnTo>
                  <a:lnTo>
                    <a:pt x="44" y="1"/>
                  </a:lnTo>
                  <a:lnTo>
                    <a:pt x="54"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6" name="Freeform 34"/>
            <p:cNvSpPr/>
            <p:nvPr/>
          </p:nvSpPr>
          <p:spPr bwMode="auto">
            <a:xfrm>
              <a:off x="9153525" y="5499100"/>
              <a:ext cx="79375" cy="79375"/>
            </a:xfrm>
            <a:custGeom>
              <a:avLst/>
              <a:gdLst>
                <a:gd name="T0" fmla="*/ 25 w 50"/>
                <a:gd name="T1" fmla="*/ 0 h 50"/>
                <a:gd name="T2" fmla="*/ 34 w 50"/>
                <a:gd name="T3" fmla="*/ 2 h 50"/>
                <a:gd name="T4" fmla="*/ 42 w 50"/>
                <a:gd name="T5" fmla="*/ 8 h 50"/>
                <a:gd name="T6" fmla="*/ 48 w 50"/>
                <a:gd name="T7" fmla="*/ 15 h 50"/>
                <a:gd name="T8" fmla="*/ 50 w 50"/>
                <a:gd name="T9" fmla="*/ 25 h 50"/>
                <a:gd name="T10" fmla="*/ 48 w 50"/>
                <a:gd name="T11" fmla="*/ 35 h 50"/>
                <a:gd name="T12" fmla="*/ 42 w 50"/>
                <a:gd name="T13" fmla="*/ 42 h 50"/>
                <a:gd name="T14" fmla="*/ 34 w 50"/>
                <a:gd name="T15" fmla="*/ 48 h 50"/>
                <a:gd name="T16" fmla="*/ 25 w 50"/>
                <a:gd name="T17" fmla="*/ 50 h 50"/>
                <a:gd name="T18" fmla="*/ 15 w 50"/>
                <a:gd name="T19" fmla="*/ 48 h 50"/>
                <a:gd name="T20" fmla="*/ 6 w 50"/>
                <a:gd name="T21" fmla="*/ 42 h 50"/>
                <a:gd name="T22" fmla="*/ 1 w 50"/>
                <a:gd name="T23" fmla="*/ 35 h 50"/>
                <a:gd name="T24" fmla="*/ 0 w 50"/>
                <a:gd name="T25" fmla="*/ 25 h 50"/>
                <a:gd name="T26" fmla="*/ 1 w 50"/>
                <a:gd name="T27" fmla="*/ 15 h 50"/>
                <a:gd name="T28" fmla="*/ 6 w 50"/>
                <a:gd name="T29" fmla="*/ 8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8"/>
                  </a:lnTo>
                  <a:lnTo>
                    <a:pt x="48" y="15"/>
                  </a:lnTo>
                  <a:lnTo>
                    <a:pt x="50" y="25"/>
                  </a:lnTo>
                  <a:lnTo>
                    <a:pt x="48" y="35"/>
                  </a:lnTo>
                  <a:lnTo>
                    <a:pt x="42" y="42"/>
                  </a:lnTo>
                  <a:lnTo>
                    <a:pt x="34" y="48"/>
                  </a:lnTo>
                  <a:lnTo>
                    <a:pt x="25" y="50"/>
                  </a:lnTo>
                  <a:lnTo>
                    <a:pt x="15" y="48"/>
                  </a:lnTo>
                  <a:lnTo>
                    <a:pt x="6" y="42"/>
                  </a:lnTo>
                  <a:lnTo>
                    <a:pt x="1" y="35"/>
                  </a:lnTo>
                  <a:lnTo>
                    <a:pt x="0" y="25"/>
                  </a:lnTo>
                  <a:lnTo>
                    <a:pt x="1" y="15"/>
                  </a:lnTo>
                  <a:lnTo>
                    <a:pt x="6" y="8"/>
                  </a:lnTo>
                  <a:lnTo>
                    <a:pt x="15" y="2"/>
                  </a:lnTo>
                  <a:lnTo>
                    <a:pt x="25"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7" name="Rectangle 35"/>
            <p:cNvSpPr>
              <a:spLocks noChangeArrowheads="1"/>
            </p:cNvSpPr>
            <p:nvPr/>
          </p:nvSpPr>
          <p:spPr bwMode="auto">
            <a:xfrm>
              <a:off x="9101138" y="5532438"/>
              <a:ext cx="14288" cy="12700"/>
            </a:xfrm>
            <a:prstGeom prst="rect">
              <a:avLst/>
            </a:prstGeom>
            <a:grpFill/>
            <a:ln w="0">
              <a:solidFill>
                <a:schemeClr val="accent1"/>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8" name="Freeform 36"/>
            <p:cNvSpPr>
              <a:spLocks noEditPoints="1"/>
            </p:cNvSpPr>
            <p:nvPr/>
          </p:nvSpPr>
          <p:spPr bwMode="auto">
            <a:xfrm>
              <a:off x="8131175" y="5532438"/>
              <a:ext cx="944563" cy="12700"/>
            </a:xfrm>
            <a:custGeom>
              <a:avLst/>
              <a:gdLst>
                <a:gd name="T0" fmla="*/ 595 w 595"/>
                <a:gd name="T1" fmla="*/ 0 h 8"/>
                <a:gd name="T2" fmla="*/ 577 w 595"/>
                <a:gd name="T3" fmla="*/ 8 h 8"/>
                <a:gd name="T4" fmla="*/ 544 w 595"/>
                <a:gd name="T5" fmla="*/ 0 h 8"/>
                <a:gd name="T6" fmla="*/ 561 w 595"/>
                <a:gd name="T7" fmla="*/ 8 h 8"/>
                <a:gd name="T8" fmla="*/ 544 w 595"/>
                <a:gd name="T9" fmla="*/ 0 h 8"/>
                <a:gd name="T10" fmla="*/ 527 w 595"/>
                <a:gd name="T11" fmla="*/ 0 h 8"/>
                <a:gd name="T12" fmla="*/ 510 w 595"/>
                <a:gd name="T13" fmla="*/ 8 h 8"/>
                <a:gd name="T14" fmla="*/ 476 w 595"/>
                <a:gd name="T15" fmla="*/ 0 h 8"/>
                <a:gd name="T16" fmla="*/ 493 w 595"/>
                <a:gd name="T17" fmla="*/ 8 h 8"/>
                <a:gd name="T18" fmla="*/ 476 w 595"/>
                <a:gd name="T19" fmla="*/ 0 h 8"/>
                <a:gd name="T20" fmla="*/ 459 w 595"/>
                <a:gd name="T21" fmla="*/ 0 h 8"/>
                <a:gd name="T22" fmla="*/ 441 w 595"/>
                <a:gd name="T23" fmla="*/ 8 h 8"/>
                <a:gd name="T24" fmla="*/ 408 w 595"/>
                <a:gd name="T25" fmla="*/ 0 h 8"/>
                <a:gd name="T26" fmla="*/ 425 w 595"/>
                <a:gd name="T27" fmla="*/ 8 h 8"/>
                <a:gd name="T28" fmla="*/ 408 w 595"/>
                <a:gd name="T29" fmla="*/ 0 h 8"/>
                <a:gd name="T30" fmla="*/ 391 w 595"/>
                <a:gd name="T31" fmla="*/ 0 h 8"/>
                <a:gd name="T32" fmla="*/ 374 w 595"/>
                <a:gd name="T33" fmla="*/ 8 h 8"/>
                <a:gd name="T34" fmla="*/ 340 w 595"/>
                <a:gd name="T35" fmla="*/ 0 h 8"/>
                <a:gd name="T36" fmla="*/ 357 w 595"/>
                <a:gd name="T37" fmla="*/ 8 h 8"/>
                <a:gd name="T38" fmla="*/ 340 w 595"/>
                <a:gd name="T39" fmla="*/ 0 h 8"/>
                <a:gd name="T40" fmla="*/ 323 w 595"/>
                <a:gd name="T41" fmla="*/ 0 h 8"/>
                <a:gd name="T42" fmla="*/ 305 w 595"/>
                <a:gd name="T43" fmla="*/ 8 h 8"/>
                <a:gd name="T44" fmla="*/ 272 w 595"/>
                <a:gd name="T45" fmla="*/ 0 h 8"/>
                <a:gd name="T46" fmla="*/ 289 w 595"/>
                <a:gd name="T47" fmla="*/ 8 h 8"/>
                <a:gd name="T48" fmla="*/ 272 w 595"/>
                <a:gd name="T49" fmla="*/ 0 h 8"/>
                <a:gd name="T50" fmla="*/ 255 w 595"/>
                <a:gd name="T51" fmla="*/ 0 h 8"/>
                <a:gd name="T52" fmla="*/ 238 w 595"/>
                <a:gd name="T53" fmla="*/ 8 h 8"/>
                <a:gd name="T54" fmla="*/ 204 w 595"/>
                <a:gd name="T55" fmla="*/ 0 h 8"/>
                <a:gd name="T56" fmla="*/ 221 w 595"/>
                <a:gd name="T57" fmla="*/ 8 h 8"/>
                <a:gd name="T58" fmla="*/ 204 w 595"/>
                <a:gd name="T59" fmla="*/ 0 h 8"/>
                <a:gd name="T60" fmla="*/ 187 w 595"/>
                <a:gd name="T61" fmla="*/ 0 h 8"/>
                <a:gd name="T62" fmla="*/ 169 w 595"/>
                <a:gd name="T63" fmla="*/ 8 h 8"/>
                <a:gd name="T64" fmla="*/ 136 w 595"/>
                <a:gd name="T65" fmla="*/ 0 h 8"/>
                <a:gd name="T66" fmla="*/ 153 w 595"/>
                <a:gd name="T67" fmla="*/ 8 h 8"/>
                <a:gd name="T68" fmla="*/ 136 w 595"/>
                <a:gd name="T69" fmla="*/ 0 h 8"/>
                <a:gd name="T70" fmla="*/ 119 w 595"/>
                <a:gd name="T71" fmla="*/ 0 h 8"/>
                <a:gd name="T72" fmla="*/ 102 w 595"/>
                <a:gd name="T73" fmla="*/ 8 h 8"/>
                <a:gd name="T74" fmla="*/ 68 w 595"/>
                <a:gd name="T75" fmla="*/ 0 h 8"/>
                <a:gd name="T76" fmla="*/ 85 w 595"/>
                <a:gd name="T77" fmla="*/ 8 h 8"/>
                <a:gd name="T78" fmla="*/ 68 w 595"/>
                <a:gd name="T79" fmla="*/ 0 h 8"/>
                <a:gd name="T80" fmla="*/ 51 w 595"/>
                <a:gd name="T81" fmla="*/ 0 h 8"/>
                <a:gd name="T82" fmla="*/ 35 w 595"/>
                <a:gd name="T83" fmla="*/ 8 h 8"/>
                <a:gd name="T84" fmla="*/ 0 w 595"/>
                <a:gd name="T85" fmla="*/ 0 h 8"/>
                <a:gd name="T86" fmla="*/ 17 w 595"/>
                <a:gd name="T87" fmla="*/ 8 h 8"/>
                <a:gd name="T88" fmla="*/ 0 w 595"/>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8">
                  <a:moveTo>
                    <a:pt x="577" y="0"/>
                  </a:moveTo>
                  <a:lnTo>
                    <a:pt x="595" y="0"/>
                  </a:lnTo>
                  <a:lnTo>
                    <a:pt x="595" y="8"/>
                  </a:lnTo>
                  <a:lnTo>
                    <a:pt x="577" y="8"/>
                  </a:lnTo>
                  <a:lnTo>
                    <a:pt x="577" y="0"/>
                  </a:lnTo>
                  <a:close/>
                  <a:moveTo>
                    <a:pt x="544" y="0"/>
                  </a:moveTo>
                  <a:lnTo>
                    <a:pt x="561" y="0"/>
                  </a:lnTo>
                  <a:lnTo>
                    <a:pt x="561" y="8"/>
                  </a:lnTo>
                  <a:lnTo>
                    <a:pt x="544" y="8"/>
                  </a:lnTo>
                  <a:lnTo>
                    <a:pt x="544" y="0"/>
                  </a:lnTo>
                  <a:close/>
                  <a:moveTo>
                    <a:pt x="510" y="0"/>
                  </a:moveTo>
                  <a:lnTo>
                    <a:pt x="527" y="0"/>
                  </a:lnTo>
                  <a:lnTo>
                    <a:pt x="527" y="8"/>
                  </a:lnTo>
                  <a:lnTo>
                    <a:pt x="510" y="8"/>
                  </a:lnTo>
                  <a:lnTo>
                    <a:pt x="510" y="0"/>
                  </a:lnTo>
                  <a:close/>
                  <a:moveTo>
                    <a:pt x="476" y="0"/>
                  </a:moveTo>
                  <a:lnTo>
                    <a:pt x="493" y="0"/>
                  </a:lnTo>
                  <a:lnTo>
                    <a:pt x="493" y="8"/>
                  </a:lnTo>
                  <a:lnTo>
                    <a:pt x="476" y="8"/>
                  </a:lnTo>
                  <a:lnTo>
                    <a:pt x="476" y="0"/>
                  </a:lnTo>
                  <a:close/>
                  <a:moveTo>
                    <a:pt x="441" y="0"/>
                  </a:moveTo>
                  <a:lnTo>
                    <a:pt x="459" y="0"/>
                  </a:lnTo>
                  <a:lnTo>
                    <a:pt x="459" y="8"/>
                  </a:lnTo>
                  <a:lnTo>
                    <a:pt x="441" y="8"/>
                  </a:lnTo>
                  <a:lnTo>
                    <a:pt x="441" y="0"/>
                  </a:lnTo>
                  <a:close/>
                  <a:moveTo>
                    <a:pt x="408" y="0"/>
                  </a:moveTo>
                  <a:lnTo>
                    <a:pt x="425" y="0"/>
                  </a:lnTo>
                  <a:lnTo>
                    <a:pt x="425" y="8"/>
                  </a:lnTo>
                  <a:lnTo>
                    <a:pt x="408" y="8"/>
                  </a:lnTo>
                  <a:lnTo>
                    <a:pt x="408" y="0"/>
                  </a:lnTo>
                  <a:close/>
                  <a:moveTo>
                    <a:pt x="374" y="0"/>
                  </a:moveTo>
                  <a:lnTo>
                    <a:pt x="391" y="0"/>
                  </a:lnTo>
                  <a:lnTo>
                    <a:pt x="391" y="8"/>
                  </a:lnTo>
                  <a:lnTo>
                    <a:pt x="374" y="8"/>
                  </a:lnTo>
                  <a:lnTo>
                    <a:pt x="374" y="0"/>
                  </a:lnTo>
                  <a:close/>
                  <a:moveTo>
                    <a:pt x="340" y="0"/>
                  </a:moveTo>
                  <a:lnTo>
                    <a:pt x="357" y="0"/>
                  </a:lnTo>
                  <a:lnTo>
                    <a:pt x="357" y="8"/>
                  </a:lnTo>
                  <a:lnTo>
                    <a:pt x="340" y="8"/>
                  </a:lnTo>
                  <a:lnTo>
                    <a:pt x="340" y="0"/>
                  </a:lnTo>
                  <a:close/>
                  <a:moveTo>
                    <a:pt x="305" y="0"/>
                  </a:moveTo>
                  <a:lnTo>
                    <a:pt x="323" y="0"/>
                  </a:lnTo>
                  <a:lnTo>
                    <a:pt x="323" y="8"/>
                  </a:lnTo>
                  <a:lnTo>
                    <a:pt x="305" y="8"/>
                  </a:lnTo>
                  <a:lnTo>
                    <a:pt x="305" y="0"/>
                  </a:lnTo>
                  <a:close/>
                  <a:moveTo>
                    <a:pt x="272" y="0"/>
                  </a:moveTo>
                  <a:lnTo>
                    <a:pt x="289" y="0"/>
                  </a:lnTo>
                  <a:lnTo>
                    <a:pt x="289" y="8"/>
                  </a:lnTo>
                  <a:lnTo>
                    <a:pt x="272" y="8"/>
                  </a:lnTo>
                  <a:lnTo>
                    <a:pt x="272" y="0"/>
                  </a:lnTo>
                  <a:close/>
                  <a:moveTo>
                    <a:pt x="238" y="0"/>
                  </a:moveTo>
                  <a:lnTo>
                    <a:pt x="255" y="0"/>
                  </a:lnTo>
                  <a:lnTo>
                    <a:pt x="255" y="8"/>
                  </a:lnTo>
                  <a:lnTo>
                    <a:pt x="238" y="8"/>
                  </a:lnTo>
                  <a:lnTo>
                    <a:pt x="238" y="0"/>
                  </a:lnTo>
                  <a:close/>
                  <a:moveTo>
                    <a:pt x="204" y="0"/>
                  </a:moveTo>
                  <a:lnTo>
                    <a:pt x="221" y="0"/>
                  </a:lnTo>
                  <a:lnTo>
                    <a:pt x="221" y="8"/>
                  </a:lnTo>
                  <a:lnTo>
                    <a:pt x="204" y="8"/>
                  </a:lnTo>
                  <a:lnTo>
                    <a:pt x="204" y="0"/>
                  </a:lnTo>
                  <a:close/>
                  <a:moveTo>
                    <a:pt x="169" y="0"/>
                  </a:moveTo>
                  <a:lnTo>
                    <a:pt x="187" y="0"/>
                  </a:lnTo>
                  <a:lnTo>
                    <a:pt x="187" y="8"/>
                  </a:lnTo>
                  <a:lnTo>
                    <a:pt x="169" y="8"/>
                  </a:lnTo>
                  <a:lnTo>
                    <a:pt x="169" y="0"/>
                  </a:lnTo>
                  <a:close/>
                  <a:moveTo>
                    <a:pt x="136" y="0"/>
                  </a:moveTo>
                  <a:lnTo>
                    <a:pt x="153" y="0"/>
                  </a:lnTo>
                  <a:lnTo>
                    <a:pt x="153" y="8"/>
                  </a:lnTo>
                  <a:lnTo>
                    <a:pt x="136" y="8"/>
                  </a:lnTo>
                  <a:lnTo>
                    <a:pt x="136" y="0"/>
                  </a:lnTo>
                  <a:close/>
                  <a:moveTo>
                    <a:pt x="102" y="0"/>
                  </a:moveTo>
                  <a:lnTo>
                    <a:pt x="119" y="0"/>
                  </a:lnTo>
                  <a:lnTo>
                    <a:pt x="119" y="8"/>
                  </a:lnTo>
                  <a:lnTo>
                    <a:pt x="102" y="8"/>
                  </a:lnTo>
                  <a:lnTo>
                    <a:pt x="102" y="0"/>
                  </a:lnTo>
                  <a:close/>
                  <a:moveTo>
                    <a:pt x="68" y="0"/>
                  </a:moveTo>
                  <a:lnTo>
                    <a:pt x="85" y="0"/>
                  </a:lnTo>
                  <a:lnTo>
                    <a:pt x="85" y="8"/>
                  </a:lnTo>
                  <a:lnTo>
                    <a:pt x="68" y="8"/>
                  </a:lnTo>
                  <a:lnTo>
                    <a:pt x="68" y="0"/>
                  </a:lnTo>
                  <a:close/>
                  <a:moveTo>
                    <a:pt x="35" y="0"/>
                  </a:moveTo>
                  <a:lnTo>
                    <a:pt x="51" y="0"/>
                  </a:lnTo>
                  <a:lnTo>
                    <a:pt x="51" y="8"/>
                  </a:lnTo>
                  <a:lnTo>
                    <a:pt x="35" y="8"/>
                  </a:lnTo>
                  <a:lnTo>
                    <a:pt x="35" y="0"/>
                  </a:lnTo>
                  <a:close/>
                  <a:moveTo>
                    <a:pt x="0" y="0"/>
                  </a:moveTo>
                  <a:lnTo>
                    <a:pt x="17" y="0"/>
                  </a:lnTo>
                  <a:lnTo>
                    <a:pt x="17" y="8"/>
                  </a:lnTo>
                  <a:lnTo>
                    <a:pt x="0" y="8"/>
                  </a:lnTo>
                  <a:lnTo>
                    <a:pt x="0"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39" name="Freeform 37"/>
            <p:cNvSpPr/>
            <p:nvPr/>
          </p:nvSpPr>
          <p:spPr bwMode="auto">
            <a:xfrm>
              <a:off x="8081963" y="5524500"/>
              <a:ext cx="20638" cy="20637"/>
            </a:xfrm>
            <a:custGeom>
              <a:avLst/>
              <a:gdLst>
                <a:gd name="T0" fmla="*/ 0 w 13"/>
                <a:gd name="T1" fmla="*/ 0 h 13"/>
                <a:gd name="T2" fmla="*/ 9 w 13"/>
                <a:gd name="T3" fmla="*/ 0 h 13"/>
                <a:gd name="T4" fmla="*/ 9 w 13"/>
                <a:gd name="T5" fmla="*/ 5 h 13"/>
                <a:gd name="T6" fmla="*/ 13 w 13"/>
                <a:gd name="T7" fmla="*/ 5 h 13"/>
                <a:gd name="T8" fmla="*/ 13 w 13"/>
                <a:gd name="T9" fmla="*/ 13 h 13"/>
                <a:gd name="T10" fmla="*/ 0 w 13"/>
                <a:gd name="T11" fmla="*/ 13 h 13"/>
                <a:gd name="T12" fmla="*/ 0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0"/>
                  </a:moveTo>
                  <a:lnTo>
                    <a:pt x="9" y="0"/>
                  </a:lnTo>
                  <a:lnTo>
                    <a:pt x="9" y="5"/>
                  </a:lnTo>
                  <a:lnTo>
                    <a:pt x="13" y="5"/>
                  </a:lnTo>
                  <a:lnTo>
                    <a:pt x="13" y="13"/>
                  </a:lnTo>
                  <a:lnTo>
                    <a:pt x="0" y="13"/>
                  </a:lnTo>
                  <a:lnTo>
                    <a:pt x="0"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40" name="Freeform 38"/>
            <p:cNvSpPr>
              <a:spLocks noEditPoints="1"/>
            </p:cNvSpPr>
            <p:nvPr/>
          </p:nvSpPr>
          <p:spPr bwMode="auto">
            <a:xfrm>
              <a:off x="8081963" y="5383213"/>
              <a:ext cx="14288" cy="119062"/>
            </a:xfrm>
            <a:custGeom>
              <a:avLst/>
              <a:gdLst>
                <a:gd name="T0" fmla="*/ 0 w 9"/>
                <a:gd name="T1" fmla="*/ 60 h 75"/>
                <a:gd name="T2" fmla="*/ 9 w 9"/>
                <a:gd name="T3" fmla="*/ 60 h 75"/>
                <a:gd name="T4" fmla="*/ 9 w 9"/>
                <a:gd name="T5" fmla="*/ 75 h 75"/>
                <a:gd name="T6" fmla="*/ 0 w 9"/>
                <a:gd name="T7" fmla="*/ 75 h 75"/>
                <a:gd name="T8" fmla="*/ 0 w 9"/>
                <a:gd name="T9" fmla="*/ 60 h 75"/>
                <a:gd name="T10" fmla="*/ 0 w 9"/>
                <a:gd name="T11" fmla="*/ 31 h 75"/>
                <a:gd name="T12" fmla="*/ 9 w 9"/>
                <a:gd name="T13" fmla="*/ 31 h 75"/>
                <a:gd name="T14" fmla="*/ 9 w 9"/>
                <a:gd name="T15" fmla="*/ 45 h 75"/>
                <a:gd name="T16" fmla="*/ 0 w 9"/>
                <a:gd name="T17" fmla="*/ 45 h 75"/>
                <a:gd name="T18" fmla="*/ 0 w 9"/>
                <a:gd name="T19" fmla="*/ 31 h 75"/>
                <a:gd name="T20" fmla="*/ 0 w 9"/>
                <a:gd name="T21" fmla="*/ 0 h 75"/>
                <a:gd name="T22" fmla="*/ 9 w 9"/>
                <a:gd name="T23" fmla="*/ 0 h 75"/>
                <a:gd name="T24" fmla="*/ 9 w 9"/>
                <a:gd name="T25" fmla="*/ 15 h 75"/>
                <a:gd name="T26" fmla="*/ 0 w 9"/>
                <a:gd name="T27" fmla="*/ 15 h 75"/>
                <a:gd name="T28" fmla="*/ 0 w 9"/>
                <a:gd name="T2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5">
                  <a:moveTo>
                    <a:pt x="0" y="60"/>
                  </a:moveTo>
                  <a:lnTo>
                    <a:pt x="9" y="60"/>
                  </a:lnTo>
                  <a:lnTo>
                    <a:pt x="9" y="75"/>
                  </a:lnTo>
                  <a:lnTo>
                    <a:pt x="0" y="75"/>
                  </a:lnTo>
                  <a:lnTo>
                    <a:pt x="0" y="60"/>
                  </a:lnTo>
                  <a:close/>
                  <a:moveTo>
                    <a:pt x="0" y="31"/>
                  </a:moveTo>
                  <a:lnTo>
                    <a:pt x="9" y="31"/>
                  </a:lnTo>
                  <a:lnTo>
                    <a:pt x="9" y="45"/>
                  </a:lnTo>
                  <a:lnTo>
                    <a:pt x="0" y="45"/>
                  </a:lnTo>
                  <a:lnTo>
                    <a:pt x="0" y="31"/>
                  </a:lnTo>
                  <a:close/>
                  <a:moveTo>
                    <a:pt x="0" y="0"/>
                  </a:moveTo>
                  <a:lnTo>
                    <a:pt x="9" y="0"/>
                  </a:lnTo>
                  <a:lnTo>
                    <a:pt x="9" y="15"/>
                  </a:lnTo>
                  <a:lnTo>
                    <a:pt x="0" y="15"/>
                  </a:lnTo>
                  <a:lnTo>
                    <a:pt x="0" y="0"/>
                  </a:lnTo>
                  <a:close/>
                </a:path>
              </a:pathLst>
            </a:custGeom>
            <a:grpFill/>
            <a:ln w="0">
              <a:solidFill>
                <a:schemeClr val="accent1"/>
              </a:solidFill>
              <a:prstDash val="solid"/>
              <a:round/>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sp>
          <p:nvSpPr>
            <p:cNvPr id="41" name="Rectangle 39"/>
            <p:cNvSpPr>
              <a:spLocks noChangeArrowheads="1"/>
            </p:cNvSpPr>
            <p:nvPr/>
          </p:nvSpPr>
          <p:spPr bwMode="auto">
            <a:xfrm>
              <a:off x="8081963" y="5345113"/>
              <a:ext cx="14288" cy="14287"/>
            </a:xfrm>
            <a:prstGeom prst="rect">
              <a:avLst/>
            </a:prstGeom>
            <a:grpFill/>
            <a:ln w="0">
              <a:solidFill>
                <a:schemeClr val="accent1"/>
              </a:solidFill>
              <a:prstDash val="solid"/>
              <a:miter lim="800000"/>
            </a:ln>
          </p:spPr>
          <p:txBody>
            <a:bodyPr vert="horz" wrap="square" lIns="86699" tIns="43349" rIns="86699" bIns="43349" numCol="1" anchor="t" anchorCtr="0" compatLnSpc="1"/>
            <a:lstStyle/>
            <a:p>
              <a:endParaRPr lang="zh-CN" altLang="en-US" sz="1705">
                <a:solidFill>
                  <a:schemeClr val="tx1">
                    <a:lumMod val="75000"/>
                    <a:lumOff val="25000"/>
                  </a:schemeClr>
                </a:solidFill>
                <a:cs typeface="+mn-ea"/>
                <a:sym typeface="+mn-lt"/>
              </a:endParaRPr>
            </a:p>
          </p:txBody>
        </p:sp>
      </p:grpSp>
      <p:grpSp>
        <p:nvGrpSpPr>
          <p:cNvPr id="42" name="组合 41"/>
          <p:cNvGrpSpPr/>
          <p:nvPr/>
        </p:nvGrpSpPr>
        <p:grpSpPr>
          <a:xfrm>
            <a:off x="4085073" y="1795541"/>
            <a:ext cx="4127218" cy="2992307"/>
            <a:chOff x="4308475" y="1747838"/>
            <a:chExt cx="4352925" cy="3155949"/>
          </a:xfrm>
          <a:solidFill>
            <a:srgbClr val="C82337"/>
          </a:solidFill>
        </p:grpSpPr>
        <p:sp>
          <p:nvSpPr>
            <p:cNvPr id="43" name="Freeform 40"/>
            <p:cNvSpPr>
              <a:spLocks noEditPoints="1"/>
            </p:cNvSpPr>
            <p:nvPr/>
          </p:nvSpPr>
          <p:spPr bwMode="auto">
            <a:xfrm>
              <a:off x="7162800" y="3367088"/>
              <a:ext cx="1358900" cy="889000"/>
            </a:xfrm>
            <a:custGeom>
              <a:avLst/>
              <a:gdLst>
                <a:gd name="T0" fmla="*/ 167 w 856"/>
                <a:gd name="T1" fmla="*/ 314 h 560"/>
                <a:gd name="T2" fmla="*/ 205 w 856"/>
                <a:gd name="T3" fmla="*/ 410 h 560"/>
                <a:gd name="T4" fmla="*/ 176 w 856"/>
                <a:gd name="T5" fmla="*/ 312 h 560"/>
                <a:gd name="T6" fmla="*/ 232 w 856"/>
                <a:gd name="T7" fmla="*/ 343 h 560"/>
                <a:gd name="T8" fmla="*/ 271 w 856"/>
                <a:gd name="T9" fmla="*/ 438 h 560"/>
                <a:gd name="T10" fmla="*/ 214 w 856"/>
                <a:gd name="T11" fmla="*/ 294 h 560"/>
                <a:gd name="T12" fmla="*/ 330 w 856"/>
                <a:gd name="T13" fmla="*/ 419 h 560"/>
                <a:gd name="T14" fmla="*/ 342 w 856"/>
                <a:gd name="T15" fmla="*/ 460 h 560"/>
                <a:gd name="T16" fmla="*/ 312 w 856"/>
                <a:gd name="T17" fmla="*/ 322 h 560"/>
                <a:gd name="T18" fmla="*/ 373 w 856"/>
                <a:gd name="T19" fmla="*/ 367 h 560"/>
                <a:gd name="T20" fmla="*/ 402 w 856"/>
                <a:gd name="T21" fmla="*/ 470 h 560"/>
                <a:gd name="T22" fmla="*/ 371 w 856"/>
                <a:gd name="T23" fmla="*/ 337 h 560"/>
                <a:gd name="T24" fmla="*/ 458 w 856"/>
                <a:gd name="T25" fmla="*/ 386 h 560"/>
                <a:gd name="T26" fmla="*/ 464 w 856"/>
                <a:gd name="T27" fmla="*/ 384 h 560"/>
                <a:gd name="T28" fmla="*/ 511 w 856"/>
                <a:gd name="T29" fmla="*/ 333 h 560"/>
                <a:gd name="T30" fmla="*/ 545 w 856"/>
                <a:gd name="T31" fmla="*/ 436 h 560"/>
                <a:gd name="T32" fmla="*/ 523 w 856"/>
                <a:gd name="T33" fmla="*/ 334 h 560"/>
                <a:gd name="T34" fmla="*/ 585 w 856"/>
                <a:gd name="T35" fmla="*/ 353 h 560"/>
                <a:gd name="T36" fmla="*/ 595 w 856"/>
                <a:gd name="T37" fmla="*/ 381 h 560"/>
                <a:gd name="T38" fmla="*/ 640 w 856"/>
                <a:gd name="T39" fmla="*/ 343 h 560"/>
                <a:gd name="T40" fmla="*/ 650 w 856"/>
                <a:gd name="T41" fmla="*/ 364 h 560"/>
                <a:gd name="T42" fmla="*/ 761 w 856"/>
                <a:gd name="T43" fmla="*/ 321 h 560"/>
                <a:gd name="T44" fmla="*/ 853 w 856"/>
                <a:gd name="T45" fmla="*/ 322 h 560"/>
                <a:gd name="T46" fmla="*/ 773 w 856"/>
                <a:gd name="T47" fmla="*/ 353 h 560"/>
                <a:gd name="T48" fmla="*/ 574 w 856"/>
                <a:gd name="T49" fmla="*/ 471 h 560"/>
                <a:gd name="T50" fmla="*/ 390 w 856"/>
                <a:gd name="T51" fmla="*/ 554 h 560"/>
                <a:gd name="T52" fmla="*/ 228 w 856"/>
                <a:gd name="T53" fmla="*/ 522 h 560"/>
                <a:gd name="T54" fmla="*/ 99 w 856"/>
                <a:gd name="T55" fmla="*/ 347 h 560"/>
                <a:gd name="T56" fmla="*/ 375 w 856"/>
                <a:gd name="T57" fmla="*/ 0 h 560"/>
                <a:gd name="T58" fmla="*/ 558 w 856"/>
                <a:gd name="T59" fmla="*/ 86 h 560"/>
                <a:gd name="T60" fmla="*/ 732 w 856"/>
                <a:gd name="T61" fmla="*/ 241 h 560"/>
                <a:gd name="T62" fmla="*/ 814 w 856"/>
                <a:gd name="T63" fmla="*/ 300 h 560"/>
                <a:gd name="T64" fmla="*/ 841 w 856"/>
                <a:gd name="T65" fmla="*/ 321 h 560"/>
                <a:gd name="T66" fmla="*/ 648 w 856"/>
                <a:gd name="T67" fmla="*/ 315 h 560"/>
                <a:gd name="T68" fmla="*/ 673 w 856"/>
                <a:gd name="T69" fmla="*/ 249 h 560"/>
                <a:gd name="T70" fmla="*/ 642 w 856"/>
                <a:gd name="T71" fmla="*/ 315 h 560"/>
                <a:gd name="T72" fmla="*/ 619 w 856"/>
                <a:gd name="T73" fmla="*/ 223 h 560"/>
                <a:gd name="T74" fmla="*/ 592 w 856"/>
                <a:gd name="T75" fmla="*/ 297 h 560"/>
                <a:gd name="T76" fmla="*/ 546 w 856"/>
                <a:gd name="T77" fmla="*/ 275 h 560"/>
                <a:gd name="T78" fmla="*/ 566 w 856"/>
                <a:gd name="T79" fmla="*/ 196 h 560"/>
                <a:gd name="T80" fmla="*/ 525 w 856"/>
                <a:gd name="T81" fmla="*/ 291 h 560"/>
                <a:gd name="T82" fmla="*/ 478 w 856"/>
                <a:gd name="T83" fmla="*/ 245 h 560"/>
                <a:gd name="T84" fmla="*/ 487 w 856"/>
                <a:gd name="T85" fmla="*/ 198 h 560"/>
                <a:gd name="T86" fmla="*/ 369 w 856"/>
                <a:gd name="T87" fmla="*/ 294 h 560"/>
                <a:gd name="T88" fmla="*/ 424 w 856"/>
                <a:gd name="T89" fmla="*/ 184 h 560"/>
                <a:gd name="T90" fmla="*/ 422 w 856"/>
                <a:gd name="T91" fmla="*/ 170 h 560"/>
                <a:gd name="T92" fmla="*/ 350 w 856"/>
                <a:gd name="T93" fmla="*/ 292 h 560"/>
                <a:gd name="T94" fmla="*/ 340 w 856"/>
                <a:gd name="T95" fmla="*/ 216 h 560"/>
                <a:gd name="T96" fmla="*/ 354 w 856"/>
                <a:gd name="T97" fmla="*/ 107 h 560"/>
                <a:gd name="T98" fmla="*/ 319 w 856"/>
                <a:gd name="T99" fmla="*/ 227 h 560"/>
                <a:gd name="T100" fmla="*/ 254 w 856"/>
                <a:gd name="T101" fmla="*/ 220 h 560"/>
                <a:gd name="T102" fmla="*/ 287 w 856"/>
                <a:gd name="T103" fmla="*/ 122 h 560"/>
                <a:gd name="T104" fmla="*/ 215 w 856"/>
                <a:gd name="T105" fmla="*/ 257 h 560"/>
                <a:gd name="T106" fmla="*/ 199 w 856"/>
                <a:gd name="T107" fmla="*/ 205 h 560"/>
                <a:gd name="T108" fmla="*/ 217 w 856"/>
                <a:gd name="T109" fmla="*/ 143 h 560"/>
                <a:gd name="T110" fmla="*/ 142 w 856"/>
                <a:gd name="T111" fmla="*/ 258 h 560"/>
                <a:gd name="T112" fmla="*/ 67 w 856"/>
                <a:gd name="T113" fmla="*/ 205 h 560"/>
                <a:gd name="T114" fmla="*/ 226 w 856"/>
                <a:gd name="T115" fmla="*/ 4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6" h="560">
                  <a:moveTo>
                    <a:pt x="6" y="262"/>
                  </a:moveTo>
                  <a:lnTo>
                    <a:pt x="51" y="271"/>
                  </a:lnTo>
                  <a:lnTo>
                    <a:pt x="98" y="279"/>
                  </a:lnTo>
                  <a:lnTo>
                    <a:pt x="147" y="286"/>
                  </a:lnTo>
                  <a:lnTo>
                    <a:pt x="156" y="297"/>
                  </a:lnTo>
                  <a:lnTo>
                    <a:pt x="167" y="314"/>
                  </a:lnTo>
                  <a:lnTo>
                    <a:pt x="179" y="334"/>
                  </a:lnTo>
                  <a:lnTo>
                    <a:pt x="190" y="358"/>
                  </a:lnTo>
                  <a:lnTo>
                    <a:pt x="199" y="386"/>
                  </a:lnTo>
                  <a:lnTo>
                    <a:pt x="204" y="418"/>
                  </a:lnTo>
                  <a:lnTo>
                    <a:pt x="204" y="416"/>
                  </a:lnTo>
                  <a:lnTo>
                    <a:pt x="205" y="410"/>
                  </a:lnTo>
                  <a:lnTo>
                    <a:pt x="205" y="402"/>
                  </a:lnTo>
                  <a:lnTo>
                    <a:pt x="205" y="390"/>
                  </a:lnTo>
                  <a:lnTo>
                    <a:pt x="202" y="374"/>
                  </a:lnTo>
                  <a:lnTo>
                    <a:pt x="198" y="356"/>
                  </a:lnTo>
                  <a:lnTo>
                    <a:pt x="189" y="335"/>
                  </a:lnTo>
                  <a:lnTo>
                    <a:pt x="176" y="312"/>
                  </a:lnTo>
                  <a:lnTo>
                    <a:pt x="158" y="287"/>
                  </a:lnTo>
                  <a:lnTo>
                    <a:pt x="194" y="292"/>
                  </a:lnTo>
                  <a:lnTo>
                    <a:pt x="201" y="299"/>
                  </a:lnTo>
                  <a:lnTo>
                    <a:pt x="211" y="310"/>
                  </a:lnTo>
                  <a:lnTo>
                    <a:pt x="222" y="324"/>
                  </a:lnTo>
                  <a:lnTo>
                    <a:pt x="232" y="343"/>
                  </a:lnTo>
                  <a:lnTo>
                    <a:pt x="244" y="365"/>
                  </a:lnTo>
                  <a:lnTo>
                    <a:pt x="255" y="390"/>
                  </a:lnTo>
                  <a:lnTo>
                    <a:pt x="264" y="419"/>
                  </a:lnTo>
                  <a:lnTo>
                    <a:pt x="272" y="452"/>
                  </a:lnTo>
                  <a:lnTo>
                    <a:pt x="272" y="447"/>
                  </a:lnTo>
                  <a:lnTo>
                    <a:pt x="271" y="438"/>
                  </a:lnTo>
                  <a:lnTo>
                    <a:pt x="268" y="422"/>
                  </a:lnTo>
                  <a:lnTo>
                    <a:pt x="265" y="403"/>
                  </a:lnTo>
                  <a:lnTo>
                    <a:pt x="259" y="379"/>
                  </a:lnTo>
                  <a:lnTo>
                    <a:pt x="248" y="353"/>
                  </a:lnTo>
                  <a:lnTo>
                    <a:pt x="234" y="323"/>
                  </a:lnTo>
                  <a:lnTo>
                    <a:pt x="214" y="294"/>
                  </a:lnTo>
                  <a:lnTo>
                    <a:pt x="272" y="299"/>
                  </a:lnTo>
                  <a:lnTo>
                    <a:pt x="290" y="320"/>
                  </a:lnTo>
                  <a:lnTo>
                    <a:pt x="304" y="343"/>
                  </a:lnTo>
                  <a:lnTo>
                    <a:pt x="315" y="368"/>
                  </a:lnTo>
                  <a:lnTo>
                    <a:pt x="324" y="394"/>
                  </a:lnTo>
                  <a:lnTo>
                    <a:pt x="330" y="419"/>
                  </a:lnTo>
                  <a:lnTo>
                    <a:pt x="334" y="443"/>
                  </a:lnTo>
                  <a:lnTo>
                    <a:pt x="337" y="464"/>
                  </a:lnTo>
                  <a:lnTo>
                    <a:pt x="338" y="480"/>
                  </a:lnTo>
                  <a:lnTo>
                    <a:pt x="338" y="491"/>
                  </a:lnTo>
                  <a:lnTo>
                    <a:pt x="338" y="495"/>
                  </a:lnTo>
                  <a:lnTo>
                    <a:pt x="342" y="460"/>
                  </a:lnTo>
                  <a:lnTo>
                    <a:pt x="341" y="430"/>
                  </a:lnTo>
                  <a:lnTo>
                    <a:pt x="339" y="402"/>
                  </a:lnTo>
                  <a:lnTo>
                    <a:pt x="334" y="378"/>
                  </a:lnTo>
                  <a:lnTo>
                    <a:pt x="327" y="356"/>
                  </a:lnTo>
                  <a:lnTo>
                    <a:pt x="319" y="337"/>
                  </a:lnTo>
                  <a:lnTo>
                    <a:pt x="312" y="322"/>
                  </a:lnTo>
                  <a:lnTo>
                    <a:pt x="304" y="310"/>
                  </a:lnTo>
                  <a:lnTo>
                    <a:pt x="298" y="302"/>
                  </a:lnTo>
                  <a:lnTo>
                    <a:pt x="335" y="305"/>
                  </a:lnTo>
                  <a:lnTo>
                    <a:pt x="350" y="324"/>
                  </a:lnTo>
                  <a:lnTo>
                    <a:pt x="362" y="345"/>
                  </a:lnTo>
                  <a:lnTo>
                    <a:pt x="373" y="367"/>
                  </a:lnTo>
                  <a:lnTo>
                    <a:pt x="381" y="390"/>
                  </a:lnTo>
                  <a:lnTo>
                    <a:pt x="389" y="411"/>
                  </a:lnTo>
                  <a:lnTo>
                    <a:pt x="394" y="431"/>
                  </a:lnTo>
                  <a:lnTo>
                    <a:pt x="398" y="448"/>
                  </a:lnTo>
                  <a:lnTo>
                    <a:pt x="401" y="461"/>
                  </a:lnTo>
                  <a:lnTo>
                    <a:pt x="402" y="470"/>
                  </a:lnTo>
                  <a:lnTo>
                    <a:pt x="403" y="473"/>
                  </a:lnTo>
                  <a:lnTo>
                    <a:pt x="401" y="442"/>
                  </a:lnTo>
                  <a:lnTo>
                    <a:pt x="396" y="411"/>
                  </a:lnTo>
                  <a:lnTo>
                    <a:pt x="389" y="384"/>
                  </a:lnTo>
                  <a:lnTo>
                    <a:pt x="380" y="359"/>
                  </a:lnTo>
                  <a:lnTo>
                    <a:pt x="371" y="337"/>
                  </a:lnTo>
                  <a:lnTo>
                    <a:pt x="362" y="320"/>
                  </a:lnTo>
                  <a:lnTo>
                    <a:pt x="354" y="306"/>
                  </a:lnTo>
                  <a:lnTo>
                    <a:pt x="415" y="310"/>
                  </a:lnTo>
                  <a:lnTo>
                    <a:pt x="435" y="336"/>
                  </a:lnTo>
                  <a:lnTo>
                    <a:pt x="448" y="362"/>
                  </a:lnTo>
                  <a:lnTo>
                    <a:pt x="458" y="386"/>
                  </a:lnTo>
                  <a:lnTo>
                    <a:pt x="463" y="408"/>
                  </a:lnTo>
                  <a:lnTo>
                    <a:pt x="465" y="426"/>
                  </a:lnTo>
                  <a:lnTo>
                    <a:pt x="466" y="436"/>
                  </a:lnTo>
                  <a:lnTo>
                    <a:pt x="466" y="440"/>
                  </a:lnTo>
                  <a:lnTo>
                    <a:pt x="467" y="411"/>
                  </a:lnTo>
                  <a:lnTo>
                    <a:pt x="464" y="384"/>
                  </a:lnTo>
                  <a:lnTo>
                    <a:pt x="456" y="360"/>
                  </a:lnTo>
                  <a:lnTo>
                    <a:pt x="448" y="340"/>
                  </a:lnTo>
                  <a:lnTo>
                    <a:pt x="439" y="323"/>
                  </a:lnTo>
                  <a:lnTo>
                    <a:pt x="431" y="311"/>
                  </a:lnTo>
                  <a:lnTo>
                    <a:pt x="498" y="315"/>
                  </a:lnTo>
                  <a:lnTo>
                    <a:pt x="511" y="333"/>
                  </a:lnTo>
                  <a:lnTo>
                    <a:pt x="522" y="354"/>
                  </a:lnTo>
                  <a:lnTo>
                    <a:pt x="529" y="374"/>
                  </a:lnTo>
                  <a:lnTo>
                    <a:pt x="536" y="394"/>
                  </a:lnTo>
                  <a:lnTo>
                    <a:pt x="540" y="413"/>
                  </a:lnTo>
                  <a:lnTo>
                    <a:pt x="542" y="427"/>
                  </a:lnTo>
                  <a:lnTo>
                    <a:pt x="545" y="436"/>
                  </a:lnTo>
                  <a:lnTo>
                    <a:pt x="545" y="440"/>
                  </a:lnTo>
                  <a:lnTo>
                    <a:pt x="545" y="413"/>
                  </a:lnTo>
                  <a:lnTo>
                    <a:pt x="541" y="387"/>
                  </a:lnTo>
                  <a:lnTo>
                    <a:pt x="536" y="366"/>
                  </a:lnTo>
                  <a:lnTo>
                    <a:pt x="529" y="348"/>
                  </a:lnTo>
                  <a:lnTo>
                    <a:pt x="523" y="334"/>
                  </a:lnTo>
                  <a:lnTo>
                    <a:pt x="516" y="322"/>
                  </a:lnTo>
                  <a:lnTo>
                    <a:pt x="512" y="315"/>
                  </a:lnTo>
                  <a:lnTo>
                    <a:pt x="571" y="317"/>
                  </a:lnTo>
                  <a:lnTo>
                    <a:pt x="574" y="326"/>
                  </a:lnTo>
                  <a:lnTo>
                    <a:pt x="579" y="337"/>
                  </a:lnTo>
                  <a:lnTo>
                    <a:pt x="585" y="353"/>
                  </a:lnTo>
                  <a:lnTo>
                    <a:pt x="589" y="370"/>
                  </a:lnTo>
                  <a:lnTo>
                    <a:pt x="594" y="389"/>
                  </a:lnTo>
                  <a:lnTo>
                    <a:pt x="597" y="408"/>
                  </a:lnTo>
                  <a:lnTo>
                    <a:pt x="597" y="405"/>
                  </a:lnTo>
                  <a:lnTo>
                    <a:pt x="596" y="395"/>
                  </a:lnTo>
                  <a:lnTo>
                    <a:pt x="595" y="381"/>
                  </a:lnTo>
                  <a:lnTo>
                    <a:pt x="591" y="361"/>
                  </a:lnTo>
                  <a:lnTo>
                    <a:pt x="586" y="341"/>
                  </a:lnTo>
                  <a:lnTo>
                    <a:pt x="576" y="318"/>
                  </a:lnTo>
                  <a:lnTo>
                    <a:pt x="629" y="319"/>
                  </a:lnTo>
                  <a:lnTo>
                    <a:pt x="635" y="330"/>
                  </a:lnTo>
                  <a:lnTo>
                    <a:pt x="640" y="343"/>
                  </a:lnTo>
                  <a:lnTo>
                    <a:pt x="645" y="356"/>
                  </a:lnTo>
                  <a:lnTo>
                    <a:pt x="648" y="368"/>
                  </a:lnTo>
                  <a:lnTo>
                    <a:pt x="651" y="378"/>
                  </a:lnTo>
                  <a:lnTo>
                    <a:pt x="653" y="384"/>
                  </a:lnTo>
                  <a:lnTo>
                    <a:pt x="653" y="387"/>
                  </a:lnTo>
                  <a:lnTo>
                    <a:pt x="650" y="364"/>
                  </a:lnTo>
                  <a:lnTo>
                    <a:pt x="645" y="344"/>
                  </a:lnTo>
                  <a:lnTo>
                    <a:pt x="639" y="329"/>
                  </a:lnTo>
                  <a:lnTo>
                    <a:pt x="634" y="319"/>
                  </a:lnTo>
                  <a:lnTo>
                    <a:pt x="681" y="320"/>
                  </a:lnTo>
                  <a:lnTo>
                    <a:pt x="723" y="321"/>
                  </a:lnTo>
                  <a:lnTo>
                    <a:pt x="761" y="321"/>
                  </a:lnTo>
                  <a:lnTo>
                    <a:pt x="794" y="321"/>
                  </a:lnTo>
                  <a:lnTo>
                    <a:pt x="821" y="321"/>
                  </a:lnTo>
                  <a:lnTo>
                    <a:pt x="840" y="321"/>
                  </a:lnTo>
                  <a:lnTo>
                    <a:pt x="853" y="321"/>
                  </a:lnTo>
                  <a:lnTo>
                    <a:pt x="856" y="322"/>
                  </a:lnTo>
                  <a:lnTo>
                    <a:pt x="853" y="322"/>
                  </a:lnTo>
                  <a:lnTo>
                    <a:pt x="849" y="323"/>
                  </a:lnTo>
                  <a:lnTo>
                    <a:pt x="840" y="326"/>
                  </a:lnTo>
                  <a:lnTo>
                    <a:pt x="828" y="329"/>
                  </a:lnTo>
                  <a:lnTo>
                    <a:pt x="813" y="334"/>
                  </a:lnTo>
                  <a:lnTo>
                    <a:pt x="795" y="342"/>
                  </a:lnTo>
                  <a:lnTo>
                    <a:pt x="773" y="353"/>
                  </a:lnTo>
                  <a:lnTo>
                    <a:pt x="747" y="366"/>
                  </a:lnTo>
                  <a:lnTo>
                    <a:pt x="716" y="381"/>
                  </a:lnTo>
                  <a:lnTo>
                    <a:pt x="683" y="401"/>
                  </a:lnTo>
                  <a:lnTo>
                    <a:pt x="646" y="423"/>
                  </a:lnTo>
                  <a:lnTo>
                    <a:pt x="604" y="452"/>
                  </a:lnTo>
                  <a:lnTo>
                    <a:pt x="574" y="471"/>
                  </a:lnTo>
                  <a:lnTo>
                    <a:pt x="543" y="490"/>
                  </a:lnTo>
                  <a:lnTo>
                    <a:pt x="512" y="507"/>
                  </a:lnTo>
                  <a:lnTo>
                    <a:pt x="481" y="522"/>
                  </a:lnTo>
                  <a:lnTo>
                    <a:pt x="451" y="535"/>
                  </a:lnTo>
                  <a:lnTo>
                    <a:pt x="421" y="546"/>
                  </a:lnTo>
                  <a:lnTo>
                    <a:pt x="390" y="554"/>
                  </a:lnTo>
                  <a:lnTo>
                    <a:pt x="361" y="559"/>
                  </a:lnTo>
                  <a:lnTo>
                    <a:pt x="332" y="560"/>
                  </a:lnTo>
                  <a:lnTo>
                    <a:pt x="304" y="557"/>
                  </a:lnTo>
                  <a:lnTo>
                    <a:pt x="278" y="551"/>
                  </a:lnTo>
                  <a:lnTo>
                    <a:pt x="252" y="539"/>
                  </a:lnTo>
                  <a:lnTo>
                    <a:pt x="228" y="522"/>
                  </a:lnTo>
                  <a:lnTo>
                    <a:pt x="205" y="502"/>
                  </a:lnTo>
                  <a:lnTo>
                    <a:pt x="185" y="473"/>
                  </a:lnTo>
                  <a:lnTo>
                    <a:pt x="158" y="436"/>
                  </a:lnTo>
                  <a:lnTo>
                    <a:pt x="137" y="403"/>
                  </a:lnTo>
                  <a:lnTo>
                    <a:pt x="116" y="373"/>
                  </a:lnTo>
                  <a:lnTo>
                    <a:pt x="99" y="347"/>
                  </a:lnTo>
                  <a:lnTo>
                    <a:pt x="80" y="324"/>
                  </a:lnTo>
                  <a:lnTo>
                    <a:pt x="64" y="305"/>
                  </a:lnTo>
                  <a:lnTo>
                    <a:pt x="45" y="289"/>
                  </a:lnTo>
                  <a:lnTo>
                    <a:pt x="27" y="274"/>
                  </a:lnTo>
                  <a:lnTo>
                    <a:pt x="6" y="262"/>
                  </a:lnTo>
                  <a:close/>
                  <a:moveTo>
                    <a:pt x="375" y="0"/>
                  </a:moveTo>
                  <a:lnTo>
                    <a:pt x="406" y="5"/>
                  </a:lnTo>
                  <a:lnTo>
                    <a:pt x="438" y="13"/>
                  </a:lnTo>
                  <a:lnTo>
                    <a:pt x="470" y="26"/>
                  </a:lnTo>
                  <a:lnTo>
                    <a:pt x="500" y="43"/>
                  </a:lnTo>
                  <a:lnTo>
                    <a:pt x="529" y="62"/>
                  </a:lnTo>
                  <a:lnTo>
                    <a:pt x="558" y="86"/>
                  </a:lnTo>
                  <a:lnTo>
                    <a:pt x="596" y="121"/>
                  </a:lnTo>
                  <a:lnTo>
                    <a:pt x="629" y="151"/>
                  </a:lnTo>
                  <a:lnTo>
                    <a:pt x="660" y="179"/>
                  </a:lnTo>
                  <a:lnTo>
                    <a:pt x="687" y="203"/>
                  </a:lnTo>
                  <a:lnTo>
                    <a:pt x="711" y="223"/>
                  </a:lnTo>
                  <a:lnTo>
                    <a:pt x="732" y="241"/>
                  </a:lnTo>
                  <a:lnTo>
                    <a:pt x="751" y="256"/>
                  </a:lnTo>
                  <a:lnTo>
                    <a:pt x="768" y="268"/>
                  </a:lnTo>
                  <a:lnTo>
                    <a:pt x="782" y="279"/>
                  </a:lnTo>
                  <a:lnTo>
                    <a:pt x="794" y="287"/>
                  </a:lnTo>
                  <a:lnTo>
                    <a:pt x="805" y="294"/>
                  </a:lnTo>
                  <a:lnTo>
                    <a:pt x="814" y="300"/>
                  </a:lnTo>
                  <a:lnTo>
                    <a:pt x="823" y="305"/>
                  </a:lnTo>
                  <a:lnTo>
                    <a:pt x="832" y="309"/>
                  </a:lnTo>
                  <a:lnTo>
                    <a:pt x="839" y="314"/>
                  </a:lnTo>
                  <a:lnTo>
                    <a:pt x="846" y="317"/>
                  </a:lnTo>
                  <a:lnTo>
                    <a:pt x="853" y="321"/>
                  </a:lnTo>
                  <a:lnTo>
                    <a:pt x="841" y="321"/>
                  </a:lnTo>
                  <a:lnTo>
                    <a:pt x="823" y="321"/>
                  </a:lnTo>
                  <a:lnTo>
                    <a:pt x="798" y="320"/>
                  </a:lnTo>
                  <a:lnTo>
                    <a:pt x="768" y="319"/>
                  </a:lnTo>
                  <a:lnTo>
                    <a:pt x="733" y="318"/>
                  </a:lnTo>
                  <a:lnTo>
                    <a:pt x="692" y="317"/>
                  </a:lnTo>
                  <a:lnTo>
                    <a:pt x="648" y="315"/>
                  </a:lnTo>
                  <a:lnTo>
                    <a:pt x="651" y="309"/>
                  </a:lnTo>
                  <a:lnTo>
                    <a:pt x="657" y="299"/>
                  </a:lnTo>
                  <a:lnTo>
                    <a:pt x="663" y="285"/>
                  </a:lnTo>
                  <a:lnTo>
                    <a:pt x="669" y="267"/>
                  </a:lnTo>
                  <a:lnTo>
                    <a:pt x="674" y="246"/>
                  </a:lnTo>
                  <a:lnTo>
                    <a:pt x="673" y="249"/>
                  </a:lnTo>
                  <a:lnTo>
                    <a:pt x="671" y="256"/>
                  </a:lnTo>
                  <a:lnTo>
                    <a:pt x="666" y="267"/>
                  </a:lnTo>
                  <a:lnTo>
                    <a:pt x="662" y="279"/>
                  </a:lnTo>
                  <a:lnTo>
                    <a:pt x="656" y="292"/>
                  </a:lnTo>
                  <a:lnTo>
                    <a:pt x="649" y="304"/>
                  </a:lnTo>
                  <a:lnTo>
                    <a:pt x="642" y="315"/>
                  </a:lnTo>
                  <a:lnTo>
                    <a:pt x="590" y="311"/>
                  </a:lnTo>
                  <a:lnTo>
                    <a:pt x="602" y="290"/>
                  </a:lnTo>
                  <a:lnTo>
                    <a:pt x="610" y="268"/>
                  </a:lnTo>
                  <a:lnTo>
                    <a:pt x="615" y="248"/>
                  </a:lnTo>
                  <a:lnTo>
                    <a:pt x="617" y="234"/>
                  </a:lnTo>
                  <a:lnTo>
                    <a:pt x="619" y="223"/>
                  </a:lnTo>
                  <a:lnTo>
                    <a:pt x="619" y="220"/>
                  </a:lnTo>
                  <a:lnTo>
                    <a:pt x="615" y="238"/>
                  </a:lnTo>
                  <a:lnTo>
                    <a:pt x="610" y="256"/>
                  </a:lnTo>
                  <a:lnTo>
                    <a:pt x="604" y="271"/>
                  </a:lnTo>
                  <a:lnTo>
                    <a:pt x="598" y="286"/>
                  </a:lnTo>
                  <a:lnTo>
                    <a:pt x="592" y="297"/>
                  </a:lnTo>
                  <a:lnTo>
                    <a:pt x="588" y="306"/>
                  </a:lnTo>
                  <a:lnTo>
                    <a:pt x="585" y="311"/>
                  </a:lnTo>
                  <a:lnTo>
                    <a:pt x="526" y="307"/>
                  </a:lnTo>
                  <a:lnTo>
                    <a:pt x="532" y="300"/>
                  </a:lnTo>
                  <a:lnTo>
                    <a:pt x="538" y="290"/>
                  </a:lnTo>
                  <a:lnTo>
                    <a:pt x="546" y="275"/>
                  </a:lnTo>
                  <a:lnTo>
                    <a:pt x="553" y="258"/>
                  </a:lnTo>
                  <a:lnTo>
                    <a:pt x="561" y="237"/>
                  </a:lnTo>
                  <a:lnTo>
                    <a:pt x="565" y="213"/>
                  </a:lnTo>
                  <a:lnTo>
                    <a:pt x="569" y="186"/>
                  </a:lnTo>
                  <a:lnTo>
                    <a:pt x="569" y="188"/>
                  </a:lnTo>
                  <a:lnTo>
                    <a:pt x="566" y="196"/>
                  </a:lnTo>
                  <a:lnTo>
                    <a:pt x="563" y="208"/>
                  </a:lnTo>
                  <a:lnTo>
                    <a:pt x="559" y="222"/>
                  </a:lnTo>
                  <a:lnTo>
                    <a:pt x="552" y="238"/>
                  </a:lnTo>
                  <a:lnTo>
                    <a:pt x="545" y="256"/>
                  </a:lnTo>
                  <a:lnTo>
                    <a:pt x="536" y="274"/>
                  </a:lnTo>
                  <a:lnTo>
                    <a:pt x="525" y="291"/>
                  </a:lnTo>
                  <a:lnTo>
                    <a:pt x="512" y="307"/>
                  </a:lnTo>
                  <a:lnTo>
                    <a:pt x="445" y="302"/>
                  </a:lnTo>
                  <a:lnTo>
                    <a:pt x="451" y="292"/>
                  </a:lnTo>
                  <a:lnTo>
                    <a:pt x="460" y="280"/>
                  </a:lnTo>
                  <a:lnTo>
                    <a:pt x="470" y="264"/>
                  </a:lnTo>
                  <a:lnTo>
                    <a:pt x="478" y="245"/>
                  </a:lnTo>
                  <a:lnTo>
                    <a:pt x="486" y="223"/>
                  </a:lnTo>
                  <a:lnTo>
                    <a:pt x="490" y="199"/>
                  </a:lnTo>
                  <a:lnTo>
                    <a:pt x="491" y="173"/>
                  </a:lnTo>
                  <a:lnTo>
                    <a:pt x="491" y="177"/>
                  </a:lnTo>
                  <a:lnTo>
                    <a:pt x="490" y="185"/>
                  </a:lnTo>
                  <a:lnTo>
                    <a:pt x="487" y="198"/>
                  </a:lnTo>
                  <a:lnTo>
                    <a:pt x="481" y="216"/>
                  </a:lnTo>
                  <a:lnTo>
                    <a:pt x="474" y="235"/>
                  </a:lnTo>
                  <a:lnTo>
                    <a:pt x="463" y="256"/>
                  </a:lnTo>
                  <a:lnTo>
                    <a:pt x="448" y="278"/>
                  </a:lnTo>
                  <a:lnTo>
                    <a:pt x="429" y="299"/>
                  </a:lnTo>
                  <a:lnTo>
                    <a:pt x="369" y="294"/>
                  </a:lnTo>
                  <a:lnTo>
                    <a:pt x="376" y="284"/>
                  </a:lnTo>
                  <a:lnTo>
                    <a:pt x="385" y="271"/>
                  </a:lnTo>
                  <a:lnTo>
                    <a:pt x="394" y="254"/>
                  </a:lnTo>
                  <a:lnTo>
                    <a:pt x="405" y="233"/>
                  </a:lnTo>
                  <a:lnTo>
                    <a:pt x="415" y="210"/>
                  </a:lnTo>
                  <a:lnTo>
                    <a:pt x="424" y="184"/>
                  </a:lnTo>
                  <a:lnTo>
                    <a:pt x="430" y="157"/>
                  </a:lnTo>
                  <a:lnTo>
                    <a:pt x="434" y="128"/>
                  </a:lnTo>
                  <a:lnTo>
                    <a:pt x="434" y="131"/>
                  </a:lnTo>
                  <a:lnTo>
                    <a:pt x="430" y="140"/>
                  </a:lnTo>
                  <a:lnTo>
                    <a:pt x="427" y="153"/>
                  </a:lnTo>
                  <a:lnTo>
                    <a:pt x="422" y="170"/>
                  </a:lnTo>
                  <a:lnTo>
                    <a:pt x="414" y="190"/>
                  </a:lnTo>
                  <a:lnTo>
                    <a:pt x="405" y="211"/>
                  </a:lnTo>
                  <a:lnTo>
                    <a:pt x="394" y="233"/>
                  </a:lnTo>
                  <a:lnTo>
                    <a:pt x="381" y="255"/>
                  </a:lnTo>
                  <a:lnTo>
                    <a:pt x="367" y="274"/>
                  </a:lnTo>
                  <a:lnTo>
                    <a:pt x="350" y="292"/>
                  </a:lnTo>
                  <a:lnTo>
                    <a:pt x="298" y="286"/>
                  </a:lnTo>
                  <a:lnTo>
                    <a:pt x="303" y="280"/>
                  </a:lnTo>
                  <a:lnTo>
                    <a:pt x="312" y="269"/>
                  </a:lnTo>
                  <a:lnTo>
                    <a:pt x="322" y="255"/>
                  </a:lnTo>
                  <a:lnTo>
                    <a:pt x="331" y="237"/>
                  </a:lnTo>
                  <a:lnTo>
                    <a:pt x="340" y="216"/>
                  </a:lnTo>
                  <a:lnTo>
                    <a:pt x="348" y="192"/>
                  </a:lnTo>
                  <a:lnTo>
                    <a:pt x="353" y="162"/>
                  </a:lnTo>
                  <a:lnTo>
                    <a:pt x="356" y="131"/>
                  </a:lnTo>
                  <a:lnTo>
                    <a:pt x="356" y="95"/>
                  </a:lnTo>
                  <a:lnTo>
                    <a:pt x="355" y="98"/>
                  </a:lnTo>
                  <a:lnTo>
                    <a:pt x="354" y="107"/>
                  </a:lnTo>
                  <a:lnTo>
                    <a:pt x="352" y="121"/>
                  </a:lnTo>
                  <a:lnTo>
                    <a:pt x="349" y="138"/>
                  </a:lnTo>
                  <a:lnTo>
                    <a:pt x="344" y="158"/>
                  </a:lnTo>
                  <a:lnTo>
                    <a:pt x="338" y="181"/>
                  </a:lnTo>
                  <a:lnTo>
                    <a:pt x="330" y="204"/>
                  </a:lnTo>
                  <a:lnTo>
                    <a:pt x="319" y="227"/>
                  </a:lnTo>
                  <a:lnTo>
                    <a:pt x="306" y="248"/>
                  </a:lnTo>
                  <a:lnTo>
                    <a:pt x="291" y="268"/>
                  </a:lnTo>
                  <a:lnTo>
                    <a:pt x="274" y="284"/>
                  </a:lnTo>
                  <a:lnTo>
                    <a:pt x="214" y="277"/>
                  </a:lnTo>
                  <a:lnTo>
                    <a:pt x="237" y="248"/>
                  </a:lnTo>
                  <a:lnTo>
                    <a:pt x="254" y="220"/>
                  </a:lnTo>
                  <a:lnTo>
                    <a:pt x="267" y="194"/>
                  </a:lnTo>
                  <a:lnTo>
                    <a:pt x="276" y="171"/>
                  </a:lnTo>
                  <a:lnTo>
                    <a:pt x="282" y="150"/>
                  </a:lnTo>
                  <a:lnTo>
                    <a:pt x="285" y="135"/>
                  </a:lnTo>
                  <a:lnTo>
                    <a:pt x="287" y="125"/>
                  </a:lnTo>
                  <a:lnTo>
                    <a:pt x="287" y="122"/>
                  </a:lnTo>
                  <a:lnTo>
                    <a:pt x="277" y="154"/>
                  </a:lnTo>
                  <a:lnTo>
                    <a:pt x="266" y="182"/>
                  </a:lnTo>
                  <a:lnTo>
                    <a:pt x="253" y="206"/>
                  </a:lnTo>
                  <a:lnTo>
                    <a:pt x="240" y="227"/>
                  </a:lnTo>
                  <a:lnTo>
                    <a:pt x="227" y="244"/>
                  </a:lnTo>
                  <a:lnTo>
                    <a:pt x="215" y="257"/>
                  </a:lnTo>
                  <a:lnTo>
                    <a:pt x="204" y="268"/>
                  </a:lnTo>
                  <a:lnTo>
                    <a:pt x="197" y="274"/>
                  </a:lnTo>
                  <a:lnTo>
                    <a:pt x="144" y="267"/>
                  </a:lnTo>
                  <a:lnTo>
                    <a:pt x="168" y="244"/>
                  </a:lnTo>
                  <a:lnTo>
                    <a:pt x="186" y="223"/>
                  </a:lnTo>
                  <a:lnTo>
                    <a:pt x="199" y="205"/>
                  </a:lnTo>
                  <a:lnTo>
                    <a:pt x="207" y="187"/>
                  </a:lnTo>
                  <a:lnTo>
                    <a:pt x="213" y="172"/>
                  </a:lnTo>
                  <a:lnTo>
                    <a:pt x="216" y="160"/>
                  </a:lnTo>
                  <a:lnTo>
                    <a:pt x="217" y="150"/>
                  </a:lnTo>
                  <a:lnTo>
                    <a:pt x="217" y="145"/>
                  </a:lnTo>
                  <a:lnTo>
                    <a:pt x="217" y="143"/>
                  </a:lnTo>
                  <a:lnTo>
                    <a:pt x="207" y="171"/>
                  </a:lnTo>
                  <a:lnTo>
                    <a:pt x="195" y="195"/>
                  </a:lnTo>
                  <a:lnTo>
                    <a:pt x="181" y="216"/>
                  </a:lnTo>
                  <a:lnTo>
                    <a:pt x="167" y="233"/>
                  </a:lnTo>
                  <a:lnTo>
                    <a:pt x="154" y="247"/>
                  </a:lnTo>
                  <a:lnTo>
                    <a:pt x="142" y="258"/>
                  </a:lnTo>
                  <a:lnTo>
                    <a:pt x="133" y="265"/>
                  </a:lnTo>
                  <a:lnTo>
                    <a:pt x="0" y="242"/>
                  </a:lnTo>
                  <a:lnTo>
                    <a:pt x="14" y="236"/>
                  </a:lnTo>
                  <a:lnTo>
                    <a:pt x="29" y="229"/>
                  </a:lnTo>
                  <a:lnTo>
                    <a:pt x="48" y="219"/>
                  </a:lnTo>
                  <a:lnTo>
                    <a:pt x="67" y="205"/>
                  </a:lnTo>
                  <a:lnTo>
                    <a:pt x="90" y="187"/>
                  </a:lnTo>
                  <a:lnTo>
                    <a:pt x="114" y="166"/>
                  </a:lnTo>
                  <a:lnTo>
                    <a:pt x="140" y="141"/>
                  </a:lnTo>
                  <a:lnTo>
                    <a:pt x="168" y="110"/>
                  </a:lnTo>
                  <a:lnTo>
                    <a:pt x="200" y="75"/>
                  </a:lnTo>
                  <a:lnTo>
                    <a:pt x="226" y="49"/>
                  </a:lnTo>
                  <a:lnTo>
                    <a:pt x="254" y="30"/>
                  </a:lnTo>
                  <a:lnTo>
                    <a:pt x="282" y="16"/>
                  </a:lnTo>
                  <a:lnTo>
                    <a:pt x="313" y="6"/>
                  </a:lnTo>
                  <a:lnTo>
                    <a:pt x="344" y="0"/>
                  </a:lnTo>
                  <a:lnTo>
                    <a:pt x="375" y="0"/>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400"/>
              <a:endParaRPr lang="zh-CN" altLang="en-US" sz="1865">
                <a:solidFill>
                  <a:schemeClr val="tx1">
                    <a:lumMod val="75000"/>
                    <a:lumOff val="25000"/>
                  </a:schemeClr>
                </a:solidFill>
                <a:cs typeface="+mn-ea"/>
                <a:sym typeface="+mn-lt"/>
              </a:endParaRPr>
            </a:p>
          </p:txBody>
        </p:sp>
        <p:sp>
          <p:nvSpPr>
            <p:cNvPr id="44" name="Freeform 41"/>
            <p:cNvSpPr>
              <a:spLocks noEditPoints="1"/>
            </p:cNvSpPr>
            <p:nvPr/>
          </p:nvSpPr>
          <p:spPr bwMode="auto">
            <a:xfrm>
              <a:off x="6162675" y="1747838"/>
              <a:ext cx="1209675" cy="1841500"/>
            </a:xfrm>
            <a:custGeom>
              <a:avLst/>
              <a:gdLst>
                <a:gd name="T0" fmla="*/ 472 w 762"/>
                <a:gd name="T1" fmla="*/ 180 h 1160"/>
                <a:gd name="T2" fmla="*/ 393 w 762"/>
                <a:gd name="T3" fmla="*/ 247 h 1160"/>
                <a:gd name="T4" fmla="*/ 433 w 762"/>
                <a:gd name="T5" fmla="*/ 271 h 1160"/>
                <a:gd name="T6" fmla="*/ 357 w 762"/>
                <a:gd name="T7" fmla="*/ 318 h 1160"/>
                <a:gd name="T8" fmla="*/ 406 w 762"/>
                <a:gd name="T9" fmla="*/ 343 h 1160"/>
                <a:gd name="T10" fmla="*/ 418 w 762"/>
                <a:gd name="T11" fmla="*/ 432 h 1160"/>
                <a:gd name="T12" fmla="*/ 278 w 762"/>
                <a:gd name="T13" fmla="*/ 378 h 1160"/>
                <a:gd name="T14" fmla="*/ 397 w 762"/>
                <a:gd name="T15" fmla="*/ 434 h 1160"/>
                <a:gd name="T16" fmla="*/ 360 w 762"/>
                <a:gd name="T17" fmla="*/ 514 h 1160"/>
                <a:gd name="T18" fmla="*/ 277 w 762"/>
                <a:gd name="T19" fmla="*/ 487 h 1160"/>
                <a:gd name="T20" fmla="*/ 402 w 762"/>
                <a:gd name="T21" fmla="*/ 660 h 1160"/>
                <a:gd name="T22" fmla="*/ 250 w 762"/>
                <a:gd name="T23" fmla="*/ 571 h 1160"/>
                <a:gd name="T24" fmla="*/ 243 w 762"/>
                <a:gd name="T25" fmla="*/ 578 h 1160"/>
                <a:gd name="T26" fmla="*/ 398 w 762"/>
                <a:gd name="T27" fmla="*/ 685 h 1160"/>
                <a:gd name="T28" fmla="*/ 295 w 762"/>
                <a:gd name="T29" fmla="*/ 693 h 1160"/>
                <a:gd name="T30" fmla="*/ 140 w 762"/>
                <a:gd name="T31" fmla="*/ 659 h 1160"/>
                <a:gd name="T32" fmla="*/ 293 w 762"/>
                <a:gd name="T33" fmla="*/ 714 h 1160"/>
                <a:gd name="T34" fmla="*/ 303 w 762"/>
                <a:gd name="T35" fmla="*/ 819 h 1160"/>
                <a:gd name="T36" fmla="*/ 161 w 762"/>
                <a:gd name="T37" fmla="*/ 755 h 1160"/>
                <a:gd name="T38" fmla="*/ 325 w 762"/>
                <a:gd name="T39" fmla="*/ 855 h 1160"/>
                <a:gd name="T40" fmla="*/ 269 w 762"/>
                <a:gd name="T41" fmla="*/ 889 h 1160"/>
                <a:gd name="T42" fmla="*/ 179 w 762"/>
                <a:gd name="T43" fmla="*/ 852 h 1160"/>
                <a:gd name="T44" fmla="*/ 331 w 762"/>
                <a:gd name="T45" fmla="*/ 968 h 1160"/>
                <a:gd name="T46" fmla="*/ 261 w 762"/>
                <a:gd name="T47" fmla="*/ 1083 h 1160"/>
                <a:gd name="T48" fmla="*/ 86 w 762"/>
                <a:gd name="T49" fmla="*/ 868 h 1160"/>
                <a:gd name="T50" fmla="*/ 6 w 762"/>
                <a:gd name="T51" fmla="*/ 602 h 1160"/>
                <a:gd name="T52" fmla="*/ 183 w 762"/>
                <a:gd name="T53" fmla="*/ 341 h 1160"/>
                <a:gd name="T54" fmla="*/ 385 w 762"/>
                <a:gd name="T55" fmla="*/ 140 h 1160"/>
                <a:gd name="T56" fmla="*/ 463 w 762"/>
                <a:gd name="T57" fmla="*/ 45 h 1160"/>
                <a:gd name="T58" fmla="*/ 492 w 762"/>
                <a:gd name="T59" fmla="*/ 1 h 1160"/>
                <a:gd name="T60" fmla="*/ 522 w 762"/>
                <a:gd name="T61" fmla="*/ 111 h 1160"/>
                <a:gd name="T62" fmla="*/ 662 w 762"/>
                <a:gd name="T63" fmla="*/ 395 h 1160"/>
                <a:gd name="T64" fmla="*/ 759 w 762"/>
                <a:gd name="T65" fmla="*/ 661 h 1160"/>
                <a:gd name="T66" fmla="*/ 693 w 762"/>
                <a:gd name="T67" fmla="*/ 883 h 1160"/>
                <a:gd name="T68" fmla="*/ 443 w 762"/>
                <a:gd name="T69" fmla="*/ 1038 h 1160"/>
                <a:gd name="T70" fmla="*/ 337 w 762"/>
                <a:gd name="T71" fmla="*/ 1092 h 1160"/>
                <a:gd name="T72" fmla="*/ 482 w 762"/>
                <a:gd name="T73" fmla="*/ 907 h 1160"/>
                <a:gd name="T74" fmla="*/ 505 w 762"/>
                <a:gd name="T75" fmla="*/ 895 h 1160"/>
                <a:gd name="T76" fmla="*/ 389 w 762"/>
                <a:gd name="T77" fmla="*/ 891 h 1160"/>
                <a:gd name="T78" fmla="*/ 566 w 762"/>
                <a:gd name="T79" fmla="*/ 816 h 1160"/>
                <a:gd name="T80" fmla="*/ 494 w 762"/>
                <a:gd name="T81" fmla="*/ 823 h 1160"/>
                <a:gd name="T82" fmla="*/ 479 w 762"/>
                <a:gd name="T83" fmla="*/ 747 h 1160"/>
                <a:gd name="T84" fmla="*/ 658 w 762"/>
                <a:gd name="T85" fmla="*/ 722 h 1160"/>
                <a:gd name="T86" fmla="*/ 497 w 762"/>
                <a:gd name="T87" fmla="*/ 720 h 1160"/>
                <a:gd name="T88" fmla="*/ 438 w 762"/>
                <a:gd name="T89" fmla="*/ 692 h 1160"/>
                <a:gd name="T90" fmla="*/ 621 w 762"/>
                <a:gd name="T91" fmla="*/ 636 h 1160"/>
                <a:gd name="T92" fmla="*/ 509 w 762"/>
                <a:gd name="T93" fmla="*/ 647 h 1160"/>
                <a:gd name="T94" fmla="*/ 487 w 762"/>
                <a:gd name="T95" fmla="*/ 566 h 1160"/>
                <a:gd name="T96" fmla="*/ 611 w 762"/>
                <a:gd name="T97" fmla="*/ 543 h 1160"/>
                <a:gd name="T98" fmla="*/ 432 w 762"/>
                <a:gd name="T99" fmla="*/ 578 h 1160"/>
                <a:gd name="T100" fmla="*/ 588 w 762"/>
                <a:gd name="T101" fmla="*/ 438 h 1160"/>
                <a:gd name="T102" fmla="*/ 505 w 762"/>
                <a:gd name="T103" fmla="*/ 444 h 1160"/>
                <a:gd name="T104" fmla="*/ 483 w 762"/>
                <a:gd name="T105" fmla="*/ 379 h 1160"/>
                <a:gd name="T106" fmla="*/ 554 w 762"/>
                <a:gd name="T107" fmla="*/ 361 h 1160"/>
                <a:gd name="T108" fmla="*/ 492 w 762"/>
                <a:gd name="T109" fmla="*/ 297 h 1160"/>
                <a:gd name="T110" fmla="*/ 532 w 762"/>
                <a:gd name="T111" fmla="*/ 284 h 1160"/>
                <a:gd name="T112" fmla="*/ 479 w 762"/>
                <a:gd name="T113" fmla="*/ 147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2" h="1160">
                  <a:moveTo>
                    <a:pt x="489" y="2"/>
                  </a:moveTo>
                  <a:lnTo>
                    <a:pt x="488" y="16"/>
                  </a:lnTo>
                  <a:lnTo>
                    <a:pt x="486" y="37"/>
                  </a:lnTo>
                  <a:lnTo>
                    <a:pt x="484" y="64"/>
                  </a:lnTo>
                  <a:lnTo>
                    <a:pt x="481" y="97"/>
                  </a:lnTo>
                  <a:lnTo>
                    <a:pt x="476" y="136"/>
                  </a:lnTo>
                  <a:lnTo>
                    <a:pt x="472" y="180"/>
                  </a:lnTo>
                  <a:lnTo>
                    <a:pt x="467" y="229"/>
                  </a:lnTo>
                  <a:lnTo>
                    <a:pt x="460" y="282"/>
                  </a:lnTo>
                  <a:lnTo>
                    <a:pt x="453" y="278"/>
                  </a:lnTo>
                  <a:lnTo>
                    <a:pt x="444" y="271"/>
                  </a:lnTo>
                  <a:lnTo>
                    <a:pt x="431" y="263"/>
                  </a:lnTo>
                  <a:lnTo>
                    <a:pt x="413" y="255"/>
                  </a:lnTo>
                  <a:lnTo>
                    <a:pt x="393" y="247"/>
                  </a:lnTo>
                  <a:lnTo>
                    <a:pt x="369" y="239"/>
                  </a:lnTo>
                  <a:lnTo>
                    <a:pt x="372" y="241"/>
                  </a:lnTo>
                  <a:lnTo>
                    <a:pt x="378" y="244"/>
                  </a:lnTo>
                  <a:lnTo>
                    <a:pt x="390" y="248"/>
                  </a:lnTo>
                  <a:lnTo>
                    <a:pt x="403" y="255"/>
                  </a:lnTo>
                  <a:lnTo>
                    <a:pt x="419" y="262"/>
                  </a:lnTo>
                  <a:lnTo>
                    <a:pt x="433" y="271"/>
                  </a:lnTo>
                  <a:lnTo>
                    <a:pt x="447" y="281"/>
                  </a:lnTo>
                  <a:lnTo>
                    <a:pt x="459" y="289"/>
                  </a:lnTo>
                  <a:lnTo>
                    <a:pt x="449" y="360"/>
                  </a:lnTo>
                  <a:lnTo>
                    <a:pt x="424" y="345"/>
                  </a:lnTo>
                  <a:lnTo>
                    <a:pt x="399" y="332"/>
                  </a:lnTo>
                  <a:lnTo>
                    <a:pt x="376" y="323"/>
                  </a:lnTo>
                  <a:lnTo>
                    <a:pt x="357" y="318"/>
                  </a:lnTo>
                  <a:lnTo>
                    <a:pt x="341" y="313"/>
                  </a:lnTo>
                  <a:lnTo>
                    <a:pt x="331" y="312"/>
                  </a:lnTo>
                  <a:lnTo>
                    <a:pt x="327" y="311"/>
                  </a:lnTo>
                  <a:lnTo>
                    <a:pt x="348" y="318"/>
                  </a:lnTo>
                  <a:lnTo>
                    <a:pt x="369" y="325"/>
                  </a:lnTo>
                  <a:lnTo>
                    <a:pt x="388" y="334"/>
                  </a:lnTo>
                  <a:lnTo>
                    <a:pt x="406" y="343"/>
                  </a:lnTo>
                  <a:lnTo>
                    <a:pt x="421" y="350"/>
                  </a:lnTo>
                  <a:lnTo>
                    <a:pt x="433" y="358"/>
                  </a:lnTo>
                  <a:lnTo>
                    <a:pt x="443" y="363"/>
                  </a:lnTo>
                  <a:lnTo>
                    <a:pt x="448" y="368"/>
                  </a:lnTo>
                  <a:lnTo>
                    <a:pt x="437" y="448"/>
                  </a:lnTo>
                  <a:lnTo>
                    <a:pt x="428" y="441"/>
                  </a:lnTo>
                  <a:lnTo>
                    <a:pt x="418" y="432"/>
                  </a:lnTo>
                  <a:lnTo>
                    <a:pt x="402" y="422"/>
                  </a:lnTo>
                  <a:lnTo>
                    <a:pt x="385" y="411"/>
                  </a:lnTo>
                  <a:lnTo>
                    <a:pt x="362" y="400"/>
                  </a:lnTo>
                  <a:lnTo>
                    <a:pt x="337" y="391"/>
                  </a:lnTo>
                  <a:lnTo>
                    <a:pt x="308" y="383"/>
                  </a:lnTo>
                  <a:lnTo>
                    <a:pt x="275" y="376"/>
                  </a:lnTo>
                  <a:lnTo>
                    <a:pt x="278" y="378"/>
                  </a:lnTo>
                  <a:lnTo>
                    <a:pt x="286" y="381"/>
                  </a:lnTo>
                  <a:lnTo>
                    <a:pt x="299" y="385"/>
                  </a:lnTo>
                  <a:lnTo>
                    <a:pt x="315" y="391"/>
                  </a:lnTo>
                  <a:lnTo>
                    <a:pt x="335" y="399"/>
                  </a:lnTo>
                  <a:lnTo>
                    <a:pt x="355" y="409"/>
                  </a:lnTo>
                  <a:lnTo>
                    <a:pt x="376" y="420"/>
                  </a:lnTo>
                  <a:lnTo>
                    <a:pt x="397" y="434"/>
                  </a:lnTo>
                  <a:lnTo>
                    <a:pt x="417" y="449"/>
                  </a:lnTo>
                  <a:lnTo>
                    <a:pt x="434" y="466"/>
                  </a:lnTo>
                  <a:lnTo>
                    <a:pt x="420" y="558"/>
                  </a:lnTo>
                  <a:lnTo>
                    <a:pt x="410" y="549"/>
                  </a:lnTo>
                  <a:lnTo>
                    <a:pt x="397" y="539"/>
                  </a:lnTo>
                  <a:lnTo>
                    <a:pt x="380" y="525"/>
                  </a:lnTo>
                  <a:lnTo>
                    <a:pt x="360" y="514"/>
                  </a:lnTo>
                  <a:lnTo>
                    <a:pt x="336" y="502"/>
                  </a:lnTo>
                  <a:lnTo>
                    <a:pt x="310" y="491"/>
                  </a:lnTo>
                  <a:lnTo>
                    <a:pt x="282" y="484"/>
                  </a:lnTo>
                  <a:lnTo>
                    <a:pt x="250" y="480"/>
                  </a:lnTo>
                  <a:lnTo>
                    <a:pt x="253" y="481"/>
                  </a:lnTo>
                  <a:lnTo>
                    <a:pt x="263" y="483"/>
                  </a:lnTo>
                  <a:lnTo>
                    <a:pt x="277" y="487"/>
                  </a:lnTo>
                  <a:lnTo>
                    <a:pt x="296" y="494"/>
                  </a:lnTo>
                  <a:lnTo>
                    <a:pt x="318" y="503"/>
                  </a:lnTo>
                  <a:lnTo>
                    <a:pt x="341" y="516"/>
                  </a:lnTo>
                  <a:lnTo>
                    <a:pt x="366" y="533"/>
                  </a:lnTo>
                  <a:lnTo>
                    <a:pt x="392" y="554"/>
                  </a:lnTo>
                  <a:lnTo>
                    <a:pt x="417" y="579"/>
                  </a:lnTo>
                  <a:lnTo>
                    <a:pt x="402" y="660"/>
                  </a:lnTo>
                  <a:lnTo>
                    <a:pt x="392" y="652"/>
                  </a:lnTo>
                  <a:lnTo>
                    <a:pt x="376" y="640"/>
                  </a:lnTo>
                  <a:lnTo>
                    <a:pt x="358" y="627"/>
                  </a:lnTo>
                  <a:lnTo>
                    <a:pt x="335" y="612"/>
                  </a:lnTo>
                  <a:lnTo>
                    <a:pt x="310" y="597"/>
                  </a:lnTo>
                  <a:lnTo>
                    <a:pt x="281" y="584"/>
                  </a:lnTo>
                  <a:lnTo>
                    <a:pt x="250" y="571"/>
                  </a:lnTo>
                  <a:lnTo>
                    <a:pt x="216" y="561"/>
                  </a:lnTo>
                  <a:lnTo>
                    <a:pt x="182" y="555"/>
                  </a:lnTo>
                  <a:lnTo>
                    <a:pt x="184" y="555"/>
                  </a:lnTo>
                  <a:lnTo>
                    <a:pt x="192" y="558"/>
                  </a:lnTo>
                  <a:lnTo>
                    <a:pt x="206" y="562"/>
                  </a:lnTo>
                  <a:lnTo>
                    <a:pt x="223" y="569"/>
                  </a:lnTo>
                  <a:lnTo>
                    <a:pt x="243" y="578"/>
                  </a:lnTo>
                  <a:lnTo>
                    <a:pt x="264" y="587"/>
                  </a:lnTo>
                  <a:lnTo>
                    <a:pt x="288" y="599"/>
                  </a:lnTo>
                  <a:lnTo>
                    <a:pt x="312" y="614"/>
                  </a:lnTo>
                  <a:lnTo>
                    <a:pt x="336" y="629"/>
                  </a:lnTo>
                  <a:lnTo>
                    <a:pt x="359" y="646"/>
                  </a:lnTo>
                  <a:lnTo>
                    <a:pt x="380" y="665"/>
                  </a:lnTo>
                  <a:lnTo>
                    <a:pt x="398" y="685"/>
                  </a:lnTo>
                  <a:lnTo>
                    <a:pt x="384" y="757"/>
                  </a:lnTo>
                  <a:lnTo>
                    <a:pt x="377" y="750"/>
                  </a:lnTo>
                  <a:lnTo>
                    <a:pt x="366" y="741"/>
                  </a:lnTo>
                  <a:lnTo>
                    <a:pt x="353" y="729"/>
                  </a:lnTo>
                  <a:lnTo>
                    <a:pt x="337" y="717"/>
                  </a:lnTo>
                  <a:lnTo>
                    <a:pt x="318" y="705"/>
                  </a:lnTo>
                  <a:lnTo>
                    <a:pt x="295" y="693"/>
                  </a:lnTo>
                  <a:lnTo>
                    <a:pt x="269" y="682"/>
                  </a:lnTo>
                  <a:lnTo>
                    <a:pt x="239" y="672"/>
                  </a:lnTo>
                  <a:lnTo>
                    <a:pt x="207" y="665"/>
                  </a:lnTo>
                  <a:lnTo>
                    <a:pt x="170" y="659"/>
                  </a:lnTo>
                  <a:lnTo>
                    <a:pt x="128" y="657"/>
                  </a:lnTo>
                  <a:lnTo>
                    <a:pt x="132" y="658"/>
                  </a:lnTo>
                  <a:lnTo>
                    <a:pt x="140" y="659"/>
                  </a:lnTo>
                  <a:lnTo>
                    <a:pt x="154" y="663"/>
                  </a:lnTo>
                  <a:lnTo>
                    <a:pt x="172" y="667"/>
                  </a:lnTo>
                  <a:lnTo>
                    <a:pt x="194" y="673"/>
                  </a:lnTo>
                  <a:lnTo>
                    <a:pt x="216" y="680"/>
                  </a:lnTo>
                  <a:lnTo>
                    <a:pt x="241" y="690"/>
                  </a:lnTo>
                  <a:lnTo>
                    <a:pt x="268" y="701"/>
                  </a:lnTo>
                  <a:lnTo>
                    <a:pt x="293" y="714"/>
                  </a:lnTo>
                  <a:lnTo>
                    <a:pt x="318" y="730"/>
                  </a:lnTo>
                  <a:lnTo>
                    <a:pt x="340" y="747"/>
                  </a:lnTo>
                  <a:lnTo>
                    <a:pt x="361" y="767"/>
                  </a:lnTo>
                  <a:lnTo>
                    <a:pt x="377" y="789"/>
                  </a:lnTo>
                  <a:lnTo>
                    <a:pt x="361" y="869"/>
                  </a:lnTo>
                  <a:lnTo>
                    <a:pt x="333" y="842"/>
                  </a:lnTo>
                  <a:lnTo>
                    <a:pt x="303" y="819"/>
                  </a:lnTo>
                  <a:lnTo>
                    <a:pt x="275" y="800"/>
                  </a:lnTo>
                  <a:lnTo>
                    <a:pt x="248" y="785"/>
                  </a:lnTo>
                  <a:lnTo>
                    <a:pt x="224" y="773"/>
                  </a:lnTo>
                  <a:lnTo>
                    <a:pt x="202" y="766"/>
                  </a:lnTo>
                  <a:lnTo>
                    <a:pt x="184" y="760"/>
                  </a:lnTo>
                  <a:lnTo>
                    <a:pt x="170" y="756"/>
                  </a:lnTo>
                  <a:lnTo>
                    <a:pt x="161" y="755"/>
                  </a:lnTo>
                  <a:lnTo>
                    <a:pt x="158" y="754"/>
                  </a:lnTo>
                  <a:lnTo>
                    <a:pt x="196" y="768"/>
                  </a:lnTo>
                  <a:lnTo>
                    <a:pt x="229" y="784"/>
                  </a:lnTo>
                  <a:lnTo>
                    <a:pt x="260" y="803"/>
                  </a:lnTo>
                  <a:lnTo>
                    <a:pt x="285" y="820"/>
                  </a:lnTo>
                  <a:lnTo>
                    <a:pt x="307" y="839"/>
                  </a:lnTo>
                  <a:lnTo>
                    <a:pt x="325" y="855"/>
                  </a:lnTo>
                  <a:lnTo>
                    <a:pt x="339" y="870"/>
                  </a:lnTo>
                  <a:lnTo>
                    <a:pt x="349" y="883"/>
                  </a:lnTo>
                  <a:lnTo>
                    <a:pt x="357" y="893"/>
                  </a:lnTo>
                  <a:lnTo>
                    <a:pt x="340" y="964"/>
                  </a:lnTo>
                  <a:lnTo>
                    <a:pt x="315" y="932"/>
                  </a:lnTo>
                  <a:lnTo>
                    <a:pt x="291" y="908"/>
                  </a:lnTo>
                  <a:lnTo>
                    <a:pt x="269" y="889"/>
                  </a:lnTo>
                  <a:lnTo>
                    <a:pt x="248" y="875"/>
                  </a:lnTo>
                  <a:lnTo>
                    <a:pt x="228" y="865"/>
                  </a:lnTo>
                  <a:lnTo>
                    <a:pt x="212" y="858"/>
                  </a:lnTo>
                  <a:lnTo>
                    <a:pt x="199" y="854"/>
                  </a:lnTo>
                  <a:lnTo>
                    <a:pt x="188" y="852"/>
                  </a:lnTo>
                  <a:lnTo>
                    <a:pt x="182" y="852"/>
                  </a:lnTo>
                  <a:lnTo>
                    <a:pt x="179" y="852"/>
                  </a:lnTo>
                  <a:lnTo>
                    <a:pt x="212" y="865"/>
                  </a:lnTo>
                  <a:lnTo>
                    <a:pt x="241" y="881"/>
                  </a:lnTo>
                  <a:lnTo>
                    <a:pt x="266" y="900"/>
                  </a:lnTo>
                  <a:lnTo>
                    <a:pt x="287" y="918"/>
                  </a:lnTo>
                  <a:lnTo>
                    <a:pt x="306" y="937"/>
                  </a:lnTo>
                  <a:lnTo>
                    <a:pt x="320" y="954"/>
                  </a:lnTo>
                  <a:lnTo>
                    <a:pt x="331" y="968"/>
                  </a:lnTo>
                  <a:lnTo>
                    <a:pt x="337" y="979"/>
                  </a:lnTo>
                  <a:lnTo>
                    <a:pt x="315" y="1069"/>
                  </a:lnTo>
                  <a:lnTo>
                    <a:pt x="293" y="1160"/>
                  </a:lnTo>
                  <a:lnTo>
                    <a:pt x="288" y="1143"/>
                  </a:lnTo>
                  <a:lnTo>
                    <a:pt x="282" y="1126"/>
                  </a:lnTo>
                  <a:lnTo>
                    <a:pt x="272" y="1105"/>
                  </a:lnTo>
                  <a:lnTo>
                    <a:pt x="261" y="1083"/>
                  </a:lnTo>
                  <a:lnTo>
                    <a:pt x="247" y="1059"/>
                  </a:lnTo>
                  <a:lnTo>
                    <a:pt x="229" y="1033"/>
                  </a:lnTo>
                  <a:lnTo>
                    <a:pt x="209" y="1005"/>
                  </a:lnTo>
                  <a:lnTo>
                    <a:pt x="184" y="975"/>
                  </a:lnTo>
                  <a:lnTo>
                    <a:pt x="155" y="942"/>
                  </a:lnTo>
                  <a:lnTo>
                    <a:pt x="123" y="906"/>
                  </a:lnTo>
                  <a:lnTo>
                    <a:pt x="86" y="868"/>
                  </a:lnTo>
                  <a:lnTo>
                    <a:pt x="55" y="833"/>
                  </a:lnTo>
                  <a:lnTo>
                    <a:pt x="33" y="796"/>
                  </a:lnTo>
                  <a:lnTo>
                    <a:pt x="15" y="758"/>
                  </a:lnTo>
                  <a:lnTo>
                    <a:pt x="4" y="719"/>
                  </a:lnTo>
                  <a:lnTo>
                    <a:pt x="0" y="680"/>
                  </a:lnTo>
                  <a:lnTo>
                    <a:pt x="0" y="641"/>
                  </a:lnTo>
                  <a:lnTo>
                    <a:pt x="6" y="602"/>
                  </a:lnTo>
                  <a:lnTo>
                    <a:pt x="17" y="562"/>
                  </a:lnTo>
                  <a:lnTo>
                    <a:pt x="33" y="523"/>
                  </a:lnTo>
                  <a:lnTo>
                    <a:pt x="52" y="486"/>
                  </a:lnTo>
                  <a:lnTo>
                    <a:pt x="77" y="449"/>
                  </a:lnTo>
                  <a:lnTo>
                    <a:pt x="105" y="415"/>
                  </a:lnTo>
                  <a:lnTo>
                    <a:pt x="138" y="382"/>
                  </a:lnTo>
                  <a:lnTo>
                    <a:pt x="183" y="341"/>
                  </a:lnTo>
                  <a:lnTo>
                    <a:pt x="222" y="303"/>
                  </a:lnTo>
                  <a:lnTo>
                    <a:pt x="258" y="269"/>
                  </a:lnTo>
                  <a:lnTo>
                    <a:pt x="290" y="237"/>
                  </a:lnTo>
                  <a:lnTo>
                    <a:pt x="319" y="209"/>
                  </a:lnTo>
                  <a:lnTo>
                    <a:pt x="344" y="184"/>
                  </a:lnTo>
                  <a:lnTo>
                    <a:pt x="366" y="161"/>
                  </a:lnTo>
                  <a:lnTo>
                    <a:pt x="385" y="140"/>
                  </a:lnTo>
                  <a:lnTo>
                    <a:pt x="402" y="122"/>
                  </a:lnTo>
                  <a:lnTo>
                    <a:pt x="417" y="106"/>
                  </a:lnTo>
                  <a:lnTo>
                    <a:pt x="428" y="90"/>
                  </a:lnTo>
                  <a:lnTo>
                    <a:pt x="439" y="77"/>
                  </a:lnTo>
                  <a:lnTo>
                    <a:pt x="448" y="65"/>
                  </a:lnTo>
                  <a:lnTo>
                    <a:pt x="457" y="55"/>
                  </a:lnTo>
                  <a:lnTo>
                    <a:pt x="463" y="45"/>
                  </a:lnTo>
                  <a:lnTo>
                    <a:pt x="469" y="36"/>
                  </a:lnTo>
                  <a:lnTo>
                    <a:pt x="474" y="27"/>
                  </a:lnTo>
                  <a:lnTo>
                    <a:pt x="480" y="19"/>
                  </a:lnTo>
                  <a:lnTo>
                    <a:pt x="484" y="10"/>
                  </a:lnTo>
                  <a:lnTo>
                    <a:pt x="489" y="2"/>
                  </a:lnTo>
                  <a:close/>
                  <a:moveTo>
                    <a:pt x="490" y="0"/>
                  </a:moveTo>
                  <a:lnTo>
                    <a:pt x="492" y="1"/>
                  </a:lnTo>
                  <a:lnTo>
                    <a:pt x="492" y="7"/>
                  </a:lnTo>
                  <a:lnTo>
                    <a:pt x="493" y="14"/>
                  </a:lnTo>
                  <a:lnTo>
                    <a:pt x="496" y="26"/>
                  </a:lnTo>
                  <a:lnTo>
                    <a:pt x="499" y="43"/>
                  </a:lnTo>
                  <a:lnTo>
                    <a:pt x="505" y="61"/>
                  </a:lnTo>
                  <a:lnTo>
                    <a:pt x="512" y="84"/>
                  </a:lnTo>
                  <a:lnTo>
                    <a:pt x="522" y="111"/>
                  </a:lnTo>
                  <a:lnTo>
                    <a:pt x="534" y="142"/>
                  </a:lnTo>
                  <a:lnTo>
                    <a:pt x="549" y="176"/>
                  </a:lnTo>
                  <a:lnTo>
                    <a:pt x="567" y="216"/>
                  </a:lnTo>
                  <a:lnTo>
                    <a:pt x="587" y="258"/>
                  </a:lnTo>
                  <a:lnTo>
                    <a:pt x="612" y="305"/>
                  </a:lnTo>
                  <a:lnTo>
                    <a:pt x="641" y="356"/>
                  </a:lnTo>
                  <a:lnTo>
                    <a:pt x="662" y="395"/>
                  </a:lnTo>
                  <a:lnTo>
                    <a:pt x="682" y="433"/>
                  </a:lnTo>
                  <a:lnTo>
                    <a:pt x="700" y="472"/>
                  </a:lnTo>
                  <a:lnTo>
                    <a:pt x="718" y="510"/>
                  </a:lnTo>
                  <a:lnTo>
                    <a:pt x="732" y="549"/>
                  </a:lnTo>
                  <a:lnTo>
                    <a:pt x="744" y="586"/>
                  </a:lnTo>
                  <a:lnTo>
                    <a:pt x="754" y="624"/>
                  </a:lnTo>
                  <a:lnTo>
                    <a:pt x="759" y="661"/>
                  </a:lnTo>
                  <a:lnTo>
                    <a:pt x="762" y="697"/>
                  </a:lnTo>
                  <a:lnTo>
                    <a:pt x="761" y="731"/>
                  </a:lnTo>
                  <a:lnTo>
                    <a:pt x="757" y="765"/>
                  </a:lnTo>
                  <a:lnTo>
                    <a:pt x="748" y="797"/>
                  </a:lnTo>
                  <a:lnTo>
                    <a:pt x="734" y="828"/>
                  </a:lnTo>
                  <a:lnTo>
                    <a:pt x="716" y="856"/>
                  </a:lnTo>
                  <a:lnTo>
                    <a:pt x="693" y="883"/>
                  </a:lnTo>
                  <a:lnTo>
                    <a:pt x="663" y="908"/>
                  </a:lnTo>
                  <a:lnTo>
                    <a:pt x="629" y="931"/>
                  </a:lnTo>
                  <a:lnTo>
                    <a:pt x="584" y="956"/>
                  </a:lnTo>
                  <a:lnTo>
                    <a:pt x="543" y="979"/>
                  </a:lnTo>
                  <a:lnTo>
                    <a:pt x="506" y="1000"/>
                  </a:lnTo>
                  <a:lnTo>
                    <a:pt x="473" y="1019"/>
                  </a:lnTo>
                  <a:lnTo>
                    <a:pt x="443" y="1038"/>
                  </a:lnTo>
                  <a:lnTo>
                    <a:pt x="415" y="1055"/>
                  </a:lnTo>
                  <a:lnTo>
                    <a:pt x="392" y="1073"/>
                  </a:lnTo>
                  <a:lnTo>
                    <a:pt x="371" y="1090"/>
                  </a:lnTo>
                  <a:lnTo>
                    <a:pt x="352" y="1109"/>
                  </a:lnTo>
                  <a:lnTo>
                    <a:pt x="335" y="1129"/>
                  </a:lnTo>
                  <a:lnTo>
                    <a:pt x="321" y="1152"/>
                  </a:lnTo>
                  <a:lnTo>
                    <a:pt x="337" y="1092"/>
                  </a:lnTo>
                  <a:lnTo>
                    <a:pt x="353" y="1029"/>
                  </a:lnTo>
                  <a:lnTo>
                    <a:pt x="368" y="963"/>
                  </a:lnTo>
                  <a:lnTo>
                    <a:pt x="382" y="953"/>
                  </a:lnTo>
                  <a:lnTo>
                    <a:pt x="400" y="942"/>
                  </a:lnTo>
                  <a:lnTo>
                    <a:pt x="423" y="929"/>
                  </a:lnTo>
                  <a:lnTo>
                    <a:pt x="451" y="918"/>
                  </a:lnTo>
                  <a:lnTo>
                    <a:pt x="482" y="907"/>
                  </a:lnTo>
                  <a:lnTo>
                    <a:pt x="517" y="901"/>
                  </a:lnTo>
                  <a:lnTo>
                    <a:pt x="554" y="899"/>
                  </a:lnTo>
                  <a:lnTo>
                    <a:pt x="551" y="897"/>
                  </a:lnTo>
                  <a:lnTo>
                    <a:pt x="545" y="896"/>
                  </a:lnTo>
                  <a:lnTo>
                    <a:pt x="535" y="895"/>
                  </a:lnTo>
                  <a:lnTo>
                    <a:pt x="522" y="894"/>
                  </a:lnTo>
                  <a:lnTo>
                    <a:pt x="505" y="895"/>
                  </a:lnTo>
                  <a:lnTo>
                    <a:pt x="484" y="897"/>
                  </a:lnTo>
                  <a:lnTo>
                    <a:pt x="460" y="904"/>
                  </a:lnTo>
                  <a:lnTo>
                    <a:pt x="434" y="914"/>
                  </a:lnTo>
                  <a:lnTo>
                    <a:pt x="403" y="928"/>
                  </a:lnTo>
                  <a:lnTo>
                    <a:pt x="371" y="946"/>
                  </a:lnTo>
                  <a:lnTo>
                    <a:pt x="381" y="899"/>
                  </a:lnTo>
                  <a:lnTo>
                    <a:pt x="389" y="891"/>
                  </a:lnTo>
                  <a:lnTo>
                    <a:pt x="403" y="881"/>
                  </a:lnTo>
                  <a:lnTo>
                    <a:pt x="421" y="870"/>
                  </a:lnTo>
                  <a:lnTo>
                    <a:pt x="442" y="857"/>
                  </a:lnTo>
                  <a:lnTo>
                    <a:pt x="467" y="845"/>
                  </a:lnTo>
                  <a:lnTo>
                    <a:pt x="496" y="833"/>
                  </a:lnTo>
                  <a:lnTo>
                    <a:pt x="529" y="823"/>
                  </a:lnTo>
                  <a:lnTo>
                    <a:pt x="566" y="816"/>
                  </a:lnTo>
                  <a:lnTo>
                    <a:pt x="606" y="810"/>
                  </a:lnTo>
                  <a:lnTo>
                    <a:pt x="602" y="810"/>
                  </a:lnTo>
                  <a:lnTo>
                    <a:pt x="592" y="809"/>
                  </a:lnTo>
                  <a:lnTo>
                    <a:pt x="574" y="810"/>
                  </a:lnTo>
                  <a:lnTo>
                    <a:pt x="552" y="813"/>
                  </a:lnTo>
                  <a:lnTo>
                    <a:pt x="525" y="817"/>
                  </a:lnTo>
                  <a:lnTo>
                    <a:pt x="494" y="823"/>
                  </a:lnTo>
                  <a:lnTo>
                    <a:pt x="460" y="835"/>
                  </a:lnTo>
                  <a:lnTo>
                    <a:pt x="424" y="851"/>
                  </a:lnTo>
                  <a:lnTo>
                    <a:pt x="386" y="872"/>
                  </a:lnTo>
                  <a:lnTo>
                    <a:pt x="399" y="794"/>
                  </a:lnTo>
                  <a:lnTo>
                    <a:pt x="423" y="775"/>
                  </a:lnTo>
                  <a:lnTo>
                    <a:pt x="450" y="759"/>
                  </a:lnTo>
                  <a:lnTo>
                    <a:pt x="479" y="747"/>
                  </a:lnTo>
                  <a:lnTo>
                    <a:pt x="509" y="738"/>
                  </a:lnTo>
                  <a:lnTo>
                    <a:pt x="539" y="731"/>
                  </a:lnTo>
                  <a:lnTo>
                    <a:pt x="569" y="727"/>
                  </a:lnTo>
                  <a:lnTo>
                    <a:pt x="596" y="724"/>
                  </a:lnTo>
                  <a:lnTo>
                    <a:pt x="621" y="723"/>
                  </a:lnTo>
                  <a:lnTo>
                    <a:pt x="643" y="722"/>
                  </a:lnTo>
                  <a:lnTo>
                    <a:pt x="658" y="722"/>
                  </a:lnTo>
                  <a:lnTo>
                    <a:pt x="669" y="723"/>
                  </a:lnTo>
                  <a:lnTo>
                    <a:pt x="673" y="723"/>
                  </a:lnTo>
                  <a:lnTo>
                    <a:pt x="631" y="716"/>
                  </a:lnTo>
                  <a:lnTo>
                    <a:pt x="593" y="713"/>
                  </a:lnTo>
                  <a:lnTo>
                    <a:pt x="557" y="713"/>
                  </a:lnTo>
                  <a:lnTo>
                    <a:pt x="525" y="716"/>
                  </a:lnTo>
                  <a:lnTo>
                    <a:pt x="497" y="720"/>
                  </a:lnTo>
                  <a:lnTo>
                    <a:pt x="471" y="728"/>
                  </a:lnTo>
                  <a:lnTo>
                    <a:pt x="449" y="735"/>
                  </a:lnTo>
                  <a:lnTo>
                    <a:pt x="431" y="744"/>
                  </a:lnTo>
                  <a:lnTo>
                    <a:pt x="417" y="752"/>
                  </a:lnTo>
                  <a:lnTo>
                    <a:pt x="406" y="758"/>
                  </a:lnTo>
                  <a:lnTo>
                    <a:pt x="413" y="708"/>
                  </a:lnTo>
                  <a:lnTo>
                    <a:pt x="438" y="692"/>
                  </a:lnTo>
                  <a:lnTo>
                    <a:pt x="465" y="678"/>
                  </a:lnTo>
                  <a:lnTo>
                    <a:pt x="494" y="666"/>
                  </a:lnTo>
                  <a:lnTo>
                    <a:pt x="522" y="656"/>
                  </a:lnTo>
                  <a:lnTo>
                    <a:pt x="550" y="649"/>
                  </a:lnTo>
                  <a:lnTo>
                    <a:pt x="577" y="643"/>
                  </a:lnTo>
                  <a:lnTo>
                    <a:pt x="601" y="639"/>
                  </a:lnTo>
                  <a:lnTo>
                    <a:pt x="621" y="636"/>
                  </a:lnTo>
                  <a:lnTo>
                    <a:pt x="637" y="634"/>
                  </a:lnTo>
                  <a:lnTo>
                    <a:pt x="647" y="633"/>
                  </a:lnTo>
                  <a:lnTo>
                    <a:pt x="650" y="633"/>
                  </a:lnTo>
                  <a:lnTo>
                    <a:pt x="612" y="632"/>
                  </a:lnTo>
                  <a:lnTo>
                    <a:pt x="575" y="634"/>
                  </a:lnTo>
                  <a:lnTo>
                    <a:pt x="541" y="640"/>
                  </a:lnTo>
                  <a:lnTo>
                    <a:pt x="509" y="647"/>
                  </a:lnTo>
                  <a:lnTo>
                    <a:pt x="480" y="656"/>
                  </a:lnTo>
                  <a:lnTo>
                    <a:pt x="455" y="666"/>
                  </a:lnTo>
                  <a:lnTo>
                    <a:pt x="433" y="674"/>
                  </a:lnTo>
                  <a:lnTo>
                    <a:pt x="418" y="682"/>
                  </a:lnTo>
                  <a:lnTo>
                    <a:pt x="428" y="598"/>
                  </a:lnTo>
                  <a:lnTo>
                    <a:pt x="459" y="580"/>
                  </a:lnTo>
                  <a:lnTo>
                    <a:pt x="487" y="566"/>
                  </a:lnTo>
                  <a:lnTo>
                    <a:pt x="515" y="556"/>
                  </a:lnTo>
                  <a:lnTo>
                    <a:pt x="542" y="548"/>
                  </a:lnTo>
                  <a:lnTo>
                    <a:pt x="564" y="545"/>
                  </a:lnTo>
                  <a:lnTo>
                    <a:pt x="584" y="543"/>
                  </a:lnTo>
                  <a:lnTo>
                    <a:pt x="598" y="542"/>
                  </a:lnTo>
                  <a:lnTo>
                    <a:pt x="608" y="542"/>
                  </a:lnTo>
                  <a:lnTo>
                    <a:pt x="611" y="543"/>
                  </a:lnTo>
                  <a:lnTo>
                    <a:pt x="577" y="539"/>
                  </a:lnTo>
                  <a:lnTo>
                    <a:pt x="545" y="540"/>
                  </a:lnTo>
                  <a:lnTo>
                    <a:pt x="515" y="544"/>
                  </a:lnTo>
                  <a:lnTo>
                    <a:pt x="488" y="552"/>
                  </a:lnTo>
                  <a:lnTo>
                    <a:pt x="465" y="560"/>
                  </a:lnTo>
                  <a:lnTo>
                    <a:pt x="446" y="569"/>
                  </a:lnTo>
                  <a:lnTo>
                    <a:pt x="432" y="578"/>
                  </a:lnTo>
                  <a:lnTo>
                    <a:pt x="444" y="486"/>
                  </a:lnTo>
                  <a:lnTo>
                    <a:pt x="467" y="472"/>
                  </a:lnTo>
                  <a:lnTo>
                    <a:pt x="493" y="461"/>
                  </a:lnTo>
                  <a:lnTo>
                    <a:pt x="519" y="453"/>
                  </a:lnTo>
                  <a:lnTo>
                    <a:pt x="544" y="446"/>
                  </a:lnTo>
                  <a:lnTo>
                    <a:pt x="568" y="442"/>
                  </a:lnTo>
                  <a:lnTo>
                    <a:pt x="588" y="438"/>
                  </a:lnTo>
                  <a:lnTo>
                    <a:pt x="605" y="437"/>
                  </a:lnTo>
                  <a:lnTo>
                    <a:pt x="616" y="436"/>
                  </a:lnTo>
                  <a:lnTo>
                    <a:pt x="619" y="436"/>
                  </a:lnTo>
                  <a:lnTo>
                    <a:pt x="586" y="434"/>
                  </a:lnTo>
                  <a:lnTo>
                    <a:pt x="556" y="435"/>
                  </a:lnTo>
                  <a:lnTo>
                    <a:pt x="529" y="438"/>
                  </a:lnTo>
                  <a:lnTo>
                    <a:pt x="505" y="444"/>
                  </a:lnTo>
                  <a:lnTo>
                    <a:pt x="484" y="450"/>
                  </a:lnTo>
                  <a:lnTo>
                    <a:pt x="468" y="457"/>
                  </a:lnTo>
                  <a:lnTo>
                    <a:pt x="455" y="462"/>
                  </a:lnTo>
                  <a:lnTo>
                    <a:pt x="446" y="468"/>
                  </a:lnTo>
                  <a:lnTo>
                    <a:pt x="455" y="387"/>
                  </a:lnTo>
                  <a:lnTo>
                    <a:pt x="467" y="384"/>
                  </a:lnTo>
                  <a:lnTo>
                    <a:pt x="483" y="379"/>
                  </a:lnTo>
                  <a:lnTo>
                    <a:pt x="505" y="373"/>
                  </a:lnTo>
                  <a:lnTo>
                    <a:pt x="529" y="368"/>
                  </a:lnTo>
                  <a:lnTo>
                    <a:pt x="555" y="363"/>
                  </a:lnTo>
                  <a:lnTo>
                    <a:pt x="582" y="362"/>
                  </a:lnTo>
                  <a:lnTo>
                    <a:pt x="579" y="362"/>
                  </a:lnTo>
                  <a:lnTo>
                    <a:pt x="569" y="361"/>
                  </a:lnTo>
                  <a:lnTo>
                    <a:pt x="554" y="361"/>
                  </a:lnTo>
                  <a:lnTo>
                    <a:pt x="533" y="362"/>
                  </a:lnTo>
                  <a:lnTo>
                    <a:pt x="509" y="366"/>
                  </a:lnTo>
                  <a:lnTo>
                    <a:pt x="483" y="371"/>
                  </a:lnTo>
                  <a:lnTo>
                    <a:pt x="456" y="380"/>
                  </a:lnTo>
                  <a:lnTo>
                    <a:pt x="463" y="308"/>
                  </a:lnTo>
                  <a:lnTo>
                    <a:pt x="476" y="303"/>
                  </a:lnTo>
                  <a:lnTo>
                    <a:pt x="492" y="297"/>
                  </a:lnTo>
                  <a:lnTo>
                    <a:pt x="508" y="293"/>
                  </a:lnTo>
                  <a:lnTo>
                    <a:pt x="523" y="288"/>
                  </a:lnTo>
                  <a:lnTo>
                    <a:pt x="537" y="286"/>
                  </a:lnTo>
                  <a:lnTo>
                    <a:pt x="548" y="284"/>
                  </a:lnTo>
                  <a:lnTo>
                    <a:pt x="556" y="282"/>
                  </a:lnTo>
                  <a:lnTo>
                    <a:pt x="559" y="282"/>
                  </a:lnTo>
                  <a:lnTo>
                    <a:pt x="532" y="284"/>
                  </a:lnTo>
                  <a:lnTo>
                    <a:pt x="509" y="287"/>
                  </a:lnTo>
                  <a:lnTo>
                    <a:pt x="489" y="293"/>
                  </a:lnTo>
                  <a:lnTo>
                    <a:pt x="474" y="297"/>
                  </a:lnTo>
                  <a:lnTo>
                    <a:pt x="464" y="301"/>
                  </a:lnTo>
                  <a:lnTo>
                    <a:pt x="470" y="246"/>
                  </a:lnTo>
                  <a:lnTo>
                    <a:pt x="474" y="194"/>
                  </a:lnTo>
                  <a:lnTo>
                    <a:pt x="479" y="147"/>
                  </a:lnTo>
                  <a:lnTo>
                    <a:pt x="482" y="106"/>
                  </a:lnTo>
                  <a:lnTo>
                    <a:pt x="485" y="70"/>
                  </a:lnTo>
                  <a:lnTo>
                    <a:pt x="487" y="39"/>
                  </a:lnTo>
                  <a:lnTo>
                    <a:pt x="488" y="16"/>
                  </a:lnTo>
                  <a:lnTo>
                    <a:pt x="489" y="1"/>
                  </a:lnTo>
                  <a:lnTo>
                    <a:pt x="490" y="0"/>
                  </a:ln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400"/>
              <a:endParaRPr lang="zh-CN" altLang="en-US" sz="1865">
                <a:solidFill>
                  <a:schemeClr val="tx1">
                    <a:lumMod val="75000"/>
                    <a:lumOff val="25000"/>
                  </a:schemeClr>
                </a:solidFill>
                <a:cs typeface="+mn-ea"/>
                <a:sym typeface="+mn-lt"/>
              </a:endParaRPr>
            </a:p>
          </p:txBody>
        </p:sp>
        <p:sp>
          <p:nvSpPr>
            <p:cNvPr id="45" name="Freeform 42"/>
            <p:cNvSpPr>
              <a:spLocks noEditPoints="1"/>
            </p:cNvSpPr>
            <p:nvPr/>
          </p:nvSpPr>
          <p:spPr bwMode="auto">
            <a:xfrm>
              <a:off x="4319588" y="3300413"/>
              <a:ext cx="1228725" cy="808037"/>
            </a:xfrm>
            <a:custGeom>
              <a:avLst/>
              <a:gdLst>
                <a:gd name="T0" fmla="*/ 694 w 774"/>
                <a:gd name="T1" fmla="*/ 299 h 509"/>
                <a:gd name="T2" fmla="*/ 568 w 774"/>
                <a:gd name="T3" fmla="*/ 475 h 509"/>
                <a:gd name="T4" fmla="*/ 401 w 774"/>
                <a:gd name="T5" fmla="*/ 502 h 509"/>
                <a:gd name="T6" fmla="*/ 196 w 774"/>
                <a:gd name="T7" fmla="*/ 401 h 509"/>
                <a:gd name="T8" fmla="*/ 68 w 774"/>
                <a:gd name="T9" fmla="*/ 337 h 509"/>
                <a:gd name="T10" fmla="*/ 10 w 774"/>
                <a:gd name="T11" fmla="*/ 320 h 509"/>
                <a:gd name="T12" fmla="*/ 110 w 774"/>
                <a:gd name="T13" fmla="*/ 296 h 509"/>
                <a:gd name="T14" fmla="*/ 177 w 774"/>
                <a:gd name="T15" fmla="*/ 328 h 509"/>
                <a:gd name="T16" fmla="*/ 186 w 774"/>
                <a:gd name="T17" fmla="*/ 294 h 509"/>
                <a:gd name="T18" fmla="*/ 229 w 774"/>
                <a:gd name="T19" fmla="*/ 348 h 509"/>
                <a:gd name="T20" fmla="*/ 238 w 774"/>
                <a:gd name="T21" fmla="*/ 290 h 509"/>
                <a:gd name="T22" fmla="*/ 282 w 774"/>
                <a:gd name="T23" fmla="*/ 304 h 509"/>
                <a:gd name="T24" fmla="*/ 282 w 774"/>
                <a:gd name="T25" fmla="*/ 356 h 509"/>
                <a:gd name="T26" fmla="*/ 369 w 774"/>
                <a:gd name="T27" fmla="*/ 254 h 509"/>
                <a:gd name="T28" fmla="*/ 352 w 774"/>
                <a:gd name="T29" fmla="*/ 376 h 509"/>
                <a:gd name="T30" fmla="*/ 360 w 774"/>
                <a:gd name="T31" fmla="*/ 298 h 509"/>
                <a:gd name="T32" fmla="*/ 419 w 774"/>
                <a:gd name="T33" fmla="*/ 295 h 509"/>
                <a:gd name="T34" fmla="*/ 413 w 774"/>
                <a:gd name="T35" fmla="*/ 393 h 509"/>
                <a:gd name="T36" fmla="*/ 441 w 774"/>
                <a:gd name="T37" fmla="*/ 264 h 509"/>
                <a:gd name="T38" fmla="*/ 481 w 774"/>
                <a:gd name="T39" fmla="*/ 288 h 509"/>
                <a:gd name="T40" fmla="*/ 487 w 774"/>
                <a:gd name="T41" fmla="*/ 416 h 509"/>
                <a:gd name="T42" fmla="*/ 492 w 774"/>
                <a:gd name="T43" fmla="*/ 302 h 509"/>
                <a:gd name="T44" fmla="*/ 553 w 774"/>
                <a:gd name="T45" fmla="*/ 288 h 509"/>
                <a:gd name="T46" fmla="*/ 543 w 774"/>
                <a:gd name="T47" fmla="*/ 382 h 509"/>
                <a:gd name="T48" fmla="*/ 587 w 774"/>
                <a:gd name="T49" fmla="*/ 238 h 509"/>
                <a:gd name="T50" fmla="*/ 601 w 774"/>
                <a:gd name="T51" fmla="*/ 309 h 509"/>
                <a:gd name="T52" fmla="*/ 604 w 774"/>
                <a:gd name="T53" fmla="*/ 323 h 509"/>
                <a:gd name="T54" fmla="*/ 651 w 774"/>
                <a:gd name="T55" fmla="*/ 225 h 509"/>
                <a:gd name="T56" fmla="*/ 565 w 774"/>
                <a:gd name="T57" fmla="*/ 50 h 509"/>
                <a:gd name="T58" fmla="*/ 705 w 774"/>
                <a:gd name="T59" fmla="*/ 176 h 509"/>
                <a:gd name="T60" fmla="*/ 636 w 774"/>
                <a:gd name="T61" fmla="*/ 209 h 509"/>
                <a:gd name="T62" fmla="*/ 558 w 774"/>
                <a:gd name="T63" fmla="*/ 104 h 509"/>
                <a:gd name="T64" fmla="*/ 585 w 774"/>
                <a:gd name="T65" fmla="*/ 170 h 509"/>
                <a:gd name="T66" fmla="*/ 556 w 774"/>
                <a:gd name="T67" fmla="*/ 184 h 509"/>
                <a:gd name="T68" fmla="*/ 495 w 774"/>
                <a:gd name="T69" fmla="*/ 99 h 509"/>
                <a:gd name="T70" fmla="*/ 574 w 774"/>
                <a:gd name="T71" fmla="*/ 215 h 509"/>
                <a:gd name="T72" fmla="*/ 451 w 774"/>
                <a:gd name="T73" fmla="*/ 137 h 509"/>
                <a:gd name="T74" fmla="*/ 425 w 774"/>
                <a:gd name="T75" fmla="*/ 62 h 509"/>
                <a:gd name="T76" fmla="*/ 480 w 774"/>
                <a:gd name="T77" fmla="*/ 207 h 509"/>
                <a:gd name="T78" fmla="*/ 419 w 774"/>
                <a:gd name="T79" fmla="*/ 182 h 509"/>
                <a:gd name="T80" fmla="*/ 372 w 774"/>
                <a:gd name="T81" fmla="*/ 96 h 509"/>
                <a:gd name="T82" fmla="*/ 427 w 774"/>
                <a:gd name="T83" fmla="*/ 208 h 509"/>
                <a:gd name="T84" fmla="*/ 344 w 774"/>
                <a:gd name="T85" fmla="*/ 188 h 509"/>
                <a:gd name="T86" fmla="*/ 327 w 774"/>
                <a:gd name="T87" fmla="*/ 162 h 509"/>
                <a:gd name="T88" fmla="*/ 318 w 774"/>
                <a:gd name="T89" fmla="*/ 253 h 509"/>
                <a:gd name="T90" fmla="*/ 257 w 774"/>
                <a:gd name="T91" fmla="*/ 162 h 509"/>
                <a:gd name="T92" fmla="*/ 290 w 774"/>
                <a:gd name="T93" fmla="*/ 237 h 509"/>
                <a:gd name="T94" fmla="*/ 234 w 774"/>
                <a:gd name="T95" fmla="*/ 236 h 509"/>
                <a:gd name="T96" fmla="*/ 220 w 774"/>
                <a:gd name="T97" fmla="*/ 213 h 509"/>
                <a:gd name="T98" fmla="*/ 188 w 774"/>
                <a:gd name="T99" fmla="*/ 257 h 509"/>
                <a:gd name="T100" fmla="*/ 175 w 774"/>
                <a:gd name="T101" fmla="*/ 239 h 509"/>
                <a:gd name="T102" fmla="*/ 84 w 774"/>
                <a:gd name="T103" fmla="*/ 299 h 509"/>
                <a:gd name="T104" fmla="*/ 3 w 774"/>
                <a:gd name="T105" fmla="*/ 316 h 509"/>
                <a:gd name="T106" fmla="*/ 68 w 774"/>
                <a:gd name="T107" fmla="*/ 273 h 509"/>
                <a:gd name="T108" fmla="*/ 225 w 774"/>
                <a:gd name="T109" fmla="*/ 126 h 509"/>
                <a:gd name="T110" fmla="*/ 394 w 774"/>
                <a:gd name="T111" fmla="*/ 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4" h="509">
                  <a:moveTo>
                    <a:pt x="774" y="219"/>
                  </a:moveTo>
                  <a:lnTo>
                    <a:pt x="761" y="227"/>
                  </a:lnTo>
                  <a:lnTo>
                    <a:pt x="747" y="239"/>
                  </a:lnTo>
                  <a:lnTo>
                    <a:pt x="730" y="255"/>
                  </a:lnTo>
                  <a:lnTo>
                    <a:pt x="713" y="275"/>
                  </a:lnTo>
                  <a:lnTo>
                    <a:pt x="694" y="299"/>
                  </a:lnTo>
                  <a:lnTo>
                    <a:pt x="674" y="329"/>
                  </a:lnTo>
                  <a:lnTo>
                    <a:pt x="653" y="364"/>
                  </a:lnTo>
                  <a:lnTo>
                    <a:pt x="630" y="406"/>
                  </a:lnTo>
                  <a:lnTo>
                    <a:pt x="612" y="434"/>
                  </a:lnTo>
                  <a:lnTo>
                    <a:pt x="591" y="457"/>
                  </a:lnTo>
                  <a:lnTo>
                    <a:pt x="568" y="475"/>
                  </a:lnTo>
                  <a:lnTo>
                    <a:pt x="543" y="490"/>
                  </a:lnTo>
                  <a:lnTo>
                    <a:pt x="516" y="500"/>
                  </a:lnTo>
                  <a:lnTo>
                    <a:pt x="489" y="507"/>
                  </a:lnTo>
                  <a:lnTo>
                    <a:pt x="461" y="509"/>
                  </a:lnTo>
                  <a:lnTo>
                    <a:pt x="430" y="508"/>
                  </a:lnTo>
                  <a:lnTo>
                    <a:pt x="401" y="502"/>
                  </a:lnTo>
                  <a:lnTo>
                    <a:pt x="370" y="494"/>
                  </a:lnTo>
                  <a:lnTo>
                    <a:pt x="341" y="482"/>
                  </a:lnTo>
                  <a:lnTo>
                    <a:pt x="312" y="466"/>
                  </a:lnTo>
                  <a:lnTo>
                    <a:pt x="268" y="441"/>
                  </a:lnTo>
                  <a:lnTo>
                    <a:pt x="230" y="420"/>
                  </a:lnTo>
                  <a:lnTo>
                    <a:pt x="196" y="401"/>
                  </a:lnTo>
                  <a:lnTo>
                    <a:pt x="167" y="386"/>
                  </a:lnTo>
                  <a:lnTo>
                    <a:pt x="141" y="372"/>
                  </a:lnTo>
                  <a:lnTo>
                    <a:pt x="118" y="361"/>
                  </a:lnTo>
                  <a:lnTo>
                    <a:pt x="98" y="351"/>
                  </a:lnTo>
                  <a:lnTo>
                    <a:pt x="82" y="344"/>
                  </a:lnTo>
                  <a:lnTo>
                    <a:pt x="68" y="337"/>
                  </a:lnTo>
                  <a:lnTo>
                    <a:pt x="55" y="333"/>
                  </a:lnTo>
                  <a:lnTo>
                    <a:pt x="44" y="328"/>
                  </a:lnTo>
                  <a:lnTo>
                    <a:pt x="35" y="326"/>
                  </a:lnTo>
                  <a:lnTo>
                    <a:pt x="27" y="323"/>
                  </a:lnTo>
                  <a:lnTo>
                    <a:pt x="18" y="321"/>
                  </a:lnTo>
                  <a:lnTo>
                    <a:pt x="10" y="320"/>
                  </a:lnTo>
                  <a:lnTo>
                    <a:pt x="3" y="317"/>
                  </a:lnTo>
                  <a:lnTo>
                    <a:pt x="14" y="315"/>
                  </a:lnTo>
                  <a:lnTo>
                    <a:pt x="30" y="311"/>
                  </a:lnTo>
                  <a:lnTo>
                    <a:pt x="52" y="307"/>
                  </a:lnTo>
                  <a:lnTo>
                    <a:pt x="79" y="301"/>
                  </a:lnTo>
                  <a:lnTo>
                    <a:pt x="110" y="296"/>
                  </a:lnTo>
                  <a:lnTo>
                    <a:pt x="146" y="289"/>
                  </a:lnTo>
                  <a:lnTo>
                    <a:pt x="185" y="282"/>
                  </a:lnTo>
                  <a:lnTo>
                    <a:pt x="184" y="288"/>
                  </a:lnTo>
                  <a:lnTo>
                    <a:pt x="181" y="298"/>
                  </a:lnTo>
                  <a:lnTo>
                    <a:pt x="179" y="312"/>
                  </a:lnTo>
                  <a:lnTo>
                    <a:pt x="177" y="328"/>
                  </a:lnTo>
                  <a:lnTo>
                    <a:pt x="176" y="348"/>
                  </a:lnTo>
                  <a:lnTo>
                    <a:pt x="177" y="345"/>
                  </a:lnTo>
                  <a:lnTo>
                    <a:pt x="178" y="336"/>
                  </a:lnTo>
                  <a:lnTo>
                    <a:pt x="180" y="323"/>
                  </a:lnTo>
                  <a:lnTo>
                    <a:pt x="182" y="309"/>
                  </a:lnTo>
                  <a:lnTo>
                    <a:pt x="186" y="294"/>
                  </a:lnTo>
                  <a:lnTo>
                    <a:pt x="191" y="282"/>
                  </a:lnTo>
                  <a:lnTo>
                    <a:pt x="238" y="274"/>
                  </a:lnTo>
                  <a:lnTo>
                    <a:pt x="232" y="296"/>
                  </a:lnTo>
                  <a:lnTo>
                    <a:pt x="229" y="316"/>
                  </a:lnTo>
                  <a:lnTo>
                    <a:pt x="228" y="334"/>
                  </a:lnTo>
                  <a:lnTo>
                    <a:pt x="229" y="348"/>
                  </a:lnTo>
                  <a:lnTo>
                    <a:pt x="230" y="357"/>
                  </a:lnTo>
                  <a:lnTo>
                    <a:pt x="230" y="360"/>
                  </a:lnTo>
                  <a:lnTo>
                    <a:pt x="230" y="340"/>
                  </a:lnTo>
                  <a:lnTo>
                    <a:pt x="232" y="322"/>
                  </a:lnTo>
                  <a:lnTo>
                    <a:pt x="234" y="304"/>
                  </a:lnTo>
                  <a:lnTo>
                    <a:pt x="238" y="290"/>
                  </a:lnTo>
                  <a:lnTo>
                    <a:pt x="241" y="279"/>
                  </a:lnTo>
                  <a:lnTo>
                    <a:pt x="242" y="273"/>
                  </a:lnTo>
                  <a:lnTo>
                    <a:pt x="295" y="264"/>
                  </a:lnTo>
                  <a:lnTo>
                    <a:pt x="291" y="274"/>
                  </a:lnTo>
                  <a:lnTo>
                    <a:pt x="287" y="287"/>
                  </a:lnTo>
                  <a:lnTo>
                    <a:pt x="282" y="304"/>
                  </a:lnTo>
                  <a:lnTo>
                    <a:pt x="279" y="326"/>
                  </a:lnTo>
                  <a:lnTo>
                    <a:pt x="278" y="352"/>
                  </a:lnTo>
                  <a:lnTo>
                    <a:pt x="281" y="381"/>
                  </a:lnTo>
                  <a:lnTo>
                    <a:pt x="281" y="377"/>
                  </a:lnTo>
                  <a:lnTo>
                    <a:pt x="281" y="369"/>
                  </a:lnTo>
                  <a:lnTo>
                    <a:pt x="282" y="356"/>
                  </a:lnTo>
                  <a:lnTo>
                    <a:pt x="284" y="339"/>
                  </a:lnTo>
                  <a:lnTo>
                    <a:pt x="287" y="320"/>
                  </a:lnTo>
                  <a:lnTo>
                    <a:pt x="292" y="300"/>
                  </a:lnTo>
                  <a:lnTo>
                    <a:pt x="298" y="280"/>
                  </a:lnTo>
                  <a:lnTo>
                    <a:pt x="307" y="263"/>
                  </a:lnTo>
                  <a:lnTo>
                    <a:pt x="369" y="254"/>
                  </a:lnTo>
                  <a:lnTo>
                    <a:pt x="364" y="265"/>
                  </a:lnTo>
                  <a:lnTo>
                    <a:pt x="357" y="282"/>
                  </a:lnTo>
                  <a:lnTo>
                    <a:pt x="352" y="301"/>
                  </a:lnTo>
                  <a:lnTo>
                    <a:pt x="347" y="324"/>
                  </a:lnTo>
                  <a:lnTo>
                    <a:pt x="347" y="349"/>
                  </a:lnTo>
                  <a:lnTo>
                    <a:pt x="352" y="376"/>
                  </a:lnTo>
                  <a:lnTo>
                    <a:pt x="352" y="374"/>
                  </a:lnTo>
                  <a:lnTo>
                    <a:pt x="351" y="365"/>
                  </a:lnTo>
                  <a:lnTo>
                    <a:pt x="351" y="353"/>
                  </a:lnTo>
                  <a:lnTo>
                    <a:pt x="352" y="337"/>
                  </a:lnTo>
                  <a:lnTo>
                    <a:pt x="355" y="319"/>
                  </a:lnTo>
                  <a:lnTo>
                    <a:pt x="360" y="298"/>
                  </a:lnTo>
                  <a:lnTo>
                    <a:pt x="370" y="275"/>
                  </a:lnTo>
                  <a:lnTo>
                    <a:pt x="382" y="252"/>
                  </a:lnTo>
                  <a:lnTo>
                    <a:pt x="437" y="246"/>
                  </a:lnTo>
                  <a:lnTo>
                    <a:pt x="432" y="258"/>
                  </a:lnTo>
                  <a:lnTo>
                    <a:pt x="426" y="274"/>
                  </a:lnTo>
                  <a:lnTo>
                    <a:pt x="419" y="295"/>
                  </a:lnTo>
                  <a:lnTo>
                    <a:pt x="414" y="320"/>
                  </a:lnTo>
                  <a:lnTo>
                    <a:pt x="411" y="347"/>
                  </a:lnTo>
                  <a:lnTo>
                    <a:pt x="409" y="375"/>
                  </a:lnTo>
                  <a:lnTo>
                    <a:pt x="412" y="406"/>
                  </a:lnTo>
                  <a:lnTo>
                    <a:pt x="413" y="402"/>
                  </a:lnTo>
                  <a:lnTo>
                    <a:pt x="413" y="393"/>
                  </a:lnTo>
                  <a:lnTo>
                    <a:pt x="414" y="377"/>
                  </a:lnTo>
                  <a:lnTo>
                    <a:pt x="416" y="358"/>
                  </a:lnTo>
                  <a:lnTo>
                    <a:pt x="419" y="336"/>
                  </a:lnTo>
                  <a:lnTo>
                    <a:pt x="425" y="312"/>
                  </a:lnTo>
                  <a:lnTo>
                    <a:pt x="431" y="288"/>
                  </a:lnTo>
                  <a:lnTo>
                    <a:pt x="441" y="264"/>
                  </a:lnTo>
                  <a:lnTo>
                    <a:pt x="454" y="244"/>
                  </a:lnTo>
                  <a:lnTo>
                    <a:pt x="502" y="238"/>
                  </a:lnTo>
                  <a:lnTo>
                    <a:pt x="498" y="246"/>
                  </a:lnTo>
                  <a:lnTo>
                    <a:pt x="492" y="257"/>
                  </a:lnTo>
                  <a:lnTo>
                    <a:pt x="487" y="271"/>
                  </a:lnTo>
                  <a:lnTo>
                    <a:pt x="481" y="288"/>
                  </a:lnTo>
                  <a:lnTo>
                    <a:pt x="478" y="309"/>
                  </a:lnTo>
                  <a:lnTo>
                    <a:pt x="476" y="333"/>
                  </a:lnTo>
                  <a:lnTo>
                    <a:pt x="476" y="359"/>
                  </a:lnTo>
                  <a:lnTo>
                    <a:pt x="480" y="388"/>
                  </a:lnTo>
                  <a:lnTo>
                    <a:pt x="488" y="420"/>
                  </a:lnTo>
                  <a:lnTo>
                    <a:pt x="487" y="416"/>
                  </a:lnTo>
                  <a:lnTo>
                    <a:pt x="487" y="407"/>
                  </a:lnTo>
                  <a:lnTo>
                    <a:pt x="486" y="391"/>
                  </a:lnTo>
                  <a:lnTo>
                    <a:pt x="484" y="373"/>
                  </a:lnTo>
                  <a:lnTo>
                    <a:pt x="486" y="351"/>
                  </a:lnTo>
                  <a:lnTo>
                    <a:pt x="488" y="327"/>
                  </a:lnTo>
                  <a:lnTo>
                    <a:pt x="492" y="302"/>
                  </a:lnTo>
                  <a:lnTo>
                    <a:pt x="500" y="278"/>
                  </a:lnTo>
                  <a:lnTo>
                    <a:pt x="509" y="255"/>
                  </a:lnTo>
                  <a:lnTo>
                    <a:pt x="523" y="236"/>
                  </a:lnTo>
                  <a:lnTo>
                    <a:pt x="577" y="230"/>
                  </a:lnTo>
                  <a:lnTo>
                    <a:pt x="563" y="261"/>
                  </a:lnTo>
                  <a:lnTo>
                    <a:pt x="553" y="288"/>
                  </a:lnTo>
                  <a:lnTo>
                    <a:pt x="546" y="314"/>
                  </a:lnTo>
                  <a:lnTo>
                    <a:pt x="543" y="337"/>
                  </a:lnTo>
                  <a:lnTo>
                    <a:pt x="542" y="356"/>
                  </a:lnTo>
                  <a:lnTo>
                    <a:pt x="542" y="370"/>
                  </a:lnTo>
                  <a:lnTo>
                    <a:pt x="543" y="378"/>
                  </a:lnTo>
                  <a:lnTo>
                    <a:pt x="543" y="382"/>
                  </a:lnTo>
                  <a:lnTo>
                    <a:pt x="545" y="348"/>
                  </a:lnTo>
                  <a:lnTo>
                    <a:pt x="552" y="317"/>
                  </a:lnTo>
                  <a:lnTo>
                    <a:pt x="560" y="291"/>
                  </a:lnTo>
                  <a:lnTo>
                    <a:pt x="569" y="270"/>
                  </a:lnTo>
                  <a:lnTo>
                    <a:pt x="578" y="251"/>
                  </a:lnTo>
                  <a:lnTo>
                    <a:pt x="587" y="238"/>
                  </a:lnTo>
                  <a:lnTo>
                    <a:pt x="593" y="229"/>
                  </a:lnTo>
                  <a:lnTo>
                    <a:pt x="641" y="226"/>
                  </a:lnTo>
                  <a:lnTo>
                    <a:pt x="625" y="250"/>
                  </a:lnTo>
                  <a:lnTo>
                    <a:pt x="613" y="272"/>
                  </a:lnTo>
                  <a:lnTo>
                    <a:pt x="605" y="291"/>
                  </a:lnTo>
                  <a:lnTo>
                    <a:pt x="601" y="309"/>
                  </a:lnTo>
                  <a:lnTo>
                    <a:pt x="599" y="323"/>
                  </a:lnTo>
                  <a:lnTo>
                    <a:pt x="599" y="334"/>
                  </a:lnTo>
                  <a:lnTo>
                    <a:pt x="600" y="342"/>
                  </a:lnTo>
                  <a:lnTo>
                    <a:pt x="600" y="348"/>
                  </a:lnTo>
                  <a:lnTo>
                    <a:pt x="601" y="349"/>
                  </a:lnTo>
                  <a:lnTo>
                    <a:pt x="604" y="323"/>
                  </a:lnTo>
                  <a:lnTo>
                    <a:pt x="610" y="299"/>
                  </a:lnTo>
                  <a:lnTo>
                    <a:pt x="618" y="278"/>
                  </a:lnTo>
                  <a:lnTo>
                    <a:pt x="627" y="260"/>
                  </a:lnTo>
                  <a:lnTo>
                    <a:pt x="637" y="245"/>
                  </a:lnTo>
                  <a:lnTo>
                    <a:pt x="644" y="233"/>
                  </a:lnTo>
                  <a:lnTo>
                    <a:pt x="651" y="225"/>
                  </a:lnTo>
                  <a:lnTo>
                    <a:pt x="774" y="219"/>
                  </a:lnTo>
                  <a:close/>
                  <a:moveTo>
                    <a:pt x="452" y="0"/>
                  </a:moveTo>
                  <a:lnTo>
                    <a:pt x="480" y="3"/>
                  </a:lnTo>
                  <a:lnTo>
                    <a:pt x="508" y="12"/>
                  </a:lnTo>
                  <a:lnTo>
                    <a:pt x="537" y="27"/>
                  </a:lnTo>
                  <a:lnTo>
                    <a:pt x="565" y="50"/>
                  </a:lnTo>
                  <a:lnTo>
                    <a:pt x="594" y="78"/>
                  </a:lnTo>
                  <a:lnTo>
                    <a:pt x="620" y="103"/>
                  </a:lnTo>
                  <a:lnTo>
                    <a:pt x="644" y="126"/>
                  </a:lnTo>
                  <a:lnTo>
                    <a:pt x="666" y="146"/>
                  </a:lnTo>
                  <a:lnTo>
                    <a:pt x="686" y="162"/>
                  </a:lnTo>
                  <a:lnTo>
                    <a:pt x="705" y="176"/>
                  </a:lnTo>
                  <a:lnTo>
                    <a:pt x="724" y="187"/>
                  </a:lnTo>
                  <a:lnTo>
                    <a:pt x="743" y="196"/>
                  </a:lnTo>
                  <a:lnTo>
                    <a:pt x="764" y="202"/>
                  </a:lnTo>
                  <a:lnTo>
                    <a:pt x="723" y="203"/>
                  </a:lnTo>
                  <a:lnTo>
                    <a:pt x="680" y="205"/>
                  </a:lnTo>
                  <a:lnTo>
                    <a:pt x="636" y="209"/>
                  </a:lnTo>
                  <a:lnTo>
                    <a:pt x="625" y="201"/>
                  </a:lnTo>
                  <a:lnTo>
                    <a:pt x="612" y="189"/>
                  </a:lnTo>
                  <a:lnTo>
                    <a:pt x="596" y="173"/>
                  </a:lnTo>
                  <a:lnTo>
                    <a:pt x="582" y="153"/>
                  </a:lnTo>
                  <a:lnTo>
                    <a:pt x="569" y="130"/>
                  </a:lnTo>
                  <a:lnTo>
                    <a:pt x="558" y="104"/>
                  </a:lnTo>
                  <a:lnTo>
                    <a:pt x="558" y="106"/>
                  </a:lnTo>
                  <a:lnTo>
                    <a:pt x="558" y="112"/>
                  </a:lnTo>
                  <a:lnTo>
                    <a:pt x="561" y="122"/>
                  </a:lnTo>
                  <a:lnTo>
                    <a:pt x="565" y="136"/>
                  </a:lnTo>
                  <a:lnTo>
                    <a:pt x="574" y="151"/>
                  </a:lnTo>
                  <a:lnTo>
                    <a:pt x="585" y="170"/>
                  </a:lnTo>
                  <a:lnTo>
                    <a:pt x="602" y="189"/>
                  </a:lnTo>
                  <a:lnTo>
                    <a:pt x="625" y="210"/>
                  </a:lnTo>
                  <a:lnTo>
                    <a:pt x="592" y="213"/>
                  </a:lnTo>
                  <a:lnTo>
                    <a:pt x="583" y="208"/>
                  </a:lnTo>
                  <a:lnTo>
                    <a:pt x="570" y="198"/>
                  </a:lnTo>
                  <a:lnTo>
                    <a:pt x="556" y="184"/>
                  </a:lnTo>
                  <a:lnTo>
                    <a:pt x="540" y="166"/>
                  </a:lnTo>
                  <a:lnTo>
                    <a:pt x="523" y="145"/>
                  </a:lnTo>
                  <a:lnTo>
                    <a:pt x="506" y="118"/>
                  </a:lnTo>
                  <a:lnTo>
                    <a:pt x="492" y="87"/>
                  </a:lnTo>
                  <a:lnTo>
                    <a:pt x="493" y="90"/>
                  </a:lnTo>
                  <a:lnTo>
                    <a:pt x="495" y="99"/>
                  </a:lnTo>
                  <a:lnTo>
                    <a:pt x="500" y="112"/>
                  </a:lnTo>
                  <a:lnTo>
                    <a:pt x="507" y="129"/>
                  </a:lnTo>
                  <a:lnTo>
                    <a:pt x="518" y="149"/>
                  </a:lnTo>
                  <a:lnTo>
                    <a:pt x="532" y="171"/>
                  </a:lnTo>
                  <a:lnTo>
                    <a:pt x="551" y="192"/>
                  </a:lnTo>
                  <a:lnTo>
                    <a:pt x="574" y="215"/>
                  </a:lnTo>
                  <a:lnTo>
                    <a:pt x="521" y="222"/>
                  </a:lnTo>
                  <a:lnTo>
                    <a:pt x="504" y="209"/>
                  </a:lnTo>
                  <a:lnTo>
                    <a:pt x="488" y="193"/>
                  </a:lnTo>
                  <a:lnTo>
                    <a:pt x="474" y="175"/>
                  </a:lnTo>
                  <a:lnTo>
                    <a:pt x="462" y="157"/>
                  </a:lnTo>
                  <a:lnTo>
                    <a:pt x="451" y="137"/>
                  </a:lnTo>
                  <a:lnTo>
                    <a:pt x="443" y="117"/>
                  </a:lnTo>
                  <a:lnTo>
                    <a:pt x="436" y="100"/>
                  </a:lnTo>
                  <a:lnTo>
                    <a:pt x="431" y="85"/>
                  </a:lnTo>
                  <a:lnTo>
                    <a:pt x="427" y="73"/>
                  </a:lnTo>
                  <a:lnTo>
                    <a:pt x="425" y="65"/>
                  </a:lnTo>
                  <a:lnTo>
                    <a:pt x="425" y="62"/>
                  </a:lnTo>
                  <a:lnTo>
                    <a:pt x="429" y="97"/>
                  </a:lnTo>
                  <a:lnTo>
                    <a:pt x="436" y="126"/>
                  </a:lnTo>
                  <a:lnTo>
                    <a:pt x="445" y="152"/>
                  </a:lnTo>
                  <a:lnTo>
                    <a:pt x="456" y="174"/>
                  </a:lnTo>
                  <a:lnTo>
                    <a:pt x="468" y="192"/>
                  </a:lnTo>
                  <a:lnTo>
                    <a:pt x="480" y="207"/>
                  </a:lnTo>
                  <a:lnTo>
                    <a:pt x="490" y="217"/>
                  </a:lnTo>
                  <a:lnTo>
                    <a:pt x="499" y="225"/>
                  </a:lnTo>
                  <a:lnTo>
                    <a:pt x="465" y="229"/>
                  </a:lnTo>
                  <a:lnTo>
                    <a:pt x="449" y="215"/>
                  </a:lnTo>
                  <a:lnTo>
                    <a:pt x="432" y="199"/>
                  </a:lnTo>
                  <a:lnTo>
                    <a:pt x="419" y="182"/>
                  </a:lnTo>
                  <a:lnTo>
                    <a:pt x="407" y="163"/>
                  </a:lnTo>
                  <a:lnTo>
                    <a:pt x="396" y="146"/>
                  </a:lnTo>
                  <a:lnTo>
                    <a:pt x="388" y="129"/>
                  </a:lnTo>
                  <a:lnTo>
                    <a:pt x="381" y="115"/>
                  </a:lnTo>
                  <a:lnTo>
                    <a:pt x="376" y="103"/>
                  </a:lnTo>
                  <a:lnTo>
                    <a:pt x="372" y="96"/>
                  </a:lnTo>
                  <a:lnTo>
                    <a:pt x="371" y="93"/>
                  </a:lnTo>
                  <a:lnTo>
                    <a:pt x="379" y="121"/>
                  </a:lnTo>
                  <a:lnTo>
                    <a:pt x="390" y="147"/>
                  </a:lnTo>
                  <a:lnTo>
                    <a:pt x="402" y="170"/>
                  </a:lnTo>
                  <a:lnTo>
                    <a:pt x="415" y="190"/>
                  </a:lnTo>
                  <a:lnTo>
                    <a:pt x="427" y="208"/>
                  </a:lnTo>
                  <a:lnTo>
                    <a:pt x="438" y="222"/>
                  </a:lnTo>
                  <a:lnTo>
                    <a:pt x="447" y="232"/>
                  </a:lnTo>
                  <a:lnTo>
                    <a:pt x="392" y="240"/>
                  </a:lnTo>
                  <a:lnTo>
                    <a:pt x="372" y="224"/>
                  </a:lnTo>
                  <a:lnTo>
                    <a:pt x="357" y="205"/>
                  </a:lnTo>
                  <a:lnTo>
                    <a:pt x="344" y="188"/>
                  </a:lnTo>
                  <a:lnTo>
                    <a:pt x="335" y="172"/>
                  </a:lnTo>
                  <a:lnTo>
                    <a:pt x="329" y="158"/>
                  </a:lnTo>
                  <a:lnTo>
                    <a:pt x="325" y="146"/>
                  </a:lnTo>
                  <a:lnTo>
                    <a:pt x="322" y="138"/>
                  </a:lnTo>
                  <a:lnTo>
                    <a:pt x="321" y="136"/>
                  </a:lnTo>
                  <a:lnTo>
                    <a:pt x="327" y="162"/>
                  </a:lnTo>
                  <a:lnTo>
                    <a:pt x="335" y="185"/>
                  </a:lnTo>
                  <a:lnTo>
                    <a:pt x="346" y="204"/>
                  </a:lnTo>
                  <a:lnTo>
                    <a:pt x="358" y="221"/>
                  </a:lnTo>
                  <a:lnTo>
                    <a:pt x="369" y="234"/>
                  </a:lnTo>
                  <a:lnTo>
                    <a:pt x="378" y="242"/>
                  </a:lnTo>
                  <a:lnTo>
                    <a:pt x="318" y="253"/>
                  </a:lnTo>
                  <a:lnTo>
                    <a:pt x="304" y="239"/>
                  </a:lnTo>
                  <a:lnTo>
                    <a:pt x="291" y="223"/>
                  </a:lnTo>
                  <a:lnTo>
                    <a:pt x="279" y="207"/>
                  </a:lnTo>
                  <a:lnTo>
                    <a:pt x="270" y="190"/>
                  </a:lnTo>
                  <a:lnTo>
                    <a:pt x="263" y="175"/>
                  </a:lnTo>
                  <a:lnTo>
                    <a:pt x="257" y="162"/>
                  </a:lnTo>
                  <a:lnTo>
                    <a:pt x="254" y="154"/>
                  </a:lnTo>
                  <a:lnTo>
                    <a:pt x="253" y="151"/>
                  </a:lnTo>
                  <a:lnTo>
                    <a:pt x="259" y="179"/>
                  </a:lnTo>
                  <a:lnTo>
                    <a:pt x="269" y="203"/>
                  </a:lnTo>
                  <a:lnTo>
                    <a:pt x="280" y="222"/>
                  </a:lnTo>
                  <a:lnTo>
                    <a:pt x="290" y="237"/>
                  </a:lnTo>
                  <a:lnTo>
                    <a:pt x="300" y="248"/>
                  </a:lnTo>
                  <a:lnTo>
                    <a:pt x="306" y="255"/>
                  </a:lnTo>
                  <a:lnTo>
                    <a:pt x="254" y="265"/>
                  </a:lnTo>
                  <a:lnTo>
                    <a:pt x="248" y="259"/>
                  </a:lnTo>
                  <a:lnTo>
                    <a:pt x="242" y="249"/>
                  </a:lnTo>
                  <a:lnTo>
                    <a:pt x="234" y="236"/>
                  </a:lnTo>
                  <a:lnTo>
                    <a:pt x="227" y="222"/>
                  </a:lnTo>
                  <a:lnTo>
                    <a:pt x="219" y="205"/>
                  </a:lnTo>
                  <a:lnTo>
                    <a:pt x="213" y="189"/>
                  </a:lnTo>
                  <a:lnTo>
                    <a:pt x="214" y="192"/>
                  </a:lnTo>
                  <a:lnTo>
                    <a:pt x="216" y="201"/>
                  </a:lnTo>
                  <a:lnTo>
                    <a:pt x="220" y="213"/>
                  </a:lnTo>
                  <a:lnTo>
                    <a:pt x="227" y="229"/>
                  </a:lnTo>
                  <a:lnTo>
                    <a:pt x="237" y="247"/>
                  </a:lnTo>
                  <a:lnTo>
                    <a:pt x="248" y="265"/>
                  </a:lnTo>
                  <a:lnTo>
                    <a:pt x="202" y="275"/>
                  </a:lnTo>
                  <a:lnTo>
                    <a:pt x="194" y="266"/>
                  </a:lnTo>
                  <a:lnTo>
                    <a:pt x="188" y="257"/>
                  </a:lnTo>
                  <a:lnTo>
                    <a:pt x="181" y="246"/>
                  </a:lnTo>
                  <a:lnTo>
                    <a:pt x="176" y="236"/>
                  </a:lnTo>
                  <a:lnTo>
                    <a:pt x="170" y="227"/>
                  </a:lnTo>
                  <a:lnTo>
                    <a:pt x="168" y="222"/>
                  </a:lnTo>
                  <a:lnTo>
                    <a:pt x="167" y="220"/>
                  </a:lnTo>
                  <a:lnTo>
                    <a:pt x="175" y="239"/>
                  </a:lnTo>
                  <a:lnTo>
                    <a:pt x="183" y="255"/>
                  </a:lnTo>
                  <a:lnTo>
                    <a:pt x="191" y="269"/>
                  </a:lnTo>
                  <a:lnTo>
                    <a:pt x="197" y="276"/>
                  </a:lnTo>
                  <a:lnTo>
                    <a:pt x="156" y="284"/>
                  </a:lnTo>
                  <a:lnTo>
                    <a:pt x="118" y="291"/>
                  </a:lnTo>
                  <a:lnTo>
                    <a:pt x="84" y="299"/>
                  </a:lnTo>
                  <a:lnTo>
                    <a:pt x="56" y="306"/>
                  </a:lnTo>
                  <a:lnTo>
                    <a:pt x="32" y="311"/>
                  </a:lnTo>
                  <a:lnTo>
                    <a:pt x="14" y="314"/>
                  </a:lnTo>
                  <a:lnTo>
                    <a:pt x="3" y="317"/>
                  </a:lnTo>
                  <a:lnTo>
                    <a:pt x="0" y="316"/>
                  </a:lnTo>
                  <a:lnTo>
                    <a:pt x="3" y="316"/>
                  </a:lnTo>
                  <a:lnTo>
                    <a:pt x="6" y="314"/>
                  </a:lnTo>
                  <a:lnTo>
                    <a:pt x="14" y="311"/>
                  </a:lnTo>
                  <a:lnTo>
                    <a:pt x="23" y="306"/>
                  </a:lnTo>
                  <a:lnTo>
                    <a:pt x="35" y="297"/>
                  </a:lnTo>
                  <a:lnTo>
                    <a:pt x="51" y="287"/>
                  </a:lnTo>
                  <a:lnTo>
                    <a:pt x="68" y="273"/>
                  </a:lnTo>
                  <a:lnTo>
                    <a:pt x="89" y="257"/>
                  </a:lnTo>
                  <a:lnTo>
                    <a:pt x="113" y="237"/>
                  </a:lnTo>
                  <a:lnTo>
                    <a:pt x="138" y="213"/>
                  </a:lnTo>
                  <a:lnTo>
                    <a:pt x="167" y="185"/>
                  </a:lnTo>
                  <a:lnTo>
                    <a:pt x="198" y="153"/>
                  </a:lnTo>
                  <a:lnTo>
                    <a:pt x="225" y="126"/>
                  </a:lnTo>
                  <a:lnTo>
                    <a:pt x="252" y="100"/>
                  </a:lnTo>
                  <a:lnTo>
                    <a:pt x="279" y="76"/>
                  </a:lnTo>
                  <a:lnTo>
                    <a:pt x="307" y="54"/>
                  </a:lnTo>
                  <a:lnTo>
                    <a:pt x="335" y="36"/>
                  </a:lnTo>
                  <a:lnTo>
                    <a:pt x="365" y="21"/>
                  </a:lnTo>
                  <a:lnTo>
                    <a:pt x="394" y="9"/>
                  </a:lnTo>
                  <a:lnTo>
                    <a:pt x="422" y="2"/>
                  </a:lnTo>
                  <a:lnTo>
                    <a:pt x="452" y="0"/>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400"/>
              <a:endParaRPr lang="zh-CN" altLang="en-US" sz="1865">
                <a:solidFill>
                  <a:schemeClr val="tx1">
                    <a:lumMod val="75000"/>
                    <a:lumOff val="25000"/>
                  </a:schemeClr>
                </a:solidFill>
                <a:cs typeface="+mn-ea"/>
                <a:sym typeface="+mn-lt"/>
              </a:endParaRPr>
            </a:p>
          </p:txBody>
        </p:sp>
        <p:sp>
          <p:nvSpPr>
            <p:cNvPr id="46" name="Freeform 43"/>
            <p:cNvSpPr>
              <a:spLocks noEditPoints="1"/>
            </p:cNvSpPr>
            <p:nvPr/>
          </p:nvSpPr>
          <p:spPr bwMode="auto">
            <a:xfrm>
              <a:off x="4308475" y="4148138"/>
              <a:ext cx="923925" cy="601662"/>
            </a:xfrm>
            <a:custGeom>
              <a:avLst/>
              <a:gdLst>
                <a:gd name="T0" fmla="*/ 163 w 582"/>
                <a:gd name="T1" fmla="*/ 237 h 379"/>
                <a:gd name="T2" fmla="*/ 180 w 582"/>
                <a:gd name="T3" fmla="*/ 183 h 379"/>
                <a:gd name="T4" fmla="*/ 205 w 582"/>
                <a:gd name="T5" fmla="*/ 214 h 379"/>
                <a:gd name="T6" fmla="*/ 203 w 582"/>
                <a:gd name="T7" fmla="*/ 238 h 379"/>
                <a:gd name="T8" fmla="*/ 278 w 582"/>
                <a:gd name="T9" fmla="*/ 178 h 379"/>
                <a:gd name="T10" fmla="*/ 251 w 582"/>
                <a:gd name="T11" fmla="*/ 266 h 379"/>
                <a:gd name="T12" fmla="*/ 273 w 582"/>
                <a:gd name="T13" fmla="*/ 200 h 379"/>
                <a:gd name="T14" fmla="*/ 308 w 582"/>
                <a:gd name="T15" fmla="*/ 223 h 379"/>
                <a:gd name="T16" fmla="*/ 295 w 582"/>
                <a:gd name="T17" fmla="*/ 284 h 379"/>
                <a:gd name="T18" fmla="*/ 329 w 582"/>
                <a:gd name="T19" fmla="*/ 197 h 379"/>
                <a:gd name="T20" fmla="*/ 361 w 582"/>
                <a:gd name="T21" fmla="*/ 210 h 379"/>
                <a:gd name="T22" fmla="*/ 346 w 582"/>
                <a:gd name="T23" fmla="*/ 315 h 379"/>
                <a:gd name="T24" fmla="*/ 356 w 582"/>
                <a:gd name="T25" fmla="*/ 254 h 379"/>
                <a:gd name="T26" fmla="*/ 435 w 582"/>
                <a:gd name="T27" fmla="*/ 187 h 379"/>
                <a:gd name="T28" fmla="*/ 393 w 582"/>
                <a:gd name="T29" fmla="*/ 283 h 379"/>
                <a:gd name="T30" fmla="*/ 420 w 582"/>
                <a:gd name="T31" fmla="*/ 221 h 379"/>
                <a:gd name="T32" fmla="*/ 464 w 582"/>
                <a:gd name="T33" fmla="*/ 211 h 379"/>
                <a:gd name="T34" fmla="*/ 438 w 582"/>
                <a:gd name="T35" fmla="*/ 275 h 379"/>
                <a:gd name="T36" fmla="*/ 474 w 582"/>
                <a:gd name="T37" fmla="*/ 207 h 379"/>
                <a:gd name="T38" fmla="*/ 556 w 582"/>
                <a:gd name="T39" fmla="*/ 216 h 379"/>
                <a:gd name="T40" fmla="*/ 452 w 582"/>
                <a:gd name="T41" fmla="*/ 322 h 379"/>
                <a:gd name="T42" fmla="*/ 336 w 582"/>
                <a:gd name="T43" fmla="*/ 379 h 379"/>
                <a:gd name="T44" fmla="*/ 210 w 582"/>
                <a:gd name="T45" fmla="*/ 328 h 379"/>
                <a:gd name="T46" fmla="*/ 85 w 582"/>
                <a:gd name="T47" fmla="*/ 229 h 379"/>
                <a:gd name="T48" fmla="*/ 27 w 582"/>
                <a:gd name="T49" fmla="*/ 192 h 379"/>
                <a:gd name="T50" fmla="*/ 11 w 582"/>
                <a:gd name="T51" fmla="*/ 180 h 379"/>
                <a:gd name="T52" fmla="*/ 140 w 582"/>
                <a:gd name="T53" fmla="*/ 177 h 379"/>
                <a:gd name="T54" fmla="*/ 126 w 582"/>
                <a:gd name="T55" fmla="*/ 222 h 379"/>
                <a:gd name="T56" fmla="*/ 145 w 582"/>
                <a:gd name="T57" fmla="*/ 177 h 379"/>
                <a:gd name="T58" fmla="*/ 408 w 582"/>
                <a:gd name="T59" fmla="*/ 15 h 379"/>
                <a:gd name="T60" fmla="*/ 502 w 582"/>
                <a:gd name="T61" fmla="*/ 124 h 379"/>
                <a:gd name="T62" fmla="*/ 576 w 582"/>
                <a:gd name="T63" fmla="*/ 188 h 379"/>
                <a:gd name="T64" fmla="*/ 451 w 582"/>
                <a:gd name="T65" fmla="*/ 137 h 379"/>
                <a:gd name="T66" fmla="*/ 437 w 582"/>
                <a:gd name="T67" fmla="*/ 109 h 379"/>
                <a:gd name="T68" fmla="*/ 448 w 582"/>
                <a:gd name="T69" fmla="*/ 175 h 379"/>
                <a:gd name="T70" fmla="*/ 398 w 582"/>
                <a:gd name="T71" fmla="*/ 99 h 379"/>
                <a:gd name="T72" fmla="*/ 399 w 582"/>
                <a:gd name="T73" fmla="*/ 112 h 379"/>
                <a:gd name="T74" fmla="*/ 381 w 582"/>
                <a:gd name="T75" fmla="*/ 159 h 379"/>
                <a:gd name="T76" fmla="*/ 346 w 582"/>
                <a:gd name="T77" fmla="*/ 68 h 379"/>
                <a:gd name="T78" fmla="*/ 345 w 582"/>
                <a:gd name="T79" fmla="*/ 99 h 379"/>
                <a:gd name="T80" fmla="*/ 377 w 582"/>
                <a:gd name="T81" fmla="*/ 173 h 379"/>
                <a:gd name="T82" fmla="*/ 312 w 582"/>
                <a:gd name="T83" fmla="*/ 102 h 379"/>
                <a:gd name="T84" fmla="*/ 303 w 582"/>
                <a:gd name="T85" fmla="*/ 85 h 379"/>
                <a:gd name="T86" fmla="*/ 339 w 582"/>
                <a:gd name="T87" fmla="*/ 172 h 379"/>
                <a:gd name="T88" fmla="*/ 260 w 582"/>
                <a:gd name="T89" fmla="*/ 99 h 379"/>
                <a:gd name="T90" fmla="*/ 272 w 582"/>
                <a:gd name="T91" fmla="*/ 148 h 379"/>
                <a:gd name="T92" fmla="*/ 223 w 582"/>
                <a:gd name="T93" fmla="*/ 142 h 379"/>
                <a:gd name="T94" fmla="*/ 205 w 582"/>
                <a:gd name="T95" fmla="*/ 89 h 379"/>
                <a:gd name="T96" fmla="*/ 228 w 582"/>
                <a:gd name="T97" fmla="*/ 166 h 379"/>
                <a:gd name="T98" fmla="*/ 179 w 582"/>
                <a:gd name="T99" fmla="*/ 142 h 379"/>
                <a:gd name="T100" fmla="*/ 175 w 582"/>
                <a:gd name="T101" fmla="*/ 138 h 379"/>
                <a:gd name="T102" fmla="*/ 143 w 582"/>
                <a:gd name="T103" fmla="*/ 155 h 379"/>
                <a:gd name="T104" fmla="*/ 137 w 582"/>
                <a:gd name="T105" fmla="*/ 145 h 379"/>
                <a:gd name="T106" fmla="*/ 80 w 582"/>
                <a:gd name="T107" fmla="*/ 176 h 379"/>
                <a:gd name="T108" fmla="*/ 0 w 582"/>
                <a:gd name="T109" fmla="*/ 180 h 379"/>
                <a:gd name="T110" fmla="*/ 40 w 582"/>
                <a:gd name="T111" fmla="*/ 164 h 379"/>
                <a:gd name="T112" fmla="*/ 165 w 582"/>
                <a:gd name="T113" fmla="*/ 84 h 379"/>
                <a:gd name="T114" fmla="*/ 290 w 582"/>
                <a:gd name="T115" fmla="*/ 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2" h="379">
                  <a:moveTo>
                    <a:pt x="179" y="177"/>
                  </a:moveTo>
                  <a:lnTo>
                    <a:pt x="172" y="196"/>
                  </a:lnTo>
                  <a:lnTo>
                    <a:pt x="166" y="213"/>
                  </a:lnTo>
                  <a:lnTo>
                    <a:pt x="164" y="227"/>
                  </a:lnTo>
                  <a:lnTo>
                    <a:pt x="163" y="237"/>
                  </a:lnTo>
                  <a:lnTo>
                    <a:pt x="163" y="240"/>
                  </a:lnTo>
                  <a:lnTo>
                    <a:pt x="166" y="223"/>
                  </a:lnTo>
                  <a:lnTo>
                    <a:pt x="171" y="207"/>
                  </a:lnTo>
                  <a:lnTo>
                    <a:pt x="176" y="193"/>
                  </a:lnTo>
                  <a:lnTo>
                    <a:pt x="180" y="183"/>
                  </a:lnTo>
                  <a:lnTo>
                    <a:pt x="183" y="177"/>
                  </a:lnTo>
                  <a:lnTo>
                    <a:pt x="223" y="177"/>
                  </a:lnTo>
                  <a:lnTo>
                    <a:pt x="218" y="185"/>
                  </a:lnTo>
                  <a:lnTo>
                    <a:pt x="212" y="198"/>
                  </a:lnTo>
                  <a:lnTo>
                    <a:pt x="205" y="214"/>
                  </a:lnTo>
                  <a:lnTo>
                    <a:pt x="200" y="236"/>
                  </a:lnTo>
                  <a:lnTo>
                    <a:pt x="199" y="261"/>
                  </a:lnTo>
                  <a:lnTo>
                    <a:pt x="199" y="259"/>
                  </a:lnTo>
                  <a:lnTo>
                    <a:pt x="201" y="250"/>
                  </a:lnTo>
                  <a:lnTo>
                    <a:pt x="203" y="238"/>
                  </a:lnTo>
                  <a:lnTo>
                    <a:pt x="208" y="223"/>
                  </a:lnTo>
                  <a:lnTo>
                    <a:pt x="214" y="208"/>
                  </a:lnTo>
                  <a:lnTo>
                    <a:pt x="222" y="191"/>
                  </a:lnTo>
                  <a:lnTo>
                    <a:pt x="233" y="177"/>
                  </a:lnTo>
                  <a:lnTo>
                    <a:pt x="278" y="178"/>
                  </a:lnTo>
                  <a:lnTo>
                    <a:pt x="272" y="188"/>
                  </a:lnTo>
                  <a:lnTo>
                    <a:pt x="264" y="202"/>
                  </a:lnTo>
                  <a:lnTo>
                    <a:pt x="257" y="221"/>
                  </a:lnTo>
                  <a:lnTo>
                    <a:pt x="252" y="242"/>
                  </a:lnTo>
                  <a:lnTo>
                    <a:pt x="251" y="266"/>
                  </a:lnTo>
                  <a:lnTo>
                    <a:pt x="251" y="263"/>
                  </a:lnTo>
                  <a:lnTo>
                    <a:pt x="253" y="253"/>
                  </a:lnTo>
                  <a:lnTo>
                    <a:pt x="257" y="238"/>
                  </a:lnTo>
                  <a:lnTo>
                    <a:pt x="263" y="220"/>
                  </a:lnTo>
                  <a:lnTo>
                    <a:pt x="273" y="200"/>
                  </a:lnTo>
                  <a:lnTo>
                    <a:pt x="289" y="179"/>
                  </a:lnTo>
                  <a:lnTo>
                    <a:pt x="329" y="180"/>
                  </a:lnTo>
                  <a:lnTo>
                    <a:pt x="324" y="190"/>
                  </a:lnTo>
                  <a:lnTo>
                    <a:pt x="315" y="204"/>
                  </a:lnTo>
                  <a:lnTo>
                    <a:pt x="308" y="223"/>
                  </a:lnTo>
                  <a:lnTo>
                    <a:pt x="300" y="245"/>
                  </a:lnTo>
                  <a:lnTo>
                    <a:pt x="295" y="270"/>
                  </a:lnTo>
                  <a:lnTo>
                    <a:pt x="292" y="296"/>
                  </a:lnTo>
                  <a:lnTo>
                    <a:pt x="292" y="292"/>
                  </a:lnTo>
                  <a:lnTo>
                    <a:pt x="295" y="284"/>
                  </a:lnTo>
                  <a:lnTo>
                    <a:pt x="298" y="270"/>
                  </a:lnTo>
                  <a:lnTo>
                    <a:pt x="303" y="252"/>
                  </a:lnTo>
                  <a:lnTo>
                    <a:pt x="310" y="234"/>
                  </a:lnTo>
                  <a:lnTo>
                    <a:pt x="319" y="215"/>
                  </a:lnTo>
                  <a:lnTo>
                    <a:pt x="329" y="197"/>
                  </a:lnTo>
                  <a:lnTo>
                    <a:pt x="342" y="182"/>
                  </a:lnTo>
                  <a:lnTo>
                    <a:pt x="378" y="183"/>
                  </a:lnTo>
                  <a:lnTo>
                    <a:pt x="374" y="189"/>
                  </a:lnTo>
                  <a:lnTo>
                    <a:pt x="367" y="198"/>
                  </a:lnTo>
                  <a:lnTo>
                    <a:pt x="361" y="210"/>
                  </a:lnTo>
                  <a:lnTo>
                    <a:pt x="354" y="225"/>
                  </a:lnTo>
                  <a:lnTo>
                    <a:pt x="349" y="242"/>
                  </a:lnTo>
                  <a:lnTo>
                    <a:pt x="346" y="263"/>
                  </a:lnTo>
                  <a:lnTo>
                    <a:pt x="345" y="288"/>
                  </a:lnTo>
                  <a:lnTo>
                    <a:pt x="346" y="315"/>
                  </a:lnTo>
                  <a:lnTo>
                    <a:pt x="346" y="312"/>
                  </a:lnTo>
                  <a:lnTo>
                    <a:pt x="347" y="302"/>
                  </a:lnTo>
                  <a:lnTo>
                    <a:pt x="348" y="289"/>
                  </a:lnTo>
                  <a:lnTo>
                    <a:pt x="351" y="273"/>
                  </a:lnTo>
                  <a:lnTo>
                    <a:pt x="356" y="254"/>
                  </a:lnTo>
                  <a:lnTo>
                    <a:pt x="361" y="235"/>
                  </a:lnTo>
                  <a:lnTo>
                    <a:pt x="370" y="216"/>
                  </a:lnTo>
                  <a:lnTo>
                    <a:pt x="381" y="199"/>
                  </a:lnTo>
                  <a:lnTo>
                    <a:pt x="395" y="184"/>
                  </a:lnTo>
                  <a:lnTo>
                    <a:pt x="435" y="187"/>
                  </a:lnTo>
                  <a:lnTo>
                    <a:pt x="419" y="210"/>
                  </a:lnTo>
                  <a:lnTo>
                    <a:pt x="408" y="232"/>
                  </a:lnTo>
                  <a:lnTo>
                    <a:pt x="400" y="251"/>
                  </a:lnTo>
                  <a:lnTo>
                    <a:pt x="395" y="269"/>
                  </a:lnTo>
                  <a:lnTo>
                    <a:pt x="393" y="283"/>
                  </a:lnTo>
                  <a:lnTo>
                    <a:pt x="391" y="291"/>
                  </a:lnTo>
                  <a:lnTo>
                    <a:pt x="391" y="294"/>
                  </a:lnTo>
                  <a:lnTo>
                    <a:pt x="399" y="265"/>
                  </a:lnTo>
                  <a:lnTo>
                    <a:pt x="409" y="241"/>
                  </a:lnTo>
                  <a:lnTo>
                    <a:pt x="420" y="221"/>
                  </a:lnTo>
                  <a:lnTo>
                    <a:pt x="431" y="205"/>
                  </a:lnTo>
                  <a:lnTo>
                    <a:pt x="440" y="195"/>
                  </a:lnTo>
                  <a:lnTo>
                    <a:pt x="447" y="188"/>
                  </a:lnTo>
                  <a:lnTo>
                    <a:pt x="483" y="190"/>
                  </a:lnTo>
                  <a:lnTo>
                    <a:pt x="464" y="211"/>
                  </a:lnTo>
                  <a:lnTo>
                    <a:pt x="451" y="229"/>
                  </a:lnTo>
                  <a:lnTo>
                    <a:pt x="444" y="245"/>
                  </a:lnTo>
                  <a:lnTo>
                    <a:pt x="439" y="259"/>
                  </a:lnTo>
                  <a:lnTo>
                    <a:pt x="438" y="269"/>
                  </a:lnTo>
                  <a:lnTo>
                    <a:pt x="438" y="275"/>
                  </a:lnTo>
                  <a:lnTo>
                    <a:pt x="438" y="277"/>
                  </a:lnTo>
                  <a:lnTo>
                    <a:pt x="445" y="254"/>
                  </a:lnTo>
                  <a:lnTo>
                    <a:pt x="453" y="236"/>
                  </a:lnTo>
                  <a:lnTo>
                    <a:pt x="464" y="220"/>
                  </a:lnTo>
                  <a:lnTo>
                    <a:pt x="474" y="207"/>
                  </a:lnTo>
                  <a:lnTo>
                    <a:pt x="484" y="198"/>
                  </a:lnTo>
                  <a:lnTo>
                    <a:pt x="490" y="191"/>
                  </a:lnTo>
                  <a:lnTo>
                    <a:pt x="582" y="201"/>
                  </a:lnTo>
                  <a:lnTo>
                    <a:pt x="570" y="208"/>
                  </a:lnTo>
                  <a:lnTo>
                    <a:pt x="556" y="216"/>
                  </a:lnTo>
                  <a:lnTo>
                    <a:pt x="539" y="228"/>
                  </a:lnTo>
                  <a:lnTo>
                    <a:pt x="521" y="245"/>
                  </a:lnTo>
                  <a:lnTo>
                    <a:pt x="500" y="265"/>
                  </a:lnTo>
                  <a:lnTo>
                    <a:pt x="477" y="290"/>
                  </a:lnTo>
                  <a:lnTo>
                    <a:pt x="452" y="322"/>
                  </a:lnTo>
                  <a:lnTo>
                    <a:pt x="432" y="344"/>
                  </a:lnTo>
                  <a:lnTo>
                    <a:pt x="410" y="360"/>
                  </a:lnTo>
                  <a:lnTo>
                    <a:pt x="386" y="371"/>
                  </a:lnTo>
                  <a:lnTo>
                    <a:pt x="362" y="377"/>
                  </a:lnTo>
                  <a:lnTo>
                    <a:pt x="336" y="379"/>
                  </a:lnTo>
                  <a:lnTo>
                    <a:pt x="311" y="376"/>
                  </a:lnTo>
                  <a:lnTo>
                    <a:pt x="285" y="370"/>
                  </a:lnTo>
                  <a:lnTo>
                    <a:pt x="259" y="360"/>
                  </a:lnTo>
                  <a:lnTo>
                    <a:pt x="234" y="346"/>
                  </a:lnTo>
                  <a:lnTo>
                    <a:pt x="210" y="328"/>
                  </a:lnTo>
                  <a:lnTo>
                    <a:pt x="178" y="302"/>
                  </a:lnTo>
                  <a:lnTo>
                    <a:pt x="149" y="279"/>
                  </a:lnTo>
                  <a:lnTo>
                    <a:pt x="125" y="260"/>
                  </a:lnTo>
                  <a:lnTo>
                    <a:pt x="103" y="244"/>
                  </a:lnTo>
                  <a:lnTo>
                    <a:pt x="85" y="229"/>
                  </a:lnTo>
                  <a:lnTo>
                    <a:pt x="69" y="219"/>
                  </a:lnTo>
                  <a:lnTo>
                    <a:pt x="56" y="210"/>
                  </a:lnTo>
                  <a:lnTo>
                    <a:pt x="46" y="203"/>
                  </a:lnTo>
                  <a:lnTo>
                    <a:pt x="36" y="197"/>
                  </a:lnTo>
                  <a:lnTo>
                    <a:pt x="27" y="192"/>
                  </a:lnTo>
                  <a:lnTo>
                    <a:pt x="19" y="189"/>
                  </a:lnTo>
                  <a:lnTo>
                    <a:pt x="13" y="186"/>
                  </a:lnTo>
                  <a:lnTo>
                    <a:pt x="7" y="184"/>
                  </a:lnTo>
                  <a:lnTo>
                    <a:pt x="1" y="180"/>
                  </a:lnTo>
                  <a:lnTo>
                    <a:pt x="11" y="180"/>
                  </a:lnTo>
                  <a:lnTo>
                    <a:pt x="27" y="179"/>
                  </a:lnTo>
                  <a:lnTo>
                    <a:pt x="48" y="179"/>
                  </a:lnTo>
                  <a:lnTo>
                    <a:pt x="75" y="178"/>
                  </a:lnTo>
                  <a:lnTo>
                    <a:pt x="105" y="177"/>
                  </a:lnTo>
                  <a:lnTo>
                    <a:pt x="140" y="177"/>
                  </a:lnTo>
                  <a:lnTo>
                    <a:pt x="137" y="183"/>
                  </a:lnTo>
                  <a:lnTo>
                    <a:pt x="133" y="192"/>
                  </a:lnTo>
                  <a:lnTo>
                    <a:pt x="128" y="207"/>
                  </a:lnTo>
                  <a:lnTo>
                    <a:pt x="125" y="225"/>
                  </a:lnTo>
                  <a:lnTo>
                    <a:pt x="126" y="222"/>
                  </a:lnTo>
                  <a:lnTo>
                    <a:pt x="127" y="215"/>
                  </a:lnTo>
                  <a:lnTo>
                    <a:pt x="130" y="207"/>
                  </a:lnTo>
                  <a:lnTo>
                    <a:pt x="135" y="196"/>
                  </a:lnTo>
                  <a:lnTo>
                    <a:pt x="139" y="186"/>
                  </a:lnTo>
                  <a:lnTo>
                    <a:pt x="145" y="177"/>
                  </a:lnTo>
                  <a:lnTo>
                    <a:pt x="179" y="177"/>
                  </a:lnTo>
                  <a:close/>
                  <a:moveTo>
                    <a:pt x="339" y="0"/>
                  </a:moveTo>
                  <a:lnTo>
                    <a:pt x="363" y="0"/>
                  </a:lnTo>
                  <a:lnTo>
                    <a:pt x="386" y="5"/>
                  </a:lnTo>
                  <a:lnTo>
                    <a:pt x="408" y="15"/>
                  </a:lnTo>
                  <a:lnTo>
                    <a:pt x="428" y="30"/>
                  </a:lnTo>
                  <a:lnTo>
                    <a:pt x="448" y="52"/>
                  </a:lnTo>
                  <a:lnTo>
                    <a:pt x="469" y="79"/>
                  </a:lnTo>
                  <a:lnTo>
                    <a:pt x="486" y="103"/>
                  </a:lnTo>
                  <a:lnTo>
                    <a:pt x="502" y="124"/>
                  </a:lnTo>
                  <a:lnTo>
                    <a:pt x="518" y="142"/>
                  </a:lnTo>
                  <a:lnTo>
                    <a:pt x="532" y="158"/>
                  </a:lnTo>
                  <a:lnTo>
                    <a:pt x="545" y="170"/>
                  </a:lnTo>
                  <a:lnTo>
                    <a:pt x="560" y="180"/>
                  </a:lnTo>
                  <a:lnTo>
                    <a:pt x="576" y="188"/>
                  </a:lnTo>
                  <a:lnTo>
                    <a:pt x="530" y="182"/>
                  </a:lnTo>
                  <a:lnTo>
                    <a:pt x="481" y="177"/>
                  </a:lnTo>
                  <a:lnTo>
                    <a:pt x="472" y="168"/>
                  </a:lnTo>
                  <a:lnTo>
                    <a:pt x="462" y="154"/>
                  </a:lnTo>
                  <a:lnTo>
                    <a:pt x="451" y="137"/>
                  </a:lnTo>
                  <a:lnTo>
                    <a:pt x="443" y="115"/>
                  </a:lnTo>
                  <a:lnTo>
                    <a:pt x="436" y="90"/>
                  </a:lnTo>
                  <a:lnTo>
                    <a:pt x="436" y="92"/>
                  </a:lnTo>
                  <a:lnTo>
                    <a:pt x="436" y="99"/>
                  </a:lnTo>
                  <a:lnTo>
                    <a:pt x="437" y="109"/>
                  </a:lnTo>
                  <a:lnTo>
                    <a:pt x="439" y="122"/>
                  </a:lnTo>
                  <a:lnTo>
                    <a:pt x="446" y="138"/>
                  </a:lnTo>
                  <a:lnTo>
                    <a:pt x="457" y="157"/>
                  </a:lnTo>
                  <a:lnTo>
                    <a:pt x="472" y="177"/>
                  </a:lnTo>
                  <a:lnTo>
                    <a:pt x="448" y="175"/>
                  </a:lnTo>
                  <a:lnTo>
                    <a:pt x="441" y="168"/>
                  </a:lnTo>
                  <a:lnTo>
                    <a:pt x="432" y="158"/>
                  </a:lnTo>
                  <a:lnTo>
                    <a:pt x="420" y="142"/>
                  </a:lnTo>
                  <a:lnTo>
                    <a:pt x="409" y="123"/>
                  </a:lnTo>
                  <a:lnTo>
                    <a:pt x="398" y="99"/>
                  </a:lnTo>
                  <a:lnTo>
                    <a:pt x="390" y="71"/>
                  </a:lnTo>
                  <a:lnTo>
                    <a:pt x="390" y="74"/>
                  </a:lnTo>
                  <a:lnTo>
                    <a:pt x="391" y="83"/>
                  </a:lnTo>
                  <a:lnTo>
                    <a:pt x="394" y="96"/>
                  </a:lnTo>
                  <a:lnTo>
                    <a:pt x="399" y="112"/>
                  </a:lnTo>
                  <a:lnTo>
                    <a:pt x="407" y="131"/>
                  </a:lnTo>
                  <a:lnTo>
                    <a:pt x="419" y="152"/>
                  </a:lnTo>
                  <a:lnTo>
                    <a:pt x="435" y="175"/>
                  </a:lnTo>
                  <a:lnTo>
                    <a:pt x="395" y="173"/>
                  </a:lnTo>
                  <a:lnTo>
                    <a:pt x="381" y="159"/>
                  </a:lnTo>
                  <a:lnTo>
                    <a:pt x="370" y="141"/>
                  </a:lnTo>
                  <a:lnTo>
                    <a:pt x="361" y="123"/>
                  </a:lnTo>
                  <a:lnTo>
                    <a:pt x="354" y="103"/>
                  </a:lnTo>
                  <a:lnTo>
                    <a:pt x="349" y="85"/>
                  </a:lnTo>
                  <a:lnTo>
                    <a:pt x="346" y="68"/>
                  </a:lnTo>
                  <a:lnTo>
                    <a:pt x="344" y="55"/>
                  </a:lnTo>
                  <a:lnTo>
                    <a:pt x="342" y="47"/>
                  </a:lnTo>
                  <a:lnTo>
                    <a:pt x="342" y="43"/>
                  </a:lnTo>
                  <a:lnTo>
                    <a:pt x="341" y="73"/>
                  </a:lnTo>
                  <a:lnTo>
                    <a:pt x="345" y="99"/>
                  </a:lnTo>
                  <a:lnTo>
                    <a:pt x="350" y="121"/>
                  </a:lnTo>
                  <a:lnTo>
                    <a:pt x="357" y="139"/>
                  </a:lnTo>
                  <a:lnTo>
                    <a:pt x="364" y="153"/>
                  </a:lnTo>
                  <a:lnTo>
                    <a:pt x="372" y="165"/>
                  </a:lnTo>
                  <a:lnTo>
                    <a:pt x="377" y="173"/>
                  </a:lnTo>
                  <a:lnTo>
                    <a:pt x="352" y="172"/>
                  </a:lnTo>
                  <a:lnTo>
                    <a:pt x="339" y="157"/>
                  </a:lnTo>
                  <a:lnTo>
                    <a:pt x="328" y="139"/>
                  </a:lnTo>
                  <a:lnTo>
                    <a:pt x="319" y="120"/>
                  </a:lnTo>
                  <a:lnTo>
                    <a:pt x="312" y="102"/>
                  </a:lnTo>
                  <a:lnTo>
                    <a:pt x="307" y="86"/>
                  </a:lnTo>
                  <a:lnTo>
                    <a:pt x="303" y="73"/>
                  </a:lnTo>
                  <a:lnTo>
                    <a:pt x="301" y="63"/>
                  </a:lnTo>
                  <a:lnTo>
                    <a:pt x="300" y="61"/>
                  </a:lnTo>
                  <a:lnTo>
                    <a:pt x="303" y="85"/>
                  </a:lnTo>
                  <a:lnTo>
                    <a:pt x="309" y="109"/>
                  </a:lnTo>
                  <a:lnTo>
                    <a:pt x="316" y="129"/>
                  </a:lnTo>
                  <a:lnTo>
                    <a:pt x="325" y="147"/>
                  </a:lnTo>
                  <a:lnTo>
                    <a:pt x="333" y="161"/>
                  </a:lnTo>
                  <a:lnTo>
                    <a:pt x="339" y="172"/>
                  </a:lnTo>
                  <a:lnTo>
                    <a:pt x="298" y="172"/>
                  </a:lnTo>
                  <a:lnTo>
                    <a:pt x="282" y="151"/>
                  </a:lnTo>
                  <a:lnTo>
                    <a:pt x="271" y="131"/>
                  </a:lnTo>
                  <a:lnTo>
                    <a:pt x="264" y="114"/>
                  </a:lnTo>
                  <a:lnTo>
                    <a:pt x="260" y="99"/>
                  </a:lnTo>
                  <a:lnTo>
                    <a:pt x="259" y="89"/>
                  </a:lnTo>
                  <a:lnTo>
                    <a:pt x="258" y="86"/>
                  </a:lnTo>
                  <a:lnTo>
                    <a:pt x="259" y="109"/>
                  </a:lnTo>
                  <a:lnTo>
                    <a:pt x="264" y="130"/>
                  </a:lnTo>
                  <a:lnTo>
                    <a:pt x="272" y="148"/>
                  </a:lnTo>
                  <a:lnTo>
                    <a:pt x="279" y="162"/>
                  </a:lnTo>
                  <a:lnTo>
                    <a:pt x="287" y="172"/>
                  </a:lnTo>
                  <a:lnTo>
                    <a:pt x="241" y="172"/>
                  </a:lnTo>
                  <a:lnTo>
                    <a:pt x="230" y="158"/>
                  </a:lnTo>
                  <a:lnTo>
                    <a:pt x="223" y="142"/>
                  </a:lnTo>
                  <a:lnTo>
                    <a:pt x="216" y="127"/>
                  </a:lnTo>
                  <a:lnTo>
                    <a:pt x="211" y="112"/>
                  </a:lnTo>
                  <a:lnTo>
                    <a:pt x="208" y="100"/>
                  </a:lnTo>
                  <a:lnTo>
                    <a:pt x="205" y="91"/>
                  </a:lnTo>
                  <a:lnTo>
                    <a:pt x="205" y="89"/>
                  </a:lnTo>
                  <a:lnTo>
                    <a:pt x="208" y="110"/>
                  </a:lnTo>
                  <a:lnTo>
                    <a:pt x="211" y="129"/>
                  </a:lnTo>
                  <a:lnTo>
                    <a:pt x="216" y="145"/>
                  </a:lnTo>
                  <a:lnTo>
                    <a:pt x="223" y="157"/>
                  </a:lnTo>
                  <a:lnTo>
                    <a:pt x="228" y="166"/>
                  </a:lnTo>
                  <a:lnTo>
                    <a:pt x="233" y="172"/>
                  </a:lnTo>
                  <a:lnTo>
                    <a:pt x="192" y="173"/>
                  </a:lnTo>
                  <a:lnTo>
                    <a:pt x="189" y="166"/>
                  </a:lnTo>
                  <a:lnTo>
                    <a:pt x="185" y="155"/>
                  </a:lnTo>
                  <a:lnTo>
                    <a:pt x="179" y="142"/>
                  </a:lnTo>
                  <a:lnTo>
                    <a:pt x="175" y="127"/>
                  </a:lnTo>
                  <a:lnTo>
                    <a:pt x="172" y="112"/>
                  </a:lnTo>
                  <a:lnTo>
                    <a:pt x="172" y="115"/>
                  </a:lnTo>
                  <a:lnTo>
                    <a:pt x="173" y="124"/>
                  </a:lnTo>
                  <a:lnTo>
                    <a:pt x="175" y="138"/>
                  </a:lnTo>
                  <a:lnTo>
                    <a:pt x="180" y="154"/>
                  </a:lnTo>
                  <a:lnTo>
                    <a:pt x="189" y="173"/>
                  </a:lnTo>
                  <a:lnTo>
                    <a:pt x="153" y="174"/>
                  </a:lnTo>
                  <a:lnTo>
                    <a:pt x="148" y="165"/>
                  </a:lnTo>
                  <a:lnTo>
                    <a:pt x="143" y="155"/>
                  </a:lnTo>
                  <a:lnTo>
                    <a:pt x="139" y="146"/>
                  </a:lnTo>
                  <a:lnTo>
                    <a:pt x="136" y="137"/>
                  </a:lnTo>
                  <a:lnTo>
                    <a:pt x="135" y="130"/>
                  </a:lnTo>
                  <a:lnTo>
                    <a:pt x="134" y="128"/>
                  </a:lnTo>
                  <a:lnTo>
                    <a:pt x="137" y="145"/>
                  </a:lnTo>
                  <a:lnTo>
                    <a:pt x="141" y="158"/>
                  </a:lnTo>
                  <a:lnTo>
                    <a:pt x="146" y="167"/>
                  </a:lnTo>
                  <a:lnTo>
                    <a:pt x="149" y="174"/>
                  </a:lnTo>
                  <a:lnTo>
                    <a:pt x="113" y="175"/>
                  </a:lnTo>
                  <a:lnTo>
                    <a:pt x="80" y="176"/>
                  </a:lnTo>
                  <a:lnTo>
                    <a:pt x="52" y="178"/>
                  </a:lnTo>
                  <a:lnTo>
                    <a:pt x="29" y="179"/>
                  </a:lnTo>
                  <a:lnTo>
                    <a:pt x="12" y="180"/>
                  </a:lnTo>
                  <a:lnTo>
                    <a:pt x="1" y="180"/>
                  </a:lnTo>
                  <a:lnTo>
                    <a:pt x="0" y="180"/>
                  </a:lnTo>
                  <a:lnTo>
                    <a:pt x="1" y="179"/>
                  </a:lnTo>
                  <a:lnTo>
                    <a:pt x="6" y="178"/>
                  </a:lnTo>
                  <a:lnTo>
                    <a:pt x="14" y="176"/>
                  </a:lnTo>
                  <a:lnTo>
                    <a:pt x="25" y="171"/>
                  </a:lnTo>
                  <a:lnTo>
                    <a:pt x="40" y="164"/>
                  </a:lnTo>
                  <a:lnTo>
                    <a:pt x="58" y="154"/>
                  </a:lnTo>
                  <a:lnTo>
                    <a:pt x="79" y="142"/>
                  </a:lnTo>
                  <a:lnTo>
                    <a:pt x="104" y="126"/>
                  </a:lnTo>
                  <a:lnTo>
                    <a:pt x="133" y="106"/>
                  </a:lnTo>
                  <a:lnTo>
                    <a:pt x="165" y="84"/>
                  </a:lnTo>
                  <a:lnTo>
                    <a:pt x="189" y="65"/>
                  </a:lnTo>
                  <a:lnTo>
                    <a:pt x="214" y="48"/>
                  </a:lnTo>
                  <a:lnTo>
                    <a:pt x="240" y="33"/>
                  </a:lnTo>
                  <a:lnTo>
                    <a:pt x="265" y="21"/>
                  </a:lnTo>
                  <a:lnTo>
                    <a:pt x="290" y="10"/>
                  </a:lnTo>
                  <a:lnTo>
                    <a:pt x="315" y="3"/>
                  </a:lnTo>
                  <a:lnTo>
                    <a:pt x="339" y="0"/>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400"/>
              <a:endParaRPr lang="zh-CN" altLang="en-US" sz="1865" dirty="0">
                <a:solidFill>
                  <a:schemeClr val="tx1">
                    <a:lumMod val="75000"/>
                    <a:lumOff val="25000"/>
                  </a:schemeClr>
                </a:solidFill>
                <a:cs typeface="+mn-ea"/>
                <a:sym typeface="+mn-lt"/>
              </a:endParaRPr>
            </a:p>
          </p:txBody>
        </p:sp>
        <p:sp>
          <p:nvSpPr>
            <p:cNvPr id="47" name="Freeform 44"/>
            <p:cNvSpPr>
              <a:spLocks noEditPoints="1"/>
            </p:cNvSpPr>
            <p:nvPr/>
          </p:nvSpPr>
          <p:spPr bwMode="auto">
            <a:xfrm>
              <a:off x="7696200" y="4273550"/>
              <a:ext cx="965200" cy="630237"/>
            </a:xfrm>
            <a:custGeom>
              <a:avLst/>
              <a:gdLst>
                <a:gd name="T0" fmla="*/ 341 w 608"/>
                <a:gd name="T1" fmla="*/ 268 h 397"/>
                <a:gd name="T2" fmla="*/ 335 w 608"/>
                <a:gd name="T3" fmla="*/ 224 h 397"/>
                <a:gd name="T4" fmla="*/ 376 w 608"/>
                <a:gd name="T5" fmla="*/ 205 h 397"/>
                <a:gd name="T6" fmla="*/ 397 w 608"/>
                <a:gd name="T7" fmla="*/ 275 h 397"/>
                <a:gd name="T8" fmla="*/ 384 w 608"/>
                <a:gd name="T9" fmla="*/ 207 h 397"/>
                <a:gd name="T10" fmla="*/ 422 w 608"/>
                <a:gd name="T11" fmla="*/ 204 h 397"/>
                <a:gd name="T12" fmla="*/ 436 w 608"/>
                <a:gd name="T13" fmla="*/ 254 h 397"/>
                <a:gd name="T14" fmla="*/ 458 w 608"/>
                <a:gd name="T15" fmla="*/ 192 h 397"/>
                <a:gd name="T16" fmla="*/ 475 w 608"/>
                <a:gd name="T17" fmla="*/ 240 h 397"/>
                <a:gd name="T18" fmla="*/ 462 w 608"/>
                <a:gd name="T19" fmla="*/ 193 h 397"/>
                <a:gd name="T20" fmla="*/ 597 w 608"/>
                <a:gd name="T21" fmla="*/ 200 h 397"/>
                <a:gd name="T22" fmla="*/ 581 w 608"/>
                <a:gd name="T23" fmla="*/ 211 h 397"/>
                <a:gd name="T24" fmla="*/ 527 w 608"/>
                <a:gd name="T25" fmla="*/ 242 h 397"/>
                <a:gd name="T26" fmla="*/ 416 w 608"/>
                <a:gd name="T27" fmla="*/ 323 h 397"/>
                <a:gd name="T28" fmla="*/ 277 w 608"/>
                <a:gd name="T29" fmla="*/ 395 h 397"/>
                <a:gd name="T30" fmla="*/ 151 w 608"/>
                <a:gd name="T31" fmla="*/ 357 h 397"/>
                <a:gd name="T32" fmla="*/ 53 w 608"/>
                <a:gd name="T33" fmla="*/ 241 h 397"/>
                <a:gd name="T34" fmla="*/ 95 w 608"/>
                <a:gd name="T35" fmla="*/ 196 h 397"/>
                <a:gd name="T36" fmla="*/ 141 w 608"/>
                <a:gd name="T37" fmla="*/ 263 h 397"/>
                <a:gd name="T38" fmla="*/ 144 w 608"/>
                <a:gd name="T39" fmla="*/ 261 h 397"/>
                <a:gd name="T40" fmla="*/ 141 w 608"/>
                <a:gd name="T41" fmla="*/ 194 h 397"/>
                <a:gd name="T42" fmla="*/ 189 w 608"/>
                <a:gd name="T43" fmla="*/ 277 h 397"/>
                <a:gd name="T44" fmla="*/ 188 w 608"/>
                <a:gd name="T45" fmla="*/ 261 h 397"/>
                <a:gd name="T46" fmla="*/ 210 w 608"/>
                <a:gd name="T47" fmla="*/ 207 h 397"/>
                <a:gd name="T48" fmla="*/ 240 w 608"/>
                <a:gd name="T49" fmla="*/ 303 h 397"/>
                <a:gd name="T50" fmla="*/ 244 w 608"/>
                <a:gd name="T51" fmla="*/ 275 h 397"/>
                <a:gd name="T52" fmla="*/ 217 w 608"/>
                <a:gd name="T53" fmla="*/ 197 h 397"/>
                <a:gd name="T54" fmla="*/ 283 w 608"/>
                <a:gd name="T55" fmla="*/ 246 h 397"/>
                <a:gd name="T56" fmla="*/ 299 w 608"/>
                <a:gd name="T57" fmla="*/ 311 h 397"/>
                <a:gd name="T58" fmla="*/ 269 w 608"/>
                <a:gd name="T59" fmla="*/ 200 h 397"/>
                <a:gd name="T60" fmla="*/ 285 w 608"/>
                <a:gd name="T61" fmla="*/ 5 h 397"/>
                <a:gd name="T62" fmla="*/ 414 w 608"/>
                <a:gd name="T63" fmla="*/ 74 h 397"/>
                <a:gd name="T64" fmla="*/ 548 w 608"/>
                <a:gd name="T65" fmla="*/ 172 h 397"/>
                <a:gd name="T66" fmla="*/ 607 w 608"/>
                <a:gd name="T67" fmla="*/ 199 h 397"/>
                <a:gd name="T68" fmla="*/ 553 w 608"/>
                <a:gd name="T69" fmla="*/ 196 h 397"/>
                <a:gd name="T70" fmla="*/ 461 w 608"/>
                <a:gd name="T71" fmla="*/ 172 h 397"/>
                <a:gd name="T72" fmla="*/ 463 w 608"/>
                <a:gd name="T73" fmla="*/ 159 h 397"/>
                <a:gd name="T74" fmla="*/ 421 w 608"/>
                <a:gd name="T75" fmla="*/ 168 h 397"/>
                <a:gd name="T76" fmla="*/ 427 w 608"/>
                <a:gd name="T77" fmla="*/ 140 h 397"/>
                <a:gd name="T78" fmla="*/ 365 w 608"/>
                <a:gd name="T79" fmla="*/ 184 h 397"/>
                <a:gd name="T80" fmla="*/ 393 w 608"/>
                <a:gd name="T81" fmla="*/ 120 h 397"/>
                <a:gd name="T82" fmla="*/ 384 w 608"/>
                <a:gd name="T83" fmla="*/ 137 h 397"/>
                <a:gd name="T84" fmla="*/ 316 w 608"/>
                <a:gd name="T85" fmla="*/ 172 h 397"/>
                <a:gd name="T86" fmla="*/ 341 w 608"/>
                <a:gd name="T87" fmla="*/ 96 h 397"/>
                <a:gd name="T88" fmla="*/ 313 w 608"/>
                <a:gd name="T89" fmla="*/ 163 h 397"/>
                <a:gd name="T90" fmla="*/ 279 w 608"/>
                <a:gd name="T91" fmla="*/ 136 h 397"/>
                <a:gd name="T92" fmla="*/ 296 w 608"/>
                <a:gd name="T93" fmla="*/ 75 h 397"/>
                <a:gd name="T94" fmla="*/ 264 w 608"/>
                <a:gd name="T95" fmla="*/ 150 h 397"/>
                <a:gd name="T96" fmla="*/ 228 w 608"/>
                <a:gd name="T97" fmla="*/ 160 h 397"/>
                <a:gd name="T98" fmla="*/ 254 w 608"/>
                <a:gd name="T99" fmla="*/ 46 h 397"/>
                <a:gd name="T100" fmla="*/ 241 w 608"/>
                <a:gd name="T101" fmla="*/ 109 h 397"/>
                <a:gd name="T102" fmla="*/ 154 w 608"/>
                <a:gd name="T103" fmla="*/ 180 h 397"/>
                <a:gd name="T104" fmla="*/ 203 w 608"/>
                <a:gd name="T105" fmla="*/ 85 h 397"/>
                <a:gd name="T106" fmla="*/ 171 w 608"/>
                <a:gd name="T107" fmla="*/ 147 h 397"/>
                <a:gd name="T108" fmla="*/ 132 w 608"/>
                <a:gd name="T109" fmla="*/ 160 h 397"/>
                <a:gd name="T110" fmla="*/ 155 w 608"/>
                <a:gd name="T111" fmla="*/ 95 h 397"/>
                <a:gd name="T112" fmla="*/ 123 w 608"/>
                <a:gd name="T113" fmla="*/ 163 h 397"/>
                <a:gd name="T114" fmla="*/ 24 w 608"/>
                <a:gd name="T115" fmla="*/ 182 h 397"/>
                <a:gd name="T116" fmla="*/ 103 w 608"/>
                <a:gd name="T117" fmla="*/ 104 h 397"/>
                <a:gd name="T118" fmla="*/ 211 w 608"/>
                <a:gd name="T119" fmla="*/ 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8" h="397">
                  <a:moveTo>
                    <a:pt x="306" y="190"/>
                  </a:moveTo>
                  <a:lnTo>
                    <a:pt x="322" y="211"/>
                  </a:lnTo>
                  <a:lnTo>
                    <a:pt x="333" y="233"/>
                  </a:lnTo>
                  <a:lnTo>
                    <a:pt x="338" y="253"/>
                  </a:lnTo>
                  <a:lnTo>
                    <a:pt x="341" y="268"/>
                  </a:lnTo>
                  <a:lnTo>
                    <a:pt x="342" y="279"/>
                  </a:lnTo>
                  <a:lnTo>
                    <a:pt x="342" y="282"/>
                  </a:lnTo>
                  <a:lnTo>
                    <a:pt x="343" y="261"/>
                  </a:lnTo>
                  <a:lnTo>
                    <a:pt x="340" y="242"/>
                  </a:lnTo>
                  <a:lnTo>
                    <a:pt x="335" y="224"/>
                  </a:lnTo>
                  <a:lnTo>
                    <a:pt x="329" y="209"/>
                  </a:lnTo>
                  <a:lnTo>
                    <a:pt x="323" y="197"/>
                  </a:lnTo>
                  <a:lnTo>
                    <a:pt x="317" y="190"/>
                  </a:lnTo>
                  <a:lnTo>
                    <a:pt x="365" y="190"/>
                  </a:lnTo>
                  <a:lnTo>
                    <a:pt x="376" y="205"/>
                  </a:lnTo>
                  <a:lnTo>
                    <a:pt x="384" y="221"/>
                  </a:lnTo>
                  <a:lnTo>
                    <a:pt x="389" y="238"/>
                  </a:lnTo>
                  <a:lnTo>
                    <a:pt x="393" y="254"/>
                  </a:lnTo>
                  <a:lnTo>
                    <a:pt x="396" y="267"/>
                  </a:lnTo>
                  <a:lnTo>
                    <a:pt x="397" y="275"/>
                  </a:lnTo>
                  <a:lnTo>
                    <a:pt x="398" y="279"/>
                  </a:lnTo>
                  <a:lnTo>
                    <a:pt x="397" y="256"/>
                  </a:lnTo>
                  <a:lnTo>
                    <a:pt x="395" y="236"/>
                  </a:lnTo>
                  <a:lnTo>
                    <a:pt x="389" y="220"/>
                  </a:lnTo>
                  <a:lnTo>
                    <a:pt x="384" y="207"/>
                  </a:lnTo>
                  <a:lnTo>
                    <a:pt x="379" y="196"/>
                  </a:lnTo>
                  <a:lnTo>
                    <a:pt x="375" y="190"/>
                  </a:lnTo>
                  <a:lnTo>
                    <a:pt x="417" y="191"/>
                  </a:lnTo>
                  <a:lnTo>
                    <a:pt x="418" y="195"/>
                  </a:lnTo>
                  <a:lnTo>
                    <a:pt x="422" y="204"/>
                  </a:lnTo>
                  <a:lnTo>
                    <a:pt x="426" y="215"/>
                  </a:lnTo>
                  <a:lnTo>
                    <a:pt x="430" y="228"/>
                  </a:lnTo>
                  <a:lnTo>
                    <a:pt x="434" y="242"/>
                  </a:lnTo>
                  <a:lnTo>
                    <a:pt x="435" y="257"/>
                  </a:lnTo>
                  <a:lnTo>
                    <a:pt x="436" y="254"/>
                  </a:lnTo>
                  <a:lnTo>
                    <a:pt x="435" y="244"/>
                  </a:lnTo>
                  <a:lnTo>
                    <a:pt x="433" y="229"/>
                  </a:lnTo>
                  <a:lnTo>
                    <a:pt x="428" y="211"/>
                  </a:lnTo>
                  <a:lnTo>
                    <a:pt x="421" y="191"/>
                  </a:lnTo>
                  <a:lnTo>
                    <a:pt x="458" y="192"/>
                  </a:lnTo>
                  <a:lnTo>
                    <a:pt x="462" y="201"/>
                  </a:lnTo>
                  <a:lnTo>
                    <a:pt x="466" y="212"/>
                  </a:lnTo>
                  <a:lnTo>
                    <a:pt x="471" y="223"/>
                  </a:lnTo>
                  <a:lnTo>
                    <a:pt x="473" y="233"/>
                  </a:lnTo>
                  <a:lnTo>
                    <a:pt x="475" y="240"/>
                  </a:lnTo>
                  <a:lnTo>
                    <a:pt x="476" y="243"/>
                  </a:lnTo>
                  <a:lnTo>
                    <a:pt x="473" y="224"/>
                  </a:lnTo>
                  <a:lnTo>
                    <a:pt x="469" y="209"/>
                  </a:lnTo>
                  <a:lnTo>
                    <a:pt x="464" y="198"/>
                  </a:lnTo>
                  <a:lnTo>
                    <a:pt x="462" y="193"/>
                  </a:lnTo>
                  <a:lnTo>
                    <a:pt x="498" y="194"/>
                  </a:lnTo>
                  <a:lnTo>
                    <a:pt x="531" y="196"/>
                  </a:lnTo>
                  <a:lnTo>
                    <a:pt x="558" y="197"/>
                  </a:lnTo>
                  <a:lnTo>
                    <a:pt x="579" y="198"/>
                  </a:lnTo>
                  <a:lnTo>
                    <a:pt x="597" y="200"/>
                  </a:lnTo>
                  <a:lnTo>
                    <a:pt x="607" y="200"/>
                  </a:lnTo>
                  <a:lnTo>
                    <a:pt x="600" y="204"/>
                  </a:lnTo>
                  <a:lnTo>
                    <a:pt x="595" y="206"/>
                  </a:lnTo>
                  <a:lnTo>
                    <a:pt x="588" y="208"/>
                  </a:lnTo>
                  <a:lnTo>
                    <a:pt x="581" y="211"/>
                  </a:lnTo>
                  <a:lnTo>
                    <a:pt x="573" y="216"/>
                  </a:lnTo>
                  <a:lnTo>
                    <a:pt x="564" y="220"/>
                  </a:lnTo>
                  <a:lnTo>
                    <a:pt x="553" y="225"/>
                  </a:lnTo>
                  <a:lnTo>
                    <a:pt x="541" y="233"/>
                  </a:lnTo>
                  <a:lnTo>
                    <a:pt x="527" y="242"/>
                  </a:lnTo>
                  <a:lnTo>
                    <a:pt x="511" y="254"/>
                  </a:lnTo>
                  <a:lnTo>
                    <a:pt x="492" y="267"/>
                  </a:lnTo>
                  <a:lnTo>
                    <a:pt x="470" y="282"/>
                  </a:lnTo>
                  <a:lnTo>
                    <a:pt x="445" y="302"/>
                  </a:lnTo>
                  <a:lnTo>
                    <a:pt x="416" y="323"/>
                  </a:lnTo>
                  <a:lnTo>
                    <a:pt x="384" y="348"/>
                  </a:lnTo>
                  <a:lnTo>
                    <a:pt x="358" y="366"/>
                  </a:lnTo>
                  <a:lnTo>
                    <a:pt x="331" y="379"/>
                  </a:lnTo>
                  <a:lnTo>
                    <a:pt x="304" y="390"/>
                  </a:lnTo>
                  <a:lnTo>
                    <a:pt x="277" y="395"/>
                  </a:lnTo>
                  <a:lnTo>
                    <a:pt x="250" y="397"/>
                  </a:lnTo>
                  <a:lnTo>
                    <a:pt x="224" y="394"/>
                  </a:lnTo>
                  <a:lnTo>
                    <a:pt x="198" y="386"/>
                  </a:lnTo>
                  <a:lnTo>
                    <a:pt x="174" y="374"/>
                  </a:lnTo>
                  <a:lnTo>
                    <a:pt x="151" y="357"/>
                  </a:lnTo>
                  <a:lnTo>
                    <a:pt x="130" y="333"/>
                  </a:lnTo>
                  <a:lnTo>
                    <a:pt x="109" y="304"/>
                  </a:lnTo>
                  <a:lnTo>
                    <a:pt x="89" y="279"/>
                  </a:lnTo>
                  <a:lnTo>
                    <a:pt x="70" y="258"/>
                  </a:lnTo>
                  <a:lnTo>
                    <a:pt x="53" y="241"/>
                  </a:lnTo>
                  <a:lnTo>
                    <a:pt x="38" y="228"/>
                  </a:lnTo>
                  <a:lnTo>
                    <a:pt x="24" y="217"/>
                  </a:lnTo>
                  <a:lnTo>
                    <a:pt x="11" y="209"/>
                  </a:lnTo>
                  <a:lnTo>
                    <a:pt x="0" y="204"/>
                  </a:lnTo>
                  <a:lnTo>
                    <a:pt x="95" y="196"/>
                  </a:lnTo>
                  <a:lnTo>
                    <a:pt x="103" y="203"/>
                  </a:lnTo>
                  <a:lnTo>
                    <a:pt x="112" y="212"/>
                  </a:lnTo>
                  <a:lnTo>
                    <a:pt x="123" y="227"/>
                  </a:lnTo>
                  <a:lnTo>
                    <a:pt x="132" y="244"/>
                  </a:lnTo>
                  <a:lnTo>
                    <a:pt x="141" y="263"/>
                  </a:lnTo>
                  <a:lnTo>
                    <a:pt x="148" y="287"/>
                  </a:lnTo>
                  <a:lnTo>
                    <a:pt x="148" y="285"/>
                  </a:lnTo>
                  <a:lnTo>
                    <a:pt x="148" y="280"/>
                  </a:lnTo>
                  <a:lnTo>
                    <a:pt x="148" y="272"/>
                  </a:lnTo>
                  <a:lnTo>
                    <a:pt x="144" y="261"/>
                  </a:lnTo>
                  <a:lnTo>
                    <a:pt x="140" y="247"/>
                  </a:lnTo>
                  <a:lnTo>
                    <a:pt x="132" y="232"/>
                  </a:lnTo>
                  <a:lnTo>
                    <a:pt x="120" y="215"/>
                  </a:lnTo>
                  <a:lnTo>
                    <a:pt x="104" y="195"/>
                  </a:lnTo>
                  <a:lnTo>
                    <a:pt x="141" y="194"/>
                  </a:lnTo>
                  <a:lnTo>
                    <a:pt x="148" y="200"/>
                  </a:lnTo>
                  <a:lnTo>
                    <a:pt x="157" y="212"/>
                  </a:lnTo>
                  <a:lnTo>
                    <a:pt x="168" y="229"/>
                  </a:lnTo>
                  <a:lnTo>
                    <a:pt x="179" y="250"/>
                  </a:lnTo>
                  <a:lnTo>
                    <a:pt x="189" y="277"/>
                  </a:lnTo>
                  <a:lnTo>
                    <a:pt x="196" y="306"/>
                  </a:lnTo>
                  <a:lnTo>
                    <a:pt x="196" y="303"/>
                  </a:lnTo>
                  <a:lnTo>
                    <a:pt x="194" y="294"/>
                  </a:lnTo>
                  <a:lnTo>
                    <a:pt x="192" y="280"/>
                  </a:lnTo>
                  <a:lnTo>
                    <a:pt x="188" y="261"/>
                  </a:lnTo>
                  <a:lnTo>
                    <a:pt x="181" y="241"/>
                  </a:lnTo>
                  <a:lnTo>
                    <a:pt x="169" y="217"/>
                  </a:lnTo>
                  <a:lnTo>
                    <a:pt x="153" y="193"/>
                  </a:lnTo>
                  <a:lnTo>
                    <a:pt x="196" y="192"/>
                  </a:lnTo>
                  <a:lnTo>
                    <a:pt x="210" y="207"/>
                  </a:lnTo>
                  <a:lnTo>
                    <a:pt x="221" y="225"/>
                  </a:lnTo>
                  <a:lnTo>
                    <a:pt x="229" y="246"/>
                  </a:lnTo>
                  <a:lnTo>
                    <a:pt x="235" y="266"/>
                  </a:lnTo>
                  <a:lnTo>
                    <a:pt x="238" y="285"/>
                  </a:lnTo>
                  <a:lnTo>
                    <a:pt x="240" y="303"/>
                  </a:lnTo>
                  <a:lnTo>
                    <a:pt x="241" y="317"/>
                  </a:lnTo>
                  <a:lnTo>
                    <a:pt x="242" y="327"/>
                  </a:lnTo>
                  <a:lnTo>
                    <a:pt x="242" y="330"/>
                  </a:lnTo>
                  <a:lnTo>
                    <a:pt x="246" y="302"/>
                  </a:lnTo>
                  <a:lnTo>
                    <a:pt x="244" y="275"/>
                  </a:lnTo>
                  <a:lnTo>
                    <a:pt x="241" y="254"/>
                  </a:lnTo>
                  <a:lnTo>
                    <a:pt x="236" y="235"/>
                  </a:lnTo>
                  <a:lnTo>
                    <a:pt x="230" y="219"/>
                  </a:lnTo>
                  <a:lnTo>
                    <a:pt x="224" y="207"/>
                  </a:lnTo>
                  <a:lnTo>
                    <a:pt x="217" y="197"/>
                  </a:lnTo>
                  <a:lnTo>
                    <a:pt x="213" y="191"/>
                  </a:lnTo>
                  <a:lnTo>
                    <a:pt x="250" y="190"/>
                  </a:lnTo>
                  <a:lnTo>
                    <a:pt x="263" y="207"/>
                  </a:lnTo>
                  <a:lnTo>
                    <a:pt x="274" y="227"/>
                  </a:lnTo>
                  <a:lnTo>
                    <a:pt x="283" y="246"/>
                  </a:lnTo>
                  <a:lnTo>
                    <a:pt x="289" y="266"/>
                  </a:lnTo>
                  <a:lnTo>
                    <a:pt x="293" y="284"/>
                  </a:lnTo>
                  <a:lnTo>
                    <a:pt x="297" y="298"/>
                  </a:lnTo>
                  <a:lnTo>
                    <a:pt x="299" y="308"/>
                  </a:lnTo>
                  <a:lnTo>
                    <a:pt x="299" y="311"/>
                  </a:lnTo>
                  <a:lnTo>
                    <a:pt x="298" y="283"/>
                  </a:lnTo>
                  <a:lnTo>
                    <a:pt x="292" y="258"/>
                  </a:lnTo>
                  <a:lnTo>
                    <a:pt x="286" y="235"/>
                  </a:lnTo>
                  <a:lnTo>
                    <a:pt x="277" y="216"/>
                  </a:lnTo>
                  <a:lnTo>
                    <a:pt x="269" y="200"/>
                  </a:lnTo>
                  <a:lnTo>
                    <a:pt x="264" y="190"/>
                  </a:lnTo>
                  <a:lnTo>
                    <a:pt x="306" y="190"/>
                  </a:lnTo>
                  <a:close/>
                  <a:moveTo>
                    <a:pt x="235" y="0"/>
                  </a:moveTo>
                  <a:lnTo>
                    <a:pt x="260" y="0"/>
                  </a:lnTo>
                  <a:lnTo>
                    <a:pt x="285" y="5"/>
                  </a:lnTo>
                  <a:lnTo>
                    <a:pt x="310" y="13"/>
                  </a:lnTo>
                  <a:lnTo>
                    <a:pt x="336" y="24"/>
                  </a:lnTo>
                  <a:lnTo>
                    <a:pt x="362" y="38"/>
                  </a:lnTo>
                  <a:lnTo>
                    <a:pt x="388" y="56"/>
                  </a:lnTo>
                  <a:lnTo>
                    <a:pt x="414" y="74"/>
                  </a:lnTo>
                  <a:lnTo>
                    <a:pt x="439" y="94"/>
                  </a:lnTo>
                  <a:lnTo>
                    <a:pt x="472" y="119"/>
                  </a:lnTo>
                  <a:lnTo>
                    <a:pt x="501" y="141"/>
                  </a:lnTo>
                  <a:lnTo>
                    <a:pt x="526" y="158"/>
                  </a:lnTo>
                  <a:lnTo>
                    <a:pt x="548" y="172"/>
                  </a:lnTo>
                  <a:lnTo>
                    <a:pt x="566" y="182"/>
                  </a:lnTo>
                  <a:lnTo>
                    <a:pt x="582" y="190"/>
                  </a:lnTo>
                  <a:lnTo>
                    <a:pt x="594" y="195"/>
                  </a:lnTo>
                  <a:lnTo>
                    <a:pt x="601" y="198"/>
                  </a:lnTo>
                  <a:lnTo>
                    <a:pt x="607" y="199"/>
                  </a:lnTo>
                  <a:lnTo>
                    <a:pt x="608" y="200"/>
                  </a:lnTo>
                  <a:lnTo>
                    <a:pt x="607" y="200"/>
                  </a:lnTo>
                  <a:lnTo>
                    <a:pt x="596" y="199"/>
                  </a:lnTo>
                  <a:lnTo>
                    <a:pt x="577" y="198"/>
                  </a:lnTo>
                  <a:lnTo>
                    <a:pt x="553" y="196"/>
                  </a:lnTo>
                  <a:lnTo>
                    <a:pt x="524" y="194"/>
                  </a:lnTo>
                  <a:lnTo>
                    <a:pt x="490" y="191"/>
                  </a:lnTo>
                  <a:lnTo>
                    <a:pt x="452" y="188"/>
                  </a:lnTo>
                  <a:lnTo>
                    <a:pt x="455" y="182"/>
                  </a:lnTo>
                  <a:lnTo>
                    <a:pt x="461" y="172"/>
                  </a:lnTo>
                  <a:lnTo>
                    <a:pt x="465" y="158"/>
                  </a:lnTo>
                  <a:lnTo>
                    <a:pt x="470" y="142"/>
                  </a:lnTo>
                  <a:lnTo>
                    <a:pt x="470" y="144"/>
                  </a:lnTo>
                  <a:lnTo>
                    <a:pt x="466" y="150"/>
                  </a:lnTo>
                  <a:lnTo>
                    <a:pt x="463" y="159"/>
                  </a:lnTo>
                  <a:lnTo>
                    <a:pt x="459" y="169"/>
                  </a:lnTo>
                  <a:lnTo>
                    <a:pt x="454" y="180"/>
                  </a:lnTo>
                  <a:lnTo>
                    <a:pt x="449" y="188"/>
                  </a:lnTo>
                  <a:lnTo>
                    <a:pt x="411" y="186"/>
                  </a:lnTo>
                  <a:lnTo>
                    <a:pt x="421" y="168"/>
                  </a:lnTo>
                  <a:lnTo>
                    <a:pt x="426" y="150"/>
                  </a:lnTo>
                  <a:lnTo>
                    <a:pt x="429" y="136"/>
                  </a:lnTo>
                  <a:lnTo>
                    <a:pt x="430" y="126"/>
                  </a:lnTo>
                  <a:lnTo>
                    <a:pt x="430" y="123"/>
                  </a:lnTo>
                  <a:lnTo>
                    <a:pt x="427" y="140"/>
                  </a:lnTo>
                  <a:lnTo>
                    <a:pt x="422" y="155"/>
                  </a:lnTo>
                  <a:lnTo>
                    <a:pt x="416" y="168"/>
                  </a:lnTo>
                  <a:lnTo>
                    <a:pt x="411" y="179"/>
                  </a:lnTo>
                  <a:lnTo>
                    <a:pt x="408" y="186"/>
                  </a:lnTo>
                  <a:lnTo>
                    <a:pt x="365" y="184"/>
                  </a:lnTo>
                  <a:lnTo>
                    <a:pt x="371" y="178"/>
                  </a:lnTo>
                  <a:lnTo>
                    <a:pt x="376" y="169"/>
                  </a:lnTo>
                  <a:lnTo>
                    <a:pt x="383" y="156"/>
                  </a:lnTo>
                  <a:lnTo>
                    <a:pt x="389" y="140"/>
                  </a:lnTo>
                  <a:lnTo>
                    <a:pt x="393" y="120"/>
                  </a:lnTo>
                  <a:lnTo>
                    <a:pt x="397" y="98"/>
                  </a:lnTo>
                  <a:lnTo>
                    <a:pt x="396" y="101"/>
                  </a:lnTo>
                  <a:lnTo>
                    <a:pt x="393" y="110"/>
                  </a:lnTo>
                  <a:lnTo>
                    <a:pt x="390" y="122"/>
                  </a:lnTo>
                  <a:lnTo>
                    <a:pt x="384" y="137"/>
                  </a:lnTo>
                  <a:lnTo>
                    <a:pt x="377" y="154"/>
                  </a:lnTo>
                  <a:lnTo>
                    <a:pt x="367" y="169"/>
                  </a:lnTo>
                  <a:lnTo>
                    <a:pt x="355" y="183"/>
                  </a:lnTo>
                  <a:lnTo>
                    <a:pt x="309" y="182"/>
                  </a:lnTo>
                  <a:lnTo>
                    <a:pt x="316" y="172"/>
                  </a:lnTo>
                  <a:lnTo>
                    <a:pt x="325" y="157"/>
                  </a:lnTo>
                  <a:lnTo>
                    <a:pt x="334" y="140"/>
                  </a:lnTo>
                  <a:lnTo>
                    <a:pt x="339" y="118"/>
                  </a:lnTo>
                  <a:lnTo>
                    <a:pt x="341" y="93"/>
                  </a:lnTo>
                  <a:lnTo>
                    <a:pt x="341" y="96"/>
                  </a:lnTo>
                  <a:lnTo>
                    <a:pt x="340" y="104"/>
                  </a:lnTo>
                  <a:lnTo>
                    <a:pt x="337" y="116"/>
                  </a:lnTo>
                  <a:lnTo>
                    <a:pt x="331" y="130"/>
                  </a:lnTo>
                  <a:lnTo>
                    <a:pt x="324" y="146"/>
                  </a:lnTo>
                  <a:lnTo>
                    <a:pt x="313" y="163"/>
                  </a:lnTo>
                  <a:lnTo>
                    <a:pt x="298" y="181"/>
                  </a:lnTo>
                  <a:lnTo>
                    <a:pt x="254" y="180"/>
                  </a:lnTo>
                  <a:lnTo>
                    <a:pt x="261" y="170"/>
                  </a:lnTo>
                  <a:lnTo>
                    <a:pt x="269" y="155"/>
                  </a:lnTo>
                  <a:lnTo>
                    <a:pt x="279" y="136"/>
                  </a:lnTo>
                  <a:lnTo>
                    <a:pt x="288" y="116"/>
                  </a:lnTo>
                  <a:lnTo>
                    <a:pt x="294" y="92"/>
                  </a:lnTo>
                  <a:lnTo>
                    <a:pt x="299" y="66"/>
                  </a:lnTo>
                  <a:lnTo>
                    <a:pt x="298" y="68"/>
                  </a:lnTo>
                  <a:lnTo>
                    <a:pt x="296" y="75"/>
                  </a:lnTo>
                  <a:lnTo>
                    <a:pt x="292" y="86"/>
                  </a:lnTo>
                  <a:lnTo>
                    <a:pt x="288" y="100"/>
                  </a:lnTo>
                  <a:lnTo>
                    <a:pt x="281" y="117"/>
                  </a:lnTo>
                  <a:lnTo>
                    <a:pt x="274" y="133"/>
                  </a:lnTo>
                  <a:lnTo>
                    <a:pt x="264" y="150"/>
                  </a:lnTo>
                  <a:lnTo>
                    <a:pt x="253" y="166"/>
                  </a:lnTo>
                  <a:lnTo>
                    <a:pt x="240" y="180"/>
                  </a:lnTo>
                  <a:lnTo>
                    <a:pt x="214" y="180"/>
                  </a:lnTo>
                  <a:lnTo>
                    <a:pt x="221" y="172"/>
                  </a:lnTo>
                  <a:lnTo>
                    <a:pt x="228" y="160"/>
                  </a:lnTo>
                  <a:lnTo>
                    <a:pt x="237" y="145"/>
                  </a:lnTo>
                  <a:lnTo>
                    <a:pt x="244" y="126"/>
                  </a:lnTo>
                  <a:lnTo>
                    <a:pt x="251" y="104"/>
                  </a:lnTo>
                  <a:lnTo>
                    <a:pt x="254" y="78"/>
                  </a:lnTo>
                  <a:lnTo>
                    <a:pt x="254" y="46"/>
                  </a:lnTo>
                  <a:lnTo>
                    <a:pt x="254" y="49"/>
                  </a:lnTo>
                  <a:lnTo>
                    <a:pt x="253" y="59"/>
                  </a:lnTo>
                  <a:lnTo>
                    <a:pt x="250" y="73"/>
                  </a:lnTo>
                  <a:lnTo>
                    <a:pt x="247" y="89"/>
                  </a:lnTo>
                  <a:lnTo>
                    <a:pt x="241" y="109"/>
                  </a:lnTo>
                  <a:lnTo>
                    <a:pt x="234" y="129"/>
                  </a:lnTo>
                  <a:lnTo>
                    <a:pt x="223" y="148"/>
                  </a:lnTo>
                  <a:lnTo>
                    <a:pt x="211" y="166"/>
                  </a:lnTo>
                  <a:lnTo>
                    <a:pt x="196" y="180"/>
                  </a:lnTo>
                  <a:lnTo>
                    <a:pt x="154" y="180"/>
                  </a:lnTo>
                  <a:lnTo>
                    <a:pt x="172" y="158"/>
                  </a:lnTo>
                  <a:lnTo>
                    <a:pt x="185" y="136"/>
                  </a:lnTo>
                  <a:lnTo>
                    <a:pt x="193" y="116"/>
                  </a:lnTo>
                  <a:lnTo>
                    <a:pt x="200" y="98"/>
                  </a:lnTo>
                  <a:lnTo>
                    <a:pt x="203" y="85"/>
                  </a:lnTo>
                  <a:lnTo>
                    <a:pt x="204" y="76"/>
                  </a:lnTo>
                  <a:lnTo>
                    <a:pt x="204" y="73"/>
                  </a:lnTo>
                  <a:lnTo>
                    <a:pt x="196" y="103"/>
                  </a:lnTo>
                  <a:lnTo>
                    <a:pt x="184" y="128"/>
                  </a:lnTo>
                  <a:lnTo>
                    <a:pt x="171" y="147"/>
                  </a:lnTo>
                  <a:lnTo>
                    <a:pt x="159" y="162"/>
                  </a:lnTo>
                  <a:lnTo>
                    <a:pt x="148" y="174"/>
                  </a:lnTo>
                  <a:lnTo>
                    <a:pt x="140" y="181"/>
                  </a:lnTo>
                  <a:lnTo>
                    <a:pt x="115" y="181"/>
                  </a:lnTo>
                  <a:lnTo>
                    <a:pt x="132" y="160"/>
                  </a:lnTo>
                  <a:lnTo>
                    <a:pt x="143" y="142"/>
                  </a:lnTo>
                  <a:lnTo>
                    <a:pt x="151" y="124"/>
                  </a:lnTo>
                  <a:lnTo>
                    <a:pt x="154" y="111"/>
                  </a:lnTo>
                  <a:lnTo>
                    <a:pt x="155" y="101"/>
                  </a:lnTo>
                  <a:lnTo>
                    <a:pt x="155" y="95"/>
                  </a:lnTo>
                  <a:lnTo>
                    <a:pt x="155" y="93"/>
                  </a:lnTo>
                  <a:lnTo>
                    <a:pt x="150" y="114"/>
                  </a:lnTo>
                  <a:lnTo>
                    <a:pt x="142" y="133"/>
                  </a:lnTo>
                  <a:lnTo>
                    <a:pt x="132" y="150"/>
                  </a:lnTo>
                  <a:lnTo>
                    <a:pt x="123" y="163"/>
                  </a:lnTo>
                  <a:lnTo>
                    <a:pt x="114" y="174"/>
                  </a:lnTo>
                  <a:lnTo>
                    <a:pt x="106" y="182"/>
                  </a:lnTo>
                  <a:lnTo>
                    <a:pt x="54" y="185"/>
                  </a:lnTo>
                  <a:lnTo>
                    <a:pt x="6" y="190"/>
                  </a:lnTo>
                  <a:lnTo>
                    <a:pt x="24" y="182"/>
                  </a:lnTo>
                  <a:lnTo>
                    <a:pt x="39" y="172"/>
                  </a:lnTo>
                  <a:lnTo>
                    <a:pt x="54" y="159"/>
                  </a:lnTo>
                  <a:lnTo>
                    <a:pt x="69" y="144"/>
                  </a:lnTo>
                  <a:lnTo>
                    <a:pt x="85" y="125"/>
                  </a:lnTo>
                  <a:lnTo>
                    <a:pt x="103" y="104"/>
                  </a:lnTo>
                  <a:lnTo>
                    <a:pt x="123" y="80"/>
                  </a:lnTo>
                  <a:lnTo>
                    <a:pt x="144" y="51"/>
                  </a:lnTo>
                  <a:lnTo>
                    <a:pt x="165" y="30"/>
                  </a:lnTo>
                  <a:lnTo>
                    <a:pt x="188" y="14"/>
                  </a:lnTo>
                  <a:lnTo>
                    <a:pt x="211" y="5"/>
                  </a:lnTo>
                  <a:lnTo>
                    <a:pt x="235" y="0"/>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400"/>
              <a:endParaRPr lang="zh-CN" altLang="en-US" sz="1865">
                <a:solidFill>
                  <a:schemeClr val="tx1">
                    <a:lumMod val="75000"/>
                    <a:lumOff val="25000"/>
                  </a:schemeClr>
                </a:solidFill>
                <a:cs typeface="+mn-ea"/>
                <a:sym typeface="+mn-lt"/>
              </a:endParaRPr>
            </a:p>
          </p:txBody>
        </p:sp>
        <p:sp>
          <p:nvSpPr>
            <p:cNvPr id="48" name="Freeform 45"/>
            <p:cNvSpPr>
              <a:spLocks noEditPoints="1"/>
            </p:cNvSpPr>
            <p:nvPr/>
          </p:nvSpPr>
          <p:spPr bwMode="auto">
            <a:xfrm>
              <a:off x="5149850" y="2082800"/>
              <a:ext cx="919163" cy="1255712"/>
            </a:xfrm>
            <a:custGeom>
              <a:avLst/>
              <a:gdLst>
                <a:gd name="T0" fmla="*/ 85 w 579"/>
                <a:gd name="T1" fmla="*/ 89 h 791"/>
                <a:gd name="T2" fmla="*/ 112 w 579"/>
                <a:gd name="T3" fmla="*/ 189 h 791"/>
                <a:gd name="T4" fmla="*/ 107 w 579"/>
                <a:gd name="T5" fmla="*/ 195 h 791"/>
                <a:gd name="T6" fmla="*/ 134 w 579"/>
                <a:gd name="T7" fmla="*/ 244 h 791"/>
                <a:gd name="T8" fmla="*/ 103 w 579"/>
                <a:gd name="T9" fmla="*/ 258 h 791"/>
                <a:gd name="T10" fmla="*/ 214 w 579"/>
                <a:gd name="T11" fmla="*/ 295 h 791"/>
                <a:gd name="T12" fmla="*/ 82 w 579"/>
                <a:gd name="T13" fmla="*/ 331 h 791"/>
                <a:gd name="T14" fmla="*/ 157 w 579"/>
                <a:gd name="T15" fmla="*/ 309 h 791"/>
                <a:gd name="T16" fmla="*/ 223 w 579"/>
                <a:gd name="T17" fmla="*/ 369 h 791"/>
                <a:gd name="T18" fmla="*/ 127 w 579"/>
                <a:gd name="T19" fmla="*/ 400 h 791"/>
                <a:gd name="T20" fmla="*/ 238 w 579"/>
                <a:gd name="T21" fmla="*/ 380 h 791"/>
                <a:gd name="T22" fmla="*/ 207 w 579"/>
                <a:gd name="T23" fmla="*/ 447 h 791"/>
                <a:gd name="T24" fmla="*/ 134 w 579"/>
                <a:gd name="T25" fmla="*/ 474 h 791"/>
                <a:gd name="T26" fmla="*/ 259 w 579"/>
                <a:gd name="T27" fmla="*/ 452 h 791"/>
                <a:gd name="T28" fmla="*/ 283 w 579"/>
                <a:gd name="T29" fmla="*/ 505 h 791"/>
                <a:gd name="T30" fmla="*/ 133 w 579"/>
                <a:gd name="T31" fmla="*/ 569 h 791"/>
                <a:gd name="T32" fmla="*/ 227 w 579"/>
                <a:gd name="T33" fmla="*/ 531 h 791"/>
                <a:gd name="T34" fmla="*/ 374 w 579"/>
                <a:gd name="T35" fmla="*/ 583 h 791"/>
                <a:gd name="T36" fmla="*/ 218 w 579"/>
                <a:gd name="T37" fmla="*/ 603 h 791"/>
                <a:gd name="T38" fmla="*/ 301 w 579"/>
                <a:gd name="T39" fmla="*/ 592 h 791"/>
                <a:gd name="T40" fmla="*/ 377 w 579"/>
                <a:gd name="T41" fmla="*/ 644 h 791"/>
                <a:gd name="T42" fmla="*/ 269 w 579"/>
                <a:gd name="T43" fmla="*/ 654 h 791"/>
                <a:gd name="T44" fmla="*/ 341 w 579"/>
                <a:gd name="T45" fmla="*/ 648 h 791"/>
                <a:gd name="T46" fmla="*/ 460 w 579"/>
                <a:gd name="T47" fmla="*/ 781 h 791"/>
                <a:gd name="T48" fmla="*/ 301 w 579"/>
                <a:gd name="T49" fmla="*/ 730 h 791"/>
                <a:gd name="T50" fmla="*/ 88 w 579"/>
                <a:gd name="T51" fmla="*/ 668 h 791"/>
                <a:gd name="T52" fmla="*/ 3 w 579"/>
                <a:gd name="T53" fmla="*/ 505 h 791"/>
                <a:gd name="T54" fmla="*/ 22 w 579"/>
                <a:gd name="T55" fmla="*/ 248 h 791"/>
                <a:gd name="T56" fmla="*/ 34 w 579"/>
                <a:gd name="T57" fmla="*/ 82 h 791"/>
                <a:gd name="T58" fmla="*/ 29 w 579"/>
                <a:gd name="T59" fmla="*/ 12 h 791"/>
                <a:gd name="T60" fmla="*/ 55 w 579"/>
                <a:gd name="T61" fmla="*/ 23 h 791"/>
                <a:gd name="T62" fmla="*/ 238 w 579"/>
                <a:gd name="T63" fmla="*/ 120 h 791"/>
                <a:gd name="T64" fmla="*/ 456 w 579"/>
                <a:gd name="T65" fmla="*/ 223 h 791"/>
                <a:gd name="T66" fmla="*/ 573 w 579"/>
                <a:gd name="T67" fmla="*/ 363 h 791"/>
                <a:gd name="T68" fmla="*/ 530 w 579"/>
                <a:gd name="T69" fmla="*/ 574 h 791"/>
                <a:gd name="T70" fmla="*/ 485 w 579"/>
                <a:gd name="T71" fmla="*/ 747 h 791"/>
                <a:gd name="T72" fmla="*/ 435 w 579"/>
                <a:gd name="T73" fmla="*/ 602 h 791"/>
                <a:gd name="T74" fmla="*/ 495 w 579"/>
                <a:gd name="T75" fmla="*/ 510 h 791"/>
                <a:gd name="T76" fmla="*/ 428 w 579"/>
                <a:gd name="T77" fmla="*/ 595 h 791"/>
                <a:gd name="T78" fmla="*/ 426 w 579"/>
                <a:gd name="T79" fmla="*/ 515 h 791"/>
                <a:gd name="T80" fmla="*/ 472 w 579"/>
                <a:gd name="T81" fmla="*/ 445 h 791"/>
                <a:gd name="T82" fmla="*/ 389 w 579"/>
                <a:gd name="T83" fmla="*/ 573 h 791"/>
                <a:gd name="T84" fmla="*/ 413 w 579"/>
                <a:gd name="T85" fmla="*/ 415 h 791"/>
                <a:gd name="T86" fmla="*/ 486 w 579"/>
                <a:gd name="T87" fmla="*/ 346 h 791"/>
                <a:gd name="T88" fmla="*/ 375 w 579"/>
                <a:gd name="T89" fmla="*/ 438 h 791"/>
                <a:gd name="T90" fmla="*/ 332 w 579"/>
                <a:gd name="T91" fmla="*/ 440 h 791"/>
                <a:gd name="T92" fmla="*/ 404 w 579"/>
                <a:gd name="T93" fmla="*/ 330 h 791"/>
                <a:gd name="T94" fmla="*/ 381 w 579"/>
                <a:gd name="T95" fmla="*/ 345 h 791"/>
                <a:gd name="T96" fmla="*/ 282 w 579"/>
                <a:gd name="T97" fmla="*/ 388 h 791"/>
                <a:gd name="T98" fmla="*/ 348 w 579"/>
                <a:gd name="T99" fmla="*/ 280 h 791"/>
                <a:gd name="T100" fmla="*/ 307 w 579"/>
                <a:gd name="T101" fmla="*/ 314 h 791"/>
                <a:gd name="T102" fmla="*/ 242 w 579"/>
                <a:gd name="T103" fmla="*/ 297 h 791"/>
                <a:gd name="T104" fmla="*/ 303 w 579"/>
                <a:gd name="T105" fmla="*/ 212 h 791"/>
                <a:gd name="T106" fmla="*/ 252 w 579"/>
                <a:gd name="T107" fmla="*/ 259 h 791"/>
                <a:gd name="T108" fmla="*/ 207 w 579"/>
                <a:gd name="T109" fmla="*/ 231 h 791"/>
                <a:gd name="T110" fmla="*/ 250 w 579"/>
                <a:gd name="T111" fmla="*/ 180 h 791"/>
                <a:gd name="T112" fmla="*/ 162 w 579"/>
                <a:gd name="T113" fmla="*/ 198 h 791"/>
                <a:gd name="T114" fmla="*/ 204 w 579"/>
                <a:gd name="T115" fmla="*/ 138 h 791"/>
                <a:gd name="T116" fmla="*/ 158 w 579"/>
                <a:gd name="T117" fmla="*/ 194 h 791"/>
                <a:gd name="T118" fmla="*/ 45 w 579"/>
                <a:gd name="T119" fmla="*/ 2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9" h="791">
                  <a:moveTo>
                    <a:pt x="28" y="2"/>
                  </a:moveTo>
                  <a:lnTo>
                    <a:pt x="34" y="12"/>
                  </a:lnTo>
                  <a:lnTo>
                    <a:pt x="43" y="25"/>
                  </a:lnTo>
                  <a:lnTo>
                    <a:pt x="55" y="43"/>
                  </a:lnTo>
                  <a:lnTo>
                    <a:pt x="69" y="64"/>
                  </a:lnTo>
                  <a:lnTo>
                    <a:pt x="85" y="89"/>
                  </a:lnTo>
                  <a:lnTo>
                    <a:pt x="104" y="118"/>
                  </a:lnTo>
                  <a:lnTo>
                    <a:pt x="125" y="149"/>
                  </a:lnTo>
                  <a:lnTo>
                    <a:pt x="146" y="185"/>
                  </a:lnTo>
                  <a:lnTo>
                    <a:pt x="140" y="185"/>
                  </a:lnTo>
                  <a:lnTo>
                    <a:pt x="128" y="186"/>
                  </a:lnTo>
                  <a:lnTo>
                    <a:pt x="112" y="189"/>
                  </a:lnTo>
                  <a:lnTo>
                    <a:pt x="92" y="195"/>
                  </a:lnTo>
                  <a:lnTo>
                    <a:pt x="71" y="204"/>
                  </a:lnTo>
                  <a:lnTo>
                    <a:pt x="73" y="202"/>
                  </a:lnTo>
                  <a:lnTo>
                    <a:pt x="82" y="200"/>
                  </a:lnTo>
                  <a:lnTo>
                    <a:pt x="93" y="197"/>
                  </a:lnTo>
                  <a:lnTo>
                    <a:pt x="107" y="195"/>
                  </a:lnTo>
                  <a:lnTo>
                    <a:pt x="121" y="192"/>
                  </a:lnTo>
                  <a:lnTo>
                    <a:pt x="137" y="190"/>
                  </a:lnTo>
                  <a:lnTo>
                    <a:pt x="150" y="189"/>
                  </a:lnTo>
                  <a:lnTo>
                    <a:pt x="178" y="236"/>
                  </a:lnTo>
                  <a:lnTo>
                    <a:pt x="155" y="239"/>
                  </a:lnTo>
                  <a:lnTo>
                    <a:pt x="134" y="244"/>
                  </a:lnTo>
                  <a:lnTo>
                    <a:pt x="117" y="250"/>
                  </a:lnTo>
                  <a:lnTo>
                    <a:pt x="102" y="256"/>
                  </a:lnTo>
                  <a:lnTo>
                    <a:pt x="91" y="261"/>
                  </a:lnTo>
                  <a:lnTo>
                    <a:pt x="84" y="266"/>
                  </a:lnTo>
                  <a:lnTo>
                    <a:pt x="81" y="267"/>
                  </a:lnTo>
                  <a:lnTo>
                    <a:pt x="103" y="258"/>
                  </a:lnTo>
                  <a:lnTo>
                    <a:pt x="124" y="251"/>
                  </a:lnTo>
                  <a:lnTo>
                    <a:pt x="143" y="247"/>
                  </a:lnTo>
                  <a:lnTo>
                    <a:pt x="161" y="244"/>
                  </a:lnTo>
                  <a:lnTo>
                    <a:pt x="174" y="243"/>
                  </a:lnTo>
                  <a:lnTo>
                    <a:pt x="181" y="242"/>
                  </a:lnTo>
                  <a:lnTo>
                    <a:pt x="214" y="295"/>
                  </a:lnTo>
                  <a:lnTo>
                    <a:pt x="202" y="295"/>
                  </a:lnTo>
                  <a:lnTo>
                    <a:pt x="186" y="295"/>
                  </a:lnTo>
                  <a:lnTo>
                    <a:pt x="164" y="298"/>
                  </a:lnTo>
                  <a:lnTo>
                    <a:pt x="140" y="305"/>
                  </a:lnTo>
                  <a:lnTo>
                    <a:pt x="112" y="314"/>
                  </a:lnTo>
                  <a:lnTo>
                    <a:pt x="82" y="331"/>
                  </a:lnTo>
                  <a:lnTo>
                    <a:pt x="85" y="330"/>
                  </a:lnTo>
                  <a:lnTo>
                    <a:pt x="93" y="326"/>
                  </a:lnTo>
                  <a:lnTo>
                    <a:pt x="104" y="323"/>
                  </a:lnTo>
                  <a:lnTo>
                    <a:pt x="120" y="318"/>
                  </a:lnTo>
                  <a:lnTo>
                    <a:pt x="138" y="313"/>
                  </a:lnTo>
                  <a:lnTo>
                    <a:pt x="157" y="309"/>
                  </a:lnTo>
                  <a:lnTo>
                    <a:pt x="178" y="306"/>
                  </a:lnTo>
                  <a:lnTo>
                    <a:pt x="200" y="306"/>
                  </a:lnTo>
                  <a:lnTo>
                    <a:pt x="220" y="307"/>
                  </a:lnTo>
                  <a:lnTo>
                    <a:pt x="257" y="370"/>
                  </a:lnTo>
                  <a:lnTo>
                    <a:pt x="242" y="369"/>
                  </a:lnTo>
                  <a:lnTo>
                    <a:pt x="223" y="369"/>
                  </a:lnTo>
                  <a:lnTo>
                    <a:pt x="199" y="371"/>
                  </a:lnTo>
                  <a:lnTo>
                    <a:pt x="172" y="378"/>
                  </a:lnTo>
                  <a:lnTo>
                    <a:pt x="145" y="388"/>
                  </a:lnTo>
                  <a:lnTo>
                    <a:pt x="118" y="405"/>
                  </a:lnTo>
                  <a:lnTo>
                    <a:pt x="120" y="404"/>
                  </a:lnTo>
                  <a:lnTo>
                    <a:pt x="127" y="400"/>
                  </a:lnTo>
                  <a:lnTo>
                    <a:pt x="138" y="396"/>
                  </a:lnTo>
                  <a:lnTo>
                    <a:pt x="152" y="391"/>
                  </a:lnTo>
                  <a:lnTo>
                    <a:pt x="169" y="386"/>
                  </a:lnTo>
                  <a:lnTo>
                    <a:pt x="190" y="382"/>
                  </a:lnTo>
                  <a:lnTo>
                    <a:pt x="213" y="380"/>
                  </a:lnTo>
                  <a:lnTo>
                    <a:pt x="238" y="380"/>
                  </a:lnTo>
                  <a:lnTo>
                    <a:pt x="265" y="383"/>
                  </a:lnTo>
                  <a:lnTo>
                    <a:pt x="296" y="438"/>
                  </a:lnTo>
                  <a:lnTo>
                    <a:pt x="281" y="438"/>
                  </a:lnTo>
                  <a:lnTo>
                    <a:pt x="261" y="440"/>
                  </a:lnTo>
                  <a:lnTo>
                    <a:pt x="236" y="442"/>
                  </a:lnTo>
                  <a:lnTo>
                    <a:pt x="207" y="447"/>
                  </a:lnTo>
                  <a:lnTo>
                    <a:pt x="176" y="455"/>
                  </a:lnTo>
                  <a:lnTo>
                    <a:pt x="144" y="467"/>
                  </a:lnTo>
                  <a:lnTo>
                    <a:pt x="113" y="483"/>
                  </a:lnTo>
                  <a:lnTo>
                    <a:pt x="115" y="482"/>
                  </a:lnTo>
                  <a:lnTo>
                    <a:pt x="122" y="479"/>
                  </a:lnTo>
                  <a:lnTo>
                    <a:pt x="134" y="474"/>
                  </a:lnTo>
                  <a:lnTo>
                    <a:pt x="150" y="470"/>
                  </a:lnTo>
                  <a:lnTo>
                    <a:pt x="168" y="465"/>
                  </a:lnTo>
                  <a:lnTo>
                    <a:pt x="189" y="460"/>
                  </a:lnTo>
                  <a:lnTo>
                    <a:pt x="212" y="456"/>
                  </a:lnTo>
                  <a:lnTo>
                    <a:pt x="236" y="453"/>
                  </a:lnTo>
                  <a:lnTo>
                    <a:pt x="259" y="452"/>
                  </a:lnTo>
                  <a:lnTo>
                    <a:pt x="282" y="453"/>
                  </a:lnTo>
                  <a:lnTo>
                    <a:pt x="305" y="456"/>
                  </a:lnTo>
                  <a:lnTo>
                    <a:pt x="332" y="506"/>
                  </a:lnTo>
                  <a:lnTo>
                    <a:pt x="321" y="504"/>
                  </a:lnTo>
                  <a:lnTo>
                    <a:pt x="304" y="504"/>
                  </a:lnTo>
                  <a:lnTo>
                    <a:pt x="283" y="505"/>
                  </a:lnTo>
                  <a:lnTo>
                    <a:pt x="258" y="508"/>
                  </a:lnTo>
                  <a:lnTo>
                    <a:pt x="230" y="516"/>
                  </a:lnTo>
                  <a:lnTo>
                    <a:pt x="199" y="528"/>
                  </a:lnTo>
                  <a:lnTo>
                    <a:pt x="166" y="545"/>
                  </a:lnTo>
                  <a:lnTo>
                    <a:pt x="131" y="570"/>
                  </a:lnTo>
                  <a:lnTo>
                    <a:pt x="133" y="569"/>
                  </a:lnTo>
                  <a:lnTo>
                    <a:pt x="141" y="565"/>
                  </a:lnTo>
                  <a:lnTo>
                    <a:pt x="152" y="559"/>
                  </a:lnTo>
                  <a:lnTo>
                    <a:pt x="167" y="553"/>
                  </a:lnTo>
                  <a:lnTo>
                    <a:pt x="184" y="545"/>
                  </a:lnTo>
                  <a:lnTo>
                    <a:pt x="204" y="537"/>
                  </a:lnTo>
                  <a:lnTo>
                    <a:pt x="227" y="531"/>
                  </a:lnTo>
                  <a:lnTo>
                    <a:pt x="250" y="525"/>
                  </a:lnTo>
                  <a:lnTo>
                    <a:pt x="274" y="522"/>
                  </a:lnTo>
                  <a:lnTo>
                    <a:pt x="298" y="520"/>
                  </a:lnTo>
                  <a:lnTo>
                    <a:pt x="321" y="522"/>
                  </a:lnTo>
                  <a:lnTo>
                    <a:pt x="344" y="528"/>
                  </a:lnTo>
                  <a:lnTo>
                    <a:pt x="374" y="583"/>
                  </a:lnTo>
                  <a:lnTo>
                    <a:pt x="339" y="581"/>
                  </a:lnTo>
                  <a:lnTo>
                    <a:pt x="308" y="582"/>
                  </a:lnTo>
                  <a:lnTo>
                    <a:pt x="280" y="585"/>
                  </a:lnTo>
                  <a:lnTo>
                    <a:pt x="255" y="591"/>
                  </a:lnTo>
                  <a:lnTo>
                    <a:pt x="234" y="596"/>
                  </a:lnTo>
                  <a:lnTo>
                    <a:pt x="218" y="603"/>
                  </a:lnTo>
                  <a:lnTo>
                    <a:pt x="206" y="608"/>
                  </a:lnTo>
                  <a:lnTo>
                    <a:pt x="199" y="612"/>
                  </a:lnTo>
                  <a:lnTo>
                    <a:pt x="196" y="614"/>
                  </a:lnTo>
                  <a:lnTo>
                    <a:pt x="233" y="602"/>
                  </a:lnTo>
                  <a:lnTo>
                    <a:pt x="269" y="594"/>
                  </a:lnTo>
                  <a:lnTo>
                    <a:pt x="301" y="592"/>
                  </a:lnTo>
                  <a:lnTo>
                    <a:pt x="329" y="592"/>
                  </a:lnTo>
                  <a:lnTo>
                    <a:pt x="352" y="594"/>
                  </a:lnTo>
                  <a:lnTo>
                    <a:pt x="369" y="597"/>
                  </a:lnTo>
                  <a:lnTo>
                    <a:pt x="382" y="599"/>
                  </a:lnTo>
                  <a:lnTo>
                    <a:pt x="407" y="649"/>
                  </a:lnTo>
                  <a:lnTo>
                    <a:pt x="377" y="644"/>
                  </a:lnTo>
                  <a:lnTo>
                    <a:pt x="351" y="641"/>
                  </a:lnTo>
                  <a:lnTo>
                    <a:pt x="328" y="641"/>
                  </a:lnTo>
                  <a:lnTo>
                    <a:pt x="308" y="642"/>
                  </a:lnTo>
                  <a:lnTo>
                    <a:pt x="292" y="645"/>
                  </a:lnTo>
                  <a:lnTo>
                    <a:pt x="279" y="649"/>
                  </a:lnTo>
                  <a:lnTo>
                    <a:pt x="269" y="654"/>
                  </a:lnTo>
                  <a:lnTo>
                    <a:pt x="262" y="657"/>
                  </a:lnTo>
                  <a:lnTo>
                    <a:pt x="257" y="660"/>
                  </a:lnTo>
                  <a:lnTo>
                    <a:pt x="256" y="661"/>
                  </a:lnTo>
                  <a:lnTo>
                    <a:pt x="286" y="653"/>
                  </a:lnTo>
                  <a:lnTo>
                    <a:pt x="314" y="648"/>
                  </a:lnTo>
                  <a:lnTo>
                    <a:pt x="341" y="648"/>
                  </a:lnTo>
                  <a:lnTo>
                    <a:pt x="365" y="651"/>
                  </a:lnTo>
                  <a:lnTo>
                    <a:pt x="385" y="654"/>
                  </a:lnTo>
                  <a:lnTo>
                    <a:pt x="401" y="657"/>
                  </a:lnTo>
                  <a:lnTo>
                    <a:pt x="413" y="660"/>
                  </a:lnTo>
                  <a:lnTo>
                    <a:pt x="474" y="791"/>
                  </a:lnTo>
                  <a:lnTo>
                    <a:pt x="460" y="781"/>
                  </a:lnTo>
                  <a:lnTo>
                    <a:pt x="443" y="772"/>
                  </a:lnTo>
                  <a:lnTo>
                    <a:pt x="424" y="763"/>
                  </a:lnTo>
                  <a:lnTo>
                    <a:pt x="400" y="754"/>
                  </a:lnTo>
                  <a:lnTo>
                    <a:pt x="372" y="745"/>
                  </a:lnTo>
                  <a:lnTo>
                    <a:pt x="339" y="736"/>
                  </a:lnTo>
                  <a:lnTo>
                    <a:pt x="301" y="730"/>
                  </a:lnTo>
                  <a:lnTo>
                    <a:pt x="257" y="722"/>
                  </a:lnTo>
                  <a:lnTo>
                    <a:pt x="208" y="717"/>
                  </a:lnTo>
                  <a:lnTo>
                    <a:pt x="172" y="710"/>
                  </a:lnTo>
                  <a:lnTo>
                    <a:pt x="141" y="699"/>
                  </a:lnTo>
                  <a:lnTo>
                    <a:pt x="113" y="685"/>
                  </a:lnTo>
                  <a:lnTo>
                    <a:pt x="88" y="668"/>
                  </a:lnTo>
                  <a:lnTo>
                    <a:pt x="65" y="646"/>
                  </a:lnTo>
                  <a:lnTo>
                    <a:pt x="46" y="622"/>
                  </a:lnTo>
                  <a:lnTo>
                    <a:pt x="31" y="596"/>
                  </a:lnTo>
                  <a:lnTo>
                    <a:pt x="18" y="568"/>
                  </a:lnTo>
                  <a:lnTo>
                    <a:pt x="8" y="537"/>
                  </a:lnTo>
                  <a:lnTo>
                    <a:pt x="3" y="505"/>
                  </a:lnTo>
                  <a:lnTo>
                    <a:pt x="0" y="471"/>
                  </a:lnTo>
                  <a:lnTo>
                    <a:pt x="0" y="436"/>
                  </a:lnTo>
                  <a:lnTo>
                    <a:pt x="3" y="400"/>
                  </a:lnTo>
                  <a:lnTo>
                    <a:pt x="10" y="344"/>
                  </a:lnTo>
                  <a:lnTo>
                    <a:pt x="17" y="293"/>
                  </a:lnTo>
                  <a:lnTo>
                    <a:pt x="22" y="248"/>
                  </a:lnTo>
                  <a:lnTo>
                    <a:pt x="27" y="210"/>
                  </a:lnTo>
                  <a:lnTo>
                    <a:pt x="30" y="175"/>
                  </a:lnTo>
                  <a:lnTo>
                    <a:pt x="32" y="147"/>
                  </a:lnTo>
                  <a:lnTo>
                    <a:pt x="33" y="121"/>
                  </a:lnTo>
                  <a:lnTo>
                    <a:pt x="34" y="100"/>
                  </a:lnTo>
                  <a:lnTo>
                    <a:pt x="34" y="82"/>
                  </a:lnTo>
                  <a:lnTo>
                    <a:pt x="34" y="67"/>
                  </a:lnTo>
                  <a:lnTo>
                    <a:pt x="34" y="52"/>
                  </a:lnTo>
                  <a:lnTo>
                    <a:pt x="33" y="41"/>
                  </a:lnTo>
                  <a:lnTo>
                    <a:pt x="32" y="31"/>
                  </a:lnTo>
                  <a:lnTo>
                    <a:pt x="30" y="21"/>
                  </a:lnTo>
                  <a:lnTo>
                    <a:pt x="29" y="12"/>
                  </a:lnTo>
                  <a:lnTo>
                    <a:pt x="28" y="2"/>
                  </a:lnTo>
                  <a:close/>
                  <a:moveTo>
                    <a:pt x="28" y="0"/>
                  </a:moveTo>
                  <a:lnTo>
                    <a:pt x="29" y="2"/>
                  </a:lnTo>
                  <a:lnTo>
                    <a:pt x="34" y="7"/>
                  </a:lnTo>
                  <a:lnTo>
                    <a:pt x="42" y="13"/>
                  </a:lnTo>
                  <a:lnTo>
                    <a:pt x="55" y="23"/>
                  </a:lnTo>
                  <a:lnTo>
                    <a:pt x="71" y="34"/>
                  </a:lnTo>
                  <a:lnTo>
                    <a:pt x="93" y="48"/>
                  </a:lnTo>
                  <a:lnTo>
                    <a:pt x="120" y="63"/>
                  </a:lnTo>
                  <a:lnTo>
                    <a:pt x="153" y="81"/>
                  </a:lnTo>
                  <a:lnTo>
                    <a:pt x="192" y="99"/>
                  </a:lnTo>
                  <a:lnTo>
                    <a:pt x="238" y="120"/>
                  </a:lnTo>
                  <a:lnTo>
                    <a:pt x="291" y="140"/>
                  </a:lnTo>
                  <a:lnTo>
                    <a:pt x="327" y="155"/>
                  </a:lnTo>
                  <a:lnTo>
                    <a:pt x="361" y="170"/>
                  </a:lnTo>
                  <a:lnTo>
                    <a:pt x="394" y="186"/>
                  </a:lnTo>
                  <a:lnTo>
                    <a:pt x="427" y="205"/>
                  </a:lnTo>
                  <a:lnTo>
                    <a:pt x="456" y="223"/>
                  </a:lnTo>
                  <a:lnTo>
                    <a:pt x="484" y="243"/>
                  </a:lnTo>
                  <a:lnTo>
                    <a:pt x="509" y="264"/>
                  </a:lnTo>
                  <a:lnTo>
                    <a:pt x="530" y="286"/>
                  </a:lnTo>
                  <a:lnTo>
                    <a:pt x="549" y="311"/>
                  </a:lnTo>
                  <a:lnTo>
                    <a:pt x="563" y="336"/>
                  </a:lnTo>
                  <a:lnTo>
                    <a:pt x="573" y="363"/>
                  </a:lnTo>
                  <a:lnTo>
                    <a:pt x="578" y="393"/>
                  </a:lnTo>
                  <a:lnTo>
                    <a:pt x="579" y="423"/>
                  </a:lnTo>
                  <a:lnTo>
                    <a:pt x="574" y="456"/>
                  </a:lnTo>
                  <a:lnTo>
                    <a:pt x="563" y="491"/>
                  </a:lnTo>
                  <a:lnTo>
                    <a:pt x="546" y="535"/>
                  </a:lnTo>
                  <a:lnTo>
                    <a:pt x="530" y="574"/>
                  </a:lnTo>
                  <a:lnTo>
                    <a:pt x="516" y="610"/>
                  </a:lnTo>
                  <a:lnTo>
                    <a:pt x="505" y="642"/>
                  </a:lnTo>
                  <a:lnTo>
                    <a:pt x="495" y="670"/>
                  </a:lnTo>
                  <a:lnTo>
                    <a:pt x="489" y="697"/>
                  </a:lnTo>
                  <a:lnTo>
                    <a:pt x="485" y="722"/>
                  </a:lnTo>
                  <a:lnTo>
                    <a:pt x="485" y="747"/>
                  </a:lnTo>
                  <a:lnTo>
                    <a:pt x="487" y="772"/>
                  </a:lnTo>
                  <a:lnTo>
                    <a:pt x="468" y="729"/>
                  </a:lnTo>
                  <a:lnTo>
                    <a:pt x="447" y="683"/>
                  </a:lnTo>
                  <a:lnTo>
                    <a:pt x="423" y="636"/>
                  </a:lnTo>
                  <a:lnTo>
                    <a:pt x="427" y="621"/>
                  </a:lnTo>
                  <a:lnTo>
                    <a:pt x="435" y="602"/>
                  </a:lnTo>
                  <a:lnTo>
                    <a:pt x="444" y="579"/>
                  </a:lnTo>
                  <a:lnTo>
                    <a:pt x="460" y="555"/>
                  </a:lnTo>
                  <a:lnTo>
                    <a:pt x="478" y="531"/>
                  </a:lnTo>
                  <a:lnTo>
                    <a:pt x="502" y="507"/>
                  </a:lnTo>
                  <a:lnTo>
                    <a:pt x="500" y="508"/>
                  </a:lnTo>
                  <a:lnTo>
                    <a:pt x="495" y="510"/>
                  </a:lnTo>
                  <a:lnTo>
                    <a:pt x="487" y="516"/>
                  </a:lnTo>
                  <a:lnTo>
                    <a:pt x="477" y="523"/>
                  </a:lnTo>
                  <a:lnTo>
                    <a:pt x="465" y="535"/>
                  </a:lnTo>
                  <a:lnTo>
                    <a:pt x="453" y="550"/>
                  </a:lnTo>
                  <a:lnTo>
                    <a:pt x="440" y="570"/>
                  </a:lnTo>
                  <a:lnTo>
                    <a:pt x="428" y="595"/>
                  </a:lnTo>
                  <a:lnTo>
                    <a:pt x="417" y="626"/>
                  </a:lnTo>
                  <a:lnTo>
                    <a:pt x="400" y="592"/>
                  </a:lnTo>
                  <a:lnTo>
                    <a:pt x="402" y="580"/>
                  </a:lnTo>
                  <a:lnTo>
                    <a:pt x="406" y="562"/>
                  </a:lnTo>
                  <a:lnTo>
                    <a:pt x="415" y="540"/>
                  </a:lnTo>
                  <a:lnTo>
                    <a:pt x="426" y="515"/>
                  </a:lnTo>
                  <a:lnTo>
                    <a:pt x="442" y="487"/>
                  </a:lnTo>
                  <a:lnTo>
                    <a:pt x="464" y="458"/>
                  </a:lnTo>
                  <a:lnTo>
                    <a:pt x="491" y="430"/>
                  </a:lnTo>
                  <a:lnTo>
                    <a:pt x="489" y="431"/>
                  </a:lnTo>
                  <a:lnTo>
                    <a:pt x="482" y="436"/>
                  </a:lnTo>
                  <a:lnTo>
                    <a:pt x="472" y="445"/>
                  </a:lnTo>
                  <a:lnTo>
                    <a:pt x="460" y="457"/>
                  </a:lnTo>
                  <a:lnTo>
                    <a:pt x="445" y="472"/>
                  </a:lnTo>
                  <a:lnTo>
                    <a:pt x="430" y="492"/>
                  </a:lnTo>
                  <a:lnTo>
                    <a:pt x="416" y="515"/>
                  </a:lnTo>
                  <a:lnTo>
                    <a:pt x="402" y="542"/>
                  </a:lnTo>
                  <a:lnTo>
                    <a:pt x="389" y="573"/>
                  </a:lnTo>
                  <a:lnTo>
                    <a:pt x="360" y="520"/>
                  </a:lnTo>
                  <a:lnTo>
                    <a:pt x="364" y="497"/>
                  </a:lnTo>
                  <a:lnTo>
                    <a:pt x="373" y="474"/>
                  </a:lnTo>
                  <a:lnTo>
                    <a:pt x="385" y="454"/>
                  </a:lnTo>
                  <a:lnTo>
                    <a:pt x="398" y="433"/>
                  </a:lnTo>
                  <a:lnTo>
                    <a:pt x="413" y="415"/>
                  </a:lnTo>
                  <a:lnTo>
                    <a:pt x="428" y="397"/>
                  </a:lnTo>
                  <a:lnTo>
                    <a:pt x="443" y="382"/>
                  </a:lnTo>
                  <a:lnTo>
                    <a:pt x="457" y="370"/>
                  </a:lnTo>
                  <a:lnTo>
                    <a:pt x="469" y="359"/>
                  </a:lnTo>
                  <a:lnTo>
                    <a:pt x="479" y="351"/>
                  </a:lnTo>
                  <a:lnTo>
                    <a:pt x="486" y="346"/>
                  </a:lnTo>
                  <a:lnTo>
                    <a:pt x="489" y="345"/>
                  </a:lnTo>
                  <a:lnTo>
                    <a:pt x="456" y="362"/>
                  </a:lnTo>
                  <a:lnTo>
                    <a:pt x="430" y="381"/>
                  </a:lnTo>
                  <a:lnTo>
                    <a:pt x="407" y="400"/>
                  </a:lnTo>
                  <a:lnTo>
                    <a:pt x="390" y="419"/>
                  </a:lnTo>
                  <a:lnTo>
                    <a:pt x="375" y="438"/>
                  </a:lnTo>
                  <a:lnTo>
                    <a:pt x="364" y="456"/>
                  </a:lnTo>
                  <a:lnTo>
                    <a:pt x="355" y="472"/>
                  </a:lnTo>
                  <a:lnTo>
                    <a:pt x="350" y="485"/>
                  </a:lnTo>
                  <a:lnTo>
                    <a:pt x="345" y="496"/>
                  </a:lnTo>
                  <a:lnTo>
                    <a:pt x="326" y="462"/>
                  </a:lnTo>
                  <a:lnTo>
                    <a:pt x="332" y="440"/>
                  </a:lnTo>
                  <a:lnTo>
                    <a:pt x="342" y="419"/>
                  </a:lnTo>
                  <a:lnTo>
                    <a:pt x="353" y="397"/>
                  </a:lnTo>
                  <a:lnTo>
                    <a:pt x="366" y="378"/>
                  </a:lnTo>
                  <a:lnTo>
                    <a:pt x="379" y="360"/>
                  </a:lnTo>
                  <a:lnTo>
                    <a:pt x="392" y="344"/>
                  </a:lnTo>
                  <a:lnTo>
                    <a:pt x="404" y="330"/>
                  </a:lnTo>
                  <a:lnTo>
                    <a:pt x="415" y="318"/>
                  </a:lnTo>
                  <a:lnTo>
                    <a:pt x="424" y="309"/>
                  </a:lnTo>
                  <a:lnTo>
                    <a:pt x="429" y="304"/>
                  </a:lnTo>
                  <a:lnTo>
                    <a:pt x="431" y="301"/>
                  </a:lnTo>
                  <a:lnTo>
                    <a:pt x="405" y="322"/>
                  </a:lnTo>
                  <a:lnTo>
                    <a:pt x="381" y="345"/>
                  </a:lnTo>
                  <a:lnTo>
                    <a:pt x="362" y="368"/>
                  </a:lnTo>
                  <a:lnTo>
                    <a:pt x="345" y="391"/>
                  </a:lnTo>
                  <a:lnTo>
                    <a:pt x="332" y="411"/>
                  </a:lnTo>
                  <a:lnTo>
                    <a:pt x="323" y="430"/>
                  </a:lnTo>
                  <a:lnTo>
                    <a:pt x="316" y="444"/>
                  </a:lnTo>
                  <a:lnTo>
                    <a:pt x="282" y="388"/>
                  </a:lnTo>
                  <a:lnTo>
                    <a:pt x="291" y="363"/>
                  </a:lnTo>
                  <a:lnTo>
                    <a:pt x="301" y="341"/>
                  </a:lnTo>
                  <a:lnTo>
                    <a:pt x="313" y="321"/>
                  </a:lnTo>
                  <a:lnTo>
                    <a:pt x="325" y="305"/>
                  </a:lnTo>
                  <a:lnTo>
                    <a:pt x="337" y="291"/>
                  </a:lnTo>
                  <a:lnTo>
                    <a:pt x="348" y="280"/>
                  </a:lnTo>
                  <a:lnTo>
                    <a:pt x="356" y="272"/>
                  </a:lnTo>
                  <a:lnTo>
                    <a:pt x="362" y="268"/>
                  </a:lnTo>
                  <a:lnTo>
                    <a:pt x="364" y="267"/>
                  </a:lnTo>
                  <a:lnTo>
                    <a:pt x="341" y="281"/>
                  </a:lnTo>
                  <a:lnTo>
                    <a:pt x="323" y="297"/>
                  </a:lnTo>
                  <a:lnTo>
                    <a:pt x="307" y="314"/>
                  </a:lnTo>
                  <a:lnTo>
                    <a:pt x="294" y="332"/>
                  </a:lnTo>
                  <a:lnTo>
                    <a:pt x="286" y="348"/>
                  </a:lnTo>
                  <a:lnTo>
                    <a:pt x="278" y="363"/>
                  </a:lnTo>
                  <a:lnTo>
                    <a:pt x="274" y="374"/>
                  </a:lnTo>
                  <a:lnTo>
                    <a:pt x="236" y="314"/>
                  </a:lnTo>
                  <a:lnTo>
                    <a:pt x="242" y="297"/>
                  </a:lnTo>
                  <a:lnTo>
                    <a:pt x="251" y="280"/>
                  </a:lnTo>
                  <a:lnTo>
                    <a:pt x="261" y="263"/>
                  </a:lnTo>
                  <a:lnTo>
                    <a:pt x="271" y="248"/>
                  </a:lnTo>
                  <a:lnTo>
                    <a:pt x="282" y="234"/>
                  </a:lnTo>
                  <a:lnTo>
                    <a:pt x="293" y="222"/>
                  </a:lnTo>
                  <a:lnTo>
                    <a:pt x="303" y="212"/>
                  </a:lnTo>
                  <a:lnTo>
                    <a:pt x="310" y="206"/>
                  </a:lnTo>
                  <a:lnTo>
                    <a:pt x="315" y="200"/>
                  </a:lnTo>
                  <a:lnTo>
                    <a:pt x="317" y="199"/>
                  </a:lnTo>
                  <a:lnTo>
                    <a:pt x="290" y="219"/>
                  </a:lnTo>
                  <a:lnTo>
                    <a:pt x="268" y="239"/>
                  </a:lnTo>
                  <a:lnTo>
                    <a:pt x="252" y="259"/>
                  </a:lnTo>
                  <a:lnTo>
                    <a:pt x="241" y="277"/>
                  </a:lnTo>
                  <a:lnTo>
                    <a:pt x="232" y="292"/>
                  </a:lnTo>
                  <a:lnTo>
                    <a:pt x="228" y="303"/>
                  </a:lnTo>
                  <a:lnTo>
                    <a:pt x="194" y="250"/>
                  </a:lnTo>
                  <a:lnTo>
                    <a:pt x="200" y="242"/>
                  </a:lnTo>
                  <a:lnTo>
                    <a:pt x="207" y="231"/>
                  </a:lnTo>
                  <a:lnTo>
                    <a:pt x="217" y="217"/>
                  </a:lnTo>
                  <a:lnTo>
                    <a:pt x="229" y="202"/>
                  </a:lnTo>
                  <a:lnTo>
                    <a:pt x="243" y="187"/>
                  </a:lnTo>
                  <a:lnTo>
                    <a:pt x="258" y="173"/>
                  </a:lnTo>
                  <a:lnTo>
                    <a:pt x="256" y="174"/>
                  </a:lnTo>
                  <a:lnTo>
                    <a:pt x="250" y="180"/>
                  </a:lnTo>
                  <a:lnTo>
                    <a:pt x="241" y="186"/>
                  </a:lnTo>
                  <a:lnTo>
                    <a:pt x="229" y="197"/>
                  </a:lnTo>
                  <a:lnTo>
                    <a:pt x="217" y="210"/>
                  </a:lnTo>
                  <a:lnTo>
                    <a:pt x="204" y="226"/>
                  </a:lnTo>
                  <a:lnTo>
                    <a:pt x="192" y="245"/>
                  </a:lnTo>
                  <a:lnTo>
                    <a:pt x="162" y="198"/>
                  </a:lnTo>
                  <a:lnTo>
                    <a:pt x="167" y="187"/>
                  </a:lnTo>
                  <a:lnTo>
                    <a:pt x="175" y="175"/>
                  </a:lnTo>
                  <a:lnTo>
                    <a:pt x="183" y="163"/>
                  </a:lnTo>
                  <a:lnTo>
                    <a:pt x="192" y="152"/>
                  </a:lnTo>
                  <a:lnTo>
                    <a:pt x="199" y="144"/>
                  </a:lnTo>
                  <a:lnTo>
                    <a:pt x="204" y="138"/>
                  </a:lnTo>
                  <a:lnTo>
                    <a:pt x="205" y="136"/>
                  </a:lnTo>
                  <a:lnTo>
                    <a:pt x="191" y="150"/>
                  </a:lnTo>
                  <a:lnTo>
                    <a:pt x="179" y="164"/>
                  </a:lnTo>
                  <a:lnTo>
                    <a:pt x="169" y="176"/>
                  </a:lnTo>
                  <a:lnTo>
                    <a:pt x="163" y="186"/>
                  </a:lnTo>
                  <a:lnTo>
                    <a:pt x="158" y="194"/>
                  </a:lnTo>
                  <a:lnTo>
                    <a:pt x="134" y="158"/>
                  </a:lnTo>
                  <a:lnTo>
                    <a:pt x="113" y="125"/>
                  </a:lnTo>
                  <a:lnTo>
                    <a:pt x="92" y="95"/>
                  </a:lnTo>
                  <a:lnTo>
                    <a:pt x="73" y="69"/>
                  </a:lnTo>
                  <a:lnTo>
                    <a:pt x="58" y="46"/>
                  </a:lnTo>
                  <a:lnTo>
                    <a:pt x="45" y="26"/>
                  </a:lnTo>
                  <a:lnTo>
                    <a:pt x="34" y="12"/>
                  </a:lnTo>
                  <a:lnTo>
                    <a:pt x="28" y="2"/>
                  </a:lnTo>
                  <a:lnTo>
                    <a:pt x="28" y="0"/>
                  </a:ln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400"/>
              <a:endParaRPr lang="zh-CN" altLang="en-US" sz="1865">
                <a:solidFill>
                  <a:schemeClr val="tx1">
                    <a:lumMod val="75000"/>
                    <a:lumOff val="25000"/>
                  </a:schemeClr>
                </a:solidFill>
                <a:cs typeface="+mn-ea"/>
                <a:sym typeface="+mn-lt"/>
              </a:endParaRPr>
            </a:p>
          </p:txBody>
        </p:sp>
      </p:grpSp>
      <p:sp>
        <p:nvSpPr>
          <p:cNvPr id="49" name="Freeform 46"/>
          <p:cNvSpPr/>
          <p:nvPr/>
        </p:nvSpPr>
        <p:spPr bwMode="auto">
          <a:xfrm>
            <a:off x="4971627" y="3306747"/>
            <a:ext cx="2305944" cy="2990802"/>
          </a:xfrm>
          <a:custGeom>
            <a:avLst/>
            <a:gdLst>
              <a:gd name="T0" fmla="*/ 480 w 1532"/>
              <a:gd name="T1" fmla="*/ 71 h 1987"/>
              <a:gd name="T2" fmla="*/ 541 w 1532"/>
              <a:gd name="T3" fmla="*/ 73 h 1987"/>
              <a:gd name="T4" fmla="*/ 504 w 1532"/>
              <a:gd name="T5" fmla="*/ 119 h 1987"/>
              <a:gd name="T6" fmla="*/ 523 w 1532"/>
              <a:gd name="T7" fmla="*/ 313 h 1987"/>
              <a:gd name="T8" fmla="*/ 668 w 1532"/>
              <a:gd name="T9" fmla="*/ 543 h 1987"/>
              <a:gd name="T10" fmla="*/ 741 w 1532"/>
              <a:gd name="T11" fmla="*/ 554 h 1987"/>
              <a:gd name="T12" fmla="*/ 701 w 1532"/>
              <a:gd name="T13" fmla="*/ 358 h 1987"/>
              <a:gd name="T14" fmla="*/ 689 w 1532"/>
              <a:gd name="T15" fmla="*/ 323 h 1987"/>
              <a:gd name="T16" fmla="*/ 769 w 1532"/>
              <a:gd name="T17" fmla="*/ 375 h 1987"/>
              <a:gd name="T18" fmla="*/ 857 w 1532"/>
              <a:gd name="T19" fmla="*/ 321 h 1987"/>
              <a:gd name="T20" fmla="*/ 883 w 1532"/>
              <a:gd name="T21" fmla="*/ 165 h 1987"/>
              <a:gd name="T22" fmla="*/ 885 w 1532"/>
              <a:gd name="T23" fmla="*/ 247 h 1987"/>
              <a:gd name="T24" fmla="*/ 1005 w 1532"/>
              <a:gd name="T25" fmla="*/ 276 h 1987"/>
              <a:gd name="T26" fmla="*/ 1096 w 1532"/>
              <a:gd name="T27" fmla="*/ 188 h 1987"/>
              <a:gd name="T28" fmla="*/ 1178 w 1532"/>
              <a:gd name="T29" fmla="*/ 259 h 1987"/>
              <a:gd name="T30" fmla="*/ 1058 w 1532"/>
              <a:gd name="T31" fmla="*/ 287 h 1987"/>
              <a:gd name="T32" fmla="*/ 876 w 1532"/>
              <a:gd name="T33" fmla="*/ 378 h 1987"/>
              <a:gd name="T34" fmla="*/ 757 w 1532"/>
              <a:gd name="T35" fmla="*/ 827 h 1987"/>
              <a:gd name="T36" fmla="*/ 776 w 1532"/>
              <a:gd name="T37" fmla="*/ 1130 h 1987"/>
              <a:gd name="T38" fmla="*/ 882 w 1532"/>
              <a:gd name="T39" fmla="*/ 1217 h 1987"/>
              <a:gd name="T40" fmla="*/ 1030 w 1532"/>
              <a:gd name="T41" fmla="*/ 1016 h 1987"/>
              <a:gd name="T42" fmla="*/ 1077 w 1532"/>
              <a:gd name="T43" fmla="*/ 867 h 1987"/>
              <a:gd name="T44" fmla="*/ 1060 w 1532"/>
              <a:gd name="T45" fmla="*/ 729 h 1987"/>
              <a:gd name="T46" fmla="*/ 1089 w 1532"/>
              <a:gd name="T47" fmla="*/ 781 h 1987"/>
              <a:gd name="T48" fmla="*/ 1172 w 1532"/>
              <a:gd name="T49" fmla="*/ 788 h 1987"/>
              <a:gd name="T50" fmla="*/ 1096 w 1532"/>
              <a:gd name="T51" fmla="*/ 825 h 1987"/>
              <a:gd name="T52" fmla="*/ 1118 w 1532"/>
              <a:gd name="T53" fmla="*/ 927 h 1987"/>
              <a:gd name="T54" fmla="*/ 1297 w 1532"/>
              <a:gd name="T55" fmla="*/ 787 h 1987"/>
              <a:gd name="T56" fmla="*/ 1327 w 1532"/>
              <a:gd name="T57" fmla="*/ 696 h 1987"/>
              <a:gd name="T58" fmla="*/ 1324 w 1532"/>
              <a:gd name="T59" fmla="*/ 806 h 1987"/>
              <a:gd name="T60" fmla="*/ 1424 w 1532"/>
              <a:gd name="T61" fmla="*/ 760 h 1987"/>
              <a:gd name="T62" fmla="*/ 1464 w 1532"/>
              <a:gd name="T63" fmla="*/ 775 h 1987"/>
              <a:gd name="T64" fmla="*/ 1460 w 1532"/>
              <a:gd name="T65" fmla="*/ 797 h 1987"/>
              <a:gd name="T66" fmla="*/ 1292 w 1532"/>
              <a:gd name="T67" fmla="*/ 859 h 1987"/>
              <a:gd name="T68" fmla="*/ 1149 w 1532"/>
              <a:gd name="T69" fmla="*/ 972 h 1987"/>
              <a:gd name="T70" fmla="*/ 1003 w 1532"/>
              <a:gd name="T71" fmla="*/ 1154 h 1987"/>
              <a:gd name="T72" fmla="*/ 862 w 1532"/>
              <a:gd name="T73" fmla="*/ 1381 h 1987"/>
              <a:gd name="T74" fmla="*/ 882 w 1532"/>
              <a:gd name="T75" fmla="*/ 1668 h 1987"/>
              <a:gd name="T76" fmla="*/ 891 w 1532"/>
              <a:gd name="T77" fmla="*/ 1972 h 1987"/>
              <a:gd name="T78" fmla="*/ 652 w 1532"/>
              <a:gd name="T79" fmla="*/ 1867 h 1987"/>
              <a:gd name="T80" fmla="*/ 650 w 1532"/>
              <a:gd name="T81" fmla="*/ 1416 h 1987"/>
              <a:gd name="T82" fmla="*/ 516 w 1532"/>
              <a:gd name="T83" fmla="*/ 984 h 1987"/>
              <a:gd name="T84" fmla="*/ 196 w 1532"/>
              <a:gd name="T85" fmla="*/ 769 h 1987"/>
              <a:gd name="T86" fmla="*/ 0 w 1532"/>
              <a:gd name="T87" fmla="*/ 703 h 1987"/>
              <a:gd name="T88" fmla="*/ 90 w 1532"/>
              <a:gd name="T89" fmla="*/ 703 h 1987"/>
              <a:gd name="T90" fmla="*/ 112 w 1532"/>
              <a:gd name="T91" fmla="*/ 608 h 1987"/>
              <a:gd name="T92" fmla="*/ 227 w 1532"/>
              <a:gd name="T93" fmla="*/ 747 h 1987"/>
              <a:gd name="T94" fmla="*/ 347 w 1532"/>
              <a:gd name="T95" fmla="*/ 793 h 1987"/>
              <a:gd name="T96" fmla="*/ 345 w 1532"/>
              <a:gd name="T97" fmla="*/ 734 h 1987"/>
              <a:gd name="T98" fmla="*/ 240 w 1532"/>
              <a:gd name="T99" fmla="*/ 630 h 1987"/>
              <a:gd name="T100" fmla="*/ 335 w 1532"/>
              <a:gd name="T101" fmla="*/ 658 h 1987"/>
              <a:gd name="T102" fmla="*/ 383 w 1532"/>
              <a:gd name="T103" fmla="*/ 626 h 1987"/>
              <a:gd name="T104" fmla="*/ 400 w 1532"/>
              <a:gd name="T105" fmla="*/ 750 h 1987"/>
              <a:gd name="T106" fmla="*/ 566 w 1532"/>
              <a:gd name="T107" fmla="*/ 919 h 1987"/>
              <a:gd name="T108" fmla="*/ 656 w 1532"/>
              <a:gd name="T109" fmla="*/ 866 h 1987"/>
              <a:gd name="T110" fmla="*/ 678 w 1532"/>
              <a:gd name="T111" fmla="*/ 656 h 1987"/>
              <a:gd name="T112" fmla="*/ 565 w 1532"/>
              <a:gd name="T113" fmla="*/ 480 h 1987"/>
              <a:gd name="T114" fmla="*/ 427 w 1532"/>
              <a:gd name="T115" fmla="*/ 244 h 1987"/>
              <a:gd name="T116" fmla="*/ 218 w 1532"/>
              <a:gd name="T117" fmla="*/ 181 h 1987"/>
              <a:gd name="T118" fmla="*/ 331 w 1532"/>
              <a:gd name="T119" fmla="*/ 156 h 1987"/>
              <a:gd name="T120" fmla="*/ 451 w 1532"/>
              <a:gd name="T121" fmla="*/ 159 h 1987"/>
              <a:gd name="T122" fmla="*/ 432 w 1532"/>
              <a:gd name="T123" fmla="*/ 21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2" h="1987">
                <a:moveTo>
                  <a:pt x="421" y="0"/>
                </a:moveTo>
                <a:lnTo>
                  <a:pt x="423" y="2"/>
                </a:lnTo>
                <a:lnTo>
                  <a:pt x="428" y="8"/>
                </a:lnTo>
                <a:lnTo>
                  <a:pt x="435" y="15"/>
                </a:lnTo>
                <a:lnTo>
                  <a:pt x="444" y="26"/>
                </a:lnTo>
                <a:lnTo>
                  <a:pt x="454" y="37"/>
                </a:lnTo>
                <a:lnTo>
                  <a:pt x="464" y="49"/>
                </a:lnTo>
                <a:lnTo>
                  <a:pt x="472" y="60"/>
                </a:lnTo>
                <a:lnTo>
                  <a:pt x="480" y="71"/>
                </a:lnTo>
                <a:lnTo>
                  <a:pt x="485" y="79"/>
                </a:lnTo>
                <a:lnTo>
                  <a:pt x="489" y="86"/>
                </a:lnTo>
                <a:lnTo>
                  <a:pt x="492" y="89"/>
                </a:lnTo>
                <a:lnTo>
                  <a:pt x="498" y="90"/>
                </a:lnTo>
                <a:lnTo>
                  <a:pt x="506" y="88"/>
                </a:lnTo>
                <a:lnTo>
                  <a:pt x="516" y="86"/>
                </a:lnTo>
                <a:lnTo>
                  <a:pt x="525" y="82"/>
                </a:lnTo>
                <a:lnTo>
                  <a:pt x="534" y="77"/>
                </a:lnTo>
                <a:lnTo>
                  <a:pt x="541" y="73"/>
                </a:lnTo>
                <a:lnTo>
                  <a:pt x="546" y="71"/>
                </a:lnTo>
                <a:lnTo>
                  <a:pt x="549" y="70"/>
                </a:lnTo>
                <a:lnTo>
                  <a:pt x="552" y="72"/>
                </a:lnTo>
                <a:lnTo>
                  <a:pt x="550" y="74"/>
                </a:lnTo>
                <a:lnTo>
                  <a:pt x="544" y="77"/>
                </a:lnTo>
                <a:lnTo>
                  <a:pt x="537" y="85"/>
                </a:lnTo>
                <a:lnTo>
                  <a:pt x="527" y="94"/>
                </a:lnTo>
                <a:lnTo>
                  <a:pt x="515" y="105"/>
                </a:lnTo>
                <a:lnTo>
                  <a:pt x="504" y="119"/>
                </a:lnTo>
                <a:lnTo>
                  <a:pt x="493" y="135"/>
                </a:lnTo>
                <a:lnTo>
                  <a:pt x="483" y="153"/>
                </a:lnTo>
                <a:lnTo>
                  <a:pt x="478" y="170"/>
                </a:lnTo>
                <a:lnTo>
                  <a:pt x="478" y="189"/>
                </a:lnTo>
                <a:lnTo>
                  <a:pt x="481" y="211"/>
                </a:lnTo>
                <a:lnTo>
                  <a:pt x="488" y="235"/>
                </a:lnTo>
                <a:lnTo>
                  <a:pt x="497" y="260"/>
                </a:lnTo>
                <a:lnTo>
                  <a:pt x="509" y="286"/>
                </a:lnTo>
                <a:lnTo>
                  <a:pt x="523" y="313"/>
                </a:lnTo>
                <a:lnTo>
                  <a:pt x="539" y="342"/>
                </a:lnTo>
                <a:lnTo>
                  <a:pt x="555" y="370"/>
                </a:lnTo>
                <a:lnTo>
                  <a:pt x="572" y="398"/>
                </a:lnTo>
                <a:lnTo>
                  <a:pt x="588" y="424"/>
                </a:lnTo>
                <a:lnTo>
                  <a:pt x="604" y="449"/>
                </a:lnTo>
                <a:lnTo>
                  <a:pt x="620" y="475"/>
                </a:lnTo>
                <a:lnTo>
                  <a:pt x="637" y="499"/>
                </a:lnTo>
                <a:lnTo>
                  <a:pt x="653" y="522"/>
                </a:lnTo>
                <a:lnTo>
                  <a:pt x="668" y="543"/>
                </a:lnTo>
                <a:lnTo>
                  <a:pt x="681" y="561"/>
                </a:lnTo>
                <a:lnTo>
                  <a:pt x="693" y="575"/>
                </a:lnTo>
                <a:lnTo>
                  <a:pt x="704" y="587"/>
                </a:lnTo>
                <a:lnTo>
                  <a:pt x="712" y="595"/>
                </a:lnTo>
                <a:lnTo>
                  <a:pt x="718" y="597"/>
                </a:lnTo>
                <a:lnTo>
                  <a:pt x="724" y="595"/>
                </a:lnTo>
                <a:lnTo>
                  <a:pt x="729" y="586"/>
                </a:lnTo>
                <a:lnTo>
                  <a:pt x="736" y="572"/>
                </a:lnTo>
                <a:lnTo>
                  <a:pt x="741" y="554"/>
                </a:lnTo>
                <a:lnTo>
                  <a:pt x="745" y="533"/>
                </a:lnTo>
                <a:lnTo>
                  <a:pt x="749" y="509"/>
                </a:lnTo>
                <a:lnTo>
                  <a:pt x="750" y="485"/>
                </a:lnTo>
                <a:lnTo>
                  <a:pt x="750" y="460"/>
                </a:lnTo>
                <a:lnTo>
                  <a:pt x="748" y="436"/>
                </a:lnTo>
                <a:lnTo>
                  <a:pt x="741" y="411"/>
                </a:lnTo>
                <a:lnTo>
                  <a:pt x="731" y="389"/>
                </a:lnTo>
                <a:lnTo>
                  <a:pt x="717" y="372"/>
                </a:lnTo>
                <a:lnTo>
                  <a:pt x="701" y="358"/>
                </a:lnTo>
                <a:lnTo>
                  <a:pt x="681" y="347"/>
                </a:lnTo>
                <a:lnTo>
                  <a:pt x="658" y="340"/>
                </a:lnTo>
                <a:lnTo>
                  <a:pt x="633" y="337"/>
                </a:lnTo>
                <a:lnTo>
                  <a:pt x="606" y="338"/>
                </a:lnTo>
                <a:lnTo>
                  <a:pt x="606" y="334"/>
                </a:lnTo>
                <a:lnTo>
                  <a:pt x="676" y="322"/>
                </a:lnTo>
                <a:lnTo>
                  <a:pt x="681" y="237"/>
                </a:lnTo>
                <a:lnTo>
                  <a:pt x="684" y="237"/>
                </a:lnTo>
                <a:lnTo>
                  <a:pt x="689" y="323"/>
                </a:lnTo>
                <a:lnTo>
                  <a:pt x="691" y="324"/>
                </a:lnTo>
                <a:lnTo>
                  <a:pt x="698" y="327"/>
                </a:lnTo>
                <a:lnTo>
                  <a:pt x="706" y="333"/>
                </a:lnTo>
                <a:lnTo>
                  <a:pt x="717" y="339"/>
                </a:lnTo>
                <a:lnTo>
                  <a:pt x="729" y="346"/>
                </a:lnTo>
                <a:lnTo>
                  <a:pt x="741" y="353"/>
                </a:lnTo>
                <a:lnTo>
                  <a:pt x="752" y="361"/>
                </a:lnTo>
                <a:lnTo>
                  <a:pt x="762" y="369"/>
                </a:lnTo>
                <a:lnTo>
                  <a:pt x="769" y="375"/>
                </a:lnTo>
                <a:lnTo>
                  <a:pt x="777" y="380"/>
                </a:lnTo>
                <a:lnTo>
                  <a:pt x="787" y="381"/>
                </a:lnTo>
                <a:lnTo>
                  <a:pt x="799" y="377"/>
                </a:lnTo>
                <a:lnTo>
                  <a:pt x="812" y="373"/>
                </a:lnTo>
                <a:lnTo>
                  <a:pt x="825" y="365"/>
                </a:lnTo>
                <a:lnTo>
                  <a:pt x="837" y="356"/>
                </a:lnTo>
                <a:lnTo>
                  <a:pt x="847" y="345"/>
                </a:lnTo>
                <a:lnTo>
                  <a:pt x="853" y="333"/>
                </a:lnTo>
                <a:lnTo>
                  <a:pt x="857" y="321"/>
                </a:lnTo>
                <a:lnTo>
                  <a:pt x="858" y="307"/>
                </a:lnTo>
                <a:lnTo>
                  <a:pt x="861" y="289"/>
                </a:lnTo>
                <a:lnTo>
                  <a:pt x="864" y="269"/>
                </a:lnTo>
                <a:lnTo>
                  <a:pt x="868" y="248"/>
                </a:lnTo>
                <a:lnTo>
                  <a:pt x="872" y="226"/>
                </a:lnTo>
                <a:lnTo>
                  <a:pt x="876" y="207"/>
                </a:lnTo>
                <a:lnTo>
                  <a:pt x="879" y="188"/>
                </a:lnTo>
                <a:lnTo>
                  <a:pt x="882" y="174"/>
                </a:lnTo>
                <a:lnTo>
                  <a:pt x="883" y="165"/>
                </a:lnTo>
                <a:lnTo>
                  <a:pt x="885" y="162"/>
                </a:lnTo>
                <a:lnTo>
                  <a:pt x="886" y="163"/>
                </a:lnTo>
                <a:lnTo>
                  <a:pt x="886" y="166"/>
                </a:lnTo>
                <a:lnTo>
                  <a:pt x="885" y="174"/>
                </a:lnTo>
                <a:lnTo>
                  <a:pt x="883" y="185"/>
                </a:lnTo>
                <a:lnTo>
                  <a:pt x="882" y="199"/>
                </a:lnTo>
                <a:lnTo>
                  <a:pt x="882" y="214"/>
                </a:lnTo>
                <a:lnTo>
                  <a:pt x="882" y="231"/>
                </a:lnTo>
                <a:lnTo>
                  <a:pt x="885" y="247"/>
                </a:lnTo>
                <a:lnTo>
                  <a:pt x="887" y="261"/>
                </a:lnTo>
                <a:lnTo>
                  <a:pt x="892" y="273"/>
                </a:lnTo>
                <a:lnTo>
                  <a:pt x="899" y="282"/>
                </a:lnTo>
                <a:lnTo>
                  <a:pt x="909" y="285"/>
                </a:lnTo>
                <a:lnTo>
                  <a:pt x="922" y="286"/>
                </a:lnTo>
                <a:lnTo>
                  <a:pt x="940" y="286"/>
                </a:lnTo>
                <a:lnTo>
                  <a:pt x="961" y="284"/>
                </a:lnTo>
                <a:lnTo>
                  <a:pt x="982" y="281"/>
                </a:lnTo>
                <a:lnTo>
                  <a:pt x="1005" y="276"/>
                </a:lnTo>
                <a:lnTo>
                  <a:pt x="1027" y="271"/>
                </a:lnTo>
                <a:lnTo>
                  <a:pt x="1047" y="264"/>
                </a:lnTo>
                <a:lnTo>
                  <a:pt x="1063" y="257"/>
                </a:lnTo>
                <a:lnTo>
                  <a:pt x="1076" y="248"/>
                </a:lnTo>
                <a:lnTo>
                  <a:pt x="1084" y="237"/>
                </a:lnTo>
                <a:lnTo>
                  <a:pt x="1090" y="219"/>
                </a:lnTo>
                <a:lnTo>
                  <a:pt x="1093" y="203"/>
                </a:lnTo>
                <a:lnTo>
                  <a:pt x="1094" y="194"/>
                </a:lnTo>
                <a:lnTo>
                  <a:pt x="1096" y="188"/>
                </a:lnTo>
                <a:lnTo>
                  <a:pt x="1096" y="186"/>
                </a:lnTo>
                <a:lnTo>
                  <a:pt x="1099" y="187"/>
                </a:lnTo>
                <a:lnTo>
                  <a:pt x="1091" y="253"/>
                </a:lnTo>
                <a:lnTo>
                  <a:pt x="1094" y="252"/>
                </a:lnTo>
                <a:lnTo>
                  <a:pt x="1104" y="252"/>
                </a:lnTo>
                <a:lnTo>
                  <a:pt x="1118" y="253"/>
                </a:lnTo>
                <a:lnTo>
                  <a:pt x="1137" y="254"/>
                </a:lnTo>
                <a:lnTo>
                  <a:pt x="1156" y="256"/>
                </a:lnTo>
                <a:lnTo>
                  <a:pt x="1178" y="259"/>
                </a:lnTo>
                <a:lnTo>
                  <a:pt x="1199" y="264"/>
                </a:lnTo>
                <a:lnTo>
                  <a:pt x="1196" y="264"/>
                </a:lnTo>
                <a:lnTo>
                  <a:pt x="1187" y="264"/>
                </a:lnTo>
                <a:lnTo>
                  <a:pt x="1173" y="266"/>
                </a:lnTo>
                <a:lnTo>
                  <a:pt x="1153" y="269"/>
                </a:lnTo>
                <a:lnTo>
                  <a:pt x="1130" y="272"/>
                </a:lnTo>
                <a:lnTo>
                  <a:pt x="1104" y="276"/>
                </a:lnTo>
                <a:lnTo>
                  <a:pt x="1076" y="283"/>
                </a:lnTo>
                <a:lnTo>
                  <a:pt x="1058" y="287"/>
                </a:lnTo>
                <a:lnTo>
                  <a:pt x="1039" y="290"/>
                </a:lnTo>
                <a:lnTo>
                  <a:pt x="1018" y="294"/>
                </a:lnTo>
                <a:lnTo>
                  <a:pt x="998" y="298"/>
                </a:lnTo>
                <a:lnTo>
                  <a:pt x="977" y="303"/>
                </a:lnTo>
                <a:lnTo>
                  <a:pt x="956" y="311"/>
                </a:lnTo>
                <a:lnTo>
                  <a:pt x="936" y="322"/>
                </a:lnTo>
                <a:lnTo>
                  <a:pt x="915" y="336"/>
                </a:lnTo>
                <a:lnTo>
                  <a:pt x="895" y="355"/>
                </a:lnTo>
                <a:lnTo>
                  <a:pt x="876" y="378"/>
                </a:lnTo>
                <a:lnTo>
                  <a:pt x="858" y="407"/>
                </a:lnTo>
                <a:lnTo>
                  <a:pt x="842" y="443"/>
                </a:lnTo>
                <a:lnTo>
                  <a:pt x="823" y="496"/>
                </a:lnTo>
                <a:lnTo>
                  <a:pt x="805" y="550"/>
                </a:lnTo>
                <a:lnTo>
                  <a:pt x="791" y="607"/>
                </a:lnTo>
                <a:lnTo>
                  <a:pt x="779" y="665"/>
                </a:lnTo>
                <a:lnTo>
                  <a:pt x="769" y="720"/>
                </a:lnTo>
                <a:lnTo>
                  <a:pt x="763" y="774"/>
                </a:lnTo>
                <a:lnTo>
                  <a:pt x="757" y="827"/>
                </a:lnTo>
                <a:lnTo>
                  <a:pt x="755" y="874"/>
                </a:lnTo>
                <a:lnTo>
                  <a:pt x="754" y="919"/>
                </a:lnTo>
                <a:lnTo>
                  <a:pt x="755" y="946"/>
                </a:lnTo>
                <a:lnTo>
                  <a:pt x="756" y="977"/>
                </a:lnTo>
                <a:lnTo>
                  <a:pt x="758" y="1007"/>
                </a:lnTo>
                <a:lnTo>
                  <a:pt x="762" y="1039"/>
                </a:lnTo>
                <a:lnTo>
                  <a:pt x="765" y="1070"/>
                </a:lnTo>
                <a:lnTo>
                  <a:pt x="770" y="1102"/>
                </a:lnTo>
                <a:lnTo>
                  <a:pt x="776" y="1130"/>
                </a:lnTo>
                <a:lnTo>
                  <a:pt x="783" y="1157"/>
                </a:lnTo>
                <a:lnTo>
                  <a:pt x="791" y="1181"/>
                </a:lnTo>
                <a:lnTo>
                  <a:pt x="801" y="1202"/>
                </a:lnTo>
                <a:lnTo>
                  <a:pt x="812" y="1218"/>
                </a:lnTo>
                <a:lnTo>
                  <a:pt x="825" y="1229"/>
                </a:lnTo>
                <a:lnTo>
                  <a:pt x="838" y="1234"/>
                </a:lnTo>
                <a:lnTo>
                  <a:pt x="853" y="1233"/>
                </a:lnTo>
                <a:lnTo>
                  <a:pt x="867" y="1227"/>
                </a:lnTo>
                <a:lnTo>
                  <a:pt x="882" y="1217"/>
                </a:lnTo>
                <a:lnTo>
                  <a:pt x="899" y="1202"/>
                </a:lnTo>
                <a:lnTo>
                  <a:pt x="916" y="1184"/>
                </a:lnTo>
                <a:lnTo>
                  <a:pt x="932" y="1164"/>
                </a:lnTo>
                <a:lnTo>
                  <a:pt x="951" y="1141"/>
                </a:lnTo>
                <a:lnTo>
                  <a:pt x="967" y="1117"/>
                </a:lnTo>
                <a:lnTo>
                  <a:pt x="985" y="1092"/>
                </a:lnTo>
                <a:lnTo>
                  <a:pt x="1001" y="1066"/>
                </a:lnTo>
                <a:lnTo>
                  <a:pt x="1016" y="1041"/>
                </a:lnTo>
                <a:lnTo>
                  <a:pt x="1030" y="1016"/>
                </a:lnTo>
                <a:lnTo>
                  <a:pt x="1043" y="992"/>
                </a:lnTo>
                <a:lnTo>
                  <a:pt x="1054" y="971"/>
                </a:lnTo>
                <a:lnTo>
                  <a:pt x="1063" y="952"/>
                </a:lnTo>
                <a:lnTo>
                  <a:pt x="1071" y="935"/>
                </a:lnTo>
                <a:lnTo>
                  <a:pt x="1075" y="923"/>
                </a:lnTo>
                <a:lnTo>
                  <a:pt x="1076" y="916"/>
                </a:lnTo>
                <a:lnTo>
                  <a:pt x="1076" y="904"/>
                </a:lnTo>
                <a:lnTo>
                  <a:pt x="1076" y="886"/>
                </a:lnTo>
                <a:lnTo>
                  <a:pt x="1077" y="867"/>
                </a:lnTo>
                <a:lnTo>
                  <a:pt x="1077" y="845"/>
                </a:lnTo>
                <a:lnTo>
                  <a:pt x="1076" y="822"/>
                </a:lnTo>
                <a:lnTo>
                  <a:pt x="1075" y="798"/>
                </a:lnTo>
                <a:lnTo>
                  <a:pt x="1072" y="778"/>
                </a:lnTo>
                <a:lnTo>
                  <a:pt x="1068" y="758"/>
                </a:lnTo>
                <a:lnTo>
                  <a:pt x="1063" y="742"/>
                </a:lnTo>
                <a:lnTo>
                  <a:pt x="1056" y="731"/>
                </a:lnTo>
                <a:lnTo>
                  <a:pt x="1058" y="730"/>
                </a:lnTo>
                <a:lnTo>
                  <a:pt x="1060" y="729"/>
                </a:lnTo>
                <a:lnTo>
                  <a:pt x="1061" y="729"/>
                </a:lnTo>
                <a:lnTo>
                  <a:pt x="1062" y="729"/>
                </a:lnTo>
                <a:lnTo>
                  <a:pt x="1062" y="729"/>
                </a:lnTo>
                <a:lnTo>
                  <a:pt x="1063" y="731"/>
                </a:lnTo>
                <a:lnTo>
                  <a:pt x="1067" y="735"/>
                </a:lnTo>
                <a:lnTo>
                  <a:pt x="1073" y="744"/>
                </a:lnTo>
                <a:lnTo>
                  <a:pt x="1079" y="754"/>
                </a:lnTo>
                <a:lnTo>
                  <a:pt x="1085" y="767"/>
                </a:lnTo>
                <a:lnTo>
                  <a:pt x="1089" y="781"/>
                </a:lnTo>
                <a:lnTo>
                  <a:pt x="1092" y="796"/>
                </a:lnTo>
                <a:lnTo>
                  <a:pt x="1094" y="799"/>
                </a:lnTo>
                <a:lnTo>
                  <a:pt x="1099" y="802"/>
                </a:lnTo>
                <a:lnTo>
                  <a:pt x="1106" y="803"/>
                </a:lnTo>
                <a:lnTo>
                  <a:pt x="1117" y="802"/>
                </a:lnTo>
                <a:lnTo>
                  <a:pt x="1131" y="798"/>
                </a:lnTo>
                <a:lnTo>
                  <a:pt x="1149" y="793"/>
                </a:lnTo>
                <a:lnTo>
                  <a:pt x="1171" y="785"/>
                </a:lnTo>
                <a:lnTo>
                  <a:pt x="1172" y="788"/>
                </a:lnTo>
                <a:lnTo>
                  <a:pt x="1170" y="790"/>
                </a:lnTo>
                <a:lnTo>
                  <a:pt x="1162" y="793"/>
                </a:lnTo>
                <a:lnTo>
                  <a:pt x="1152" y="797"/>
                </a:lnTo>
                <a:lnTo>
                  <a:pt x="1140" y="802"/>
                </a:lnTo>
                <a:lnTo>
                  <a:pt x="1126" y="806"/>
                </a:lnTo>
                <a:lnTo>
                  <a:pt x="1111" y="810"/>
                </a:lnTo>
                <a:lnTo>
                  <a:pt x="1096" y="811"/>
                </a:lnTo>
                <a:lnTo>
                  <a:pt x="1096" y="816"/>
                </a:lnTo>
                <a:lnTo>
                  <a:pt x="1096" y="825"/>
                </a:lnTo>
                <a:lnTo>
                  <a:pt x="1096" y="840"/>
                </a:lnTo>
                <a:lnTo>
                  <a:pt x="1096" y="856"/>
                </a:lnTo>
                <a:lnTo>
                  <a:pt x="1096" y="872"/>
                </a:lnTo>
                <a:lnTo>
                  <a:pt x="1096" y="887"/>
                </a:lnTo>
                <a:lnTo>
                  <a:pt x="1096" y="899"/>
                </a:lnTo>
                <a:lnTo>
                  <a:pt x="1097" y="908"/>
                </a:lnTo>
                <a:lnTo>
                  <a:pt x="1101" y="916"/>
                </a:lnTo>
                <a:lnTo>
                  <a:pt x="1108" y="922"/>
                </a:lnTo>
                <a:lnTo>
                  <a:pt x="1118" y="927"/>
                </a:lnTo>
                <a:lnTo>
                  <a:pt x="1131" y="929"/>
                </a:lnTo>
                <a:lnTo>
                  <a:pt x="1147" y="927"/>
                </a:lnTo>
                <a:lnTo>
                  <a:pt x="1164" y="919"/>
                </a:lnTo>
                <a:lnTo>
                  <a:pt x="1184" y="907"/>
                </a:lnTo>
                <a:lnTo>
                  <a:pt x="1216" y="883"/>
                </a:lnTo>
                <a:lnTo>
                  <a:pt x="1245" y="860"/>
                </a:lnTo>
                <a:lnTo>
                  <a:pt x="1267" y="836"/>
                </a:lnTo>
                <a:lnTo>
                  <a:pt x="1286" y="812"/>
                </a:lnTo>
                <a:lnTo>
                  <a:pt x="1297" y="787"/>
                </a:lnTo>
                <a:lnTo>
                  <a:pt x="1302" y="770"/>
                </a:lnTo>
                <a:lnTo>
                  <a:pt x="1308" y="752"/>
                </a:lnTo>
                <a:lnTo>
                  <a:pt x="1313" y="734"/>
                </a:lnTo>
                <a:lnTo>
                  <a:pt x="1317" y="718"/>
                </a:lnTo>
                <a:lnTo>
                  <a:pt x="1322" y="706"/>
                </a:lnTo>
                <a:lnTo>
                  <a:pt x="1324" y="697"/>
                </a:lnTo>
                <a:lnTo>
                  <a:pt x="1325" y="694"/>
                </a:lnTo>
                <a:lnTo>
                  <a:pt x="1327" y="693"/>
                </a:lnTo>
                <a:lnTo>
                  <a:pt x="1327" y="696"/>
                </a:lnTo>
                <a:lnTo>
                  <a:pt x="1327" y="706"/>
                </a:lnTo>
                <a:lnTo>
                  <a:pt x="1327" y="719"/>
                </a:lnTo>
                <a:lnTo>
                  <a:pt x="1326" y="735"/>
                </a:lnTo>
                <a:lnTo>
                  <a:pt x="1324" y="754"/>
                </a:lnTo>
                <a:lnTo>
                  <a:pt x="1322" y="772"/>
                </a:lnTo>
                <a:lnTo>
                  <a:pt x="1317" y="792"/>
                </a:lnTo>
                <a:lnTo>
                  <a:pt x="1312" y="808"/>
                </a:lnTo>
                <a:lnTo>
                  <a:pt x="1315" y="808"/>
                </a:lnTo>
                <a:lnTo>
                  <a:pt x="1324" y="806"/>
                </a:lnTo>
                <a:lnTo>
                  <a:pt x="1337" y="804"/>
                </a:lnTo>
                <a:lnTo>
                  <a:pt x="1352" y="800"/>
                </a:lnTo>
                <a:lnTo>
                  <a:pt x="1367" y="796"/>
                </a:lnTo>
                <a:lnTo>
                  <a:pt x="1383" y="793"/>
                </a:lnTo>
                <a:lnTo>
                  <a:pt x="1395" y="788"/>
                </a:lnTo>
                <a:lnTo>
                  <a:pt x="1403" y="784"/>
                </a:lnTo>
                <a:lnTo>
                  <a:pt x="1410" y="779"/>
                </a:lnTo>
                <a:lnTo>
                  <a:pt x="1418" y="770"/>
                </a:lnTo>
                <a:lnTo>
                  <a:pt x="1424" y="760"/>
                </a:lnTo>
                <a:lnTo>
                  <a:pt x="1431" y="749"/>
                </a:lnTo>
                <a:lnTo>
                  <a:pt x="1435" y="741"/>
                </a:lnTo>
                <a:lnTo>
                  <a:pt x="1438" y="735"/>
                </a:lnTo>
                <a:lnTo>
                  <a:pt x="1439" y="733"/>
                </a:lnTo>
                <a:lnTo>
                  <a:pt x="1441" y="733"/>
                </a:lnTo>
                <a:lnTo>
                  <a:pt x="1435" y="777"/>
                </a:lnTo>
                <a:lnTo>
                  <a:pt x="1439" y="777"/>
                </a:lnTo>
                <a:lnTo>
                  <a:pt x="1449" y="775"/>
                </a:lnTo>
                <a:lnTo>
                  <a:pt x="1464" y="775"/>
                </a:lnTo>
                <a:lnTo>
                  <a:pt x="1484" y="777"/>
                </a:lnTo>
                <a:lnTo>
                  <a:pt x="1507" y="779"/>
                </a:lnTo>
                <a:lnTo>
                  <a:pt x="1532" y="783"/>
                </a:lnTo>
                <a:lnTo>
                  <a:pt x="1531" y="784"/>
                </a:lnTo>
                <a:lnTo>
                  <a:pt x="1527" y="784"/>
                </a:lnTo>
                <a:lnTo>
                  <a:pt x="1518" y="785"/>
                </a:lnTo>
                <a:lnTo>
                  <a:pt x="1502" y="787"/>
                </a:lnTo>
                <a:lnTo>
                  <a:pt x="1483" y="792"/>
                </a:lnTo>
                <a:lnTo>
                  <a:pt x="1460" y="797"/>
                </a:lnTo>
                <a:lnTo>
                  <a:pt x="1435" y="804"/>
                </a:lnTo>
                <a:lnTo>
                  <a:pt x="1408" y="811"/>
                </a:lnTo>
                <a:lnTo>
                  <a:pt x="1388" y="818"/>
                </a:lnTo>
                <a:lnTo>
                  <a:pt x="1372" y="823"/>
                </a:lnTo>
                <a:lnTo>
                  <a:pt x="1356" y="828"/>
                </a:lnTo>
                <a:lnTo>
                  <a:pt x="1340" y="833"/>
                </a:lnTo>
                <a:lnTo>
                  <a:pt x="1324" y="840"/>
                </a:lnTo>
                <a:lnTo>
                  <a:pt x="1309" y="848"/>
                </a:lnTo>
                <a:lnTo>
                  <a:pt x="1292" y="859"/>
                </a:lnTo>
                <a:lnTo>
                  <a:pt x="1274" y="872"/>
                </a:lnTo>
                <a:lnTo>
                  <a:pt x="1254" y="890"/>
                </a:lnTo>
                <a:lnTo>
                  <a:pt x="1233" y="911"/>
                </a:lnTo>
                <a:lnTo>
                  <a:pt x="1217" y="926"/>
                </a:lnTo>
                <a:lnTo>
                  <a:pt x="1202" y="939"/>
                </a:lnTo>
                <a:lnTo>
                  <a:pt x="1188" y="948"/>
                </a:lnTo>
                <a:lnTo>
                  <a:pt x="1175" y="957"/>
                </a:lnTo>
                <a:lnTo>
                  <a:pt x="1162" y="965"/>
                </a:lnTo>
                <a:lnTo>
                  <a:pt x="1149" y="972"/>
                </a:lnTo>
                <a:lnTo>
                  <a:pt x="1136" y="981"/>
                </a:lnTo>
                <a:lnTo>
                  <a:pt x="1123" y="991"/>
                </a:lnTo>
                <a:lnTo>
                  <a:pt x="1109" y="1002"/>
                </a:lnTo>
                <a:lnTo>
                  <a:pt x="1094" y="1017"/>
                </a:lnTo>
                <a:lnTo>
                  <a:pt x="1079" y="1034"/>
                </a:lnTo>
                <a:lnTo>
                  <a:pt x="1063" y="1056"/>
                </a:lnTo>
                <a:lnTo>
                  <a:pt x="1046" y="1082"/>
                </a:lnTo>
                <a:lnTo>
                  <a:pt x="1027" y="1115"/>
                </a:lnTo>
                <a:lnTo>
                  <a:pt x="1003" y="1154"/>
                </a:lnTo>
                <a:lnTo>
                  <a:pt x="981" y="1188"/>
                </a:lnTo>
                <a:lnTo>
                  <a:pt x="960" y="1218"/>
                </a:lnTo>
                <a:lnTo>
                  <a:pt x="939" y="1245"/>
                </a:lnTo>
                <a:lnTo>
                  <a:pt x="919" y="1270"/>
                </a:lnTo>
                <a:lnTo>
                  <a:pt x="903" y="1293"/>
                </a:lnTo>
                <a:lnTo>
                  <a:pt x="888" y="1315"/>
                </a:lnTo>
                <a:lnTo>
                  <a:pt x="876" y="1337"/>
                </a:lnTo>
                <a:lnTo>
                  <a:pt x="867" y="1358"/>
                </a:lnTo>
                <a:lnTo>
                  <a:pt x="862" y="1381"/>
                </a:lnTo>
                <a:lnTo>
                  <a:pt x="861" y="1406"/>
                </a:lnTo>
                <a:lnTo>
                  <a:pt x="864" y="1432"/>
                </a:lnTo>
                <a:lnTo>
                  <a:pt x="867" y="1454"/>
                </a:lnTo>
                <a:lnTo>
                  <a:pt x="870" y="1481"/>
                </a:lnTo>
                <a:lnTo>
                  <a:pt x="873" y="1513"/>
                </a:lnTo>
                <a:lnTo>
                  <a:pt x="876" y="1549"/>
                </a:lnTo>
                <a:lnTo>
                  <a:pt x="878" y="1587"/>
                </a:lnTo>
                <a:lnTo>
                  <a:pt x="880" y="1627"/>
                </a:lnTo>
                <a:lnTo>
                  <a:pt x="882" y="1668"/>
                </a:lnTo>
                <a:lnTo>
                  <a:pt x="883" y="1711"/>
                </a:lnTo>
                <a:lnTo>
                  <a:pt x="886" y="1752"/>
                </a:lnTo>
                <a:lnTo>
                  <a:pt x="887" y="1793"/>
                </a:lnTo>
                <a:lnTo>
                  <a:pt x="888" y="1833"/>
                </a:lnTo>
                <a:lnTo>
                  <a:pt x="889" y="1868"/>
                </a:lnTo>
                <a:lnTo>
                  <a:pt x="890" y="1901"/>
                </a:lnTo>
                <a:lnTo>
                  <a:pt x="890" y="1930"/>
                </a:lnTo>
                <a:lnTo>
                  <a:pt x="891" y="1954"/>
                </a:lnTo>
                <a:lnTo>
                  <a:pt x="891" y="1972"/>
                </a:lnTo>
                <a:lnTo>
                  <a:pt x="891" y="1984"/>
                </a:lnTo>
                <a:lnTo>
                  <a:pt x="891" y="1987"/>
                </a:lnTo>
                <a:lnTo>
                  <a:pt x="641" y="1987"/>
                </a:lnTo>
                <a:lnTo>
                  <a:pt x="641" y="1984"/>
                </a:lnTo>
                <a:lnTo>
                  <a:pt x="642" y="1973"/>
                </a:lnTo>
                <a:lnTo>
                  <a:pt x="644" y="1954"/>
                </a:lnTo>
                <a:lnTo>
                  <a:pt x="646" y="1932"/>
                </a:lnTo>
                <a:lnTo>
                  <a:pt x="649" y="1901"/>
                </a:lnTo>
                <a:lnTo>
                  <a:pt x="652" y="1867"/>
                </a:lnTo>
                <a:lnTo>
                  <a:pt x="654" y="1828"/>
                </a:lnTo>
                <a:lnTo>
                  <a:pt x="656" y="1785"/>
                </a:lnTo>
                <a:lnTo>
                  <a:pt x="658" y="1738"/>
                </a:lnTo>
                <a:lnTo>
                  <a:pt x="659" y="1689"/>
                </a:lnTo>
                <a:lnTo>
                  <a:pt x="659" y="1637"/>
                </a:lnTo>
                <a:lnTo>
                  <a:pt x="658" y="1584"/>
                </a:lnTo>
                <a:lnTo>
                  <a:pt x="657" y="1528"/>
                </a:lnTo>
                <a:lnTo>
                  <a:pt x="654" y="1471"/>
                </a:lnTo>
                <a:lnTo>
                  <a:pt x="650" y="1416"/>
                </a:lnTo>
                <a:lnTo>
                  <a:pt x="644" y="1359"/>
                </a:lnTo>
                <a:lnTo>
                  <a:pt x="636" y="1304"/>
                </a:lnTo>
                <a:lnTo>
                  <a:pt x="626" y="1251"/>
                </a:lnTo>
                <a:lnTo>
                  <a:pt x="614" y="1199"/>
                </a:lnTo>
                <a:lnTo>
                  <a:pt x="600" y="1148"/>
                </a:lnTo>
                <a:lnTo>
                  <a:pt x="583" y="1102"/>
                </a:lnTo>
                <a:lnTo>
                  <a:pt x="564" y="1058"/>
                </a:lnTo>
                <a:lnTo>
                  <a:pt x="541" y="1019"/>
                </a:lnTo>
                <a:lnTo>
                  <a:pt x="516" y="984"/>
                </a:lnTo>
                <a:lnTo>
                  <a:pt x="488" y="952"/>
                </a:lnTo>
                <a:lnTo>
                  <a:pt x="455" y="922"/>
                </a:lnTo>
                <a:lnTo>
                  <a:pt x="421" y="894"/>
                </a:lnTo>
                <a:lnTo>
                  <a:pt x="385" y="868"/>
                </a:lnTo>
                <a:lnTo>
                  <a:pt x="347" y="845"/>
                </a:lnTo>
                <a:lnTo>
                  <a:pt x="309" y="822"/>
                </a:lnTo>
                <a:lnTo>
                  <a:pt x="271" y="803"/>
                </a:lnTo>
                <a:lnTo>
                  <a:pt x="233" y="785"/>
                </a:lnTo>
                <a:lnTo>
                  <a:pt x="196" y="769"/>
                </a:lnTo>
                <a:lnTo>
                  <a:pt x="161" y="755"/>
                </a:lnTo>
                <a:lnTo>
                  <a:pt x="128" y="742"/>
                </a:lnTo>
                <a:lnTo>
                  <a:pt x="97" y="731"/>
                </a:lnTo>
                <a:lnTo>
                  <a:pt x="70" y="722"/>
                </a:lnTo>
                <a:lnTo>
                  <a:pt x="46" y="715"/>
                </a:lnTo>
                <a:lnTo>
                  <a:pt x="26" y="709"/>
                </a:lnTo>
                <a:lnTo>
                  <a:pt x="12" y="706"/>
                </a:lnTo>
                <a:lnTo>
                  <a:pt x="4" y="703"/>
                </a:lnTo>
                <a:lnTo>
                  <a:pt x="0" y="703"/>
                </a:lnTo>
                <a:lnTo>
                  <a:pt x="0" y="699"/>
                </a:lnTo>
                <a:lnTo>
                  <a:pt x="4" y="699"/>
                </a:lnTo>
                <a:lnTo>
                  <a:pt x="13" y="700"/>
                </a:lnTo>
                <a:lnTo>
                  <a:pt x="29" y="700"/>
                </a:lnTo>
                <a:lnTo>
                  <a:pt x="46" y="700"/>
                </a:lnTo>
                <a:lnTo>
                  <a:pt x="66" y="701"/>
                </a:lnTo>
                <a:lnTo>
                  <a:pt x="84" y="703"/>
                </a:lnTo>
                <a:lnTo>
                  <a:pt x="85" y="703"/>
                </a:lnTo>
                <a:lnTo>
                  <a:pt x="90" y="703"/>
                </a:lnTo>
                <a:lnTo>
                  <a:pt x="94" y="699"/>
                </a:lnTo>
                <a:lnTo>
                  <a:pt x="99" y="693"/>
                </a:lnTo>
                <a:lnTo>
                  <a:pt x="105" y="682"/>
                </a:lnTo>
                <a:lnTo>
                  <a:pt x="108" y="668"/>
                </a:lnTo>
                <a:lnTo>
                  <a:pt x="110" y="651"/>
                </a:lnTo>
                <a:lnTo>
                  <a:pt x="111" y="636"/>
                </a:lnTo>
                <a:lnTo>
                  <a:pt x="111" y="622"/>
                </a:lnTo>
                <a:lnTo>
                  <a:pt x="112" y="612"/>
                </a:lnTo>
                <a:lnTo>
                  <a:pt x="112" y="608"/>
                </a:lnTo>
                <a:lnTo>
                  <a:pt x="115" y="609"/>
                </a:lnTo>
                <a:lnTo>
                  <a:pt x="120" y="710"/>
                </a:lnTo>
                <a:lnTo>
                  <a:pt x="122" y="711"/>
                </a:lnTo>
                <a:lnTo>
                  <a:pt x="131" y="715"/>
                </a:lnTo>
                <a:lnTo>
                  <a:pt x="145" y="719"/>
                </a:lnTo>
                <a:lnTo>
                  <a:pt x="161" y="724"/>
                </a:lnTo>
                <a:lnTo>
                  <a:pt x="182" y="731"/>
                </a:lnTo>
                <a:lnTo>
                  <a:pt x="204" y="738"/>
                </a:lnTo>
                <a:lnTo>
                  <a:pt x="227" y="747"/>
                </a:lnTo>
                <a:lnTo>
                  <a:pt x="251" y="756"/>
                </a:lnTo>
                <a:lnTo>
                  <a:pt x="272" y="763"/>
                </a:lnTo>
                <a:lnTo>
                  <a:pt x="294" y="772"/>
                </a:lnTo>
                <a:lnTo>
                  <a:pt x="313" y="780"/>
                </a:lnTo>
                <a:lnTo>
                  <a:pt x="328" y="786"/>
                </a:lnTo>
                <a:lnTo>
                  <a:pt x="330" y="787"/>
                </a:lnTo>
                <a:lnTo>
                  <a:pt x="334" y="788"/>
                </a:lnTo>
                <a:lnTo>
                  <a:pt x="340" y="791"/>
                </a:lnTo>
                <a:lnTo>
                  <a:pt x="347" y="793"/>
                </a:lnTo>
                <a:lnTo>
                  <a:pt x="355" y="794"/>
                </a:lnTo>
                <a:lnTo>
                  <a:pt x="363" y="794"/>
                </a:lnTo>
                <a:lnTo>
                  <a:pt x="368" y="792"/>
                </a:lnTo>
                <a:lnTo>
                  <a:pt x="371" y="787"/>
                </a:lnTo>
                <a:lnTo>
                  <a:pt x="372" y="781"/>
                </a:lnTo>
                <a:lnTo>
                  <a:pt x="370" y="774"/>
                </a:lnTo>
                <a:lnTo>
                  <a:pt x="365" y="765"/>
                </a:lnTo>
                <a:lnTo>
                  <a:pt x="356" y="750"/>
                </a:lnTo>
                <a:lnTo>
                  <a:pt x="345" y="734"/>
                </a:lnTo>
                <a:lnTo>
                  <a:pt x="331" y="717"/>
                </a:lnTo>
                <a:lnTo>
                  <a:pt x="314" y="697"/>
                </a:lnTo>
                <a:lnTo>
                  <a:pt x="295" y="679"/>
                </a:lnTo>
                <a:lnTo>
                  <a:pt x="274" y="660"/>
                </a:lnTo>
                <a:lnTo>
                  <a:pt x="253" y="643"/>
                </a:lnTo>
                <a:lnTo>
                  <a:pt x="230" y="628"/>
                </a:lnTo>
                <a:lnTo>
                  <a:pt x="230" y="625"/>
                </a:lnTo>
                <a:lnTo>
                  <a:pt x="232" y="626"/>
                </a:lnTo>
                <a:lnTo>
                  <a:pt x="240" y="630"/>
                </a:lnTo>
                <a:lnTo>
                  <a:pt x="251" y="634"/>
                </a:lnTo>
                <a:lnTo>
                  <a:pt x="264" y="641"/>
                </a:lnTo>
                <a:lnTo>
                  <a:pt x="278" y="646"/>
                </a:lnTo>
                <a:lnTo>
                  <a:pt x="291" y="653"/>
                </a:lnTo>
                <a:lnTo>
                  <a:pt x="304" y="658"/>
                </a:lnTo>
                <a:lnTo>
                  <a:pt x="315" y="662"/>
                </a:lnTo>
                <a:lnTo>
                  <a:pt x="321" y="663"/>
                </a:lnTo>
                <a:lnTo>
                  <a:pt x="329" y="661"/>
                </a:lnTo>
                <a:lnTo>
                  <a:pt x="335" y="658"/>
                </a:lnTo>
                <a:lnTo>
                  <a:pt x="341" y="654"/>
                </a:lnTo>
                <a:lnTo>
                  <a:pt x="345" y="650"/>
                </a:lnTo>
                <a:lnTo>
                  <a:pt x="346" y="649"/>
                </a:lnTo>
                <a:lnTo>
                  <a:pt x="407" y="593"/>
                </a:lnTo>
                <a:lnTo>
                  <a:pt x="406" y="598"/>
                </a:lnTo>
                <a:lnTo>
                  <a:pt x="404" y="600"/>
                </a:lnTo>
                <a:lnTo>
                  <a:pt x="400" y="607"/>
                </a:lnTo>
                <a:lnTo>
                  <a:pt x="392" y="616"/>
                </a:lnTo>
                <a:lnTo>
                  <a:pt x="383" y="626"/>
                </a:lnTo>
                <a:lnTo>
                  <a:pt x="376" y="639"/>
                </a:lnTo>
                <a:lnTo>
                  <a:pt x="368" y="654"/>
                </a:lnTo>
                <a:lnTo>
                  <a:pt x="363" y="667"/>
                </a:lnTo>
                <a:lnTo>
                  <a:pt x="360" y="680"/>
                </a:lnTo>
                <a:lnTo>
                  <a:pt x="363" y="692"/>
                </a:lnTo>
                <a:lnTo>
                  <a:pt x="367" y="701"/>
                </a:lnTo>
                <a:lnTo>
                  <a:pt x="376" y="715"/>
                </a:lnTo>
                <a:lnTo>
                  <a:pt x="386" y="731"/>
                </a:lnTo>
                <a:lnTo>
                  <a:pt x="400" y="750"/>
                </a:lnTo>
                <a:lnTo>
                  <a:pt x="415" y="772"/>
                </a:lnTo>
                <a:lnTo>
                  <a:pt x="432" y="794"/>
                </a:lnTo>
                <a:lnTo>
                  <a:pt x="451" y="817"/>
                </a:lnTo>
                <a:lnTo>
                  <a:pt x="469" y="839"/>
                </a:lnTo>
                <a:lnTo>
                  <a:pt x="490" y="859"/>
                </a:lnTo>
                <a:lnTo>
                  <a:pt x="509" y="879"/>
                </a:lnTo>
                <a:lnTo>
                  <a:pt x="529" y="896"/>
                </a:lnTo>
                <a:lnTo>
                  <a:pt x="549" y="909"/>
                </a:lnTo>
                <a:lnTo>
                  <a:pt x="566" y="919"/>
                </a:lnTo>
                <a:lnTo>
                  <a:pt x="585" y="926"/>
                </a:lnTo>
                <a:lnTo>
                  <a:pt x="601" y="928"/>
                </a:lnTo>
                <a:lnTo>
                  <a:pt x="614" y="928"/>
                </a:lnTo>
                <a:lnTo>
                  <a:pt x="625" y="923"/>
                </a:lnTo>
                <a:lnTo>
                  <a:pt x="633" y="917"/>
                </a:lnTo>
                <a:lnTo>
                  <a:pt x="640" y="907"/>
                </a:lnTo>
                <a:lnTo>
                  <a:pt x="646" y="895"/>
                </a:lnTo>
                <a:lnTo>
                  <a:pt x="651" y="881"/>
                </a:lnTo>
                <a:lnTo>
                  <a:pt x="656" y="866"/>
                </a:lnTo>
                <a:lnTo>
                  <a:pt x="661" y="849"/>
                </a:lnTo>
                <a:lnTo>
                  <a:pt x="666" y="832"/>
                </a:lnTo>
                <a:lnTo>
                  <a:pt x="672" y="807"/>
                </a:lnTo>
                <a:lnTo>
                  <a:pt x="677" y="780"/>
                </a:lnTo>
                <a:lnTo>
                  <a:pt x="680" y="752"/>
                </a:lnTo>
                <a:lnTo>
                  <a:pt x="682" y="724"/>
                </a:lnTo>
                <a:lnTo>
                  <a:pt x="682" y="698"/>
                </a:lnTo>
                <a:lnTo>
                  <a:pt x="681" y="675"/>
                </a:lnTo>
                <a:lnTo>
                  <a:pt x="678" y="656"/>
                </a:lnTo>
                <a:lnTo>
                  <a:pt x="672" y="642"/>
                </a:lnTo>
                <a:lnTo>
                  <a:pt x="667" y="633"/>
                </a:lnTo>
                <a:lnTo>
                  <a:pt x="658" y="621"/>
                </a:lnTo>
                <a:lnTo>
                  <a:pt x="647" y="604"/>
                </a:lnTo>
                <a:lnTo>
                  <a:pt x="633" y="583"/>
                </a:lnTo>
                <a:lnTo>
                  <a:pt x="618" y="560"/>
                </a:lnTo>
                <a:lnTo>
                  <a:pt x="602" y="535"/>
                </a:lnTo>
                <a:lnTo>
                  <a:pt x="583" y="508"/>
                </a:lnTo>
                <a:lnTo>
                  <a:pt x="565" y="480"/>
                </a:lnTo>
                <a:lnTo>
                  <a:pt x="546" y="450"/>
                </a:lnTo>
                <a:lnTo>
                  <a:pt x="528" y="421"/>
                </a:lnTo>
                <a:lnTo>
                  <a:pt x="509" y="392"/>
                </a:lnTo>
                <a:lnTo>
                  <a:pt x="493" y="362"/>
                </a:lnTo>
                <a:lnTo>
                  <a:pt x="478" y="335"/>
                </a:lnTo>
                <a:lnTo>
                  <a:pt x="465" y="310"/>
                </a:lnTo>
                <a:lnTo>
                  <a:pt x="455" y="286"/>
                </a:lnTo>
                <a:lnTo>
                  <a:pt x="442" y="263"/>
                </a:lnTo>
                <a:lnTo>
                  <a:pt x="427" y="244"/>
                </a:lnTo>
                <a:lnTo>
                  <a:pt x="408" y="227"/>
                </a:lnTo>
                <a:lnTo>
                  <a:pt x="389" y="213"/>
                </a:lnTo>
                <a:lnTo>
                  <a:pt x="366" y="202"/>
                </a:lnTo>
                <a:lnTo>
                  <a:pt x="342" y="195"/>
                </a:lnTo>
                <a:lnTo>
                  <a:pt x="318" y="188"/>
                </a:lnTo>
                <a:lnTo>
                  <a:pt x="292" y="184"/>
                </a:lnTo>
                <a:lnTo>
                  <a:pt x="267" y="182"/>
                </a:lnTo>
                <a:lnTo>
                  <a:pt x="242" y="181"/>
                </a:lnTo>
                <a:lnTo>
                  <a:pt x="218" y="181"/>
                </a:lnTo>
                <a:lnTo>
                  <a:pt x="315" y="164"/>
                </a:lnTo>
                <a:lnTo>
                  <a:pt x="321" y="97"/>
                </a:lnTo>
                <a:lnTo>
                  <a:pt x="323" y="97"/>
                </a:lnTo>
                <a:lnTo>
                  <a:pt x="323" y="100"/>
                </a:lnTo>
                <a:lnTo>
                  <a:pt x="323" y="108"/>
                </a:lnTo>
                <a:lnTo>
                  <a:pt x="323" y="119"/>
                </a:lnTo>
                <a:lnTo>
                  <a:pt x="324" y="132"/>
                </a:lnTo>
                <a:lnTo>
                  <a:pt x="327" y="145"/>
                </a:lnTo>
                <a:lnTo>
                  <a:pt x="331" y="156"/>
                </a:lnTo>
                <a:lnTo>
                  <a:pt x="338" y="164"/>
                </a:lnTo>
                <a:lnTo>
                  <a:pt x="351" y="173"/>
                </a:lnTo>
                <a:lnTo>
                  <a:pt x="366" y="181"/>
                </a:lnTo>
                <a:lnTo>
                  <a:pt x="383" y="186"/>
                </a:lnTo>
                <a:lnTo>
                  <a:pt x="401" y="188"/>
                </a:lnTo>
                <a:lnTo>
                  <a:pt x="416" y="187"/>
                </a:lnTo>
                <a:lnTo>
                  <a:pt x="428" y="183"/>
                </a:lnTo>
                <a:lnTo>
                  <a:pt x="440" y="173"/>
                </a:lnTo>
                <a:lnTo>
                  <a:pt x="451" y="159"/>
                </a:lnTo>
                <a:lnTo>
                  <a:pt x="458" y="144"/>
                </a:lnTo>
                <a:lnTo>
                  <a:pt x="464" y="126"/>
                </a:lnTo>
                <a:lnTo>
                  <a:pt x="464" y="109"/>
                </a:lnTo>
                <a:lnTo>
                  <a:pt x="462" y="96"/>
                </a:lnTo>
                <a:lnTo>
                  <a:pt x="457" y="82"/>
                </a:lnTo>
                <a:lnTo>
                  <a:pt x="451" y="65"/>
                </a:lnTo>
                <a:lnTo>
                  <a:pt x="444" y="49"/>
                </a:lnTo>
                <a:lnTo>
                  <a:pt x="438" y="34"/>
                </a:lnTo>
                <a:lnTo>
                  <a:pt x="432" y="21"/>
                </a:lnTo>
                <a:lnTo>
                  <a:pt x="427" y="10"/>
                </a:lnTo>
                <a:lnTo>
                  <a:pt x="423" y="2"/>
                </a:lnTo>
                <a:lnTo>
                  <a:pt x="421" y="0"/>
                </a:lnTo>
                <a:close/>
              </a:path>
            </a:pathLst>
          </a:custGeom>
          <a:solidFill>
            <a:schemeClr val="tx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cs typeface="+mn-ea"/>
              <a:sym typeface="+mn-lt"/>
            </a:endParaRPr>
          </a:p>
        </p:txBody>
      </p:sp>
      <p:sp>
        <p:nvSpPr>
          <p:cNvPr id="50" name="TextBox 23"/>
          <p:cNvSpPr txBox="1"/>
          <p:nvPr/>
        </p:nvSpPr>
        <p:spPr>
          <a:xfrm>
            <a:off x="977539" y="2515281"/>
            <a:ext cx="2331716" cy="784830"/>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1000" dirty="0">
              <a:solidFill>
                <a:schemeClr val="tx1">
                  <a:lumMod val="75000"/>
                  <a:lumOff val="25000"/>
                </a:schemeClr>
              </a:solidFill>
              <a:cs typeface="+mn-ea"/>
              <a:sym typeface="+mn-lt"/>
            </a:endParaRPr>
          </a:p>
        </p:txBody>
      </p:sp>
      <p:sp>
        <p:nvSpPr>
          <p:cNvPr id="51" name="TextBox 24"/>
          <p:cNvSpPr txBox="1"/>
          <p:nvPr/>
        </p:nvSpPr>
        <p:spPr>
          <a:xfrm>
            <a:off x="1507348" y="2225439"/>
            <a:ext cx="1800493" cy="369332"/>
          </a:xfrm>
          <a:prstGeom prst="rect">
            <a:avLst/>
          </a:prstGeom>
          <a:noFill/>
        </p:spPr>
        <p:txBody>
          <a:bodyPr wrap="none" rtlCol="0">
            <a:spAutoFit/>
          </a:bodyPr>
          <a:lstStyle/>
          <a:p>
            <a:r>
              <a:rPr lang="zh-CN" altLang="en-US" b="1" dirty="0">
                <a:solidFill>
                  <a:schemeClr val="accent3"/>
                </a:solidFill>
                <a:cs typeface="+mn-ea"/>
                <a:sym typeface="+mn-lt"/>
              </a:rPr>
              <a:t>请替换文字内容</a:t>
            </a:r>
          </a:p>
        </p:txBody>
      </p:sp>
      <p:sp>
        <p:nvSpPr>
          <p:cNvPr id="52" name="TextBox 23"/>
          <p:cNvSpPr txBox="1"/>
          <p:nvPr/>
        </p:nvSpPr>
        <p:spPr>
          <a:xfrm>
            <a:off x="977539" y="3842854"/>
            <a:ext cx="2331716" cy="784830"/>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1000" dirty="0">
              <a:solidFill>
                <a:schemeClr val="tx1">
                  <a:lumMod val="75000"/>
                  <a:lumOff val="25000"/>
                </a:schemeClr>
              </a:solidFill>
              <a:cs typeface="+mn-ea"/>
              <a:sym typeface="+mn-lt"/>
            </a:endParaRPr>
          </a:p>
        </p:txBody>
      </p:sp>
      <p:sp>
        <p:nvSpPr>
          <p:cNvPr id="53" name="TextBox 24"/>
          <p:cNvSpPr txBox="1"/>
          <p:nvPr/>
        </p:nvSpPr>
        <p:spPr>
          <a:xfrm>
            <a:off x="1507348" y="3553013"/>
            <a:ext cx="1800493" cy="369332"/>
          </a:xfrm>
          <a:prstGeom prst="rect">
            <a:avLst/>
          </a:prstGeom>
          <a:noFill/>
        </p:spPr>
        <p:txBody>
          <a:bodyPr wrap="none" rtlCol="0">
            <a:spAutoFit/>
          </a:bodyPr>
          <a:lstStyle/>
          <a:p>
            <a:r>
              <a:rPr lang="zh-CN" altLang="en-US" b="1" dirty="0">
                <a:solidFill>
                  <a:schemeClr val="accent2"/>
                </a:solidFill>
                <a:cs typeface="+mn-ea"/>
                <a:sym typeface="+mn-lt"/>
              </a:rPr>
              <a:t>请替换文字内容</a:t>
            </a:r>
          </a:p>
        </p:txBody>
      </p:sp>
      <p:sp>
        <p:nvSpPr>
          <p:cNvPr id="54" name="TextBox 23"/>
          <p:cNvSpPr txBox="1"/>
          <p:nvPr/>
        </p:nvSpPr>
        <p:spPr>
          <a:xfrm>
            <a:off x="977539" y="5128820"/>
            <a:ext cx="2331716" cy="784830"/>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1000" dirty="0">
              <a:solidFill>
                <a:schemeClr val="tx1">
                  <a:lumMod val="75000"/>
                  <a:lumOff val="25000"/>
                </a:schemeClr>
              </a:solidFill>
              <a:cs typeface="+mn-ea"/>
              <a:sym typeface="+mn-lt"/>
            </a:endParaRPr>
          </a:p>
        </p:txBody>
      </p:sp>
      <p:sp>
        <p:nvSpPr>
          <p:cNvPr id="55" name="TextBox 24"/>
          <p:cNvSpPr txBox="1"/>
          <p:nvPr/>
        </p:nvSpPr>
        <p:spPr>
          <a:xfrm>
            <a:off x="1507348" y="4853493"/>
            <a:ext cx="1800493" cy="369332"/>
          </a:xfrm>
          <a:prstGeom prst="rect">
            <a:avLst/>
          </a:prstGeom>
          <a:noFill/>
        </p:spPr>
        <p:txBody>
          <a:bodyPr wrap="none" rtlCol="0">
            <a:spAutoFit/>
          </a:bodyPr>
          <a:lstStyle/>
          <a:p>
            <a:r>
              <a:rPr lang="zh-CN" altLang="en-US" b="1" dirty="0">
                <a:solidFill>
                  <a:schemeClr val="accent1"/>
                </a:solidFill>
                <a:cs typeface="+mn-ea"/>
                <a:sym typeface="+mn-lt"/>
              </a:rPr>
              <a:t>请替换文字内容</a:t>
            </a:r>
          </a:p>
        </p:txBody>
      </p:sp>
      <p:sp>
        <p:nvSpPr>
          <p:cNvPr id="56" name="TextBox 23"/>
          <p:cNvSpPr txBox="1"/>
          <p:nvPr/>
        </p:nvSpPr>
        <p:spPr>
          <a:xfrm>
            <a:off x="8879761" y="2500767"/>
            <a:ext cx="2331716" cy="784830"/>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1000" dirty="0">
              <a:solidFill>
                <a:schemeClr val="tx1">
                  <a:lumMod val="75000"/>
                  <a:lumOff val="25000"/>
                </a:schemeClr>
              </a:solidFill>
              <a:cs typeface="+mn-ea"/>
              <a:sym typeface="+mn-lt"/>
            </a:endParaRPr>
          </a:p>
        </p:txBody>
      </p:sp>
      <p:sp>
        <p:nvSpPr>
          <p:cNvPr id="57" name="TextBox 24"/>
          <p:cNvSpPr txBox="1"/>
          <p:nvPr/>
        </p:nvSpPr>
        <p:spPr>
          <a:xfrm>
            <a:off x="8879761" y="2225439"/>
            <a:ext cx="1800493" cy="369332"/>
          </a:xfrm>
          <a:prstGeom prst="rect">
            <a:avLst/>
          </a:prstGeom>
          <a:noFill/>
        </p:spPr>
        <p:txBody>
          <a:bodyPr wrap="none" rtlCol="0">
            <a:spAutoFit/>
          </a:bodyPr>
          <a:lstStyle/>
          <a:p>
            <a:r>
              <a:rPr lang="zh-CN" altLang="en-US" b="1" dirty="0">
                <a:solidFill>
                  <a:schemeClr val="accent3"/>
                </a:solidFill>
                <a:cs typeface="+mn-ea"/>
                <a:sym typeface="+mn-lt"/>
              </a:rPr>
              <a:t>请替换文字内容</a:t>
            </a:r>
          </a:p>
        </p:txBody>
      </p:sp>
      <p:sp>
        <p:nvSpPr>
          <p:cNvPr id="58" name="TextBox 23"/>
          <p:cNvSpPr txBox="1"/>
          <p:nvPr/>
        </p:nvSpPr>
        <p:spPr>
          <a:xfrm>
            <a:off x="8879761" y="3828340"/>
            <a:ext cx="2331716" cy="784830"/>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1000" dirty="0">
              <a:solidFill>
                <a:schemeClr val="tx1">
                  <a:lumMod val="75000"/>
                  <a:lumOff val="25000"/>
                </a:schemeClr>
              </a:solidFill>
              <a:cs typeface="+mn-ea"/>
              <a:sym typeface="+mn-lt"/>
            </a:endParaRPr>
          </a:p>
        </p:txBody>
      </p:sp>
      <p:sp>
        <p:nvSpPr>
          <p:cNvPr id="59" name="TextBox 24"/>
          <p:cNvSpPr txBox="1"/>
          <p:nvPr/>
        </p:nvSpPr>
        <p:spPr>
          <a:xfrm>
            <a:off x="8879761" y="3553013"/>
            <a:ext cx="1800493" cy="369332"/>
          </a:xfrm>
          <a:prstGeom prst="rect">
            <a:avLst/>
          </a:prstGeom>
          <a:noFill/>
        </p:spPr>
        <p:txBody>
          <a:bodyPr wrap="none" rtlCol="0">
            <a:spAutoFit/>
          </a:bodyPr>
          <a:lstStyle/>
          <a:p>
            <a:r>
              <a:rPr lang="zh-CN" altLang="en-US" b="1" dirty="0">
                <a:solidFill>
                  <a:schemeClr val="accent2"/>
                </a:solidFill>
                <a:cs typeface="+mn-ea"/>
                <a:sym typeface="+mn-lt"/>
              </a:rPr>
              <a:t>请替换文字内容</a:t>
            </a:r>
          </a:p>
        </p:txBody>
      </p:sp>
      <p:sp>
        <p:nvSpPr>
          <p:cNvPr id="60" name="TextBox 23"/>
          <p:cNvSpPr txBox="1"/>
          <p:nvPr/>
        </p:nvSpPr>
        <p:spPr>
          <a:xfrm>
            <a:off x="8879761" y="5128820"/>
            <a:ext cx="2331716" cy="784830"/>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1000" dirty="0">
              <a:solidFill>
                <a:schemeClr val="tx1">
                  <a:lumMod val="75000"/>
                  <a:lumOff val="25000"/>
                </a:schemeClr>
              </a:solidFill>
              <a:cs typeface="+mn-ea"/>
              <a:sym typeface="+mn-lt"/>
            </a:endParaRPr>
          </a:p>
        </p:txBody>
      </p:sp>
      <p:sp>
        <p:nvSpPr>
          <p:cNvPr id="61" name="TextBox 24"/>
          <p:cNvSpPr txBox="1"/>
          <p:nvPr/>
        </p:nvSpPr>
        <p:spPr>
          <a:xfrm>
            <a:off x="8879761" y="4853493"/>
            <a:ext cx="1800493" cy="369332"/>
          </a:xfrm>
          <a:prstGeom prst="rect">
            <a:avLst/>
          </a:prstGeom>
          <a:noFill/>
        </p:spPr>
        <p:txBody>
          <a:bodyPr wrap="none" rtlCol="0">
            <a:spAutoFit/>
          </a:bodyPr>
          <a:lstStyle/>
          <a:p>
            <a:r>
              <a:rPr lang="zh-CN" altLang="en-US" b="1" dirty="0">
                <a:solidFill>
                  <a:schemeClr val="accent1"/>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u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ppt_y</p:attrName>
                                        </p:attrNameLst>
                                      </p:cBhvr>
                                      <p:tavLst>
                                        <p:tav tm="0">
                                          <p:val>
                                            <p:strVal val="#ppt_y-#ppt_h*1.125000"/>
                                          </p:val>
                                        </p:tav>
                                        <p:tav tm="100000">
                                          <p:val>
                                            <p:strVal val="#ppt_y"/>
                                          </p:val>
                                        </p:tav>
                                      </p:tavLst>
                                    </p:anim>
                                    <p:animEffect transition="in" filter="wipe(down)">
                                      <p:cBhvr>
                                        <p:cTn id="28" dur="500"/>
                                        <p:tgtEl>
                                          <p:spTgt spid="5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p:tgtEl>
                                          <p:spTgt spid="56"/>
                                        </p:tgtEl>
                                        <p:attrNameLst>
                                          <p:attrName>ppt_y</p:attrName>
                                        </p:attrNameLst>
                                      </p:cBhvr>
                                      <p:tavLst>
                                        <p:tav tm="0">
                                          <p:val>
                                            <p:strVal val="#ppt_y+#ppt_h*1.125000"/>
                                          </p:val>
                                        </p:tav>
                                        <p:tav tm="100000">
                                          <p:val>
                                            <p:strVal val="#ppt_y"/>
                                          </p:val>
                                        </p:tav>
                                      </p:tavLst>
                                    </p:anim>
                                    <p:animEffect transition="in" filter="wipe(up)">
                                      <p:cBhvr>
                                        <p:cTn id="37" dur="500"/>
                                        <p:tgtEl>
                                          <p:spTgt spid="56"/>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ppt_y</p:attrName>
                                        </p:attrNameLst>
                                      </p:cBhvr>
                                      <p:tavLst>
                                        <p:tav tm="0">
                                          <p:val>
                                            <p:strVal val="#ppt_y-#ppt_h*1.125000"/>
                                          </p:val>
                                        </p:tav>
                                        <p:tav tm="100000">
                                          <p:val>
                                            <p:strVal val="#ppt_y"/>
                                          </p:val>
                                        </p:tav>
                                      </p:tavLst>
                                    </p:anim>
                                    <p:animEffect transition="in" filter="wipe(down)">
                                      <p:cBhvr>
                                        <p:cTn id="41" dur="500"/>
                                        <p:tgtEl>
                                          <p:spTgt spid="57"/>
                                        </p:tgtEl>
                                      </p:cBhvr>
                                    </p:animEffect>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childTnLst>
                          </p:cTn>
                        </p:par>
                        <p:par>
                          <p:cTn id="46" fill="hold">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p:tgtEl>
                                          <p:spTgt spid="52"/>
                                        </p:tgtEl>
                                        <p:attrNameLst>
                                          <p:attrName>ppt_y</p:attrName>
                                        </p:attrNameLst>
                                      </p:cBhvr>
                                      <p:tavLst>
                                        <p:tav tm="0">
                                          <p:val>
                                            <p:strVal val="#ppt_y+#ppt_h*1.125000"/>
                                          </p:val>
                                        </p:tav>
                                        <p:tav tm="100000">
                                          <p:val>
                                            <p:strVal val="#ppt_y"/>
                                          </p:val>
                                        </p:tav>
                                      </p:tavLst>
                                    </p:anim>
                                    <p:animEffect transition="in" filter="wipe(up)">
                                      <p:cBhvr>
                                        <p:cTn id="50" dur="500"/>
                                        <p:tgtEl>
                                          <p:spTgt spid="52"/>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p:tgtEl>
                                          <p:spTgt spid="53"/>
                                        </p:tgtEl>
                                        <p:attrNameLst>
                                          <p:attrName>ppt_y</p:attrName>
                                        </p:attrNameLst>
                                      </p:cBhvr>
                                      <p:tavLst>
                                        <p:tav tm="0">
                                          <p:val>
                                            <p:strVal val="#ppt_y-#ppt_h*1.125000"/>
                                          </p:val>
                                        </p:tav>
                                        <p:tav tm="100000">
                                          <p:val>
                                            <p:strVal val="#ppt_y"/>
                                          </p:val>
                                        </p:tav>
                                      </p:tavLst>
                                    </p:anim>
                                    <p:animEffect transition="in" filter="wipe(down)">
                                      <p:cBhvr>
                                        <p:cTn id="54" dur="500"/>
                                        <p:tgtEl>
                                          <p:spTgt spid="53"/>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0"/>
                            </p:stCondLst>
                            <p:childTnLst>
                              <p:par>
                                <p:cTn id="60" presetID="12" presetClass="entr" presetSubtype="4"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p:tgtEl>
                                          <p:spTgt spid="58"/>
                                        </p:tgtEl>
                                        <p:attrNameLst>
                                          <p:attrName>ppt_y</p:attrName>
                                        </p:attrNameLst>
                                      </p:cBhvr>
                                      <p:tavLst>
                                        <p:tav tm="0">
                                          <p:val>
                                            <p:strVal val="#ppt_y+#ppt_h*1.125000"/>
                                          </p:val>
                                        </p:tav>
                                        <p:tav tm="100000">
                                          <p:val>
                                            <p:strVal val="#ppt_y"/>
                                          </p:val>
                                        </p:tav>
                                      </p:tavLst>
                                    </p:anim>
                                    <p:animEffect transition="in" filter="wipe(up)">
                                      <p:cBhvr>
                                        <p:cTn id="63" dur="500"/>
                                        <p:tgtEl>
                                          <p:spTgt spid="58"/>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p:tgtEl>
                                          <p:spTgt spid="59"/>
                                        </p:tgtEl>
                                        <p:attrNameLst>
                                          <p:attrName>ppt_y</p:attrName>
                                        </p:attrNameLst>
                                      </p:cBhvr>
                                      <p:tavLst>
                                        <p:tav tm="0">
                                          <p:val>
                                            <p:strVal val="#ppt_y-#ppt_h*1.125000"/>
                                          </p:val>
                                        </p:tav>
                                        <p:tav tm="100000">
                                          <p:val>
                                            <p:strVal val="#ppt_y"/>
                                          </p:val>
                                        </p:tav>
                                      </p:tavLst>
                                    </p:anim>
                                    <p:animEffect transition="in" filter="wipe(down)">
                                      <p:cBhvr>
                                        <p:cTn id="67" dur="500"/>
                                        <p:tgtEl>
                                          <p:spTgt spid="59"/>
                                        </p:tgtEl>
                                      </p:cBhvr>
                                    </p:animEffect>
                                  </p:childTnLst>
                                </p:cTn>
                              </p:par>
                            </p:childTnLst>
                          </p:cTn>
                        </p:par>
                        <p:par>
                          <p:cTn id="68" fill="hold">
                            <p:stCondLst>
                              <p:cond delay="5500"/>
                            </p:stCondLst>
                            <p:childTnLst>
                              <p:par>
                                <p:cTn id="69" presetID="22" presetClass="entr" presetSubtype="2"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500"/>
                                        <p:tgtEl>
                                          <p:spTgt spid="14"/>
                                        </p:tgtEl>
                                      </p:cBhvr>
                                    </p:animEffect>
                                  </p:childTnLst>
                                </p:cTn>
                              </p:par>
                            </p:childTnLst>
                          </p:cTn>
                        </p:par>
                        <p:par>
                          <p:cTn id="72" fill="hold">
                            <p:stCondLst>
                              <p:cond delay="6000"/>
                            </p:stCondLst>
                            <p:childTnLst>
                              <p:par>
                                <p:cTn id="73" presetID="12" presetClass="entr" presetSubtype="4"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p:tgtEl>
                                          <p:spTgt spid="54"/>
                                        </p:tgtEl>
                                        <p:attrNameLst>
                                          <p:attrName>ppt_y</p:attrName>
                                        </p:attrNameLst>
                                      </p:cBhvr>
                                      <p:tavLst>
                                        <p:tav tm="0">
                                          <p:val>
                                            <p:strVal val="#ppt_y+#ppt_h*1.125000"/>
                                          </p:val>
                                        </p:tav>
                                        <p:tav tm="100000">
                                          <p:val>
                                            <p:strVal val="#ppt_y"/>
                                          </p:val>
                                        </p:tav>
                                      </p:tavLst>
                                    </p:anim>
                                    <p:animEffect transition="in" filter="wipe(up)">
                                      <p:cBhvr>
                                        <p:cTn id="76" dur="500"/>
                                        <p:tgtEl>
                                          <p:spTgt spid="54"/>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p:tgtEl>
                                          <p:spTgt spid="55"/>
                                        </p:tgtEl>
                                        <p:attrNameLst>
                                          <p:attrName>ppt_y</p:attrName>
                                        </p:attrNameLst>
                                      </p:cBhvr>
                                      <p:tavLst>
                                        <p:tav tm="0">
                                          <p:val>
                                            <p:strVal val="#ppt_y-#ppt_h*1.125000"/>
                                          </p:val>
                                        </p:tav>
                                        <p:tav tm="100000">
                                          <p:val>
                                            <p:strVal val="#ppt_y"/>
                                          </p:val>
                                        </p:tav>
                                      </p:tavLst>
                                    </p:anim>
                                    <p:animEffect transition="in" filter="wipe(down)">
                                      <p:cBhvr>
                                        <p:cTn id="80" dur="500"/>
                                        <p:tgtEl>
                                          <p:spTgt spid="55"/>
                                        </p:tgtEl>
                                      </p:cBhvr>
                                    </p:animEffect>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par>
                          <p:cTn id="85" fill="hold">
                            <p:stCondLst>
                              <p:cond delay="7000"/>
                            </p:stCondLst>
                            <p:childTnLst>
                              <p:par>
                                <p:cTn id="86" presetID="12" presetClass="entr" presetSubtype="4"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p:tgtEl>
                                          <p:spTgt spid="60"/>
                                        </p:tgtEl>
                                        <p:attrNameLst>
                                          <p:attrName>ppt_y</p:attrName>
                                        </p:attrNameLst>
                                      </p:cBhvr>
                                      <p:tavLst>
                                        <p:tav tm="0">
                                          <p:val>
                                            <p:strVal val="#ppt_y+#ppt_h*1.125000"/>
                                          </p:val>
                                        </p:tav>
                                        <p:tav tm="100000">
                                          <p:val>
                                            <p:strVal val="#ppt_y"/>
                                          </p:val>
                                        </p:tav>
                                      </p:tavLst>
                                    </p:anim>
                                    <p:animEffect transition="in" filter="wipe(up)">
                                      <p:cBhvr>
                                        <p:cTn id="89" dur="500"/>
                                        <p:tgtEl>
                                          <p:spTgt spid="60"/>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500"/>
                                        <p:tgtEl>
                                          <p:spTgt spid="61"/>
                                        </p:tgtEl>
                                        <p:attrNameLst>
                                          <p:attrName>ppt_y</p:attrName>
                                        </p:attrNameLst>
                                      </p:cBhvr>
                                      <p:tavLst>
                                        <p:tav tm="0">
                                          <p:val>
                                            <p:strVal val="#ppt_y-#ppt_h*1.125000"/>
                                          </p:val>
                                        </p:tav>
                                        <p:tav tm="100000">
                                          <p:val>
                                            <p:strVal val="#ppt_y"/>
                                          </p:val>
                                        </p:tav>
                                      </p:tavLst>
                                    </p:anim>
                                    <p:animEffect transition="in" filter="wipe(down)">
                                      <p:cBhvr>
                                        <p:cTn id="9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45721" y="1883076"/>
            <a:ext cx="6372224" cy="3616325"/>
            <a:chOff x="2318148" y="1371600"/>
            <a:chExt cx="4779168" cy="2712244"/>
          </a:xfrm>
        </p:grpSpPr>
        <p:sp>
          <p:nvSpPr>
            <p:cNvPr id="3" name="Freeform 5"/>
            <p:cNvSpPr/>
            <p:nvPr/>
          </p:nvSpPr>
          <p:spPr bwMode="auto">
            <a:xfrm>
              <a:off x="5494735" y="2511029"/>
              <a:ext cx="1452563" cy="1454944"/>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4" name="Freeform 6"/>
            <p:cNvSpPr/>
            <p:nvPr/>
          </p:nvSpPr>
          <p:spPr bwMode="auto">
            <a:xfrm>
              <a:off x="4474369" y="2511029"/>
              <a:ext cx="1453754" cy="1454944"/>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5" name="Freeform 7"/>
            <p:cNvSpPr/>
            <p:nvPr/>
          </p:nvSpPr>
          <p:spPr bwMode="auto">
            <a:xfrm>
              <a:off x="5494735" y="1489473"/>
              <a:ext cx="1452563" cy="1454944"/>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6" name="Freeform 8"/>
            <p:cNvSpPr/>
            <p:nvPr/>
          </p:nvSpPr>
          <p:spPr bwMode="auto">
            <a:xfrm>
              <a:off x="4474369" y="1489473"/>
              <a:ext cx="1453754" cy="1454944"/>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7" name="Freeform 9"/>
            <p:cNvSpPr/>
            <p:nvPr/>
          </p:nvSpPr>
          <p:spPr bwMode="auto">
            <a:xfrm>
              <a:off x="3455194" y="2511029"/>
              <a:ext cx="1453754" cy="1454944"/>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8" name="Freeform 10"/>
            <p:cNvSpPr/>
            <p:nvPr/>
          </p:nvSpPr>
          <p:spPr bwMode="auto">
            <a:xfrm>
              <a:off x="2436019" y="2511029"/>
              <a:ext cx="1452563" cy="1454944"/>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9" name="Freeform 11"/>
            <p:cNvSpPr/>
            <p:nvPr/>
          </p:nvSpPr>
          <p:spPr bwMode="auto">
            <a:xfrm>
              <a:off x="3455194" y="1489473"/>
              <a:ext cx="1453754" cy="1454944"/>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10" name="Freeform 12"/>
            <p:cNvSpPr/>
            <p:nvPr/>
          </p:nvSpPr>
          <p:spPr bwMode="auto">
            <a:xfrm>
              <a:off x="2436019" y="1489473"/>
              <a:ext cx="1452563" cy="1454944"/>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400">
                <a:solidFill>
                  <a:schemeClr val="bg1"/>
                </a:solidFill>
                <a:cs typeface="+mn-ea"/>
                <a:sym typeface="+mn-lt"/>
              </a:endParaRPr>
            </a:p>
          </p:txBody>
        </p:sp>
        <p:sp>
          <p:nvSpPr>
            <p:cNvPr id="11" name="Freeform 13"/>
            <p:cNvSpPr/>
            <p:nvPr/>
          </p:nvSpPr>
          <p:spPr bwMode="auto">
            <a:xfrm>
              <a:off x="2318148" y="2393156"/>
              <a:ext cx="667940" cy="671513"/>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2" name="Freeform 14"/>
            <p:cNvSpPr/>
            <p:nvPr/>
          </p:nvSpPr>
          <p:spPr bwMode="auto">
            <a:xfrm>
              <a:off x="3334941" y="1371600"/>
              <a:ext cx="671513"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3" name="Freeform 15"/>
            <p:cNvSpPr/>
            <p:nvPr/>
          </p:nvSpPr>
          <p:spPr bwMode="auto">
            <a:xfrm>
              <a:off x="3334941" y="3414713"/>
              <a:ext cx="671513" cy="669131"/>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4" name="Freeform 16"/>
            <p:cNvSpPr/>
            <p:nvPr/>
          </p:nvSpPr>
          <p:spPr bwMode="auto">
            <a:xfrm>
              <a:off x="4354116" y="2393156"/>
              <a:ext cx="671513"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5" name="Freeform 17"/>
            <p:cNvSpPr/>
            <p:nvPr/>
          </p:nvSpPr>
          <p:spPr bwMode="auto">
            <a:xfrm>
              <a:off x="5374482" y="1371600"/>
              <a:ext cx="670322"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6" name="Freeform 18"/>
            <p:cNvSpPr/>
            <p:nvPr/>
          </p:nvSpPr>
          <p:spPr bwMode="auto">
            <a:xfrm>
              <a:off x="5374482" y="3414713"/>
              <a:ext cx="670322" cy="669131"/>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7" name="Freeform 19"/>
            <p:cNvSpPr/>
            <p:nvPr/>
          </p:nvSpPr>
          <p:spPr bwMode="auto">
            <a:xfrm>
              <a:off x="6426994" y="2393156"/>
              <a:ext cx="670322"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cs typeface="+mn-ea"/>
                <a:sym typeface="+mn-lt"/>
              </a:endParaRPr>
            </a:p>
          </p:txBody>
        </p:sp>
        <p:sp>
          <p:nvSpPr>
            <p:cNvPr id="18" name="TextBox 55"/>
            <p:cNvSpPr txBox="1">
              <a:spLocks noChangeArrowheads="1"/>
            </p:cNvSpPr>
            <p:nvPr/>
          </p:nvSpPr>
          <p:spPr bwMode="auto">
            <a:xfrm flipH="1">
              <a:off x="3422622" y="1515503"/>
              <a:ext cx="466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800" dirty="0">
                  <a:solidFill>
                    <a:schemeClr val="bg1"/>
                  </a:solidFill>
                  <a:latin typeface="+mn-lt"/>
                  <a:ea typeface="+mn-ea"/>
                  <a:cs typeface="+mn-ea"/>
                  <a:sym typeface="+mn-lt"/>
                </a:rPr>
                <a:t>01</a:t>
              </a:r>
            </a:p>
          </p:txBody>
        </p:sp>
        <p:sp>
          <p:nvSpPr>
            <p:cNvPr id="19" name="TextBox 56"/>
            <p:cNvSpPr txBox="1">
              <a:spLocks noChangeArrowheads="1"/>
            </p:cNvSpPr>
            <p:nvPr/>
          </p:nvSpPr>
          <p:spPr bwMode="auto">
            <a:xfrm flipH="1">
              <a:off x="2410421" y="2558996"/>
              <a:ext cx="466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800" dirty="0">
                  <a:solidFill>
                    <a:schemeClr val="bg1"/>
                  </a:solidFill>
                  <a:latin typeface="+mn-lt"/>
                  <a:ea typeface="+mn-ea"/>
                  <a:cs typeface="+mn-ea"/>
                  <a:sym typeface="+mn-lt"/>
                </a:rPr>
                <a:t>02</a:t>
              </a:r>
            </a:p>
          </p:txBody>
        </p:sp>
        <p:sp>
          <p:nvSpPr>
            <p:cNvPr id="20" name="TextBox 57"/>
            <p:cNvSpPr txBox="1">
              <a:spLocks noChangeArrowheads="1"/>
            </p:cNvSpPr>
            <p:nvPr/>
          </p:nvSpPr>
          <p:spPr bwMode="auto">
            <a:xfrm flipH="1">
              <a:off x="3418285" y="3587696"/>
              <a:ext cx="466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800" dirty="0">
                  <a:solidFill>
                    <a:schemeClr val="bg1"/>
                  </a:solidFill>
                  <a:latin typeface="+mn-lt"/>
                  <a:ea typeface="+mn-ea"/>
                  <a:cs typeface="+mn-ea"/>
                  <a:sym typeface="+mn-lt"/>
                </a:rPr>
                <a:t>03</a:t>
              </a:r>
            </a:p>
          </p:txBody>
        </p:sp>
        <p:sp>
          <p:nvSpPr>
            <p:cNvPr id="21" name="TextBox 64"/>
            <p:cNvSpPr txBox="1">
              <a:spLocks noChangeArrowheads="1"/>
            </p:cNvSpPr>
            <p:nvPr/>
          </p:nvSpPr>
          <p:spPr bwMode="auto">
            <a:xfrm>
              <a:off x="5461826" y="1525166"/>
              <a:ext cx="466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800" dirty="0">
                  <a:solidFill>
                    <a:schemeClr val="bg1"/>
                  </a:solidFill>
                  <a:latin typeface="+mn-lt"/>
                  <a:ea typeface="+mn-ea"/>
                  <a:cs typeface="+mn-ea"/>
                  <a:sym typeface="+mn-lt"/>
                </a:rPr>
                <a:t>04</a:t>
              </a:r>
            </a:p>
          </p:txBody>
        </p:sp>
        <p:sp>
          <p:nvSpPr>
            <p:cNvPr id="22" name="TextBox 65"/>
            <p:cNvSpPr txBox="1">
              <a:spLocks noChangeArrowheads="1"/>
            </p:cNvSpPr>
            <p:nvPr/>
          </p:nvSpPr>
          <p:spPr bwMode="auto">
            <a:xfrm>
              <a:off x="6506171" y="2570019"/>
              <a:ext cx="466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800" dirty="0">
                  <a:solidFill>
                    <a:schemeClr val="bg1"/>
                  </a:solidFill>
                  <a:latin typeface="+mn-lt"/>
                  <a:ea typeface="+mn-ea"/>
                  <a:cs typeface="+mn-ea"/>
                  <a:sym typeface="+mn-lt"/>
                </a:rPr>
                <a:t>05</a:t>
              </a:r>
            </a:p>
          </p:txBody>
        </p:sp>
        <p:sp>
          <p:nvSpPr>
            <p:cNvPr id="23" name="TextBox 66"/>
            <p:cNvSpPr txBox="1">
              <a:spLocks noChangeArrowheads="1"/>
            </p:cNvSpPr>
            <p:nvPr/>
          </p:nvSpPr>
          <p:spPr bwMode="auto">
            <a:xfrm>
              <a:off x="5476875" y="3587696"/>
              <a:ext cx="466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800">
                  <a:solidFill>
                    <a:schemeClr val="bg1"/>
                  </a:solidFill>
                  <a:latin typeface="+mn-lt"/>
                  <a:ea typeface="+mn-ea"/>
                  <a:cs typeface="+mn-ea"/>
                  <a:sym typeface="+mn-lt"/>
                </a:rPr>
                <a:t>06</a:t>
              </a:r>
            </a:p>
          </p:txBody>
        </p:sp>
      </p:grpSp>
      <p:grpSp>
        <p:nvGrpSpPr>
          <p:cNvPr id="24" name="组合 23"/>
          <p:cNvGrpSpPr/>
          <p:nvPr/>
        </p:nvGrpSpPr>
        <p:grpSpPr>
          <a:xfrm>
            <a:off x="8213949" y="4908626"/>
            <a:ext cx="2235877" cy="650548"/>
            <a:chOff x="6269323" y="3640761"/>
            <a:chExt cx="1676909" cy="487911"/>
          </a:xfrm>
        </p:grpSpPr>
        <p:sp>
          <p:nvSpPr>
            <p:cNvPr id="25" name="TextBox 13"/>
            <p:cNvSpPr txBox="1">
              <a:spLocks noChangeArrowheads="1"/>
            </p:cNvSpPr>
            <p:nvPr/>
          </p:nvSpPr>
          <p:spPr bwMode="auto">
            <a:xfrm>
              <a:off x="6269323" y="3640761"/>
              <a:ext cx="7191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b="1" dirty="0">
                  <a:solidFill>
                    <a:schemeClr val="accent3"/>
                  </a:solidFill>
                  <a:latin typeface="+mn-lt"/>
                  <a:ea typeface="+mn-ea"/>
                  <a:cs typeface="+mn-ea"/>
                  <a:sym typeface="+mn-lt"/>
                </a:rPr>
                <a:t>添加标题</a:t>
              </a:r>
            </a:p>
          </p:txBody>
        </p:sp>
        <p:sp>
          <p:nvSpPr>
            <p:cNvPr id="26" name="TextBox 13"/>
            <p:cNvSpPr txBox="1">
              <a:spLocks noChangeArrowheads="1"/>
            </p:cNvSpPr>
            <p:nvPr/>
          </p:nvSpPr>
          <p:spPr bwMode="auto">
            <a:xfrm>
              <a:off x="6297217" y="3851673"/>
              <a:ext cx="1649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tx1">
                      <a:lumMod val="75000"/>
                      <a:lumOff val="25000"/>
                    </a:schemeClr>
                  </a:solidFill>
                  <a:latin typeface="+mn-lt"/>
                  <a:ea typeface="+mn-ea"/>
                  <a:cs typeface="+mn-ea"/>
                  <a:sym typeface="+mn-lt"/>
                </a:rPr>
                <a:t>单击此处可编辑内容，根据您的需要自由拉伸文本框大小</a:t>
              </a:r>
              <a:endParaRPr lang="en-US" altLang="zh-CN" sz="1200">
                <a:solidFill>
                  <a:schemeClr val="tx1">
                    <a:lumMod val="75000"/>
                    <a:lumOff val="25000"/>
                  </a:schemeClr>
                </a:solidFill>
                <a:latin typeface="+mn-lt"/>
                <a:ea typeface="+mn-ea"/>
                <a:cs typeface="+mn-ea"/>
                <a:sym typeface="+mn-lt"/>
              </a:endParaRPr>
            </a:p>
          </p:txBody>
        </p:sp>
      </p:grpSp>
      <p:grpSp>
        <p:nvGrpSpPr>
          <p:cNvPr id="27" name="组合 26"/>
          <p:cNvGrpSpPr/>
          <p:nvPr/>
        </p:nvGrpSpPr>
        <p:grpSpPr>
          <a:xfrm>
            <a:off x="1994808" y="5013397"/>
            <a:ext cx="2035175" cy="702933"/>
            <a:chOff x="1604963" y="3719343"/>
            <a:chExt cx="1526381" cy="527200"/>
          </a:xfrm>
        </p:grpSpPr>
        <p:sp>
          <p:nvSpPr>
            <p:cNvPr id="28" name="TextBox 13"/>
            <p:cNvSpPr txBox="1">
              <a:spLocks noChangeArrowheads="1"/>
            </p:cNvSpPr>
            <p:nvPr/>
          </p:nvSpPr>
          <p:spPr bwMode="auto">
            <a:xfrm>
              <a:off x="2377170" y="3719343"/>
              <a:ext cx="7541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spcBef>
                  <a:spcPct val="20000"/>
                </a:spcBef>
              </a:pPr>
              <a:r>
                <a:rPr lang="zh-CN" altLang="en-US" b="1" dirty="0">
                  <a:solidFill>
                    <a:schemeClr val="accent3"/>
                  </a:solidFill>
                  <a:latin typeface="+mn-lt"/>
                  <a:ea typeface="+mn-ea"/>
                  <a:cs typeface="+mn-ea"/>
                  <a:sym typeface="+mn-lt"/>
                </a:rPr>
                <a:t>添加标题</a:t>
              </a:r>
              <a:endParaRPr lang="en-US" altLang="zh-CN" b="1" dirty="0">
                <a:solidFill>
                  <a:schemeClr val="accent3"/>
                </a:solidFill>
                <a:latin typeface="+mn-lt"/>
                <a:ea typeface="+mn-ea"/>
                <a:cs typeface="+mn-ea"/>
                <a:sym typeface="+mn-lt"/>
              </a:endParaRPr>
            </a:p>
          </p:txBody>
        </p:sp>
        <p:sp>
          <p:nvSpPr>
            <p:cNvPr id="29" name="TextBox 13"/>
            <p:cNvSpPr txBox="1">
              <a:spLocks noChangeArrowheads="1"/>
            </p:cNvSpPr>
            <p:nvPr/>
          </p:nvSpPr>
          <p:spPr bwMode="auto">
            <a:xfrm>
              <a:off x="1604963" y="3969544"/>
              <a:ext cx="15263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chemeClr val="tx1">
                      <a:lumMod val="75000"/>
                      <a:lumOff val="25000"/>
                    </a:schemeClr>
                  </a:solidFill>
                  <a:latin typeface="+mn-lt"/>
                  <a:ea typeface="+mn-ea"/>
                  <a:cs typeface="+mn-ea"/>
                  <a:sym typeface="+mn-lt"/>
                </a:rPr>
                <a:t>单击此处可编辑内容，根据您的需要自由拉伸文本框大小</a:t>
              </a:r>
              <a:endParaRPr lang="en-US" altLang="zh-CN" sz="1200">
                <a:solidFill>
                  <a:schemeClr val="tx1">
                    <a:lumMod val="75000"/>
                    <a:lumOff val="25000"/>
                  </a:schemeClr>
                </a:solidFill>
                <a:latin typeface="+mn-lt"/>
                <a:ea typeface="+mn-ea"/>
                <a:cs typeface="+mn-ea"/>
                <a:sym typeface="+mn-lt"/>
              </a:endParaRPr>
            </a:p>
          </p:txBody>
        </p:sp>
      </p:grpSp>
      <p:grpSp>
        <p:nvGrpSpPr>
          <p:cNvPr id="30" name="组合 29"/>
          <p:cNvGrpSpPr/>
          <p:nvPr/>
        </p:nvGrpSpPr>
        <p:grpSpPr>
          <a:xfrm>
            <a:off x="775608" y="3332011"/>
            <a:ext cx="2080305" cy="719036"/>
            <a:chOff x="690563" y="2458301"/>
            <a:chExt cx="1560229" cy="539277"/>
          </a:xfrm>
        </p:grpSpPr>
        <p:sp>
          <p:nvSpPr>
            <p:cNvPr id="31" name="TextBox 13"/>
            <p:cNvSpPr txBox="1">
              <a:spLocks noChangeArrowheads="1"/>
            </p:cNvSpPr>
            <p:nvPr/>
          </p:nvSpPr>
          <p:spPr bwMode="auto">
            <a:xfrm>
              <a:off x="1561420" y="2458301"/>
              <a:ext cx="68937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spcBef>
                  <a:spcPct val="20000"/>
                </a:spcBef>
              </a:pPr>
              <a:r>
                <a:rPr lang="zh-CN" altLang="en-US" b="1" dirty="0">
                  <a:solidFill>
                    <a:schemeClr val="accent2"/>
                  </a:solidFill>
                  <a:latin typeface="+mn-lt"/>
                  <a:ea typeface="+mn-ea"/>
                  <a:cs typeface="+mn-ea"/>
                  <a:sym typeface="+mn-lt"/>
                </a:rPr>
                <a:t>添加标题</a:t>
              </a:r>
              <a:endParaRPr lang="en-US" altLang="zh-CN" b="1" dirty="0">
                <a:solidFill>
                  <a:schemeClr val="accent2"/>
                </a:solidFill>
                <a:latin typeface="+mn-lt"/>
                <a:ea typeface="+mn-ea"/>
                <a:cs typeface="+mn-ea"/>
                <a:sym typeface="+mn-lt"/>
              </a:endParaRPr>
            </a:p>
          </p:txBody>
        </p:sp>
        <p:sp>
          <p:nvSpPr>
            <p:cNvPr id="32" name="TextBox 13"/>
            <p:cNvSpPr txBox="1">
              <a:spLocks noChangeArrowheads="1"/>
            </p:cNvSpPr>
            <p:nvPr/>
          </p:nvSpPr>
          <p:spPr bwMode="auto">
            <a:xfrm>
              <a:off x="690563" y="2720579"/>
              <a:ext cx="15263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chemeClr val="tx1">
                      <a:lumMod val="75000"/>
                      <a:lumOff val="25000"/>
                    </a:schemeClr>
                  </a:solidFill>
                  <a:latin typeface="+mn-lt"/>
                  <a:ea typeface="+mn-ea"/>
                  <a:cs typeface="+mn-ea"/>
                  <a:sym typeface="+mn-lt"/>
                </a:rPr>
                <a:t>单击此处可编辑内容，根据您的需要自由拉伸文本框大小</a:t>
              </a:r>
              <a:endParaRPr lang="en-US" altLang="zh-CN" sz="1200">
                <a:solidFill>
                  <a:schemeClr val="tx1">
                    <a:lumMod val="75000"/>
                    <a:lumOff val="25000"/>
                  </a:schemeClr>
                </a:solidFill>
                <a:latin typeface="+mn-lt"/>
                <a:ea typeface="+mn-ea"/>
                <a:cs typeface="+mn-ea"/>
                <a:sym typeface="+mn-lt"/>
              </a:endParaRPr>
            </a:p>
          </p:txBody>
        </p:sp>
      </p:grpSp>
      <p:grpSp>
        <p:nvGrpSpPr>
          <p:cNvPr id="33" name="组合 32"/>
          <p:cNvGrpSpPr/>
          <p:nvPr/>
        </p:nvGrpSpPr>
        <p:grpSpPr>
          <a:xfrm>
            <a:off x="1515382" y="1951339"/>
            <a:ext cx="2036764" cy="690008"/>
            <a:chOff x="1245394" y="1422797"/>
            <a:chExt cx="1527573" cy="517506"/>
          </a:xfrm>
        </p:grpSpPr>
        <p:sp>
          <p:nvSpPr>
            <p:cNvPr id="34" name="TextBox 13"/>
            <p:cNvSpPr txBox="1">
              <a:spLocks noChangeArrowheads="1"/>
            </p:cNvSpPr>
            <p:nvPr/>
          </p:nvSpPr>
          <p:spPr bwMode="auto">
            <a:xfrm>
              <a:off x="1937149" y="1422797"/>
              <a:ext cx="835818" cy="2077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accent1"/>
                  </a:solidFill>
                  <a:latin typeface="+mn-lt"/>
                  <a:ea typeface="+mn-ea"/>
                  <a:cs typeface="+mn-ea"/>
                  <a:sym typeface="+mn-lt"/>
                </a:rPr>
                <a:t>添加标题</a:t>
              </a:r>
              <a:endParaRPr lang="en-US" altLang="zh-CN" b="1" dirty="0">
                <a:solidFill>
                  <a:schemeClr val="accent1"/>
                </a:solidFill>
                <a:latin typeface="+mn-lt"/>
                <a:ea typeface="+mn-ea"/>
                <a:cs typeface="+mn-ea"/>
                <a:sym typeface="+mn-lt"/>
              </a:endParaRPr>
            </a:p>
          </p:txBody>
        </p:sp>
        <p:sp>
          <p:nvSpPr>
            <p:cNvPr id="35" name="TextBox 13"/>
            <p:cNvSpPr txBox="1">
              <a:spLocks noChangeArrowheads="1"/>
            </p:cNvSpPr>
            <p:nvPr/>
          </p:nvSpPr>
          <p:spPr bwMode="auto">
            <a:xfrm>
              <a:off x="1245394" y="1663304"/>
              <a:ext cx="15275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dirty="0">
                  <a:solidFill>
                    <a:schemeClr val="tx1">
                      <a:lumMod val="75000"/>
                      <a:lumOff val="25000"/>
                    </a:schemeClr>
                  </a:solidFill>
                  <a:latin typeface="+mn-lt"/>
                  <a:ea typeface="+mn-ea"/>
                  <a:cs typeface="+mn-ea"/>
                  <a:sym typeface="+mn-lt"/>
                </a:rPr>
                <a:t>单击此处可编辑内容，根据您的需要自由拉伸文本框大小</a:t>
              </a:r>
              <a:endParaRPr lang="en-US" altLang="zh-CN" sz="1200" dirty="0">
                <a:solidFill>
                  <a:schemeClr val="tx1">
                    <a:lumMod val="75000"/>
                    <a:lumOff val="25000"/>
                  </a:schemeClr>
                </a:solidFill>
                <a:latin typeface="+mn-lt"/>
                <a:ea typeface="+mn-ea"/>
                <a:cs typeface="+mn-ea"/>
                <a:sym typeface="+mn-lt"/>
              </a:endParaRPr>
            </a:p>
          </p:txBody>
        </p:sp>
      </p:grpSp>
      <p:grpSp>
        <p:nvGrpSpPr>
          <p:cNvPr id="36" name="组合 35"/>
          <p:cNvGrpSpPr/>
          <p:nvPr/>
        </p:nvGrpSpPr>
        <p:grpSpPr>
          <a:xfrm>
            <a:off x="9419086" y="3370110"/>
            <a:ext cx="2145162" cy="665061"/>
            <a:chOff x="7173177" y="2486876"/>
            <a:chExt cx="1608873" cy="498796"/>
          </a:xfrm>
        </p:grpSpPr>
        <p:sp>
          <p:nvSpPr>
            <p:cNvPr id="37" name="TextBox 13"/>
            <p:cNvSpPr txBox="1">
              <a:spLocks noChangeArrowheads="1"/>
            </p:cNvSpPr>
            <p:nvPr/>
          </p:nvSpPr>
          <p:spPr bwMode="auto">
            <a:xfrm>
              <a:off x="7173177" y="2486876"/>
              <a:ext cx="71896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b="1" dirty="0">
                  <a:solidFill>
                    <a:schemeClr val="accent2"/>
                  </a:solidFill>
                  <a:latin typeface="+mn-lt"/>
                  <a:ea typeface="+mn-ea"/>
                  <a:cs typeface="+mn-ea"/>
                  <a:sym typeface="+mn-lt"/>
                </a:rPr>
                <a:t>添加标题</a:t>
              </a:r>
              <a:endParaRPr lang="en-US" altLang="zh-CN" b="1" dirty="0">
                <a:solidFill>
                  <a:schemeClr val="accent2"/>
                </a:solidFill>
                <a:latin typeface="+mn-lt"/>
                <a:ea typeface="+mn-ea"/>
                <a:cs typeface="+mn-ea"/>
                <a:sym typeface="+mn-lt"/>
              </a:endParaRPr>
            </a:p>
          </p:txBody>
        </p:sp>
        <p:sp>
          <p:nvSpPr>
            <p:cNvPr id="38" name="TextBox 13"/>
            <p:cNvSpPr txBox="1">
              <a:spLocks noChangeArrowheads="1"/>
            </p:cNvSpPr>
            <p:nvPr/>
          </p:nvSpPr>
          <p:spPr bwMode="auto">
            <a:xfrm>
              <a:off x="7190185" y="2708673"/>
              <a:ext cx="15918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tx1">
                      <a:lumMod val="75000"/>
                      <a:lumOff val="25000"/>
                    </a:schemeClr>
                  </a:solidFill>
                  <a:latin typeface="+mn-lt"/>
                  <a:ea typeface="+mn-ea"/>
                  <a:cs typeface="+mn-ea"/>
                  <a:sym typeface="+mn-lt"/>
                </a:rPr>
                <a:t>单击此处可编辑内容，根据您的需要自由拉伸文本框大小</a:t>
              </a:r>
              <a:endParaRPr lang="en-US" altLang="zh-CN" sz="1200">
                <a:solidFill>
                  <a:schemeClr val="tx1">
                    <a:lumMod val="75000"/>
                    <a:lumOff val="25000"/>
                  </a:schemeClr>
                </a:solidFill>
                <a:latin typeface="+mn-lt"/>
                <a:ea typeface="+mn-ea"/>
                <a:cs typeface="+mn-ea"/>
                <a:sym typeface="+mn-lt"/>
              </a:endParaRPr>
            </a:p>
          </p:txBody>
        </p:sp>
      </p:grpSp>
      <p:grpSp>
        <p:nvGrpSpPr>
          <p:cNvPr id="39" name="组合 38"/>
          <p:cNvGrpSpPr/>
          <p:nvPr/>
        </p:nvGrpSpPr>
        <p:grpSpPr>
          <a:xfrm>
            <a:off x="8482232" y="1971524"/>
            <a:ext cx="2277154" cy="665057"/>
            <a:chOff x="6470537" y="1437937"/>
            <a:chExt cx="1707867" cy="498793"/>
          </a:xfrm>
        </p:grpSpPr>
        <p:sp>
          <p:nvSpPr>
            <p:cNvPr id="40" name="TextBox 13"/>
            <p:cNvSpPr txBox="1">
              <a:spLocks noChangeArrowheads="1"/>
            </p:cNvSpPr>
            <p:nvPr/>
          </p:nvSpPr>
          <p:spPr bwMode="auto">
            <a:xfrm>
              <a:off x="6470537" y="1437937"/>
              <a:ext cx="76319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b="1" dirty="0">
                  <a:solidFill>
                    <a:schemeClr val="accent1"/>
                  </a:solidFill>
                  <a:latin typeface="+mn-lt"/>
                  <a:ea typeface="+mn-ea"/>
                  <a:cs typeface="+mn-ea"/>
                  <a:sym typeface="+mn-lt"/>
                </a:rPr>
                <a:t>添加标题</a:t>
              </a:r>
              <a:endParaRPr lang="en-US" altLang="zh-CN" b="1" dirty="0">
                <a:solidFill>
                  <a:schemeClr val="accent1"/>
                </a:solidFill>
                <a:latin typeface="+mn-lt"/>
                <a:ea typeface="+mn-ea"/>
                <a:cs typeface="+mn-ea"/>
                <a:sym typeface="+mn-lt"/>
              </a:endParaRPr>
            </a:p>
          </p:txBody>
        </p:sp>
        <p:sp>
          <p:nvSpPr>
            <p:cNvPr id="41" name="TextBox 13"/>
            <p:cNvSpPr txBox="1">
              <a:spLocks noChangeArrowheads="1"/>
            </p:cNvSpPr>
            <p:nvPr/>
          </p:nvSpPr>
          <p:spPr bwMode="auto">
            <a:xfrm>
              <a:off x="6498432" y="1659731"/>
              <a:ext cx="16799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tx1">
                      <a:lumMod val="75000"/>
                      <a:lumOff val="25000"/>
                    </a:schemeClr>
                  </a:solidFill>
                  <a:latin typeface="+mn-lt"/>
                  <a:ea typeface="+mn-ea"/>
                  <a:cs typeface="+mn-ea"/>
                  <a:sym typeface="+mn-lt"/>
                </a:rPr>
                <a:t>单击此处可编辑内容，根据您的需要自由拉伸文本框大小</a:t>
              </a:r>
              <a:endParaRPr lang="en-US" altLang="zh-CN" sz="1200"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7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
                                            </p:tgtEl>
                                            <p:attrNameLst>
                                              <p:attrName>ppt_x</p:attrName>
                                              <p:attrName>ppt_y</p:attrName>
                                            </p:attrNameLst>
                                          </p:cBhvr>
                                        </p:animMotion>
                                        <p:animEffect transition="in" filter="fade">
                                          <p:cBhvr>
                                            <p:cTn id="9" dur="750"/>
                                            <p:tgtEl>
                                              <p:spTgt spid="2"/>
                                            </p:tgtEl>
                                          </p:cBhvr>
                                        </p:animEffect>
                                      </p:childTnLst>
                                    </p:cTn>
                                  </p:par>
                                </p:childTnLst>
                              </p:cTn>
                            </p:par>
                            <p:par>
                              <p:cTn id="10" fill="hold">
                                <p:stCondLst>
                                  <p:cond delay="1000"/>
                                </p:stCondLst>
                                <p:childTnLst>
                                  <p:par>
                                    <p:cTn id="11" presetID="2" presetClass="entr" presetSubtype="8" fill="hold" nodeType="afterEffect" p14:presetBounceEnd="28000">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14:bounceEnd="28000">
                                          <p:cBhvr additive="base">
                                            <p:cTn id="13" dur="500" fill="hold"/>
                                            <p:tgtEl>
                                              <p:spTgt spid="33"/>
                                            </p:tgtEl>
                                            <p:attrNameLst>
                                              <p:attrName>ppt_x</p:attrName>
                                            </p:attrNameLst>
                                          </p:cBhvr>
                                          <p:tavLst>
                                            <p:tav tm="0">
                                              <p:val>
                                                <p:strVal val="0-#ppt_w/2"/>
                                              </p:val>
                                            </p:tav>
                                            <p:tav tm="100000">
                                              <p:val>
                                                <p:strVal val="#ppt_x"/>
                                              </p:val>
                                            </p:tav>
                                          </p:tavLst>
                                        </p:anim>
                                        <p:anim calcmode="lin" valueType="num" p14:bounceEnd="28000">
                                          <p:cBhvr additive="base">
                                            <p:cTn id="14" dur="500" fill="hold"/>
                                            <p:tgtEl>
                                              <p:spTgt spid="3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28000">
                                      <p:stCondLst>
                                        <p:cond delay="250"/>
                                      </p:stCondLst>
                                      <p:childTnLst>
                                        <p:set>
                                          <p:cBhvr>
                                            <p:cTn id="16" dur="1" fill="hold">
                                              <p:stCondLst>
                                                <p:cond delay="0"/>
                                              </p:stCondLst>
                                            </p:cTn>
                                            <p:tgtEl>
                                              <p:spTgt spid="30"/>
                                            </p:tgtEl>
                                            <p:attrNameLst>
                                              <p:attrName>style.visibility</p:attrName>
                                            </p:attrNameLst>
                                          </p:cBhvr>
                                          <p:to>
                                            <p:strVal val="visible"/>
                                          </p:to>
                                        </p:set>
                                        <p:anim calcmode="lin" valueType="num" p14:bounceEnd="28000">
                                          <p:cBhvr additive="base">
                                            <p:cTn id="17" dur="500" fill="hold"/>
                                            <p:tgtEl>
                                              <p:spTgt spid="30"/>
                                            </p:tgtEl>
                                            <p:attrNameLst>
                                              <p:attrName>ppt_x</p:attrName>
                                            </p:attrNameLst>
                                          </p:cBhvr>
                                          <p:tavLst>
                                            <p:tav tm="0">
                                              <p:val>
                                                <p:strVal val="0-#ppt_w/2"/>
                                              </p:val>
                                            </p:tav>
                                            <p:tav tm="100000">
                                              <p:val>
                                                <p:strVal val="#ppt_x"/>
                                              </p:val>
                                            </p:tav>
                                          </p:tavLst>
                                        </p:anim>
                                        <p:anim calcmode="lin" valueType="num" p14:bounceEnd="28000">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28000">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14:bounceEnd="28000">
                                          <p:cBhvr additive="base">
                                            <p:cTn id="21" dur="500" fill="hold"/>
                                            <p:tgtEl>
                                              <p:spTgt spid="27"/>
                                            </p:tgtEl>
                                            <p:attrNameLst>
                                              <p:attrName>ppt_x</p:attrName>
                                            </p:attrNameLst>
                                          </p:cBhvr>
                                          <p:tavLst>
                                            <p:tav tm="0">
                                              <p:val>
                                                <p:strVal val="0-#ppt_w/2"/>
                                              </p:val>
                                            </p:tav>
                                            <p:tav tm="100000">
                                              <p:val>
                                                <p:strVal val="#ppt_x"/>
                                              </p:val>
                                            </p:tav>
                                          </p:tavLst>
                                        </p:anim>
                                        <p:anim calcmode="lin" valueType="num" p14:bounceEnd="28000">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28000">
                                      <p:stCondLst>
                                        <p:cond delay="750"/>
                                      </p:stCondLst>
                                      <p:childTnLst>
                                        <p:set>
                                          <p:cBhvr>
                                            <p:cTn id="24" dur="1" fill="hold">
                                              <p:stCondLst>
                                                <p:cond delay="0"/>
                                              </p:stCondLst>
                                            </p:cTn>
                                            <p:tgtEl>
                                              <p:spTgt spid="39"/>
                                            </p:tgtEl>
                                            <p:attrNameLst>
                                              <p:attrName>style.visibility</p:attrName>
                                            </p:attrNameLst>
                                          </p:cBhvr>
                                          <p:to>
                                            <p:strVal val="visible"/>
                                          </p:to>
                                        </p:set>
                                        <p:anim calcmode="lin" valueType="num" p14:bounceEnd="28000">
                                          <p:cBhvr additive="base">
                                            <p:cTn id="25" dur="500" fill="hold"/>
                                            <p:tgtEl>
                                              <p:spTgt spid="39"/>
                                            </p:tgtEl>
                                            <p:attrNameLst>
                                              <p:attrName>ppt_x</p:attrName>
                                            </p:attrNameLst>
                                          </p:cBhvr>
                                          <p:tavLst>
                                            <p:tav tm="0">
                                              <p:val>
                                                <p:strVal val="1+#ppt_w/2"/>
                                              </p:val>
                                            </p:tav>
                                            <p:tav tm="100000">
                                              <p:val>
                                                <p:strVal val="#ppt_x"/>
                                              </p:val>
                                            </p:tav>
                                          </p:tavLst>
                                        </p:anim>
                                        <p:anim calcmode="lin" valueType="num" p14:bounceEnd="28000">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28000">
                                      <p:stCondLst>
                                        <p:cond delay="1000"/>
                                      </p:stCondLst>
                                      <p:childTnLst>
                                        <p:set>
                                          <p:cBhvr>
                                            <p:cTn id="28" dur="1" fill="hold">
                                              <p:stCondLst>
                                                <p:cond delay="0"/>
                                              </p:stCondLst>
                                            </p:cTn>
                                            <p:tgtEl>
                                              <p:spTgt spid="36"/>
                                            </p:tgtEl>
                                            <p:attrNameLst>
                                              <p:attrName>style.visibility</p:attrName>
                                            </p:attrNameLst>
                                          </p:cBhvr>
                                          <p:to>
                                            <p:strVal val="visible"/>
                                          </p:to>
                                        </p:set>
                                        <p:anim calcmode="lin" valueType="num" p14:bounceEnd="28000">
                                          <p:cBhvr additive="base">
                                            <p:cTn id="29" dur="500" fill="hold"/>
                                            <p:tgtEl>
                                              <p:spTgt spid="36"/>
                                            </p:tgtEl>
                                            <p:attrNameLst>
                                              <p:attrName>ppt_x</p:attrName>
                                            </p:attrNameLst>
                                          </p:cBhvr>
                                          <p:tavLst>
                                            <p:tav tm="0">
                                              <p:val>
                                                <p:strVal val="1+#ppt_w/2"/>
                                              </p:val>
                                            </p:tav>
                                            <p:tav tm="100000">
                                              <p:val>
                                                <p:strVal val="#ppt_x"/>
                                              </p:val>
                                            </p:tav>
                                          </p:tavLst>
                                        </p:anim>
                                        <p:anim calcmode="lin" valueType="num" p14:bounceEnd="28000">
                                          <p:cBhvr additive="base">
                                            <p:cTn id="30" dur="50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28000">
                                      <p:stCondLst>
                                        <p:cond delay="1250"/>
                                      </p:stCondLst>
                                      <p:childTnLst>
                                        <p:set>
                                          <p:cBhvr>
                                            <p:cTn id="32" dur="1" fill="hold">
                                              <p:stCondLst>
                                                <p:cond delay="0"/>
                                              </p:stCondLst>
                                            </p:cTn>
                                            <p:tgtEl>
                                              <p:spTgt spid="24"/>
                                            </p:tgtEl>
                                            <p:attrNameLst>
                                              <p:attrName>style.visibility</p:attrName>
                                            </p:attrNameLst>
                                          </p:cBhvr>
                                          <p:to>
                                            <p:strVal val="visible"/>
                                          </p:to>
                                        </p:set>
                                        <p:anim calcmode="lin" valueType="num" p14:bounceEnd="28000">
                                          <p:cBhvr additive="base">
                                            <p:cTn id="33" dur="500" fill="hold"/>
                                            <p:tgtEl>
                                              <p:spTgt spid="24"/>
                                            </p:tgtEl>
                                            <p:attrNameLst>
                                              <p:attrName>ppt_x</p:attrName>
                                            </p:attrNameLst>
                                          </p:cBhvr>
                                          <p:tavLst>
                                            <p:tav tm="0">
                                              <p:val>
                                                <p:strVal val="1+#ppt_w/2"/>
                                              </p:val>
                                            </p:tav>
                                            <p:tav tm="100000">
                                              <p:val>
                                                <p:strVal val="#ppt_x"/>
                                              </p:val>
                                            </p:tav>
                                          </p:tavLst>
                                        </p:anim>
                                        <p:anim calcmode="lin" valueType="num" p14:bounceEnd="28000">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7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
                                            </p:tgtEl>
                                            <p:attrNameLst>
                                              <p:attrName>ppt_x</p:attrName>
                                              <p:attrName>ppt_y</p:attrName>
                                            </p:attrNameLst>
                                          </p:cBhvr>
                                        </p:animMotion>
                                        <p:animEffect transition="in" filter="fade">
                                          <p:cBhvr>
                                            <p:cTn id="9" dur="75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1+#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1+#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包含 事情&#10;&#10;已生成高可信度的说明"/>
          <p:cNvPicPr>
            <a:picLocks noChangeAspect="1"/>
          </p:cNvPicPr>
          <p:nvPr/>
        </p:nvPicPr>
        <p:blipFill rotWithShape="1">
          <a:blip r:embed="rId3" cstate="screen"/>
          <a:srcRect/>
          <a:stretch>
            <a:fillRect/>
          </a:stretch>
        </p:blipFill>
        <p:spPr>
          <a:xfrm>
            <a:off x="3965854" y="4505157"/>
            <a:ext cx="4260292" cy="1995237"/>
          </a:xfrm>
          <a:prstGeom prst="rect">
            <a:avLst/>
          </a:prstGeom>
        </p:spPr>
      </p:pic>
      <p:sp>
        <p:nvSpPr>
          <p:cNvPr id="2" name="椭圆 1"/>
          <p:cNvSpPr/>
          <p:nvPr/>
        </p:nvSpPr>
        <p:spPr>
          <a:xfrm>
            <a:off x="5206032" y="1349907"/>
            <a:ext cx="1816920" cy="1816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atin typeface="Agency FB" panose="020B0503020202020204" pitchFamily="34" charset="0"/>
                <a:cs typeface="+mn-ea"/>
                <a:sym typeface="+mn-lt"/>
              </a:rPr>
              <a:t>03</a:t>
            </a:r>
            <a:endParaRPr lang="zh-CN" altLang="en-US" sz="8800" dirty="0">
              <a:latin typeface="Agency FB" panose="020B0503020202020204" pitchFamily="34" charset="0"/>
              <a:cs typeface="+mn-ea"/>
              <a:sym typeface="+mn-lt"/>
            </a:endParaRPr>
          </a:p>
        </p:txBody>
      </p:sp>
      <p:sp>
        <p:nvSpPr>
          <p:cNvPr id="3" name="TextBox 48"/>
          <p:cNvSpPr txBox="1"/>
          <p:nvPr/>
        </p:nvSpPr>
        <p:spPr>
          <a:xfrm>
            <a:off x="3853511" y="3397161"/>
            <a:ext cx="4411953" cy="1064522"/>
          </a:xfrm>
          <a:prstGeom prst="rect">
            <a:avLst/>
          </a:prstGeom>
          <a:noFill/>
        </p:spPr>
        <p:txBody>
          <a:bodyPr wrap="square" rtlCol="0">
            <a:spAutoFit/>
          </a:bodyPr>
          <a:lstStyle/>
          <a:p>
            <a:pPr algn="ctr">
              <a:lnSpc>
                <a:spcPct val="150000"/>
              </a:lnSpc>
            </a:pPr>
            <a:r>
              <a:rPr lang="zh-CN" altLang="en-US" sz="2800" b="1" spc="100" dirty="0">
                <a:solidFill>
                  <a:schemeClr val="tx1">
                    <a:lumMod val="75000"/>
                    <a:lumOff val="25000"/>
                  </a:schemeClr>
                </a:solidFill>
                <a:cs typeface="+mn-ea"/>
                <a:sym typeface="+mn-lt"/>
              </a:rPr>
              <a:t>在此输入标题内容</a:t>
            </a:r>
            <a:r>
              <a:rPr lang="en-US" altLang="zh-CN" sz="2800" b="1" spc="100" dirty="0">
                <a:solidFill>
                  <a:schemeClr val="tx1">
                    <a:lumMod val="75000"/>
                    <a:lumOff val="25000"/>
                  </a:schemeClr>
                </a:solidFill>
                <a:cs typeface="+mn-ea"/>
                <a:sym typeface="+mn-lt"/>
              </a:rPr>
              <a:t>03</a:t>
            </a:r>
          </a:p>
          <a:p>
            <a:pPr algn="ctr">
              <a:lnSpc>
                <a:spcPct val="150000"/>
              </a:lnSpc>
            </a:pPr>
            <a:r>
              <a:rPr lang="zh-CN" altLang="en-US" sz="1600" spc="100" dirty="0">
                <a:solidFill>
                  <a:schemeClr val="tx1">
                    <a:lumMod val="75000"/>
                    <a:lumOff val="25000"/>
                  </a:schemeClr>
                </a:solidFill>
                <a:cs typeface="+mn-ea"/>
                <a:sym typeface="+mn-lt"/>
              </a:rPr>
              <a:t>（输入简单描述）</a:t>
            </a:r>
            <a:endParaRPr lang="zh-CN" altLang="en-US" sz="2800" spc="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09972" y="1672308"/>
            <a:ext cx="4398596" cy="2545648"/>
          </a:xfrm>
          <a:prstGeom prst="rect">
            <a:avLst/>
          </a:prstGeom>
          <a:blipFill>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3" name="组合 2"/>
          <p:cNvGrpSpPr/>
          <p:nvPr/>
        </p:nvGrpSpPr>
        <p:grpSpPr>
          <a:xfrm>
            <a:off x="1830302" y="1672308"/>
            <a:ext cx="4271550" cy="2545648"/>
            <a:chOff x="1830302" y="1672308"/>
            <a:chExt cx="4271550" cy="2545648"/>
          </a:xfrm>
        </p:grpSpPr>
        <p:sp>
          <p:nvSpPr>
            <p:cNvPr id="4" name="矩形 3"/>
            <p:cNvSpPr/>
            <p:nvPr/>
          </p:nvSpPr>
          <p:spPr>
            <a:xfrm>
              <a:off x="1830302" y="1672308"/>
              <a:ext cx="4271550" cy="25456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5" name="文本框 4"/>
            <p:cNvSpPr txBox="1"/>
            <p:nvPr/>
          </p:nvSpPr>
          <p:spPr>
            <a:xfrm>
              <a:off x="1830302" y="2600593"/>
              <a:ext cx="4271549" cy="769441"/>
            </a:xfrm>
            <a:prstGeom prst="rect">
              <a:avLst/>
            </a:prstGeom>
            <a:noFill/>
          </p:spPr>
          <p:txBody>
            <a:bodyPr wrap="square" rtlCol="0">
              <a:spAutoFit/>
            </a:bodyPr>
            <a:lstStyle/>
            <a:p>
              <a:pPr algn="ctr"/>
              <a:r>
                <a:rPr lang="zh-CN" altLang="en-US" sz="4400" b="1" dirty="0">
                  <a:solidFill>
                    <a:schemeClr val="accent1"/>
                  </a:solidFill>
                  <a:cs typeface="+mn-ea"/>
                  <a:sym typeface="+mn-lt"/>
                </a:rPr>
                <a:t>输入文本内容</a:t>
              </a:r>
            </a:p>
          </p:txBody>
        </p:sp>
      </p:grpSp>
      <p:grpSp>
        <p:nvGrpSpPr>
          <p:cNvPr id="6" name="组合 5"/>
          <p:cNvGrpSpPr/>
          <p:nvPr/>
        </p:nvGrpSpPr>
        <p:grpSpPr>
          <a:xfrm>
            <a:off x="1830302" y="4328614"/>
            <a:ext cx="2688946" cy="1732682"/>
            <a:chOff x="1830302" y="4328614"/>
            <a:chExt cx="2688946" cy="1732682"/>
          </a:xfrm>
        </p:grpSpPr>
        <p:sp>
          <p:nvSpPr>
            <p:cNvPr id="7" name="矩形 6"/>
            <p:cNvSpPr/>
            <p:nvPr/>
          </p:nvSpPr>
          <p:spPr>
            <a:xfrm>
              <a:off x="1830302" y="4328614"/>
              <a:ext cx="2688946" cy="16724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文本框 7"/>
            <p:cNvSpPr txBox="1"/>
            <p:nvPr/>
          </p:nvSpPr>
          <p:spPr>
            <a:xfrm>
              <a:off x="2274528" y="4583968"/>
              <a:ext cx="1800493" cy="1477328"/>
            </a:xfrm>
            <a:prstGeom prst="rect">
              <a:avLst/>
            </a:prstGeom>
            <a:noFill/>
            <a:effectLst/>
          </p:spPr>
          <p:txBody>
            <a:bodyPr wrap="none" rtlCol="0">
              <a:spAutoFit/>
            </a:bodyPr>
            <a:lstStyle/>
            <a:p>
              <a:r>
                <a:rPr lang="zh-CN" altLang="en-US" dirty="0">
                  <a:solidFill>
                    <a:schemeClr val="bg1"/>
                  </a:solidFill>
                  <a:cs typeface="+mn-ea"/>
                  <a:sym typeface="+mn-lt"/>
                </a:rPr>
                <a:t>请在这里输入您</a:t>
              </a:r>
              <a:endParaRPr lang="en-US" altLang="zh-CN" dirty="0">
                <a:solidFill>
                  <a:schemeClr val="bg1"/>
                </a:solidFill>
                <a:cs typeface="+mn-ea"/>
                <a:sym typeface="+mn-lt"/>
              </a:endParaRPr>
            </a:p>
            <a:p>
              <a:r>
                <a:rPr lang="zh-CN" altLang="en-US" dirty="0">
                  <a:solidFill>
                    <a:schemeClr val="bg1"/>
                  </a:solidFill>
                  <a:cs typeface="+mn-ea"/>
                  <a:sym typeface="+mn-lt"/>
                </a:rPr>
                <a:t>的主要叙述内容</a:t>
              </a:r>
              <a:endParaRPr lang="en-US" altLang="zh-CN" dirty="0">
                <a:solidFill>
                  <a:schemeClr val="bg1"/>
                </a:solidFill>
                <a:cs typeface="+mn-ea"/>
                <a:sym typeface="+mn-lt"/>
              </a:endParaRPr>
            </a:p>
            <a:p>
              <a:r>
                <a:rPr lang="zh-CN" altLang="en-US" dirty="0">
                  <a:solidFill>
                    <a:schemeClr val="bg1"/>
                  </a:solidFill>
                  <a:cs typeface="+mn-ea"/>
                  <a:sym typeface="+mn-lt"/>
                </a:rPr>
                <a:t>请在这里输入您</a:t>
              </a:r>
              <a:endParaRPr lang="en-US" altLang="zh-CN" dirty="0">
                <a:solidFill>
                  <a:schemeClr val="bg1"/>
                </a:solidFill>
                <a:cs typeface="+mn-ea"/>
                <a:sym typeface="+mn-lt"/>
              </a:endParaRPr>
            </a:p>
            <a:p>
              <a:r>
                <a:rPr lang="zh-CN" altLang="en-US" dirty="0">
                  <a:solidFill>
                    <a:schemeClr val="bg1"/>
                  </a:solidFill>
                  <a:cs typeface="+mn-ea"/>
                  <a:sym typeface="+mn-lt"/>
                </a:rPr>
                <a:t>的主要叙述内容</a:t>
              </a:r>
              <a:endParaRPr lang="en-US" altLang="zh-CN" dirty="0">
                <a:solidFill>
                  <a:schemeClr val="bg1"/>
                </a:solidFill>
                <a:cs typeface="+mn-ea"/>
                <a:sym typeface="+mn-lt"/>
              </a:endParaRPr>
            </a:p>
            <a:p>
              <a:endParaRPr lang="en-US" altLang="zh-CN" dirty="0">
                <a:solidFill>
                  <a:schemeClr val="bg1"/>
                </a:solidFill>
                <a:cs typeface="+mn-ea"/>
                <a:sym typeface="+mn-lt"/>
              </a:endParaRPr>
            </a:p>
          </p:txBody>
        </p:sp>
      </p:grpSp>
      <p:grpSp>
        <p:nvGrpSpPr>
          <p:cNvPr id="9" name="组合 8"/>
          <p:cNvGrpSpPr/>
          <p:nvPr/>
        </p:nvGrpSpPr>
        <p:grpSpPr>
          <a:xfrm>
            <a:off x="4848217" y="4328614"/>
            <a:ext cx="2688946" cy="1732682"/>
            <a:chOff x="4848217" y="4328614"/>
            <a:chExt cx="2688946" cy="1732682"/>
          </a:xfrm>
        </p:grpSpPr>
        <p:sp>
          <p:nvSpPr>
            <p:cNvPr id="10" name="矩形 9"/>
            <p:cNvSpPr/>
            <p:nvPr/>
          </p:nvSpPr>
          <p:spPr>
            <a:xfrm>
              <a:off x="4848217" y="4328614"/>
              <a:ext cx="2688946" cy="167242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1" name="文本框 10"/>
            <p:cNvSpPr txBox="1"/>
            <p:nvPr/>
          </p:nvSpPr>
          <p:spPr>
            <a:xfrm>
              <a:off x="5292443" y="4583968"/>
              <a:ext cx="1800493" cy="1477328"/>
            </a:xfrm>
            <a:prstGeom prst="rect">
              <a:avLst/>
            </a:prstGeom>
            <a:noFill/>
            <a:effectLst/>
          </p:spPr>
          <p:txBody>
            <a:bodyPr wrap="none" rtlCol="0">
              <a:spAutoFit/>
            </a:bodyPr>
            <a:lstStyle/>
            <a:p>
              <a:r>
                <a:rPr lang="zh-CN" altLang="en-US" dirty="0">
                  <a:solidFill>
                    <a:schemeClr val="bg1"/>
                  </a:solidFill>
                  <a:cs typeface="+mn-ea"/>
                  <a:sym typeface="+mn-lt"/>
                </a:rPr>
                <a:t>请在这里输入您</a:t>
              </a:r>
              <a:endParaRPr lang="en-US" altLang="zh-CN" dirty="0">
                <a:solidFill>
                  <a:schemeClr val="bg1"/>
                </a:solidFill>
                <a:cs typeface="+mn-ea"/>
                <a:sym typeface="+mn-lt"/>
              </a:endParaRPr>
            </a:p>
            <a:p>
              <a:r>
                <a:rPr lang="zh-CN" altLang="en-US" dirty="0">
                  <a:solidFill>
                    <a:schemeClr val="bg1"/>
                  </a:solidFill>
                  <a:cs typeface="+mn-ea"/>
                  <a:sym typeface="+mn-lt"/>
                </a:rPr>
                <a:t>的主要叙述内容</a:t>
              </a:r>
              <a:endParaRPr lang="en-US" altLang="zh-CN" dirty="0">
                <a:solidFill>
                  <a:schemeClr val="bg1"/>
                </a:solidFill>
                <a:cs typeface="+mn-ea"/>
                <a:sym typeface="+mn-lt"/>
              </a:endParaRPr>
            </a:p>
            <a:p>
              <a:r>
                <a:rPr lang="zh-CN" altLang="en-US" dirty="0">
                  <a:solidFill>
                    <a:schemeClr val="bg1"/>
                  </a:solidFill>
                  <a:cs typeface="+mn-ea"/>
                  <a:sym typeface="+mn-lt"/>
                </a:rPr>
                <a:t>请在这里输入您</a:t>
              </a:r>
              <a:endParaRPr lang="en-US" altLang="zh-CN" dirty="0">
                <a:solidFill>
                  <a:schemeClr val="bg1"/>
                </a:solidFill>
                <a:cs typeface="+mn-ea"/>
                <a:sym typeface="+mn-lt"/>
              </a:endParaRPr>
            </a:p>
            <a:p>
              <a:r>
                <a:rPr lang="zh-CN" altLang="en-US" dirty="0">
                  <a:solidFill>
                    <a:schemeClr val="bg1"/>
                  </a:solidFill>
                  <a:cs typeface="+mn-ea"/>
                  <a:sym typeface="+mn-lt"/>
                </a:rPr>
                <a:t>的主要叙述内容</a:t>
              </a:r>
              <a:endParaRPr lang="en-US" altLang="zh-CN" dirty="0">
                <a:solidFill>
                  <a:schemeClr val="bg1"/>
                </a:solidFill>
                <a:cs typeface="+mn-ea"/>
                <a:sym typeface="+mn-lt"/>
              </a:endParaRPr>
            </a:p>
            <a:p>
              <a:endParaRPr lang="en-US" altLang="zh-CN" dirty="0">
                <a:solidFill>
                  <a:schemeClr val="bg1"/>
                </a:solidFill>
                <a:cs typeface="+mn-ea"/>
                <a:sym typeface="+mn-lt"/>
              </a:endParaRPr>
            </a:p>
          </p:txBody>
        </p:sp>
      </p:grpSp>
      <p:grpSp>
        <p:nvGrpSpPr>
          <p:cNvPr id="12" name="组合 11"/>
          <p:cNvGrpSpPr/>
          <p:nvPr/>
        </p:nvGrpSpPr>
        <p:grpSpPr>
          <a:xfrm>
            <a:off x="7813807" y="4328614"/>
            <a:ext cx="2688946" cy="1732682"/>
            <a:chOff x="7813807" y="4328614"/>
            <a:chExt cx="2688946" cy="1732682"/>
          </a:xfrm>
        </p:grpSpPr>
        <p:sp>
          <p:nvSpPr>
            <p:cNvPr id="13" name="矩形 12"/>
            <p:cNvSpPr/>
            <p:nvPr/>
          </p:nvSpPr>
          <p:spPr>
            <a:xfrm>
              <a:off x="7813807" y="4328614"/>
              <a:ext cx="2688946" cy="167242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 name="文本框 13"/>
            <p:cNvSpPr txBox="1"/>
            <p:nvPr/>
          </p:nvSpPr>
          <p:spPr>
            <a:xfrm>
              <a:off x="8258033" y="4583968"/>
              <a:ext cx="1800493" cy="1477328"/>
            </a:xfrm>
            <a:prstGeom prst="rect">
              <a:avLst/>
            </a:prstGeom>
            <a:noFill/>
            <a:effectLst/>
          </p:spPr>
          <p:txBody>
            <a:bodyPr wrap="none" rtlCol="0">
              <a:spAutoFit/>
            </a:bodyPr>
            <a:lstStyle/>
            <a:p>
              <a:r>
                <a:rPr lang="zh-CN" altLang="en-US" dirty="0">
                  <a:solidFill>
                    <a:schemeClr val="bg1"/>
                  </a:solidFill>
                  <a:cs typeface="+mn-ea"/>
                  <a:sym typeface="+mn-lt"/>
                </a:rPr>
                <a:t>请在这里输入您</a:t>
              </a:r>
              <a:endParaRPr lang="en-US" altLang="zh-CN" dirty="0">
                <a:solidFill>
                  <a:schemeClr val="bg1"/>
                </a:solidFill>
                <a:cs typeface="+mn-ea"/>
                <a:sym typeface="+mn-lt"/>
              </a:endParaRPr>
            </a:p>
            <a:p>
              <a:r>
                <a:rPr lang="zh-CN" altLang="en-US" dirty="0">
                  <a:solidFill>
                    <a:schemeClr val="bg1"/>
                  </a:solidFill>
                  <a:cs typeface="+mn-ea"/>
                  <a:sym typeface="+mn-lt"/>
                </a:rPr>
                <a:t>的主要叙述内容</a:t>
              </a:r>
              <a:endParaRPr lang="en-US" altLang="zh-CN" dirty="0">
                <a:solidFill>
                  <a:schemeClr val="bg1"/>
                </a:solidFill>
                <a:cs typeface="+mn-ea"/>
                <a:sym typeface="+mn-lt"/>
              </a:endParaRPr>
            </a:p>
            <a:p>
              <a:r>
                <a:rPr lang="zh-CN" altLang="en-US" dirty="0">
                  <a:solidFill>
                    <a:schemeClr val="bg1"/>
                  </a:solidFill>
                  <a:cs typeface="+mn-ea"/>
                  <a:sym typeface="+mn-lt"/>
                </a:rPr>
                <a:t>请在这里输入您</a:t>
              </a:r>
              <a:endParaRPr lang="en-US" altLang="zh-CN" dirty="0">
                <a:solidFill>
                  <a:schemeClr val="bg1"/>
                </a:solidFill>
                <a:cs typeface="+mn-ea"/>
                <a:sym typeface="+mn-lt"/>
              </a:endParaRPr>
            </a:p>
            <a:p>
              <a:r>
                <a:rPr lang="zh-CN" altLang="en-US" dirty="0">
                  <a:solidFill>
                    <a:schemeClr val="bg1"/>
                  </a:solidFill>
                  <a:cs typeface="+mn-ea"/>
                  <a:sym typeface="+mn-lt"/>
                </a:rPr>
                <a:t>的主要叙述内容</a:t>
              </a:r>
              <a:endParaRPr lang="en-US" altLang="zh-CN" dirty="0">
                <a:solidFill>
                  <a:schemeClr val="bg1"/>
                </a:solidFill>
                <a:cs typeface="+mn-ea"/>
                <a:sym typeface="+mn-lt"/>
              </a:endParaRPr>
            </a:p>
            <a:p>
              <a:endParaRPr lang="en-US" altLang="zh-CN"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56076" y="3682680"/>
            <a:ext cx="1383144" cy="1345865"/>
            <a:chOff x="5456076" y="3682680"/>
            <a:chExt cx="1383144" cy="1345865"/>
          </a:xfrm>
        </p:grpSpPr>
        <p:sp>
          <p:nvSpPr>
            <p:cNvPr id="3" name="任意多边形 5"/>
            <p:cNvSpPr/>
            <p:nvPr/>
          </p:nvSpPr>
          <p:spPr>
            <a:xfrm rot="18959476">
              <a:off x="5456076" y="3682680"/>
              <a:ext cx="1383144" cy="1345865"/>
            </a:xfrm>
            <a:custGeom>
              <a:avLst/>
              <a:gdLst>
                <a:gd name="connsiteX0" fmla="*/ 592942 w 756782"/>
                <a:gd name="connsiteY0" fmla="*/ 111213 h 736385"/>
                <a:gd name="connsiteX1" fmla="*/ 756782 w 756782"/>
                <a:gd name="connsiteY1" fmla="*/ 707150 h 736385"/>
                <a:gd name="connsiteX2" fmla="*/ 0 w 756782"/>
                <a:gd name="connsiteY2" fmla="*/ 736385 h 736385"/>
                <a:gd name="connsiteX3" fmla="*/ 0 w 756782"/>
                <a:gd name="connsiteY3" fmla="*/ 0 h 736385"/>
              </a:gdLst>
              <a:ahLst/>
              <a:cxnLst>
                <a:cxn ang="0">
                  <a:pos x="connsiteX0" y="connsiteY0"/>
                </a:cxn>
                <a:cxn ang="0">
                  <a:pos x="connsiteX1" y="connsiteY1"/>
                </a:cxn>
                <a:cxn ang="0">
                  <a:pos x="connsiteX2" y="connsiteY2"/>
                </a:cxn>
                <a:cxn ang="0">
                  <a:pos x="connsiteX3" y="connsiteY3"/>
                </a:cxn>
              </a:cxnLst>
              <a:rect l="l" t="t" r="r" b="b"/>
              <a:pathLst>
                <a:path w="756782" h="736385">
                  <a:moveTo>
                    <a:pt x="592942" y="111213"/>
                  </a:moveTo>
                  <a:lnTo>
                    <a:pt x="756782" y="707150"/>
                  </a:lnTo>
                  <a:lnTo>
                    <a:pt x="0" y="73638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4" name="矩形 3"/>
            <p:cNvSpPr/>
            <p:nvPr/>
          </p:nvSpPr>
          <p:spPr>
            <a:xfrm>
              <a:off x="5729502" y="3977264"/>
              <a:ext cx="870751" cy="830997"/>
            </a:xfrm>
            <a:prstGeom prst="rect">
              <a:avLst/>
            </a:prstGeom>
          </p:spPr>
          <p:txBody>
            <a:bodyPr wrap="none">
              <a:spAutoFit/>
            </a:bodyPr>
            <a:lstStyle/>
            <a:p>
              <a:r>
                <a:rPr lang="en-US" altLang="zh-CN" sz="4800" dirty="0">
                  <a:solidFill>
                    <a:schemeClr val="bg1"/>
                  </a:solidFill>
                  <a:cs typeface="+mn-ea"/>
                  <a:sym typeface="+mn-lt"/>
                </a:rPr>
                <a:t>01</a:t>
              </a:r>
              <a:endParaRPr lang="zh-CN" altLang="en-US" sz="4800" dirty="0">
                <a:solidFill>
                  <a:schemeClr val="bg1"/>
                </a:solidFill>
                <a:cs typeface="+mn-ea"/>
                <a:sym typeface="+mn-lt"/>
              </a:endParaRPr>
            </a:p>
          </p:txBody>
        </p:sp>
      </p:grpSp>
      <p:grpSp>
        <p:nvGrpSpPr>
          <p:cNvPr id="5" name="组合 4"/>
          <p:cNvGrpSpPr/>
          <p:nvPr/>
        </p:nvGrpSpPr>
        <p:grpSpPr>
          <a:xfrm>
            <a:off x="6769153" y="2327309"/>
            <a:ext cx="1056392" cy="1975857"/>
            <a:chOff x="6769153" y="2327309"/>
            <a:chExt cx="1056392" cy="1975857"/>
          </a:xfrm>
        </p:grpSpPr>
        <p:sp>
          <p:nvSpPr>
            <p:cNvPr id="6" name="任意多边形 10"/>
            <p:cNvSpPr/>
            <p:nvPr/>
          </p:nvSpPr>
          <p:spPr>
            <a:xfrm rot="2640524" flipH="1">
              <a:off x="6769153" y="2327309"/>
              <a:ext cx="1056392" cy="1975857"/>
            </a:xfrm>
            <a:custGeom>
              <a:avLst/>
              <a:gdLst>
                <a:gd name="connsiteX0" fmla="*/ 319471 w 578001"/>
                <a:gd name="connsiteY0" fmla="*/ 140725 h 1081083"/>
                <a:gd name="connsiteX1" fmla="*/ 578001 w 578001"/>
                <a:gd name="connsiteY1" fmla="*/ 1081083 h 1081083"/>
                <a:gd name="connsiteX2" fmla="*/ 0 w 578001"/>
                <a:gd name="connsiteY2" fmla="*/ 960066 h 1081083"/>
                <a:gd name="connsiteX3" fmla="*/ 0 w 578001"/>
                <a:gd name="connsiteY3" fmla="*/ 0 h 1081083"/>
              </a:gdLst>
              <a:ahLst/>
              <a:cxnLst>
                <a:cxn ang="0">
                  <a:pos x="connsiteX0" y="connsiteY0"/>
                </a:cxn>
                <a:cxn ang="0">
                  <a:pos x="connsiteX1" y="connsiteY1"/>
                </a:cxn>
                <a:cxn ang="0">
                  <a:pos x="connsiteX2" y="connsiteY2"/>
                </a:cxn>
                <a:cxn ang="0">
                  <a:pos x="connsiteX3" y="connsiteY3"/>
                </a:cxn>
              </a:cxnLst>
              <a:rect l="l" t="t" r="r" b="b"/>
              <a:pathLst>
                <a:path w="578001" h="1081083">
                  <a:moveTo>
                    <a:pt x="319471" y="140725"/>
                  </a:moveTo>
                  <a:lnTo>
                    <a:pt x="578001" y="1081083"/>
                  </a:lnTo>
                  <a:lnTo>
                    <a:pt x="0" y="96006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cs typeface="+mn-ea"/>
                <a:sym typeface="+mn-lt"/>
              </a:endParaRPr>
            </a:p>
          </p:txBody>
        </p:sp>
        <p:sp>
          <p:nvSpPr>
            <p:cNvPr id="7" name="矩形 6"/>
            <p:cNvSpPr/>
            <p:nvPr/>
          </p:nvSpPr>
          <p:spPr>
            <a:xfrm>
              <a:off x="7016148" y="3124742"/>
              <a:ext cx="639919" cy="584775"/>
            </a:xfrm>
            <a:prstGeom prst="rect">
              <a:avLst/>
            </a:prstGeom>
          </p:spPr>
          <p:txBody>
            <a:bodyPr wrap="none">
              <a:spAutoFit/>
            </a:bodyPr>
            <a:lstStyle/>
            <a:p>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grpSp>
      <p:grpSp>
        <p:nvGrpSpPr>
          <p:cNvPr id="8" name="组合 7"/>
          <p:cNvGrpSpPr/>
          <p:nvPr/>
        </p:nvGrpSpPr>
        <p:grpSpPr>
          <a:xfrm>
            <a:off x="8155519" y="1156891"/>
            <a:ext cx="886746" cy="2002036"/>
            <a:chOff x="8155519" y="1156891"/>
            <a:chExt cx="886746" cy="2002036"/>
          </a:xfrm>
        </p:grpSpPr>
        <p:sp>
          <p:nvSpPr>
            <p:cNvPr id="9" name="任意多边形 8"/>
            <p:cNvSpPr/>
            <p:nvPr/>
          </p:nvSpPr>
          <p:spPr>
            <a:xfrm rot="2640524" flipH="1">
              <a:off x="8491853" y="1156891"/>
              <a:ext cx="550412" cy="2002036"/>
            </a:xfrm>
            <a:custGeom>
              <a:avLst/>
              <a:gdLst>
                <a:gd name="connsiteX0" fmla="*/ 0 w 301156"/>
                <a:gd name="connsiteY0" fmla="*/ 0 h 1095407"/>
                <a:gd name="connsiteX1" fmla="*/ 301156 w 301156"/>
                <a:gd name="connsiteY1" fmla="*/ 1095407 h 1095407"/>
                <a:gd name="connsiteX2" fmla="*/ 0 w 301156"/>
                <a:gd name="connsiteY2" fmla="*/ 968324 h 1095407"/>
              </a:gdLst>
              <a:ahLst/>
              <a:cxnLst>
                <a:cxn ang="0">
                  <a:pos x="connsiteX0" y="connsiteY0"/>
                </a:cxn>
                <a:cxn ang="0">
                  <a:pos x="connsiteX1" y="connsiteY1"/>
                </a:cxn>
                <a:cxn ang="0">
                  <a:pos x="connsiteX2" y="connsiteY2"/>
                </a:cxn>
              </a:cxnLst>
              <a:rect l="l" t="t" r="r" b="b"/>
              <a:pathLst>
                <a:path w="301156" h="1095407">
                  <a:moveTo>
                    <a:pt x="0" y="0"/>
                  </a:moveTo>
                  <a:lnTo>
                    <a:pt x="301156" y="1095407"/>
                  </a:lnTo>
                  <a:lnTo>
                    <a:pt x="0" y="9683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cs typeface="+mn-ea"/>
                <a:sym typeface="+mn-lt"/>
              </a:endParaRPr>
            </a:p>
          </p:txBody>
        </p:sp>
        <p:sp>
          <p:nvSpPr>
            <p:cNvPr id="10" name="矩形 9"/>
            <p:cNvSpPr/>
            <p:nvPr/>
          </p:nvSpPr>
          <p:spPr>
            <a:xfrm>
              <a:off x="8155519" y="2398406"/>
              <a:ext cx="470000" cy="400110"/>
            </a:xfrm>
            <a:prstGeom prst="rect">
              <a:avLst/>
            </a:prstGeom>
          </p:spPr>
          <p:txBody>
            <a:bodyPr wrap="none">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pSp>
      <p:grpSp>
        <p:nvGrpSpPr>
          <p:cNvPr id="11" name="组合 10"/>
          <p:cNvGrpSpPr/>
          <p:nvPr/>
        </p:nvGrpSpPr>
        <p:grpSpPr>
          <a:xfrm>
            <a:off x="4393347" y="2361394"/>
            <a:ext cx="1056392" cy="1975857"/>
            <a:chOff x="4393347" y="2361394"/>
            <a:chExt cx="1056392" cy="1975857"/>
          </a:xfrm>
        </p:grpSpPr>
        <p:sp>
          <p:nvSpPr>
            <p:cNvPr id="12" name="任意多边形 7"/>
            <p:cNvSpPr/>
            <p:nvPr/>
          </p:nvSpPr>
          <p:spPr>
            <a:xfrm rot="18959476">
              <a:off x="4393347" y="2361394"/>
              <a:ext cx="1056392" cy="1975857"/>
            </a:xfrm>
            <a:custGeom>
              <a:avLst/>
              <a:gdLst>
                <a:gd name="connsiteX0" fmla="*/ 319471 w 578001"/>
                <a:gd name="connsiteY0" fmla="*/ 140725 h 1081083"/>
                <a:gd name="connsiteX1" fmla="*/ 578001 w 578001"/>
                <a:gd name="connsiteY1" fmla="*/ 1081083 h 1081083"/>
                <a:gd name="connsiteX2" fmla="*/ 0 w 578001"/>
                <a:gd name="connsiteY2" fmla="*/ 960066 h 1081083"/>
                <a:gd name="connsiteX3" fmla="*/ 0 w 578001"/>
                <a:gd name="connsiteY3" fmla="*/ 0 h 1081083"/>
              </a:gdLst>
              <a:ahLst/>
              <a:cxnLst>
                <a:cxn ang="0">
                  <a:pos x="connsiteX0" y="connsiteY0"/>
                </a:cxn>
                <a:cxn ang="0">
                  <a:pos x="connsiteX1" y="connsiteY1"/>
                </a:cxn>
                <a:cxn ang="0">
                  <a:pos x="connsiteX2" y="connsiteY2"/>
                </a:cxn>
                <a:cxn ang="0">
                  <a:pos x="connsiteX3" y="connsiteY3"/>
                </a:cxn>
              </a:cxnLst>
              <a:rect l="l" t="t" r="r" b="b"/>
              <a:pathLst>
                <a:path w="578001" h="1081083">
                  <a:moveTo>
                    <a:pt x="319471" y="140725"/>
                  </a:moveTo>
                  <a:lnTo>
                    <a:pt x="578001" y="1081083"/>
                  </a:lnTo>
                  <a:lnTo>
                    <a:pt x="0" y="96006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13" name="矩形 12"/>
            <p:cNvSpPr/>
            <p:nvPr/>
          </p:nvSpPr>
          <p:spPr>
            <a:xfrm>
              <a:off x="4669986" y="3168766"/>
              <a:ext cx="639919" cy="584775"/>
            </a:xfrm>
            <a:prstGeom prst="rect">
              <a:avLst/>
            </a:prstGeom>
          </p:spPr>
          <p:txBody>
            <a:bodyPr wrap="none">
              <a:spAutoFit/>
            </a:bodyPr>
            <a:lstStyle/>
            <a:p>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grpSp>
      <p:grpSp>
        <p:nvGrpSpPr>
          <p:cNvPr id="14" name="组合 13"/>
          <p:cNvGrpSpPr/>
          <p:nvPr/>
        </p:nvGrpSpPr>
        <p:grpSpPr>
          <a:xfrm>
            <a:off x="3176627" y="1190976"/>
            <a:ext cx="902837" cy="2002036"/>
            <a:chOff x="3176627" y="1190976"/>
            <a:chExt cx="902837" cy="2002036"/>
          </a:xfrm>
        </p:grpSpPr>
        <p:sp>
          <p:nvSpPr>
            <p:cNvPr id="15" name="任意多边形 6"/>
            <p:cNvSpPr/>
            <p:nvPr/>
          </p:nvSpPr>
          <p:spPr>
            <a:xfrm rot="18959476">
              <a:off x="3176627" y="1190976"/>
              <a:ext cx="550412" cy="2002036"/>
            </a:xfrm>
            <a:custGeom>
              <a:avLst/>
              <a:gdLst>
                <a:gd name="connsiteX0" fmla="*/ 0 w 301156"/>
                <a:gd name="connsiteY0" fmla="*/ 0 h 1095407"/>
                <a:gd name="connsiteX1" fmla="*/ 301156 w 301156"/>
                <a:gd name="connsiteY1" fmla="*/ 1095407 h 1095407"/>
                <a:gd name="connsiteX2" fmla="*/ 0 w 301156"/>
                <a:gd name="connsiteY2" fmla="*/ 968324 h 1095407"/>
              </a:gdLst>
              <a:ahLst/>
              <a:cxnLst>
                <a:cxn ang="0">
                  <a:pos x="connsiteX0" y="connsiteY0"/>
                </a:cxn>
                <a:cxn ang="0">
                  <a:pos x="connsiteX1" y="connsiteY1"/>
                </a:cxn>
                <a:cxn ang="0">
                  <a:pos x="connsiteX2" y="connsiteY2"/>
                </a:cxn>
              </a:cxnLst>
              <a:rect l="l" t="t" r="r" b="b"/>
              <a:pathLst>
                <a:path w="301156" h="1095407">
                  <a:moveTo>
                    <a:pt x="0" y="0"/>
                  </a:moveTo>
                  <a:lnTo>
                    <a:pt x="301156" y="1095407"/>
                  </a:lnTo>
                  <a:lnTo>
                    <a:pt x="0" y="9683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cs typeface="+mn-ea"/>
                <a:sym typeface="+mn-lt"/>
              </a:endParaRPr>
            </a:p>
          </p:txBody>
        </p:sp>
        <p:sp>
          <p:nvSpPr>
            <p:cNvPr id="16" name="矩形 15"/>
            <p:cNvSpPr/>
            <p:nvPr/>
          </p:nvSpPr>
          <p:spPr>
            <a:xfrm>
              <a:off x="3609464" y="2441495"/>
              <a:ext cx="470000" cy="400110"/>
            </a:xfrm>
            <a:prstGeom prst="rect">
              <a:avLst/>
            </a:prstGeom>
          </p:spPr>
          <p:txBody>
            <a:bodyPr wrap="none">
              <a:spAutoFit/>
            </a:bodyPr>
            <a:lstStyle/>
            <a:p>
              <a:r>
                <a:rPr lang="en-US" altLang="zh-CN" sz="2000" dirty="0">
                  <a:solidFill>
                    <a:schemeClr val="bg1"/>
                  </a:solidFill>
                  <a:cs typeface="+mn-ea"/>
                  <a:sym typeface="+mn-lt"/>
                </a:rPr>
                <a:t>05</a:t>
              </a:r>
              <a:endParaRPr lang="zh-CN" altLang="en-US" sz="2000" dirty="0">
                <a:solidFill>
                  <a:schemeClr val="bg1"/>
                </a:solidFill>
                <a:cs typeface="+mn-ea"/>
                <a:sym typeface="+mn-lt"/>
              </a:endParaRPr>
            </a:p>
          </p:txBody>
        </p:sp>
      </p:grpSp>
      <p:sp>
        <p:nvSpPr>
          <p:cNvPr id="17" name="文本框 16"/>
          <p:cNvSpPr txBox="1"/>
          <p:nvPr/>
        </p:nvSpPr>
        <p:spPr>
          <a:xfrm>
            <a:off x="236645" y="2367629"/>
            <a:ext cx="3057247" cy="861774"/>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18" name="文本框 17"/>
          <p:cNvSpPr txBox="1"/>
          <p:nvPr/>
        </p:nvSpPr>
        <p:spPr>
          <a:xfrm>
            <a:off x="1315200" y="3546377"/>
            <a:ext cx="3057247" cy="861774"/>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19" name="文本框 18"/>
          <p:cNvSpPr txBox="1"/>
          <p:nvPr/>
        </p:nvSpPr>
        <p:spPr>
          <a:xfrm>
            <a:off x="4567376" y="5491733"/>
            <a:ext cx="3057247" cy="861774"/>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20" name="文本框 19"/>
          <p:cNvSpPr txBox="1"/>
          <p:nvPr/>
        </p:nvSpPr>
        <p:spPr>
          <a:xfrm>
            <a:off x="7873646" y="3546377"/>
            <a:ext cx="3057247" cy="861774"/>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21" name="文本框 20"/>
          <p:cNvSpPr txBox="1"/>
          <p:nvPr/>
        </p:nvSpPr>
        <p:spPr>
          <a:xfrm>
            <a:off x="8926377" y="2367629"/>
            <a:ext cx="3057247" cy="861774"/>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2000"/>
                            </p:stCondLst>
                            <p:childTnLst>
                              <p:par>
                                <p:cTn id="23" presetID="2" presetClass="entr" presetSubtype="3"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3000"/>
                            </p:stCondLst>
                            <p:childTnLst>
                              <p:par>
                                <p:cTn id="32" presetID="2" presetClass="entr" presetSubtype="9"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000"/>
                            </p:stCondLst>
                            <p:childTnLst>
                              <p:par>
                                <p:cTn id="41" presetID="2" presetClass="entr" presetSubtype="9"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82545" y="3936450"/>
            <a:ext cx="108000" cy="687896"/>
            <a:chOff x="2982545" y="3936450"/>
            <a:chExt cx="108000" cy="687896"/>
          </a:xfrm>
          <a:solidFill>
            <a:schemeClr val="accent1"/>
          </a:solidFill>
        </p:grpSpPr>
        <p:cxnSp>
          <p:nvCxnSpPr>
            <p:cNvPr id="3" name="直接连接符 2"/>
            <p:cNvCxnSpPr/>
            <p:nvPr/>
          </p:nvCxnSpPr>
          <p:spPr>
            <a:xfrm>
              <a:off x="3030341" y="4009993"/>
              <a:ext cx="0" cy="556538"/>
            </a:xfrm>
            <a:prstGeom prst="line">
              <a:avLst/>
            </a:prstGeom>
            <a:grpFill/>
            <a:ln>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椭圆 3"/>
            <p:cNvSpPr>
              <a:spLocks noChangeAspect="1"/>
            </p:cNvSpPr>
            <p:nvPr/>
          </p:nvSpPr>
          <p:spPr>
            <a:xfrm>
              <a:off x="2982545" y="3936450"/>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a:spLocks noChangeAspect="1"/>
            </p:cNvSpPr>
            <p:nvPr/>
          </p:nvSpPr>
          <p:spPr>
            <a:xfrm>
              <a:off x="2982545" y="4516346"/>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7325601" y="3943386"/>
            <a:ext cx="108000" cy="687896"/>
            <a:chOff x="7325601" y="3943386"/>
            <a:chExt cx="108000" cy="687896"/>
          </a:xfrm>
          <a:solidFill>
            <a:schemeClr val="accent2"/>
          </a:solidFill>
        </p:grpSpPr>
        <p:cxnSp>
          <p:nvCxnSpPr>
            <p:cNvPr id="7" name="直接连接符 6"/>
            <p:cNvCxnSpPr/>
            <p:nvPr/>
          </p:nvCxnSpPr>
          <p:spPr>
            <a:xfrm>
              <a:off x="7373397" y="4016929"/>
              <a:ext cx="0" cy="556538"/>
            </a:xfrm>
            <a:prstGeom prst="line">
              <a:avLst/>
            </a:prstGeom>
            <a:grpFill/>
            <a:ln>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8" name="椭圆 7"/>
            <p:cNvSpPr>
              <a:spLocks noChangeAspect="1"/>
            </p:cNvSpPr>
            <p:nvPr/>
          </p:nvSpPr>
          <p:spPr>
            <a:xfrm>
              <a:off x="7325601" y="3943386"/>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a:spLocks noChangeAspect="1"/>
            </p:cNvSpPr>
            <p:nvPr/>
          </p:nvSpPr>
          <p:spPr>
            <a:xfrm>
              <a:off x="7325601" y="4523282"/>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p:cNvGrpSpPr/>
          <p:nvPr/>
        </p:nvGrpSpPr>
        <p:grpSpPr>
          <a:xfrm>
            <a:off x="5152290" y="3665117"/>
            <a:ext cx="108000" cy="687896"/>
            <a:chOff x="5152290" y="3665117"/>
            <a:chExt cx="108000" cy="687896"/>
          </a:xfrm>
          <a:solidFill>
            <a:schemeClr val="accent3"/>
          </a:solidFill>
        </p:grpSpPr>
        <p:cxnSp>
          <p:nvCxnSpPr>
            <p:cNvPr id="11" name="直接连接符 10"/>
            <p:cNvCxnSpPr/>
            <p:nvPr/>
          </p:nvCxnSpPr>
          <p:spPr>
            <a:xfrm>
              <a:off x="5200086" y="3738660"/>
              <a:ext cx="0" cy="556538"/>
            </a:xfrm>
            <a:prstGeom prst="line">
              <a:avLst/>
            </a:prstGeom>
            <a:grpFill/>
            <a:ln>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12" name="椭圆 11"/>
            <p:cNvSpPr>
              <a:spLocks noChangeAspect="1"/>
            </p:cNvSpPr>
            <p:nvPr/>
          </p:nvSpPr>
          <p:spPr>
            <a:xfrm>
              <a:off x="5152290" y="3665117"/>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a:spLocks noChangeAspect="1"/>
            </p:cNvSpPr>
            <p:nvPr/>
          </p:nvSpPr>
          <p:spPr>
            <a:xfrm>
              <a:off x="5152290" y="4245013"/>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9461773" y="3668795"/>
            <a:ext cx="108000" cy="687896"/>
            <a:chOff x="9461773" y="3668795"/>
            <a:chExt cx="108000" cy="687896"/>
          </a:xfrm>
          <a:solidFill>
            <a:schemeClr val="accent4"/>
          </a:solidFill>
        </p:grpSpPr>
        <p:cxnSp>
          <p:nvCxnSpPr>
            <p:cNvPr id="15" name="直接连接符 14"/>
            <p:cNvCxnSpPr/>
            <p:nvPr/>
          </p:nvCxnSpPr>
          <p:spPr>
            <a:xfrm>
              <a:off x="9509569" y="3742338"/>
              <a:ext cx="0" cy="556538"/>
            </a:xfrm>
            <a:prstGeom prst="line">
              <a:avLst/>
            </a:prstGeom>
            <a:grpFill/>
            <a:ln>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16" name="椭圆 15"/>
            <p:cNvSpPr>
              <a:spLocks noChangeAspect="1"/>
            </p:cNvSpPr>
            <p:nvPr/>
          </p:nvSpPr>
          <p:spPr>
            <a:xfrm>
              <a:off x="9461773" y="3668795"/>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a:spLocks noChangeAspect="1"/>
            </p:cNvSpPr>
            <p:nvPr/>
          </p:nvSpPr>
          <p:spPr>
            <a:xfrm>
              <a:off x="9461773" y="4248691"/>
              <a:ext cx="108000" cy="108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2014941" y="1991443"/>
            <a:ext cx="2056135" cy="1772530"/>
            <a:chOff x="2014941" y="1991443"/>
            <a:chExt cx="2056135" cy="1772530"/>
          </a:xfrm>
        </p:grpSpPr>
        <p:sp>
          <p:nvSpPr>
            <p:cNvPr id="19" name="任意多边形 7"/>
            <p:cNvSpPr/>
            <p:nvPr/>
          </p:nvSpPr>
          <p:spPr>
            <a:xfrm flipV="1">
              <a:off x="2014941" y="1991443"/>
              <a:ext cx="2056135" cy="1772530"/>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accent1"/>
                </a:solidFill>
                <a:cs typeface="+mn-ea"/>
                <a:sym typeface="+mn-lt"/>
              </a:endParaRPr>
            </a:p>
          </p:txBody>
        </p:sp>
        <p:sp>
          <p:nvSpPr>
            <p:cNvPr id="20" name="文本框 19"/>
            <p:cNvSpPr txBox="1"/>
            <p:nvPr/>
          </p:nvSpPr>
          <p:spPr>
            <a:xfrm>
              <a:off x="2726411" y="2275090"/>
              <a:ext cx="697627" cy="646331"/>
            </a:xfrm>
            <a:prstGeom prst="rect">
              <a:avLst/>
            </a:prstGeom>
            <a:noFill/>
            <a:effectLst/>
          </p:spPr>
          <p:txBody>
            <a:bodyPr wrap="none" rtlCol="0">
              <a:spAutoFit/>
            </a:bodyPr>
            <a:lstStyle/>
            <a:p>
              <a:r>
                <a:rPr lang="en-US" altLang="zh-CN" sz="3600" dirty="0">
                  <a:solidFill>
                    <a:schemeClr val="accent1"/>
                  </a:solidFill>
                  <a:cs typeface="+mn-ea"/>
                  <a:sym typeface="+mn-lt"/>
                </a:rPr>
                <a:t>01</a:t>
              </a:r>
              <a:endParaRPr lang="zh-CN" altLang="en-US" sz="3600" dirty="0">
                <a:solidFill>
                  <a:schemeClr val="accent1"/>
                </a:solidFill>
                <a:cs typeface="+mn-ea"/>
                <a:sym typeface="+mn-lt"/>
              </a:endParaRPr>
            </a:p>
          </p:txBody>
        </p:sp>
      </p:grpSp>
      <p:grpSp>
        <p:nvGrpSpPr>
          <p:cNvPr id="21" name="组合 20"/>
          <p:cNvGrpSpPr/>
          <p:nvPr/>
        </p:nvGrpSpPr>
        <p:grpSpPr>
          <a:xfrm>
            <a:off x="6348510" y="1991443"/>
            <a:ext cx="2056135" cy="1772530"/>
            <a:chOff x="6348510" y="1991443"/>
            <a:chExt cx="2056135" cy="1772530"/>
          </a:xfrm>
          <a:solidFill>
            <a:schemeClr val="accent2"/>
          </a:solidFill>
        </p:grpSpPr>
        <p:sp>
          <p:nvSpPr>
            <p:cNvPr id="22" name="任意多边形 8"/>
            <p:cNvSpPr/>
            <p:nvPr/>
          </p:nvSpPr>
          <p:spPr>
            <a:xfrm flipV="1">
              <a:off x="6348510" y="1991443"/>
              <a:ext cx="2056135" cy="1772530"/>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3" name="文本框 22"/>
            <p:cNvSpPr txBox="1"/>
            <p:nvPr/>
          </p:nvSpPr>
          <p:spPr>
            <a:xfrm>
              <a:off x="7056941" y="2275090"/>
              <a:ext cx="697627" cy="646331"/>
            </a:xfrm>
            <a:prstGeom prst="rect">
              <a:avLst/>
            </a:prstGeom>
            <a:noFill/>
            <a:effectLst/>
          </p:spPr>
          <p:txBody>
            <a:bodyPr wrap="none" rtlCol="0">
              <a:spAutoFit/>
            </a:bodyPr>
            <a:lstStyle/>
            <a:p>
              <a:r>
                <a:rPr lang="en-US" altLang="zh-CN" sz="3600" dirty="0">
                  <a:solidFill>
                    <a:schemeClr val="accent2"/>
                  </a:solidFill>
                  <a:cs typeface="+mn-ea"/>
                  <a:sym typeface="+mn-lt"/>
                </a:rPr>
                <a:t>02</a:t>
              </a:r>
              <a:endParaRPr lang="zh-CN" altLang="en-US" sz="3600" dirty="0">
                <a:solidFill>
                  <a:schemeClr val="accent2"/>
                </a:solidFill>
                <a:cs typeface="+mn-ea"/>
                <a:sym typeface="+mn-lt"/>
              </a:endParaRPr>
            </a:p>
          </p:txBody>
        </p:sp>
      </p:grpSp>
      <p:grpSp>
        <p:nvGrpSpPr>
          <p:cNvPr id="24" name="组合 23"/>
          <p:cNvGrpSpPr/>
          <p:nvPr/>
        </p:nvGrpSpPr>
        <p:grpSpPr>
          <a:xfrm>
            <a:off x="4163212" y="4529796"/>
            <a:ext cx="2056135" cy="1772530"/>
            <a:chOff x="4163212" y="4529796"/>
            <a:chExt cx="2056135" cy="1772530"/>
          </a:xfrm>
          <a:solidFill>
            <a:schemeClr val="accent3"/>
          </a:solidFill>
        </p:grpSpPr>
        <p:sp>
          <p:nvSpPr>
            <p:cNvPr id="25" name="任意多边形 5"/>
            <p:cNvSpPr/>
            <p:nvPr/>
          </p:nvSpPr>
          <p:spPr>
            <a:xfrm>
              <a:off x="4163212" y="4529796"/>
              <a:ext cx="2056135" cy="177253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6" name="文本框 25"/>
            <p:cNvSpPr txBox="1"/>
            <p:nvPr/>
          </p:nvSpPr>
          <p:spPr>
            <a:xfrm>
              <a:off x="4859297" y="5416061"/>
              <a:ext cx="697627" cy="646331"/>
            </a:xfrm>
            <a:prstGeom prst="rect">
              <a:avLst/>
            </a:prstGeom>
            <a:noFill/>
            <a:effectLst/>
          </p:spPr>
          <p:txBody>
            <a:bodyPr wrap="none" rtlCol="0">
              <a:spAutoFit/>
            </a:bodyPr>
            <a:lstStyle/>
            <a:p>
              <a:r>
                <a:rPr lang="en-US" altLang="zh-CN" sz="3600" dirty="0">
                  <a:solidFill>
                    <a:schemeClr val="accent3"/>
                  </a:solidFill>
                  <a:cs typeface="+mn-ea"/>
                  <a:sym typeface="+mn-lt"/>
                </a:rPr>
                <a:t>03</a:t>
              </a:r>
              <a:endParaRPr lang="zh-CN" altLang="en-US" sz="3600" dirty="0">
                <a:solidFill>
                  <a:schemeClr val="accent3"/>
                </a:solidFill>
                <a:cs typeface="+mn-ea"/>
                <a:sym typeface="+mn-lt"/>
              </a:endParaRPr>
            </a:p>
          </p:txBody>
        </p:sp>
      </p:grpSp>
      <p:grpSp>
        <p:nvGrpSpPr>
          <p:cNvPr id="27" name="组合 26"/>
          <p:cNvGrpSpPr/>
          <p:nvPr/>
        </p:nvGrpSpPr>
        <p:grpSpPr>
          <a:xfrm>
            <a:off x="8496781" y="4529796"/>
            <a:ext cx="2056135" cy="1772530"/>
            <a:chOff x="8496781" y="4529796"/>
            <a:chExt cx="2056135" cy="1772530"/>
          </a:xfrm>
          <a:solidFill>
            <a:schemeClr val="accent4"/>
          </a:solidFill>
        </p:grpSpPr>
        <p:sp>
          <p:nvSpPr>
            <p:cNvPr id="28" name="任意多边形 6"/>
            <p:cNvSpPr/>
            <p:nvPr/>
          </p:nvSpPr>
          <p:spPr>
            <a:xfrm>
              <a:off x="8496781" y="4529796"/>
              <a:ext cx="2056135" cy="177253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文本框 28"/>
            <p:cNvSpPr txBox="1"/>
            <p:nvPr/>
          </p:nvSpPr>
          <p:spPr>
            <a:xfrm>
              <a:off x="9186454" y="5416060"/>
              <a:ext cx="697627" cy="646331"/>
            </a:xfrm>
            <a:prstGeom prst="rect">
              <a:avLst/>
            </a:prstGeom>
            <a:noFill/>
            <a:effectLst/>
          </p:spPr>
          <p:txBody>
            <a:bodyPr wrap="none" rtlCol="0">
              <a:spAutoFit/>
            </a:bodyPr>
            <a:lstStyle/>
            <a:p>
              <a:r>
                <a:rPr lang="en-US" altLang="zh-CN" sz="3600" dirty="0">
                  <a:solidFill>
                    <a:schemeClr val="accent4"/>
                  </a:solidFill>
                  <a:cs typeface="+mn-ea"/>
                  <a:sym typeface="+mn-lt"/>
                </a:rPr>
                <a:t>04</a:t>
              </a:r>
              <a:endParaRPr lang="zh-CN" altLang="en-US" sz="3600" dirty="0">
                <a:solidFill>
                  <a:schemeClr val="accent4"/>
                </a:solidFill>
                <a:cs typeface="+mn-ea"/>
                <a:sym typeface="+mn-lt"/>
              </a:endParaRPr>
            </a:p>
          </p:txBody>
        </p:sp>
      </p:grpSp>
      <p:sp>
        <p:nvSpPr>
          <p:cNvPr id="30" name="文本框 29"/>
          <p:cNvSpPr txBox="1"/>
          <p:nvPr/>
        </p:nvSpPr>
        <p:spPr>
          <a:xfrm>
            <a:off x="2214017" y="4913766"/>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31" name="文本框 30"/>
          <p:cNvSpPr txBox="1"/>
          <p:nvPr/>
        </p:nvSpPr>
        <p:spPr>
          <a:xfrm>
            <a:off x="4449811" y="2364692"/>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32" name="文本框 31"/>
          <p:cNvSpPr txBox="1"/>
          <p:nvPr/>
        </p:nvSpPr>
        <p:spPr>
          <a:xfrm>
            <a:off x="6578444" y="4913765"/>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
        <p:nvSpPr>
          <p:cNvPr id="33" name="文本框 32"/>
          <p:cNvSpPr txBox="1"/>
          <p:nvPr/>
        </p:nvSpPr>
        <p:spPr>
          <a:xfrm>
            <a:off x="8651294" y="2400538"/>
            <a:ext cx="1620957" cy="1354217"/>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Horizontal)">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6" presetClass="entr" presetSubtype="42"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outHorizontal)">
                                      <p:cBhvr>
                                        <p:cTn id="38" dur="500"/>
                                        <p:tgtEl>
                                          <p:spTgt spid="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6" presetClass="entr" presetSubtype="4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outHorizontal)">
                                      <p:cBhvr>
                                        <p:cTn id="51" dur="500"/>
                                        <p:tgtEl>
                                          <p:spTgt spid="14"/>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3899369" y="-2177965"/>
            <a:ext cx="4387685" cy="4387685"/>
            <a:chOff x="4775428" y="-1305086"/>
            <a:chExt cx="2610171" cy="2610171"/>
          </a:xfrm>
        </p:grpSpPr>
        <p:sp>
          <p:nvSpPr>
            <p:cNvPr id="3" name="椭圆 2"/>
            <p:cNvSpPr/>
            <p:nvPr/>
          </p:nvSpPr>
          <p:spPr>
            <a:xfrm>
              <a:off x="4775428" y="-1305086"/>
              <a:ext cx="2610171" cy="261017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椭圆 3"/>
            <p:cNvSpPr/>
            <p:nvPr/>
          </p:nvSpPr>
          <p:spPr>
            <a:xfrm>
              <a:off x="4992942" y="-1087572"/>
              <a:ext cx="2175143" cy="21751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占位符 1"/>
          <p:cNvSpPr txBox="1"/>
          <p:nvPr/>
        </p:nvSpPr>
        <p:spPr>
          <a:xfrm>
            <a:off x="4885120" y="304439"/>
            <a:ext cx="2416181" cy="90716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8000" dirty="0">
                <a:solidFill>
                  <a:schemeClr val="bg1"/>
                </a:solidFill>
                <a:cs typeface="+mn-ea"/>
                <a:sym typeface="+mn-lt"/>
              </a:rPr>
              <a:t>目录</a:t>
            </a:r>
          </a:p>
        </p:txBody>
      </p:sp>
      <p:sp>
        <p:nvSpPr>
          <p:cNvPr id="6" name="椭圆 5"/>
          <p:cNvSpPr/>
          <p:nvPr/>
        </p:nvSpPr>
        <p:spPr>
          <a:xfrm>
            <a:off x="6845791" y="3071819"/>
            <a:ext cx="1391650" cy="1391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121111" y="3071819"/>
            <a:ext cx="1391650" cy="139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3983451" y="3071819"/>
            <a:ext cx="1391650" cy="139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708132" y="3071819"/>
            <a:ext cx="1391650" cy="1391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48"/>
          <p:cNvSpPr txBox="1"/>
          <p:nvPr/>
        </p:nvSpPr>
        <p:spPr>
          <a:xfrm>
            <a:off x="557780" y="4710862"/>
            <a:ext cx="2518310" cy="708784"/>
          </a:xfrm>
          <a:prstGeom prst="rect">
            <a:avLst/>
          </a:prstGeom>
          <a:noFill/>
        </p:spPr>
        <p:txBody>
          <a:bodyPr wrap="square" rtlCol="0">
            <a:spAutoFit/>
          </a:bodyPr>
          <a:lstStyle/>
          <a:p>
            <a:pPr algn="ctr">
              <a:lnSpc>
                <a:spcPct val="150000"/>
              </a:lnSpc>
            </a:pPr>
            <a:r>
              <a:rPr lang="zh-CN" altLang="en-US" sz="1700" spc="100" dirty="0">
                <a:solidFill>
                  <a:schemeClr val="tx1">
                    <a:lumMod val="75000"/>
                    <a:lumOff val="25000"/>
                  </a:schemeClr>
                </a:solidFill>
                <a:cs typeface="+mn-ea"/>
                <a:sym typeface="+mn-lt"/>
              </a:rPr>
              <a:t>在此输入标题内容</a:t>
            </a:r>
            <a:r>
              <a:rPr lang="en-US" altLang="zh-CN" sz="1700" spc="100" dirty="0">
                <a:solidFill>
                  <a:schemeClr val="tx1">
                    <a:lumMod val="75000"/>
                    <a:lumOff val="25000"/>
                  </a:schemeClr>
                </a:solidFill>
                <a:cs typeface="+mn-ea"/>
                <a:sym typeface="+mn-lt"/>
              </a:rPr>
              <a:t>01</a:t>
            </a:r>
          </a:p>
          <a:p>
            <a:pPr algn="ctr">
              <a:lnSpc>
                <a:spcPct val="150000"/>
              </a:lnSpc>
            </a:pPr>
            <a:r>
              <a:rPr lang="zh-CN" altLang="en-US" sz="1100" spc="100" dirty="0">
                <a:solidFill>
                  <a:schemeClr val="tx1">
                    <a:lumMod val="75000"/>
                    <a:lumOff val="25000"/>
                  </a:schemeClr>
                </a:solidFill>
                <a:cs typeface="+mn-ea"/>
                <a:sym typeface="+mn-lt"/>
              </a:rPr>
              <a:t>（输入简单描述）</a:t>
            </a:r>
            <a:endParaRPr lang="zh-CN" altLang="en-US" sz="1700" spc="100" dirty="0">
              <a:solidFill>
                <a:schemeClr val="tx1">
                  <a:lumMod val="75000"/>
                  <a:lumOff val="25000"/>
                </a:schemeClr>
              </a:solidFill>
              <a:cs typeface="+mn-ea"/>
              <a:sym typeface="+mn-lt"/>
            </a:endParaRPr>
          </a:p>
        </p:txBody>
      </p:sp>
      <p:sp>
        <p:nvSpPr>
          <p:cNvPr id="11" name="TextBox 49"/>
          <p:cNvSpPr txBox="1"/>
          <p:nvPr/>
        </p:nvSpPr>
        <p:spPr>
          <a:xfrm>
            <a:off x="3310906" y="4710862"/>
            <a:ext cx="2736739" cy="708784"/>
          </a:xfrm>
          <a:prstGeom prst="rect">
            <a:avLst/>
          </a:prstGeom>
          <a:noFill/>
        </p:spPr>
        <p:txBody>
          <a:bodyPr wrap="square" rtlCol="0">
            <a:spAutoFit/>
          </a:bodyPr>
          <a:lstStyle/>
          <a:p>
            <a:pPr algn="ctr">
              <a:lnSpc>
                <a:spcPct val="150000"/>
              </a:lnSpc>
            </a:pPr>
            <a:r>
              <a:rPr lang="zh-CN" altLang="en-US" sz="1700" spc="100" dirty="0">
                <a:solidFill>
                  <a:schemeClr val="tx1">
                    <a:lumMod val="75000"/>
                    <a:lumOff val="25000"/>
                  </a:schemeClr>
                </a:solidFill>
                <a:cs typeface="+mn-ea"/>
                <a:sym typeface="+mn-lt"/>
              </a:rPr>
              <a:t>在此输入标题内容</a:t>
            </a:r>
            <a:r>
              <a:rPr lang="en-US" altLang="zh-CN" sz="1700" spc="100" dirty="0">
                <a:solidFill>
                  <a:schemeClr val="tx1">
                    <a:lumMod val="75000"/>
                    <a:lumOff val="25000"/>
                  </a:schemeClr>
                </a:solidFill>
                <a:cs typeface="+mn-ea"/>
                <a:sym typeface="+mn-lt"/>
              </a:rPr>
              <a:t>02</a:t>
            </a:r>
          </a:p>
          <a:p>
            <a:pPr algn="ctr">
              <a:lnSpc>
                <a:spcPct val="150000"/>
              </a:lnSpc>
            </a:pPr>
            <a:r>
              <a:rPr lang="zh-CN" altLang="en-US" sz="1100" spc="100" dirty="0">
                <a:solidFill>
                  <a:prstClr val="black">
                    <a:lumMod val="75000"/>
                    <a:lumOff val="25000"/>
                  </a:prstClr>
                </a:solidFill>
                <a:cs typeface="+mn-ea"/>
                <a:sym typeface="+mn-lt"/>
              </a:rPr>
              <a:t>（</a:t>
            </a:r>
            <a:r>
              <a:rPr lang="zh-CN" altLang="en-US" sz="1100" spc="100" dirty="0">
                <a:solidFill>
                  <a:schemeClr val="tx1">
                    <a:lumMod val="75000"/>
                    <a:lumOff val="25000"/>
                  </a:schemeClr>
                </a:solidFill>
                <a:cs typeface="+mn-ea"/>
                <a:sym typeface="+mn-lt"/>
              </a:rPr>
              <a:t>输入简单描述</a:t>
            </a:r>
            <a:r>
              <a:rPr lang="zh-CN" altLang="en-US" sz="1100" spc="100" dirty="0">
                <a:solidFill>
                  <a:prstClr val="black">
                    <a:lumMod val="75000"/>
                    <a:lumOff val="25000"/>
                  </a:prstClr>
                </a:solidFill>
                <a:cs typeface="+mn-ea"/>
                <a:sym typeface="+mn-lt"/>
              </a:rPr>
              <a:t>）</a:t>
            </a:r>
            <a:endParaRPr lang="zh-CN" altLang="en-US" sz="1700" spc="100" dirty="0">
              <a:solidFill>
                <a:schemeClr val="tx1">
                  <a:lumMod val="75000"/>
                  <a:lumOff val="25000"/>
                </a:schemeClr>
              </a:solidFill>
              <a:cs typeface="+mn-ea"/>
              <a:sym typeface="+mn-lt"/>
            </a:endParaRPr>
          </a:p>
        </p:txBody>
      </p:sp>
      <p:sp>
        <p:nvSpPr>
          <p:cNvPr id="12" name="TextBox 50"/>
          <p:cNvSpPr txBox="1"/>
          <p:nvPr/>
        </p:nvSpPr>
        <p:spPr>
          <a:xfrm>
            <a:off x="9094479" y="4710862"/>
            <a:ext cx="2618954" cy="708784"/>
          </a:xfrm>
          <a:prstGeom prst="rect">
            <a:avLst/>
          </a:prstGeom>
          <a:noFill/>
        </p:spPr>
        <p:txBody>
          <a:bodyPr wrap="square" rtlCol="0">
            <a:spAutoFit/>
          </a:bodyPr>
          <a:lstStyle/>
          <a:p>
            <a:pPr algn="ctr">
              <a:lnSpc>
                <a:spcPct val="150000"/>
              </a:lnSpc>
            </a:pPr>
            <a:r>
              <a:rPr lang="zh-CN" altLang="en-US" sz="1700" spc="100" dirty="0">
                <a:solidFill>
                  <a:schemeClr val="tx1">
                    <a:lumMod val="75000"/>
                    <a:lumOff val="25000"/>
                  </a:schemeClr>
                </a:solidFill>
                <a:cs typeface="+mn-ea"/>
                <a:sym typeface="+mn-lt"/>
              </a:rPr>
              <a:t>在此输入标题内容</a:t>
            </a:r>
            <a:r>
              <a:rPr lang="en-US" altLang="zh-CN" sz="1700" spc="100" dirty="0">
                <a:solidFill>
                  <a:schemeClr val="tx1">
                    <a:lumMod val="75000"/>
                    <a:lumOff val="25000"/>
                  </a:schemeClr>
                </a:solidFill>
                <a:cs typeface="+mn-ea"/>
                <a:sym typeface="+mn-lt"/>
              </a:rPr>
              <a:t>04</a:t>
            </a:r>
          </a:p>
          <a:p>
            <a:pPr algn="ctr">
              <a:lnSpc>
                <a:spcPct val="150000"/>
              </a:lnSpc>
            </a:pPr>
            <a:r>
              <a:rPr lang="zh-CN" altLang="en-US" sz="1100" spc="100" dirty="0">
                <a:solidFill>
                  <a:prstClr val="black">
                    <a:lumMod val="75000"/>
                    <a:lumOff val="25000"/>
                  </a:prstClr>
                </a:solidFill>
                <a:cs typeface="+mn-ea"/>
                <a:sym typeface="+mn-lt"/>
              </a:rPr>
              <a:t>（</a:t>
            </a:r>
            <a:r>
              <a:rPr lang="zh-CN" altLang="en-US" sz="1100" spc="100" dirty="0">
                <a:solidFill>
                  <a:schemeClr val="tx1">
                    <a:lumMod val="75000"/>
                    <a:lumOff val="25000"/>
                  </a:schemeClr>
                </a:solidFill>
                <a:cs typeface="+mn-ea"/>
                <a:sym typeface="+mn-lt"/>
              </a:rPr>
              <a:t>输入简单描述</a:t>
            </a:r>
            <a:r>
              <a:rPr lang="zh-CN" altLang="en-US" sz="1100" spc="100" dirty="0">
                <a:solidFill>
                  <a:prstClr val="black">
                    <a:lumMod val="75000"/>
                    <a:lumOff val="25000"/>
                  </a:prstClr>
                </a:solidFill>
                <a:cs typeface="+mn-ea"/>
                <a:sym typeface="+mn-lt"/>
              </a:rPr>
              <a:t>）</a:t>
            </a:r>
            <a:endParaRPr lang="zh-CN" altLang="en-US" sz="1700" spc="100" dirty="0">
              <a:solidFill>
                <a:schemeClr val="tx1">
                  <a:lumMod val="75000"/>
                  <a:lumOff val="25000"/>
                </a:schemeClr>
              </a:solidFill>
              <a:cs typeface="+mn-ea"/>
              <a:sym typeface="+mn-lt"/>
            </a:endParaRPr>
          </a:p>
        </p:txBody>
      </p:sp>
      <p:sp>
        <p:nvSpPr>
          <p:cNvPr id="13" name="TextBox 52"/>
          <p:cNvSpPr txBox="1"/>
          <p:nvPr/>
        </p:nvSpPr>
        <p:spPr>
          <a:xfrm>
            <a:off x="6152020" y="4710862"/>
            <a:ext cx="2779191" cy="708784"/>
          </a:xfrm>
          <a:prstGeom prst="rect">
            <a:avLst/>
          </a:prstGeom>
          <a:noFill/>
        </p:spPr>
        <p:txBody>
          <a:bodyPr wrap="square" rtlCol="0">
            <a:spAutoFit/>
          </a:bodyPr>
          <a:lstStyle/>
          <a:p>
            <a:pPr algn="ctr">
              <a:lnSpc>
                <a:spcPct val="150000"/>
              </a:lnSpc>
            </a:pPr>
            <a:r>
              <a:rPr lang="zh-CN" altLang="en-US" sz="1700" spc="100" dirty="0">
                <a:solidFill>
                  <a:schemeClr val="tx1">
                    <a:lumMod val="75000"/>
                    <a:lumOff val="25000"/>
                  </a:schemeClr>
                </a:solidFill>
                <a:cs typeface="+mn-ea"/>
                <a:sym typeface="+mn-lt"/>
              </a:rPr>
              <a:t>在此输入标题内容</a:t>
            </a:r>
            <a:r>
              <a:rPr lang="en-US" altLang="zh-CN" sz="1700" spc="100" dirty="0">
                <a:solidFill>
                  <a:schemeClr val="tx1">
                    <a:lumMod val="75000"/>
                    <a:lumOff val="25000"/>
                  </a:schemeClr>
                </a:solidFill>
                <a:cs typeface="+mn-ea"/>
                <a:sym typeface="+mn-lt"/>
              </a:rPr>
              <a:t>03</a:t>
            </a:r>
          </a:p>
          <a:p>
            <a:pPr algn="ctr">
              <a:lnSpc>
                <a:spcPct val="150000"/>
              </a:lnSpc>
            </a:pPr>
            <a:r>
              <a:rPr lang="zh-CN" altLang="en-US" sz="1100" spc="100" dirty="0">
                <a:solidFill>
                  <a:prstClr val="black">
                    <a:lumMod val="75000"/>
                    <a:lumOff val="25000"/>
                  </a:prstClr>
                </a:solidFill>
                <a:cs typeface="+mn-ea"/>
                <a:sym typeface="+mn-lt"/>
              </a:rPr>
              <a:t>（</a:t>
            </a:r>
            <a:r>
              <a:rPr lang="zh-CN" altLang="en-US" sz="1100" spc="100" dirty="0">
                <a:solidFill>
                  <a:schemeClr val="tx1">
                    <a:lumMod val="75000"/>
                    <a:lumOff val="25000"/>
                  </a:schemeClr>
                </a:solidFill>
                <a:cs typeface="+mn-ea"/>
                <a:sym typeface="+mn-lt"/>
              </a:rPr>
              <a:t>输入简单描述</a:t>
            </a:r>
            <a:r>
              <a:rPr lang="zh-CN" altLang="en-US" sz="1100" spc="100" dirty="0">
                <a:solidFill>
                  <a:prstClr val="black">
                    <a:lumMod val="75000"/>
                    <a:lumOff val="25000"/>
                  </a:prstClr>
                </a:solidFill>
                <a:cs typeface="+mn-ea"/>
                <a:sym typeface="+mn-lt"/>
              </a:rPr>
              <a:t>）</a:t>
            </a:r>
            <a:endParaRPr lang="zh-CN" altLang="en-US" sz="1700" spc="100" dirty="0">
              <a:solidFill>
                <a:schemeClr val="tx1">
                  <a:lumMod val="75000"/>
                  <a:lumOff val="25000"/>
                </a:schemeClr>
              </a:solidFill>
              <a:cs typeface="+mn-ea"/>
              <a:sym typeface="+mn-lt"/>
            </a:endParaRPr>
          </a:p>
        </p:txBody>
      </p:sp>
      <p:sp>
        <p:nvSpPr>
          <p:cNvPr id="14" name="Freeform 16"/>
          <p:cNvSpPr>
            <a:spLocks noEditPoints="1"/>
          </p:cNvSpPr>
          <p:nvPr/>
        </p:nvSpPr>
        <p:spPr bwMode="auto">
          <a:xfrm>
            <a:off x="1479958" y="3571895"/>
            <a:ext cx="673954" cy="391498"/>
          </a:xfrm>
          <a:custGeom>
            <a:avLst/>
            <a:gdLst>
              <a:gd name="T0" fmla="*/ 712 w 739"/>
              <a:gd name="T1" fmla="*/ 36 h 492"/>
              <a:gd name="T2" fmla="*/ 712 w 739"/>
              <a:gd name="T3" fmla="*/ 404 h 492"/>
              <a:gd name="T4" fmla="*/ 702 w 739"/>
              <a:gd name="T5" fmla="*/ 404 h 492"/>
              <a:gd name="T6" fmla="*/ 678 w 739"/>
              <a:gd name="T7" fmla="*/ 403 h 492"/>
              <a:gd name="T8" fmla="*/ 373 w 739"/>
              <a:gd name="T9" fmla="*/ 480 h 492"/>
              <a:gd name="T10" fmla="*/ 369 w 739"/>
              <a:gd name="T11" fmla="*/ 482 h 492"/>
              <a:gd name="T12" fmla="*/ 365 w 739"/>
              <a:gd name="T13" fmla="*/ 480 h 492"/>
              <a:gd name="T14" fmla="*/ 60 w 739"/>
              <a:gd name="T15" fmla="*/ 403 h 492"/>
              <a:gd name="T16" fmla="*/ 37 w 739"/>
              <a:gd name="T17" fmla="*/ 404 h 492"/>
              <a:gd name="T18" fmla="*/ 26 w 739"/>
              <a:gd name="T19" fmla="*/ 404 h 492"/>
              <a:gd name="T20" fmla="*/ 26 w 739"/>
              <a:gd name="T21" fmla="*/ 36 h 492"/>
              <a:gd name="T22" fmla="*/ 0 w 739"/>
              <a:gd name="T23" fmla="*/ 36 h 492"/>
              <a:gd name="T24" fmla="*/ 0 w 739"/>
              <a:gd name="T25" fmla="*/ 418 h 492"/>
              <a:gd name="T26" fmla="*/ 369 w 739"/>
              <a:gd name="T27" fmla="*/ 492 h 492"/>
              <a:gd name="T28" fmla="*/ 739 w 739"/>
              <a:gd name="T29" fmla="*/ 418 h 492"/>
              <a:gd name="T30" fmla="*/ 739 w 739"/>
              <a:gd name="T31" fmla="*/ 36 h 492"/>
              <a:gd name="T32" fmla="*/ 712 w 739"/>
              <a:gd name="T33" fmla="*/ 36 h 492"/>
              <a:gd name="T34" fmla="*/ 357 w 739"/>
              <a:gd name="T35" fmla="*/ 418 h 492"/>
              <a:gd name="T36" fmla="*/ 357 w 739"/>
              <a:gd name="T37" fmla="*/ 82 h 492"/>
              <a:gd name="T38" fmla="*/ 101 w 739"/>
              <a:gd name="T39" fmla="*/ 2 h 492"/>
              <a:gd name="T40" fmla="*/ 101 w 739"/>
              <a:gd name="T41" fmla="*/ 352 h 492"/>
              <a:gd name="T42" fmla="*/ 111 w 739"/>
              <a:gd name="T43" fmla="*/ 352 h 492"/>
              <a:gd name="T44" fmla="*/ 357 w 739"/>
              <a:gd name="T45" fmla="*/ 418 h 492"/>
              <a:gd name="T46" fmla="*/ 638 w 739"/>
              <a:gd name="T47" fmla="*/ 352 h 492"/>
              <a:gd name="T48" fmla="*/ 638 w 739"/>
              <a:gd name="T49" fmla="*/ 2 h 492"/>
              <a:gd name="T50" fmla="*/ 382 w 739"/>
              <a:gd name="T51" fmla="*/ 82 h 492"/>
              <a:gd name="T52" fmla="*/ 382 w 739"/>
              <a:gd name="T53" fmla="*/ 418 h 492"/>
              <a:gd name="T54" fmla="*/ 628 w 739"/>
              <a:gd name="T55" fmla="*/ 352 h 492"/>
              <a:gd name="T56" fmla="*/ 638 w 739"/>
              <a:gd name="T57" fmla="*/ 352 h 492"/>
              <a:gd name="T58" fmla="*/ 369 w 739"/>
              <a:gd name="T59" fmla="*/ 473 h 492"/>
              <a:gd name="T60" fmla="*/ 695 w 739"/>
              <a:gd name="T61" fmla="*/ 395 h 492"/>
              <a:gd name="T62" fmla="*/ 695 w 739"/>
              <a:gd name="T63" fmla="*/ 7 h 492"/>
              <a:gd name="T64" fmla="*/ 655 w 739"/>
              <a:gd name="T65" fmla="*/ 7 h 492"/>
              <a:gd name="T66" fmla="*/ 655 w 739"/>
              <a:gd name="T67" fmla="*/ 370 h 492"/>
              <a:gd name="T68" fmla="*/ 645 w 739"/>
              <a:gd name="T69" fmla="*/ 370 h 492"/>
              <a:gd name="T70" fmla="*/ 626 w 739"/>
              <a:gd name="T71" fmla="*/ 369 h 492"/>
              <a:gd name="T72" fmla="*/ 376 w 739"/>
              <a:gd name="T73" fmla="*/ 441 h 492"/>
              <a:gd name="T74" fmla="*/ 369 w 739"/>
              <a:gd name="T75" fmla="*/ 445 h 492"/>
              <a:gd name="T76" fmla="*/ 363 w 739"/>
              <a:gd name="T77" fmla="*/ 441 h 492"/>
              <a:gd name="T78" fmla="*/ 113 w 739"/>
              <a:gd name="T79" fmla="*/ 369 h 492"/>
              <a:gd name="T80" fmla="*/ 93 w 739"/>
              <a:gd name="T81" fmla="*/ 370 h 492"/>
              <a:gd name="T82" fmla="*/ 83 w 739"/>
              <a:gd name="T83" fmla="*/ 370 h 492"/>
              <a:gd name="T84" fmla="*/ 83 w 739"/>
              <a:gd name="T85" fmla="*/ 7 h 492"/>
              <a:gd name="T86" fmla="*/ 44 w 739"/>
              <a:gd name="T87" fmla="*/ 7 h 492"/>
              <a:gd name="T88" fmla="*/ 44 w 739"/>
              <a:gd name="T89" fmla="*/ 395 h 492"/>
              <a:gd name="T90" fmla="*/ 369 w 739"/>
              <a:gd name="T91" fmla="*/ 4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492">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
        <p:nvSpPr>
          <p:cNvPr id="15" name="Freeform 9"/>
          <p:cNvSpPr>
            <a:spLocks noEditPoints="1"/>
          </p:cNvSpPr>
          <p:nvPr/>
        </p:nvSpPr>
        <p:spPr bwMode="auto">
          <a:xfrm>
            <a:off x="4430224" y="3464924"/>
            <a:ext cx="533610" cy="605440"/>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
        <p:nvSpPr>
          <p:cNvPr id="16" name="Freeform 10"/>
          <p:cNvSpPr>
            <a:spLocks noEditPoints="1"/>
          </p:cNvSpPr>
          <p:nvPr/>
        </p:nvSpPr>
        <p:spPr bwMode="auto">
          <a:xfrm>
            <a:off x="7276195" y="3489327"/>
            <a:ext cx="530842" cy="568988"/>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pPr algn="ctr"/>
            <a:endParaRPr lang="zh-CN" altLang="en-US">
              <a:cs typeface="+mn-ea"/>
              <a:sym typeface="+mn-lt"/>
            </a:endParaRPr>
          </a:p>
        </p:txBody>
      </p:sp>
      <p:sp>
        <p:nvSpPr>
          <p:cNvPr id="17" name="Freeform 13"/>
          <p:cNvSpPr>
            <a:spLocks noEditPoints="1"/>
          </p:cNvSpPr>
          <p:nvPr/>
        </p:nvSpPr>
        <p:spPr bwMode="auto">
          <a:xfrm>
            <a:off x="10133818" y="3476973"/>
            <a:ext cx="540276" cy="581342"/>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90632" y="1269325"/>
            <a:ext cx="4382173" cy="3749690"/>
            <a:chOff x="4093768" y="1570891"/>
            <a:chExt cx="3890939" cy="3329355"/>
          </a:xfrm>
        </p:grpSpPr>
        <p:pic>
          <p:nvPicPr>
            <p:cNvPr id="3" name="Picture 83"/>
            <p:cNvPicPr>
              <a:picLocks noChangeAspect="1"/>
            </p:cNvPicPr>
            <p:nvPr/>
          </p:nvPicPr>
          <p:blipFill rotWithShape="1">
            <a:blip r:embed="rId3" cstate="screen"/>
            <a:srcRect/>
            <a:stretch>
              <a:fillRect/>
            </a:stretch>
          </p:blipFill>
          <p:spPr>
            <a:xfrm>
              <a:off x="4093768" y="1570891"/>
              <a:ext cx="3890939" cy="3329355"/>
            </a:xfrm>
            <a:prstGeom prst="rect">
              <a:avLst/>
            </a:prstGeom>
          </p:spPr>
        </p:pic>
        <p:sp>
          <p:nvSpPr>
            <p:cNvPr id="4"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sp>
        <p:nvSpPr>
          <p:cNvPr id="5" name="矩形 4"/>
          <p:cNvSpPr/>
          <p:nvPr/>
        </p:nvSpPr>
        <p:spPr>
          <a:xfrm>
            <a:off x="5417554" y="4888754"/>
            <a:ext cx="1569660" cy="369332"/>
          </a:xfrm>
          <a:prstGeom prst="rect">
            <a:avLst/>
          </a:prstGeom>
        </p:spPr>
        <p:txBody>
          <a:bodyPr wrap="none">
            <a:spAutoFit/>
          </a:bodyPr>
          <a:lstStyle/>
          <a:p>
            <a:pPr lvl="0" algn="r"/>
            <a:r>
              <a:rPr lang="zh-CN" altLang="en-US" b="1" dirty="0">
                <a:solidFill>
                  <a:schemeClr val="accent1"/>
                </a:solidFill>
                <a:cs typeface="+mn-ea"/>
                <a:sym typeface="+mn-lt"/>
              </a:rPr>
              <a:t>点击添加内容</a:t>
            </a:r>
          </a:p>
        </p:txBody>
      </p:sp>
      <p:sp>
        <p:nvSpPr>
          <p:cNvPr id="6" name="矩形 5"/>
          <p:cNvSpPr/>
          <p:nvPr/>
        </p:nvSpPr>
        <p:spPr>
          <a:xfrm>
            <a:off x="5016164" y="5199138"/>
            <a:ext cx="2231667" cy="700256"/>
          </a:xfrm>
          <a:prstGeom prst="rect">
            <a:avLst/>
          </a:prstGeom>
        </p:spPr>
        <p:txBody>
          <a:bodyPr wrap="square" anchor="ctr">
            <a:spAutoFit/>
          </a:bodyPr>
          <a:lstStyle/>
          <a:p>
            <a:pPr algn="ct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sp>
        <p:nvSpPr>
          <p:cNvPr id="7" name="矩形 6"/>
          <p:cNvSpPr/>
          <p:nvPr/>
        </p:nvSpPr>
        <p:spPr>
          <a:xfrm>
            <a:off x="8801049" y="1917226"/>
            <a:ext cx="1569660" cy="369332"/>
          </a:xfrm>
          <a:prstGeom prst="rect">
            <a:avLst/>
          </a:prstGeom>
        </p:spPr>
        <p:txBody>
          <a:bodyPr wrap="none">
            <a:spAutoFit/>
          </a:bodyPr>
          <a:lstStyle/>
          <a:p>
            <a:pPr lvl="0" algn="r"/>
            <a:r>
              <a:rPr lang="zh-CN" altLang="en-US" b="1" dirty="0">
                <a:solidFill>
                  <a:schemeClr val="accent1"/>
                </a:solidFill>
                <a:cs typeface="+mn-ea"/>
                <a:sym typeface="+mn-lt"/>
              </a:rPr>
              <a:t>点击添加内容</a:t>
            </a:r>
          </a:p>
        </p:txBody>
      </p:sp>
      <p:sp>
        <p:nvSpPr>
          <p:cNvPr id="8" name="矩形 7"/>
          <p:cNvSpPr/>
          <p:nvPr/>
        </p:nvSpPr>
        <p:spPr>
          <a:xfrm>
            <a:off x="8744769" y="2208420"/>
            <a:ext cx="2390482" cy="700256"/>
          </a:xfrm>
          <a:prstGeom prst="rect">
            <a:avLst/>
          </a:prstGeom>
        </p:spPr>
        <p:txBody>
          <a:bodyPr wrap="square" anchor="ctr">
            <a:spAutoFit/>
          </a:bodyPr>
          <a:lstStyle/>
          <a:p>
            <a:pP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sp>
        <p:nvSpPr>
          <p:cNvPr id="9" name="矩形 8"/>
          <p:cNvSpPr/>
          <p:nvPr/>
        </p:nvSpPr>
        <p:spPr>
          <a:xfrm>
            <a:off x="8801049" y="3119261"/>
            <a:ext cx="1569660" cy="369332"/>
          </a:xfrm>
          <a:prstGeom prst="rect">
            <a:avLst/>
          </a:prstGeom>
        </p:spPr>
        <p:txBody>
          <a:bodyPr wrap="none">
            <a:spAutoFit/>
          </a:bodyPr>
          <a:lstStyle/>
          <a:p>
            <a:pPr lvl="0" algn="r"/>
            <a:r>
              <a:rPr lang="zh-CN" altLang="en-US" b="1" dirty="0">
                <a:solidFill>
                  <a:schemeClr val="accent2"/>
                </a:solidFill>
                <a:cs typeface="+mn-ea"/>
                <a:sym typeface="+mn-lt"/>
              </a:rPr>
              <a:t>点击添加内容</a:t>
            </a:r>
          </a:p>
        </p:txBody>
      </p:sp>
      <p:sp>
        <p:nvSpPr>
          <p:cNvPr id="10" name="矩形 9"/>
          <p:cNvSpPr/>
          <p:nvPr/>
        </p:nvSpPr>
        <p:spPr>
          <a:xfrm>
            <a:off x="8772111" y="3410455"/>
            <a:ext cx="2390482" cy="700256"/>
          </a:xfrm>
          <a:prstGeom prst="rect">
            <a:avLst/>
          </a:prstGeom>
        </p:spPr>
        <p:txBody>
          <a:bodyPr wrap="square" anchor="ctr">
            <a:spAutoFit/>
          </a:bodyPr>
          <a:lstStyle/>
          <a:p>
            <a:pP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sp>
        <p:nvSpPr>
          <p:cNvPr id="11" name="矩形 10"/>
          <p:cNvSpPr/>
          <p:nvPr/>
        </p:nvSpPr>
        <p:spPr>
          <a:xfrm>
            <a:off x="8801049" y="4290166"/>
            <a:ext cx="1569660" cy="369332"/>
          </a:xfrm>
          <a:prstGeom prst="rect">
            <a:avLst/>
          </a:prstGeom>
        </p:spPr>
        <p:txBody>
          <a:bodyPr wrap="none">
            <a:spAutoFit/>
          </a:bodyPr>
          <a:lstStyle/>
          <a:p>
            <a:pPr lvl="0" algn="r"/>
            <a:r>
              <a:rPr lang="zh-CN" altLang="en-US" b="1" dirty="0">
                <a:solidFill>
                  <a:schemeClr val="accent3"/>
                </a:solidFill>
                <a:cs typeface="+mn-ea"/>
                <a:sym typeface="+mn-lt"/>
              </a:rPr>
              <a:t>点击添加内容</a:t>
            </a:r>
          </a:p>
        </p:txBody>
      </p:sp>
      <p:sp>
        <p:nvSpPr>
          <p:cNvPr id="12" name="矩形 11"/>
          <p:cNvSpPr/>
          <p:nvPr/>
        </p:nvSpPr>
        <p:spPr>
          <a:xfrm>
            <a:off x="8744769" y="4581360"/>
            <a:ext cx="2390482" cy="700256"/>
          </a:xfrm>
          <a:prstGeom prst="rect">
            <a:avLst/>
          </a:prstGeom>
        </p:spPr>
        <p:txBody>
          <a:bodyPr wrap="square" anchor="ctr">
            <a:spAutoFit/>
          </a:bodyPr>
          <a:lstStyle/>
          <a:p>
            <a:pP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sp>
        <p:nvSpPr>
          <p:cNvPr id="13" name="矩形 12"/>
          <p:cNvSpPr/>
          <p:nvPr/>
        </p:nvSpPr>
        <p:spPr>
          <a:xfrm>
            <a:off x="918052" y="1917226"/>
            <a:ext cx="1569660" cy="369332"/>
          </a:xfrm>
          <a:prstGeom prst="rect">
            <a:avLst/>
          </a:prstGeom>
        </p:spPr>
        <p:txBody>
          <a:bodyPr wrap="none">
            <a:spAutoFit/>
          </a:bodyPr>
          <a:lstStyle/>
          <a:p>
            <a:pPr lvl="0" algn="r"/>
            <a:r>
              <a:rPr lang="zh-CN" altLang="en-US" b="1" dirty="0">
                <a:solidFill>
                  <a:schemeClr val="accent1"/>
                </a:solidFill>
                <a:cs typeface="+mn-ea"/>
                <a:sym typeface="+mn-lt"/>
              </a:rPr>
              <a:t>点击添加内容</a:t>
            </a:r>
          </a:p>
        </p:txBody>
      </p:sp>
      <p:sp>
        <p:nvSpPr>
          <p:cNvPr id="14" name="矩形 13"/>
          <p:cNvSpPr/>
          <p:nvPr/>
        </p:nvSpPr>
        <p:spPr>
          <a:xfrm>
            <a:off x="912776" y="2208420"/>
            <a:ext cx="2390482" cy="700256"/>
          </a:xfrm>
          <a:prstGeom prst="rect">
            <a:avLst/>
          </a:prstGeom>
        </p:spPr>
        <p:txBody>
          <a:bodyPr wrap="square" anchor="ctr">
            <a:spAutoFit/>
          </a:bodyPr>
          <a:lstStyle/>
          <a:p>
            <a:pP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sp>
        <p:nvSpPr>
          <p:cNvPr id="15" name="矩形 14"/>
          <p:cNvSpPr/>
          <p:nvPr/>
        </p:nvSpPr>
        <p:spPr>
          <a:xfrm>
            <a:off x="918052" y="3119261"/>
            <a:ext cx="1569660" cy="369332"/>
          </a:xfrm>
          <a:prstGeom prst="rect">
            <a:avLst/>
          </a:prstGeom>
        </p:spPr>
        <p:txBody>
          <a:bodyPr wrap="none">
            <a:spAutoFit/>
          </a:bodyPr>
          <a:lstStyle/>
          <a:p>
            <a:pPr lvl="0" algn="r"/>
            <a:r>
              <a:rPr lang="zh-CN" altLang="en-US" b="1" dirty="0">
                <a:solidFill>
                  <a:schemeClr val="accent2"/>
                </a:solidFill>
                <a:cs typeface="+mn-ea"/>
                <a:sym typeface="+mn-lt"/>
              </a:rPr>
              <a:t>点击添加内容</a:t>
            </a:r>
          </a:p>
        </p:txBody>
      </p:sp>
      <p:sp>
        <p:nvSpPr>
          <p:cNvPr id="16" name="矩形 15"/>
          <p:cNvSpPr/>
          <p:nvPr/>
        </p:nvSpPr>
        <p:spPr>
          <a:xfrm>
            <a:off x="912776" y="3410455"/>
            <a:ext cx="2390482" cy="700256"/>
          </a:xfrm>
          <a:prstGeom prst="rect">
            <a:avLst/>
          </a:prstGeom>
        </p:spPr>
        <p:txBody>
          <a:bodyPr wrap="square" anchor="ctr">
            <a:spAutoFit/>
          </a:bodyPr>
          <a:lstStyle/>
          <a:p>
            <a:pP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sp>
        <p:nvSpPr>
          <p:cNvPr id="17" name="矩形 16"/>
          <p:cNvSpPr/>
          <p:nvPr/>
        </p:nvSpPr>
        <p:spPr>
          <a:xfrm>
            <a:off x="918052" y="4290166"/>
            <a:ext cx="1569660" cy="369332"/>
          </a:xfrm>
          <a:prstGeom prst="rect">
            <a:avLst/>
          </a:prstGeom>
        </p:spPr>
        <p:txBody>
          <a:bodyPr wrap="none">
            <a:spAutoFit/>
          </a:bodyPr>
          <a:lstStyle/>
          <a:p>
            <a:pPr lvl="0" algn="r"/>
            <a:r>
              <a:rPr lang="zh-CN" altLang="en-US" b="1" dirty="0">
                <a:solidFill>
                  <a:schemeClr val="accent3"/>
                </a:solidFill>
                <a:cs typeface="+mn-ea"/>
                <a:sym typeface="+mn-lt"/>
              </a:rPr>
              <a:t>点击添加内容</a:t>
            </a:r>
          </a:p>
        </p:txBody>
      </p:sp>
      <p:sp>
        <p:nvSpPr>
          <p:cNvPr id="18" name="矩形 17"/>
          <p:cNvSpPr/>
          <p:nvPr/>
        </p:nvSpPr>
        <p:spPr>
          <a:xfrm>
            <a:off x="912776" y="4581360"/>
            <a:ext cx="2390482" cy="700256"/>
          </a:xfrm>
          <a:prstGeom prst="rect">
            <a:avLst/>
          </a:prstGeom>
        </p:spPr>
        <p:txBody>
          <a:bodyPr wrap="square" anchor="ctr">
            <a:spAutoFit/>
          </a:bodyPr>
          <a:lstStyle/>
          <a:p>
            <a:pPr>
              <a:lnSpc>
                <a:spcPct val="150000"/>
              </a:lnSpc>
            </a:pPr>
            <a:r>
              <a:rPr lang="zh-CN" altLang="en-US" sz="1400" dirty="0">
                <a:solidFill>
                  <a:schemeClr val="tx1">
                    <a:lumMod val="75000"/>
                    <a:lumOff val="25000"/>
                  </a:schemeClr>
                </a:solidFill>
                <a:cs typeface="+mn-ea"/>
                <a:sym typeface="+mn-lt"/>
              </a:rPr>
              <a:t>在此输入详细的文字介绍信息，表达图表的含义。</a:t>
            </a:r>
            <a:endParaRPr lang="en-US" altLang="zh-CN" sz="1400" dirty="0">
              <a:solidFill>
                <a:schemeClr val="tx1">
                  <a:lumMod val="75000"/>
                  <a:lumOff val="25000"/>
                </a:schemeClr>
              </a:solidFill>
              <a:cs typeface="+mn-ea"/>
              <a:sym typeface="+mn-lt"/>
            </a:endParaRPr>
          </a:p>
        </p:txBody>
      </p:sp>
      <p:grpSp>
        <p:nvGrpSpPr>
          <p:cNvPr id="19" name="组合 18"/>
          <p:cNvGrpSpPr/>
          <p:nvPr/>
        </p:nvGrpSpPr>
        <p:grpSpPr>
          <a:xfrm>
            <a:off x="8102941" y="2169016"/>
            <a:ext cx="592485" cy="592485"/>
            <a:chOff x="8105048" y="2696033"/>
            <a:chExt cx="592640" cy="592640"/>
          </a:xfrm>
        </p:grpSpPr>
        <p:sp>
          <p:nvSpPr>
            <p:cNvPr id="20"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cs typeface="+mn-ea"/>
                <a:sym typeface="+mn-lt"/>
              </a:endParaRPr>
            </a:p>
          </p:txBody>
        </p:sp>
        <p:sp>
          <p:nvSpPr>
            <p:cNvPr id="21" name="Rectangle 185"/>
            <p:cNvSpPr/>
            <p:nvPr/>
          </p:nvSpPr>
          <p:spPr>
            <a:xfrm>
              <a:off x="8175894" y="2766879"/>
              <a:ext cx="450948" cy="450948"/>
            </a:xfrm>
            <a:prstGeom prst="rect">
              <a:avLst/>
            </a:prstGeom>
            <a:solidFill>
              <a:schemeClr val="accent1"/>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prstClr val="white"/>
                </a:solidFill>
                <a:effectLst>
                  <a:outerShdw blurRad="38100" dist="38100" dir="2700000" algn="tl">
                    <a:srgbClr val="000000">
                      <a:alpha val="43137"/>
                    </a:srgbClr>
                  </a:outerShdw>
                </a:effectLst>
                <a:cs typeface="+mn-ea"/>
                <a:sym typeface="+mn-lt"/>
              </a:endParaRPr>
            </a:p>
          </p:txBody>
        </p:sp>
        <p:sp>
          <p:nvSpPr>
            <p:cNvPr id="22"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91417" tIns="45708" rIns="91417" bIns="45708" numCol="1" anchor="t" anchorCtr="0" compatLnSpc="1"/>
            <a:lstStyle/>
            <a:p>
              <a:endParaRPr lang="en-US">
                <a:solidFill>
                  <a:prstClr val="black"/>
                </a:solidFill>
                <a:cs typeface="+mn-ea"/>
                <a:sym typeface="+mn-lt"/>
              </a:endParaRPr>
            </a:p>
          </p:txBody>
        </p:sp>
      </p:grpSp>
      <p:grpSp>
        <p:nvGrpSpPr>
          <p:cNvPr id="23" name="组合 22"/>
          <p:cNvGrpSpPr/>
          <p:nvPr/>
        </p:nvGrpSpPr>
        <p:grpSpPr>
          <a:xfrm>
            <a:off x="8102941" y="3339513"/>
            <a:ext cx="592485" cy="592485"/>
            <a:chOff x="8105048" y="3866835"/>
            <a:chExt cx="592640" cy="592640"/>
          </a:xfrm>
        </p:grpSpPr>
        <p:sp>
          <p:nvSpPr>
            <p:cNvPr id="24"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cs typeface="+mn-ea"/>
                <a:sym typeface="+mn-lt"/>
              </a:endParaRPr>
            </a:p>
          </p:txBody>
        </p:sp>
        <p:sp>
          <p:nvSpPr>
            <p:cNvPr id="25" name="Rectangle 185"/>
            <p:cNvSpPr/>
            <p:nvPr/>
          </p:nvSpPr>
          <p:spPr>
            <a:xfrm>
              <a:off x="8175894" y="3937681"/>
              <a:ext cx="450948" cy="450948"/>
            </a:xfrm>
            <a:prstGeom prst="rect">
              <a:avLst/>
            </a:prstGeom>
            <a:solidFill>
              <a:schemeClr val="accent2"/>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prstClr val="white"/>
                </a:solidFill>
                <a:effectLst>
                  <a:outerShdw blurRad="38100" dist="38100" dir="2700000" algn="tl">
                    <a:srgbClr val="000000">
                      <a:alpha val="43137"/>
                    </a:srgbClr>
                  </a:outerShdw>
                </a:effectLst>
                <a:cs typeface="+mn-ea"/>
                <a:sym typeface="+mn-lt"/>
              </a:endParaRPr>
            </a:p>
          </p:txBody>
        </p:sp>
        <p:sp>
          <p:nvSpPr>
            <p:cNvPr id="26"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91417" tIns="45708" rIns="91417" bIns="45708" numCol="1" anchor="t" anchorCtr="0" compatLnSpc="1"/>
            <a:lstStyle/>
            <a:p>
              <a:endParaRPr lang="en-US">
                <a:solidFill>
                  <a:prstClr val="black"/>
                </a:solidFill>
                <a:cs typeface="+mn-ea"/>
                <a:sym typeface="+mn-lt"/>
              </a:endParaRPr>
            </a:p>
          </p:txBody>
        </p:sp>
      </p:grpSp>
      <p:grpSp>
        <p:nvGrpSpPr>
          <p:cNvPr id="27" name="组合 26"/>
          <p:cNvGrpSpPr/>
          <p:nvPr/>
        </p:nvGrpSpPr>
        <p:grpSpPr>
          <a:xfrm>
            <a:off x="8102941" y="4483973"/>
            <a:ext cx="592485" cy="592485"/>
            <a:chOff x="8105048" y="5011593"/>
            <a:chExt cx="592640" cy="592640"/>
          </a:xfrm>
        </p:grpSpPr>
        <p:sp>
          <p:nvSpPr>
            <p:cNvPr id="28"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cs typeface="+mn-ea"/>
                <a:sym typeface="+mn-lt"/>
              </a:endParaRPr>
            </a:p>
          </p:txBody>
        </p:sp>
        <p:sp>
          <p:nvSpPr>
            <p:cNvPr id="29" name="Rectangle 185"/>
            <p:cNvSpPr/>
            <p:nvPr/>
          </p:nvSpPr>
          <p:spPr>
            <a:xfrm>
              <a:off x="8175894" y="5082439"/>
              <a:ext cx="450948" cy="450948"/>
            </a:xfrm>
            <a:prstGeom prst="rect">
              <a:avLst/>
            </a:prstGeom>
            <a:solidFill>
              <a:schemeClr val="accent3"/>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prstClr val="white"/>
                </a:solidFill>
                <a:effectLst>
                  <a:outerShdw blurRad="38100" dist="38100" dir="2700000" algn="tl">
                    <a:srgbClr val="000000">
                      <a:alpha val="43137"/>
                    </a:srgbClr>
                  </a:outerShdw>
                </a:effectLst>
                <a:cs typeface="+mn-ea"/>
                <a:sym typeface="+mn-lt"/>
              </a:endParaRPr>
            </a:p>
          </p:txBody>
        </p:sp>
        <p:sp>
          <p:nvSpPr>
            <p:cNvPr id="30"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91417" tIns="45708" rIns="91417" bIns="45708" numCol="1" anchor="t" anchorCtr="0" compatLnSpc="1"/>
            <a:lstStyle/>
            <a:p>
              <a:endParaRPr lang="en-US">
                <a:solidFill>
                  <a:prstClr val="black"/>
                </a:solidFill>
                <a:cs typeface="+mn-ea"/>
                <a:sym typeface="+mn-lt"/>
              </a:endParaRPr>
            </a:p>
          </p:txBody>
        </p:sp>
      </p:grpSp>
      <p:grpSp>
        <p:nvGrpSpPr>
          <p:cNvPr id="31" name="组合 30"/>
          <p:cNvGrpSpPr/>
          <p:nvPr/>
        </p:nvGrpSpPr>
        <p:grpSpPr>
          <a:xfrm>
            <a:off x="3390547" y="3339513"/>
            <a:ext cx="592485" cy="592485"/>
            <a:chOff x="3391427" y="3866835"/>
            <a:chExt cx="592640" cy="592640"/>
          </a:xfrm>
        </p:grpSpPr>
        <p:sp>
          <p:nvSpPr>
            <p:cNvPr id="32"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cs typeface="+mn-ea"/>
                <a:sym typeface="+mn-lt"/>
              </a:endParaRPr>
            </a:p>
          </p:txBody>
        </p:sp>
        <p:sp>
          <p:nvSpPr>
            <p:cNvPr id="33" name="Rectangle 185"/>
            <p:cNvSpPr/>
            <p:nvPr/>
          </p:nvSpPr>
          <p:spPr>
            <a:xfrm>
              <a:off x="3454162" y="3937681"/>
              <a:ext cx="450948" cy="450948"/>
            </a:xfrm>
            <a:prstGeom prst="rect">
              <a:avLst/>
            </a:prstGeom>
            <a:solidFill>
              <a:schemeClr val="accent2"/>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prstClr val="white"/>
                </a:solidFill>
                <a:effectLst>
                  <a:outerShdw blurRad="38100" dist="38100" dir="2700000" algn="tl">
                    <a:srgbClr val="000000">
                      <a:alpha val="43137"/>
                    </a:srgbClr>
                  </a:outerShdw>
                </a:effectLst>
                <a:cs typeface="+mn-ea"/>
                <a:sym typeface="+mn-lt"/>
              </a:endParaRPr>
            </a:p>
          </p:txBody>
        </p:sp>
        <p:sp>
          <p:nvSpPr>
            <p:cNvPr id="34"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91417" tIns="45708" rIns="91417" bIns="45708" numCol="1" anchor="t" anchorCtr="0" compatLnSpc="1"/>
            <a:lstStyle/>
            <a:p>
              <a:endParaRPr lang="en-US">
                <a:solidFill>
                  <a:prstClr val="black"/>
                </a:solidFill>
                <a:cs typeface="+mn-ea"/>
                <a:sym typeface="+mn-lt"/>
              </a:endParaRPr>
            </a:p>
          </p:txBody>
        </p:sp>
      </p:grpSp>
      <p:grpSp>
        <p:nvGrpSpPr>
          <p:cNvPr id="35" name="组合 34"/>
          <p:cNvGrpSpPr/>
          <p:nvPr/>
        </p:nvGrpSpPr>
        <p:grpSpPr>
          <a:xfrm>
            <a:off x="3390547" y="2169016"/>
            <a:ext cx="592485" cy="592485"/>
            <a:chOff x="3391427" y="2696033"/>
            <a:chExt cx="592640" cy="592640"/>
          </a:xfrm>
        </p:grpSpPr>
        <p:sp>
          <p:nvSpPr>
            <p:cNvPr id="36"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cs typeface="+mn-ea"/>
                <a:sym typeface="+mn-lt"/>
              </a:endParaRPr>
            </a:p>
          </p:txBody>
        </p:sp>
        <p:sp>
          <p:nvSpPr>
            <p:cNvPr id="37" name="Rectangle 185"/>
            <p:cNvSpPr/>
            <p:nvPr/>
          </p:nvSpPr>
          <p:spPr>
            <a:xfrm>
              <a:off x="3454162" y="2766879"/>
              <a:ext cx="450948" cy="450948"/>
            </a:xfrm>
            <a:prstGeom prst="rect">
              <a:avLst/>
            </a:prstGeom>
            <a:solidFill>
              <a:schemeClr val="accent1"/>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prstClr val="white"/>
                </a:solidFill>
                <a:effectLst>
                  <a:outerShdw blurRad="38100" dist="38100" dir="2700000" algn="tl">
                    <a:srgbClr val="000000">
                      <a:alpha val="43137"/>
                    </a:srgbClr>
                  </a:outerShdw>
                </a:effectLst>
                <a:cs typeface="+mn-ea"/>
                <a:sym typeface="+mn-lt"/>
              </a:endParaRPr>
            </a:p>
          </p:txBody>
        </p:sp>
        <p:sp>
          <p:nvSpPr>
            <p:cNvPr id="38"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91417" tIns="45708" rIns="91417" bIns="45708" numCol="1" anchor="t" anchorCtr="0" compatLnSpc="1"/>
            <a:lstStyle/>
            <a:p>
              <a:endParaRPr lang="en-US">
                <a:solidFill>
                  <a:prstClr val="black"/>
                </a:solidFill>
                <a:cs typeface="+mn-ea"/>
                <a:sym typeface="+mn-lt"/>
              </a:endParaRPr>
            </a:p>
          </p:txBody>
        </p:sp>
      </p:grpSp>
      <p:grpSp>
        <p:nvGrpSpPr>
          <p:cNvPr id="39" name="组合 38"/>
          <p:cNvGrpSpPr/>
          <p:nvPr/>
        </p:nvGrpSpPr>
        <p:grpSpPr>
          <a:xfrm>
            <a:off x="3390547" y="4483973"/>
            <a:ext cx="592485" cy="592485"/>
            <a:chOff x="3391427" y="5011593"/>
            <a:chExt cx="592640" cy="592640"/>
          </a:xfrm>
        </p:grpSpPr>
        <p:sp>
          <p:nvSpPr>
            <p:cNvPr id="40"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cs typeface="+mn-ea"/>
                <a:sym typeface="+mn-lt"/>
              </a:endParaRPr>
            </a:p>
          </p:txBody>
        </p:sp>
        <p:sp>
          <p:nvSpPr>
            <p:cNvPr id="41" name="Rectangle 185"/>
            <p:cNvSpPr/>
            <p:nvPr/>
          </p:nvSpPr>
          <p:spPr>
            <a:xfrm>
              <a:off x="3454162" y="5082439"/>
              <a:ext cx="450948" cy="450948"/>
            </a:xfrm>
            <a:prstGeom prst="rect">
              <a:avLst/>
            </a:prstGeom>
            <a:solidFill>
              <a:schemeClr val="accent3"/>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prstClr val="white"/>
                </a:solidFill>
                <a:effectLst>
                  <a:outerShdw blurRad="38100" dist="38100" dir="2700000" algn="tl">
                    <a:srgbClr val="000000">
                      <a:alpha val="43137"/>
                    </a:srgbClr>
                  </a:outerShdw>
                </a:effectLst>
                <a:cs typeface="+mn-ea"/>
                <a:sym typeface="+mn-lt"/>
              </a:endParaRPr>
            </a:p>
          </p:txBody>
        </p:sp>
        <p:sp>
          <p:nvSpPr>
            <p:cNvPr id="42"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17" tIns="45708" rIns="91417" bIns="45708" numCol="1" anchor="t" anchorCtr="0" compatLnSpc="1"/>
            <a:lstStyle/>
            <a:p>
              <a:endParaRPr lang="en-US">
                <a:solidFill>
                  <a:prstClr val="black"/>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2" presetClass="entr" presetSubtype="2"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6500"/>
                            </p:stCondLst>
                            <p:childTnLst>
                              <p:par>
                                <p:cTn id="58" presetID="2" presetClass="entr" presetSubtype="8"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0-#ppt_w/2"/>
                                          </p:val>
                                        </p:tav>
                                        <p:tav tm="100000">
                                          <p:val>
                                            <p:strVal val="#ppt_x"/>
                                          </p:val>
                                        </p:tav>
                                      </p:tavLst>
                                    </p:anim>
                                    <p:anim calcmode="lin" valueType="num">
                                      <p:cBhvr additive="base">
                                        <p:cTn id="61" dur="500" fill="hold"/>
                                        <p:tgtEl>
                                          <p:spTgt spid="35"/>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0-#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0-#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8"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par>
                          <p:cTn id="85" fill="hold">
                            <p:stCondLst>
                              <p:cond delay="9500"/>
                            </p:stCondLst>
                            <p:childTnLst>
                              <p:par>
                                <p:cTn id="86" presetID="2" presetClass="entr" presetSubtype="8" fill="hold"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0-#ppt_w/2"/>
                                          </p:val>
                                        </p:tav>
                                        <p:tav tm="100000">
                                          <p:val>
                                            <p:strVal val="#ppt_x"/>
                                          </p:val>
                                        </p:tav>
                                      </p:tavLst>
                                    </p:anim>
                                    <p:anim calcmode="lin" valueType="num">
                                      <p:cBhvr additive="base">
                                        <p:cTn id="89" dur="500" fill="hold"/>
                                        <p:tgtEl>
                                          <p:spTgt spid="39"/>
                                        </p:tgtEl>
                                        <p:attrNameLst>
                                          <p:attrName>ppt_y</p:attrName>
                                        </p:attrNameLst>
                                      </p:cBhvr>
                                      <p:tavLst>
                                        <p:tav tm="0">
                                          <p:val>
                                            <p:strVal val="#ppt_y"/>
                                          </p:val>
                                        </p:tav>
                                        <p:tav tm="100000">
                                          <p:val>
                                            <p:strVal val="#ppt_y"/>
                                          </p:val>
                                        </p:tav>
                                      </p:tavLst>
                                    </p:anim>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74236" y="1807533"/>
            <a:ext cx="6049067" cy="2163818"/>
            <a:chOff x="2686385" y="1983722"/>
            <a:chExt cx="6049067" cy="2163818"/>
          </a:xfrm>
        </p:grpSpPr>
        <p:sp>
          <p:nvSpPr>
            <p:cNvPr id="3" name="任意多边形 7"/>
            <p:cNvSpPr/>
            <p:nvPr/>
          </p:nvSpPr>
          <p:spPr>
            <a:xfrm rot="19320000">
              <a:off x="2686385" y="3256449"/>
              <a:ext cx="6049067" cy="891091"/>
            </a:xfrm>
            <a:custGeom>
              <a:avLst/>
              <a:gdLst>
                <a:gd name="connsiteX0" fmla="*/ 5871090 w 6049067"/>
                <a:gd name="connsiteY0" fmla="*/ 665132 h 891091"/>
                <a:gd name="connsiteX1" fmla="*/ 6049067 w 6049067"/>
                <a:gd name="connsiteY1" fmla="*/ 804183 h 891091"/>
                <a:gd name="connsiteX2" fmla="*/ 6013780 w 6049067"/>
                <a:gd name="connsiteY2" fmla="*/ 836246 h 891091"/>
                <a:gd name="connsiteX3" fmla="*/ 5834230 w 6049067"/>
                <a:gd name="connsiteY3" fmla="*/ 891091 h 891091"/>
                <a:gd name="connsiteX4" fmla="*/ 321135 w 6049067"/>
                <a:gd name="connsiteY4" fmla="*/ 891091 h 891091"/>
                <a:gd name="connsiteX5" fmla="*/ 0 w 6049067"/>
                <a:gd name="connsiteY5" fmla="*/ 569956 h 891091"/>
                <a:gd name="connsiteX6" fmla="*/ 0 w 6049067"/>
                <a:gd name="connsiteY6" fmla="*/ 199220 h 891091"/>
                <a:gd name="connsiteX7" fmla="*/ 113866 w 6049067"/>
                <a:gd name="connsiteY7" fmla="*/ 120214 h 891091"/>
                <a:gd name="connsiteX8" fmla="*/ 228972 w 6049067"/>
                <a:gd name="connsiteY8" fmla="*/ 0 h 891091"/>
                <a:gd name="connsiteX9" fmla="*/ 228972 w 6049067"/>
                <a:gd name="connsiteY9" fmla="*/ 372117 h 891091"/>
                <a:gd name="connsiteX10" fmla="*/ 521987 w 6049067"/>
                <a:gd name="connsiteY10" fmla="*/ 665133 h 8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9067" h="891091">
                  <a:moveTo>
                    <a:pt x="5871090" y="665132"/>
                  </a:moveTo>
                  <a:lnTo>
                    <a:pt x="6049067" y="804183"/>
                  </a:lnTo>
                  <a:lnTo>
                    <a:pt x="6013780" y="836246"/>
                  </a:lnTo>
                  <a:cubicBezTo>
                    <a:pt x="5962527" y="870873"/>
                    <a:pt x="5900740" y="891091"/>
                    <a:pt x="5834230" y="891091"/>
                  </a:cubicBezTo>
                  <a:lnTo>
                    <a:pt x="321135" y="891091"/>
                  </a:lnTo>
                  <a:cubicBezTo>
                    <a:pt x="143777" y="891091"/>
                    <a:pt x="0" y="747314"/>
                    <a:pt x="0" y="569956"/>
                  </a:cubicBezTo>
                  <a:lnTo>
                    <a:pt x="0" y="199220"/>
                  </a:lnTo>
                  <a:lnTo>
                    <a:pt x="113866" y="120214"/>
                  </a:lnTo>
                  <a:lnTo>
                    <a:pt x="228972" y="0"/>
                  </a:lnTo>
                  <a:lnTo>
                    <a:pt x="228972" y="372117"/>
                  </a:lnTo>
                  <a:cubicBezTo>
                    <a:pt x="228972" y="533945"/>
                    <a:pt x="360159" y="665132"/>
                    <a:pt x="521987" y="665133"/>
                  </a:cubicBezTo>
                  <a:close/>
                </a:path>
              </a:pathLst>
            </a:custGeom>
            <a:solidFill>
              <a:srgbClr val="55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rot="2633485">
              <a:off x="7988013" y="1983722"/>
              <a:ext cx="539138" cy="286028"/>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3800425" y="5334736"/>
            <a:ext cx="3079650" cy="702129"/>
            <a:chOff x="4112574" y="5510925"/>
            <a:chExt cx="3079650" cy="702129"/>
          </a:xfrm>
          <a:solidFill>
            <a:schemeClr val="accent1"/>
          </a:solidFill>
        </p:grpSpPr>
        <p:sp>
          <p:nvSpPr>
            <p:cNvPr id="6" name="五边形 11"/>
            <p:cNvSpPr/>
            <p:nvPr/>
          </p:nvSpPr>
          <p:spPr>
            <a:xfrm>
              <a:off x="4112574" y="5510925"/>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文本框 6"/>
            <p:cNvSpPr txBox="1"/>
            <p:nvPr/>
          </p:nvSpPr>
          <p:spPr>
            <a:xfrm>
              <a:off x="4949734" y="5621064"/>
              <a:ext cx="1415772" cy="461665"/>
            </a:xfrm>
            <a:prstGeom prst="rect">
              <a:avLst/>
            </a:prstGeom>
            <a:grpFill/>
            <a:effectLst/>
          </p:spPr>
          <p:txBody>
            <a:bodyPr wrap="none" rtlCol="0">
              <a:spAutoFit/>
            </a:bodyPr>
            <a:lstStyle/>
            <a:p>
              <a:r>
                <a:rPr lang="zh-CN" altLang="en-US" sz="2400" dirty="0">
                  <a:solidFill>
                    <a:schemeClr val="bg1"/>
                  </a:solidFill>
                  <a:cs typeface="+mn-ea"/>
                  <a:sym typeface="+mn-lt"/>
                </a:rPr>
                <a:t>初步构想</a:t>
              </a:r>
              <a:endParaRPr lang="en-US" altLang="zh-CN" sz="2400" dirty="0">
                <a:solidFill>
                  <a:schemeClr val="bg1"/>
                </a:solidFill>
                <a:cs typeface="+mn-ea"/>
                <a:sym typeface="+mn-lt"/>
              </a:endParaRPr>
            </a:p>
          </p:txBody>
        </p:sp>
        <p:sp>
          <p:nvSpPr>
            <p:cNvPr id="8" name="文本框 7"/>
            <p:cNvSpPr txBox="1"/>
            <p:nvPr/>
          </p:nvSpPr>
          <p:spPr>
            <a:xfrm>
              <a:off x="4205952" y="5578288"/>
              <a:ext cx="527709" cy="461665"/>
            </a:xfrm>
            <a:prstGeom prst="rect">
              <a:avLst/>
            </a:prstGeom>
            <a:grpFill/>
          </p:spPr>
          <p:txBody>
            <a:bodyPr wrap="none" rtlCol="0">
              <a:spAutoFit/>
            </a:bodyPr>
            <a:lstStyle/>
            <a:p>
              <a:r>
                <a:rPr lang="en-US" altLang="zh-CN" sz="2400" dirty="0">
                  <a:solidFill>
                    <a:schemeClr val="bg1"/>
                  </a:solidFill>
                  <a:effectLst>
                    <a:outerShdw blurRad="50800" dist="25400" dir="2700000" algn="tl" rotWithShape="0">
                      <a:prstClr val="black">
                        <a:alpha val="40000"/>
                      </a:prstClr>
                    </a:outerShdw>
                  </a:effectLst>
                  <a:cs typeface="+mn-ea"/>
                  <a:sym typeface="+mn-lt"/>
                </a:rPr>
                <a:t>01</a:t>
              </a:r>
              <a:endParaRPr lang="zh-CN" altLang="en-US" sz="2400" dirty="0">
                <a:solidFill>
                  <a:schemeClr val="bg1"/>
                </a:solidFill>
                <a:effectLst>
                  <a:outerShdw blurRad="50800" dist="25400" dir="2700000" algn="tl" rotWithShape="0">
                    <a:prstClr val="black">
                      <a:alpha val="40000"/>
                    </a:prstClr>
                  </a:outerShdw>
                </a:effectLst>
                <a:cs typeface="+mn-ea"/>
                <a:sym typeface="+mn-lt"/>
              </a:endParaRPr>
            </a:p>
          </p:txBody>
        </p:sp>
      </p:grpSp>
      <p:grpSp>
        <p:nvGrpSpPr>
          <p:cNvPr id="9" name="组合 8"/>
          <p:cNvGrpSpPr/>
          <p:nvPr/>
        </p:nvGrpSpPr>
        <p:grpSpPr>
          <a:xfrm>
            <a:off x="4966316" y="4463192"/>
            <a:ext cx="3079650" cy="702129"/>
            <a:chOff x="5278465" y="4639381"/>
            <a:chExt cx="3079650" cy="702129"/>
          </a:xfrm>
          <a:solidFill>
            <a:schemeClr val="accent2"/>
          </a:solidFill>
        </p:grpSpPr>
        <p:sp>
          <p:nvSpPr>
            <p:cNvPr id="10" name="五边形 15"/>
            <p:cNvSpPr/>
            <p:nvPr/>
          </p:nvSpPr>
          <p:spPr>
            <a:xfrm>
              <a:off x="5278465" y="4639381"/>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1" name="文本框 10"/>
            <p:cNvSpPr txBox="1"/>
            <p:nvPr/>
          </p:nvSpPr>
          <p:spPr>
            <a:xfrm>
              <a:off x="6128815" y="4744294"/>
              <a:ext cx="1415772" cy="461665"/>
            </a:xfrm>
            <a:prstGeom prst="rect">
              <a:avLst/>
            </a:prstGeom>
            <a:grpFill/>
            <a:effectLst/>
          </p:spPr>
          <p:txBody>
            <a:bodyPr wrap="none" rtlCol="0">
              <a:spAutoFit/>
            </a:bodyPr>
            <a:lstStyle/>
            <a:p>
              <a:r>
                <a:rPr lang="zh-CN" altLang="en-US" sz="2400" dirty="0">
                  <a:solidFill>
                    <a:schemeClr val="bg1"/>
                  </a:solidFill>
                  <a:cs typeface="+mn-ea"/>
                  <a:sym typeface="+mn-lt"/>
                </a:rPr>
                <a:t>初步目标</a:t>
              </a:r>
              <a:endParaRPr lang="en-US" altLang="zh-CN" sz="2400" dirty="0">
                <a:solidFill>
                  <a:schemeClr val="bg1"/>
                </a:solidFill>
                <a:cs typeface="+mn-ea"/>
                <a:sym typeface="+mn-lt"/>
              </a:endParaRPr>
            </a:p>
          </p:txBody>
        </p:sp>
        <p:sp>
          <p:nvSpPr>
            <p:cNvPr id="12" name="文本框 11"/>
            <p:cNvSpPr txBox="1"/>
            <p:nvPr/>
          </p:nvSpPr>
          <p:spPr>
            <a:xfrm>
              <a:off x="5414190" y="4707356"/>
              <a:ext cx="527709" cy="461665"/>
            </a:xfrm>
            <a:prstGeom prst="rect">
              <a:avLst/>
            </a:prstGeom>
            <a:grpFill/>
          </p:spPr>
          <p:txBody>
            <a:bodyPr wrap="none" rtlCol="0">
              <a:spAutoFit/>
            </a:bodyPr>
            <a:lstStyle/>
            <a:p>
              <a:r>
                <a:rPr lang="en-US" altLang="zh-CN" sz="2400" dirty="0">
                  <a:solidFill>
                    <a:schemeClr val="bg1"/>
                  </a:solidFill>
                  <a:effectLst>
                    <a:outerShdw blurRad="50800" dist="25400" dir="2700000" algn="tl" rotWithShape="0">
                      <a:prstClr val="black">
                        <a:alpha val="40000"/>
                      </a:prstClr>
                    </a:outerShdw>
                  </a:effectLst>
                  <a:cs typeface="+mn-ea"/>
                  <a:sym typeface="+mn-lt"/>
                </a:rPr>
                <a:t>02</a:t>
              </a:r>
              <a:endParaRPr lang="zh-CN" altLang="en-US" sz="2400" dirty="0">
                <a:solidFill>
                  <a:schemeClr val="bg1"/>
                </a:solidFill>
                <a:effectLst>
                  <a:outerShdw blurRad="50800" dist="25400" dir="2700000" algn="tl" rotWithShape="0">
                    <a:prstClr val="black">
                      <a:alpha val="40000"/>
                    </a:prstClr>
                  </a:outerShdw>
                </a:effectLst>
                <a:cs typeface="+mn-ea"/>
                <a:sym typeface="+mn-lt"/>
              </a:endParaRPr>
            </a:p>
          </p:txBody>
        </p:sp>
      </p:grpSp>
      <p:grpSp>
        <p:nvGrpSpPr>
          <p:cNvPr id="13" name="组合 12"/>
          <p:cNvGrpSpPr/>
          <p:nvPr/>
        </p:nvGrpSpPr>
        <p:grpSpPr>
          <a:xfrm>
            <a:off x="6091235" y="3591648"/>
            <a:ext cx="3079650" cy="702129"/>
            <a:chOff x="6403384" y="3767837"/>
            <a:chExt cx="3079650" cy="702129"/>
          </a:xfrm>
          <a:solidFill>
            <a:schemeClr val="accent3"/>
          </a:solidFill>
        </p:grpSpPr>
        <p:sp>
          <p:nvSpPr>
            <p:cNvPr id="14" name="五边形 20"/>
            <p:cNvSpPr/>
            <p:nvPr/>
          </p:nvSpPr>
          <p:spPr>
            <a:xfrm>
              <a:off x="6403384" y="3767837"/>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5" name="文本框 14"/>
            <p:cNvSpPr txBox="1"/>
            <p:nvPr/>
          </p:nvSpPr>
          <p:spPr>
            <a:xfrm>
              <a:off x="7264352" y="3835092"/>
              <a:ext cx="1415772" cy="461665"/>
            </a:xfrm>
            <a:prstGeom prst="rect">
              <a:avLst/>
            </a:prstGeom>
            <a:grpFill/>
            <a:effectLst/>
          </p:spPr>
          <p:txBody>
            <a:bodyPr wrap="none" rtlCol="0">
              <a:spAutoFit/>
            </a:bodyPr>
            <a:lstStyle/>
            <a:p>
              <a:r>
                <a:rPr lang="zh-CN" altLang="en-US" sz="2400" dirty="0">
                  <a:solidFill>
                    <a:schemeClr val="bg1"/>
                  </a:solidFill>
                  <a:cs typeface="+mn-ea"/>
                  <a:sym typeface="+mn-lt"/>
                </a:rPr>
                <a:t>引证假设</a:t>
              </a:r>
              <a:endParaRPr lang="en-US" altLang="zh-CN" sz="2400" dirty="0">
                <a:solidFill>
                  <a:schemeClr val="bg1"/>
                </a:solidFill>
                <a:cs typeface="+mn-ea"/>
                <a:sym typeface="+mn-lt"/>
              </a:endParaRPr>
            </a:p>
          </p:txBody>
        </p:sp>
        <p:sp>
          <p:nvSpPr>
            <p:cNvPr id="16" name="文本框 15"/>
            <p:cNvSpPr txBox="1"/>
            <p:nvPr/>
          </p:nvSpPr>
          <p:spPr>
            <a:xfrm>
              <a:off x="6537604" y="3814675"/>
              <a:ext cx="527709" cy="461665"/>
            </a:xfrm>
            <a:prstGeom prst="rect">
              <a:avLst/>
            </a:prstGeom>
            <a:grpFill/>
          </p:spPr>
          <p:txBody>
            <a:bodyPr wrap="none" rtlCol="0">
              <a:spAutoFit/>
            </a:bodyPr>
            <a:lstStyle/>
            <a:p>
              <a:r>
                <a:rPr lang="en-US" altLang="zh-CN" sz="2400" dirty="0">
                  <a:solidFill>
                    <a:schemeClr val="bg1"/>
                  </a:solidFill>
                  <a:effectLst>
                    <a:outerShdw blurRad="50800" dist="25400" dir="2700000" algn="tl" rotWithShape="0">
                      <a:prstClr val="black">
                        <a:alpha val="40000"/>
                      </a:prstClr>
                    </a:outerShdw>
                  </a:effectLst>
                  <a:cs typeface="+mn-ea"/>
                  <a:sym typeface="+mn-lt"/>
                </a:rPr>
                <a:t>03</a:t>
              </a:r>
              <a:endParaRPr lang="zh-CN" altLang="en-US" sz="2400" dirty="0">
                <a:solidFill>
                  <a:schemeClr val="bg1"/>
                </a:solidFill>
                <a:effectLst>
                  <a:outerShdw blurRad="50800" dist="25400" dir="2700000" algn="tl" rotWithShape="0">
                    <a:prstClr val="black">
                      <a:alpha val="40000"/>
                    </a:prstClr>
                  </a:outerShdw>
                </a:effectLst>
                <a:cs typeface="+mn-ea"/>
                <a:sym typeface="+mn-lt"/>
              </a:endParaRPr>
            </a:p>
          </p:txBody>
        </p:sp>
      </p:grpSp>
      <p:grpSp>
        <p:nvGrpSpPr>
          <p:cNvPr id="17" name="组合 16"/>
          <p:cNvGrpSpPr/>
          <p:nvPr/>
        </p:nvGrpSpPr>
        <p:grpSpPr>
          <a:xfrm>
            <a:off x="7216154" y="2720104"/>
            <a:ext cx="3079650" cy="702129"/>
            <a:chOff x="7528303" y="2896293"/>
            <a:chExt cx="3079650" cy="702129"/>
          </a:xfrm>
          <a:solidFill>
            <a:schemeClr val="accent4"/>
          </a:solidFill>
        </p:grpSpPr>
        <p:sp>
          <p:nvSpPr>
            <p:cNvPr id="18" name="五边形 24"/>
            <p:cNvSpPr/>
            <p:nvPr/>
          </p:nvSpPr>
          <p:spPr>
            <a:xfrm>
              <a:off x="7528303" y="2896293"/>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9" name="文本框 18"/>
            <p:cNvSpPr txBox="1"/>
            <p:nvPr/>
          </p:nvSpPr>
          <p:spPr>
            <a:xfrm>
              <a:off x="8305708" y="2998994"/>
              <a:ext cx="1723549" cy="461665"/>
            </a:xfrm>
            <a:prstGeom prst="rect">
              <a:avLst/>
            </a:prstGeom>
            <a:grpFill/>
            <a:effectLst/>
          </p:spPr>
          <p:txBody>
            <a:bodyPr wrap="none" rtlCol="0">
              <a:spAutoFit/>
            </a:bodyPr>
            <a:lstStyle/>
            <a:p>
              <a:r>
                <a:rPr lang="zh-CN" altLang="en-US" sz="2400" dirty="0">
                  <a:solidFill>
                    <a:schemeClr val="bg1"/>
                  </a:solidFill>
                  <a:cs typeface="+mn-ea"/>
                  <a:sym typeface="+mn-lt"/>
                </a:rPr>
                <a:t>进一步目标</a:t>
              </a:r>
              <a:endParaRPr lang="en-US" altLang="zh-CN" sz="2400" dirty="0">
                <a:solidFill>
                  <a:schemeClr val="bg1"/>
                </a:solidFill>
                <a:cs typeface="+mn-ea"/>
                <a:sym typeface="+mn-lt"/>
              </a:endParaRPr>
            </a:p>
          </p:txBody>
        </p:sp>
        <p:sp>
          <p:nvSpPr>
            <p:cNvPr id="20" name="文本框 19"/>
            <p:cNvSpPr txBox="1"/>
            <p:nvPr/>
          </p:nvSpPr>
          <p:spPr>
            <a:xfrm>
              <a:off x="7596463" y="2975973"/>
              <a:ext cx="527709" cy="461665"/>
            </a:xfrm>
            <a:prstGeom prst="rect">
              <a:avLst/>
            </a:prstGeom>
            <a:grpFill/>
          </p:spPr>
          <p:txBody>
            <a:bodyPr wrap="none" rtlCol="0">
              <a:spAutoFit/>
            </a:bodyPr>
            <a:lstStyle/>
            <a:p>
              <a:r>
                <a:rPr lang="en-US" altLang="zh-CN" sz="2400" dirty="0">
                  <a:solidFill>
                    <a:schemeClr val="bg1"/>
                  </a:solidFill>
                  <a:effectLst>
                    <a:outerShdw blurRad="50800" dist="25400" dir="2700000" algn="tl" rotWithShape="0">
                      <a:prstClr val="black">
                        <a:alpha val="40000"/>
                      </a:prstClr>
                    </a:outerShdw>
                  </a:effectLst>
                  <a:cs typeface="+mn-ea"/>
                  <a:sym typeface="+mn-lt"/>
                </a:rPr>
                <a:t>04</a:t>
              </a:r>
              <a:endParaRPr lang="zh-CN" altLang="en-US" sz="2400" dirty="0">
                <a:solidFill>
                  <a:schemeClr val="bg1"/>
                </a:solidFill>
                <a:effectLst>
                  <a:outerShdw blurRad="50800" dist="25400" dir="2700000" algn="tl" rotWithShape="0">
                    <a:prstClr val="black">
                      <a:alpha val="40000"/>
                    </a:prstClr>
                  </a:outerShdw>
                </a:effectLst>
                <a:cs typeface="+mn-ea"/>
                <a:sym typeface="+mn-lt"/>
              </a:endParaRPr>
            </a:p>
          </p:txBody>
        </p:sp>
      </p:grpSp>
      <p:grpSp>
        <p:nvGrpSpPr>
          <p:cNvPr id="21" name="组合 20"/>
          <p:cNvGrpSpPr/>
          <p:nvPr/>
        </p:nvGrpSpPr>
        <p:grpSpPr>
          <a:xfrm>
            <a:off x="8196304" y="1842887"/>
            <a:ext cx="3079650" cy="702129"/>
            <a:chOff x="8508453" y="2019076"/>
            <a:chExt cx="3079650" cy="702129"/>
          </a:xfrm>
          <a:solidFill>
            <a:schemeClr val="accent1"/>
          </a:solidFill>
        </p:grpSpPr>
        <p:sp>
          <p:nvSpPr>
            <p:cNvPr id="22" name="五边形 28"/>
            <p:cNvSpPr/>
            <p:nvPr/>
          </p:nvSpPr>
          <p:spPr>
            <a:xfrm>
              <a:off x="8508453" y="2019076"/>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3" name="文本框 22"/>
            <p:cNvSpPr txBox="1"/>
            <p:nvPr/>
          </p:nvSpPr>
          <p:spPr>
            <a:xfrm>
              <a:off x="9426227" y="2105104"/>
              <a:ext cx="1415772" cy="461665"/>
            </a:xfrm>
            <a:prstGeom prst="rect">
              <a:avLst/>
            </a:prstGeom>
            <a:grpFill/>
            <a:effectLst/>
          </p:spPr>
          <p:txBody>
            <a:bodyPr wrap="none" rtlCol="0">
              <a:spAutoFit/>
            </a:bodyPr>
            <a:lstStyle/>
            <a:p>
              <a:r>
                <a:rPr lang="zh-CN" altLang="en-US" sz="2400" dirty="0">
                  <a:solidFill>
                    <a:schemeClr val="bg1"/>
                  </a:solidFill>
                  <a:cs typeface="+mn-ea"/>
                  <a:sym typeface="+mn-lt"/>
                </a:rPr>
                <a:t>思维发散</a:t>
              </a:r>
              <a:endParaRPr lang="en-US" altLang="zh-CN" sz="2400" dirty="0">
                <a:solidFill>
                  <a:schemeClr val="bg1"/>
                </a:solidFill>
                <a:cs typeface="+mn-ea"/>
                <a:sym typeface="+mn-lt"/>
              </a:endParaRPr>
            </a:p>
          </p:txBody>
        </p:sp>
        <p:sp>
          <p:nvSpPr>
            <p:cNvPr id="24" name="文本框 23"/>
            <p:cNvSpPr txBox="1"/>
            <p:nvPr/>
          </p:nvSpPr>
          <p:spPr>
            <a:xfrm>
              <a:off x="8612383" y="2105104"/>
              <a:ext cx="527709" cy="461665"/>
            </a:xfrm>
            <a:prstGeom prst="rect">
              <a:avLst/>
            </a:prstGeom>
            <a:grpFill/>
          </p:spPr>
          <p:txBody>
            <a:bodyPr wrap="none" rtlCol="0">
              <a:spAutoFit/>
            </a:bodyPr>
            <a:lstStyle/>
            <a:p>
              <a:r>
                <a:rPr lang="en-US" altLang="zh-CN" sz="2400" dirty="0">
                  <a:solidFill>
                    <a:schemeClr val="bg1"/>
                  </a:solidFill>
                  <a:effectLst>
                    <a:outerShdw blurRad="50800" dist="25400" dir="2700000" algn="tl" rotWithShape="0">
                      <a:prstClr val="black">
                        <a:alpha val="40000"/>
                      </a:prstClr>
                    </a:outerShdw>
                  </a:effectLst>
                  <a:cs typeface="+mn-ea"/>
                  <a:sym typeface="+mn-lt"/>
                </a:rPr>
                <a:t>05</a:t>
              </a:r>
              <a:endParaRPr lang="zh-CN" altLang="en-US" sz="2400" dirty="0">
                <a:solidFill>
                  <a:schemeClr val="bg1"/>
                </a:solidFill>
                <a:effectLst>
                  <a:outerShdw blurRad="50800" dist="25400" dir="2700000" algn="tl" rotWithShape="0">
                    <a:prstClr val="black">
                      <a:alpha val="40000"/>
                    </a:prstClr>
                  </a:outerShdw>
                </a:effectLst>
                <a:cs typeface="+mn-ea"/>
                <a:sym typeface="+mn-lt"/>
              </a:endParaRPr>
            </a:p>
          </p:txBody>
        </p:sp>
      </p:grpSp>
      <p:grpSp>
        <p:nvGrpSpPr>
          <p:cNvPr id="25" name="组合 24"/>
          <p:cNvGrpSpPr/>
          <p:nvPr/>
        </p:nvGrpSpPr>
        <p:grpSpPr>
          <a:xfrm>
            <a:off x="1226704" y="3658903"/>
            <a:ext cx="1855359" cy="1855358"/>
            <a:chOff x="1943583" y="4134892"/>
            <a:chExt cx="1855359" cy="1855358"/>
          </a:xfrm>
          <a:solidFill>
            <a:srgbClr val="99CC03"/>
          </a:solidFill>
        </p:grpSpPr>
        <p:sp>
          <p:nvSpPr>
            <p:cNvPr id="26" name="椭圆 25"/>
            <p:cNvSpPr>
              <a:spLocks noChangeAspect="1"/>
            </p:cNvSpPr>
            <p:nvPr/>
          </p:nvSpPr>
          <p:spPr>
            <a:xfrm>
              <a:off x="1943583" y="4134892"/>
              <a:ext cx="1855359" cy="1855358"/>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2376318" y="4534374"/>
              <a:ext cx="1005403" cy="1077218"/>
            </a:xfrm>
            <a:prstGeom prst="rect">
              <a:avLst/>
            </a:prstGeom>
            <a:noFill/>
          </p:spPr>
          <p:txBody>
            <a:bodyPr wrap="none" rtlCol="0">
              <a:spAutoFit/>
            </a:bodyPr>
            <a:lstStyle/>
            <a:p>
              <a:r>
                <a:rPr lang="zh-CN" altLang="en-US" sz="3200" b="1" dirty="0">
                  <a:solidFill>
                    <a:schemeClr val="bg1"/>
                  </a:solidFill>
                  <a:cs typeface="+mn-ea"/>
                  <a:sym typeface="+mn-lt"/>
                </a:rPr>
                <a:t>添加</a:t>
              </a:r>
              <a:endParaRPr lang="en-US" altLang="zh-CN" sz="3200" b="1" dirty="0">
                <a:solidFill>
                  <a:schemeClr val="bg1"/>
                </a:solidFill>
                <a:cs typeface="+mn-ea"/>
                <a:sym typeface="+mn-lt"/>
              </a:endParaRPr>
            </a:p>
            <a:p>
              <a:r>
                <a:rPr lang="zh-CN" altLang="en-US" sz="3200" b="1" dirty="0">
                  <a:solidFill>
                    <a:schemeClr val="bg1"/>
                  </a:solidFill>
                  <a:cs typeface="+mn-ea"/>
                  <a:sym typeface="+mn-lt"/>
                </a:rPr>
                <a:t>标题</a:t>
              </a:r>
            </a:p>
          </p:txBody>
        </p:sp>
      </p:grpSp>
      <p:sp>
        <p:nvSpPr>
          <p:cNvPr id="28" name="文本框 27"/>
          <p:cNvSpPr txBox="1"/>
          <p:nvPr/>
        </p:nvSpPr>
        <p:spPr>
          <a:xfrm>
            <a:off x="1703448" y="1744527"/>
            <a:ext cx="3057247" cy="1569660"/>
          </a:xfrm>
          <a:prstGeom prst="rect">
            <a:avLst/>
          </a:prstGeom>
          <a:noFill/>
          <a:effectLst/>
        </p:spPr>
        <p:txBody>
          <a:bodyPr wrap="none" rtlCol="0">
            <a:spAutoFit/>
          </a:bodyPr>
          <a:lstStyle/>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请在这里输入您的主要叙述内容</a:t>
            </a:r>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a:p>
            <a:endParaRPr lang="en-US" altLang="zh-CN"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03755" y="3749005"/>
            <a:ext cx="1338828" cy="646331"/>
          </a:xfrm>
          <a:prstGeom prst="rect">
            <a:avLst/>
          </a:prstGeom>
          <a:noFill/>
        </p:spPr>
        <p:txBody>
          <a:bodyPr wrap="none" rtlCol="0">
            <a:spAutoFit/>
          </a:bodyPr>
          <a:lstStyle/>
          <a:p>
            <a:r>
              <a:rPr lang="en-US" altLang="zh-CN" sz="3600" dirty="0">
                <a:solidFill>
                  <a:schemeClr val="accent1"/>
                </a:solidFill>
                <a:cs typeface="+mn-ea"/>
                <a:sym typeface="+mn-lt"/>
              </a:rPr>
              <a:t>1,458</a:t>
            </a:r>
            <a:endParaRPr lang="zh-CN" altLang="en-US" sz="3600" dirty="0">
              <a:solidFill>
                <a:schemeClr val="accent1"/>
              </a:solidFill>
              <a:cs typeface="+mn-ea"/>
              <a:sym typeface="+mn-lt"/>
            </a:endParaRPr>
          </a:p>
        </p:txBody>
      </p:sp>
      <p:sp>
        <p:nvSpPr>
          <p:cNvPr id="3" name="文本框 2"/>
          <p:cNvSpPr txBox="1"/>
          <p:nvPr/>
        </p:nvSpPr>
        <p:spPr>
          <a:xfrm>
            <a:off x="9527144" y="3749005"/>
            <a:ext cx="1595309" cy="646331"/>
          </a:xfrm>
          <a:prstGeom prst="rect">
            <a:avLst/>
          </a:prstGeom>
          <a:noFill/>
        </p:spPr>
        <p:txBody>
          <a:bodyPr wrap="none" rtlCol="0">
            <a:spAutoFit/>
          </a:bodyPr>
          <a:lstStyle/>
          <a:p>
            <a:r>
              <a:rPr lang="en-US" altLang="zh-CN" sz="3600" dirty="0">
                <a:solidFill>
                  <a:schemeClr val="accent4"/>
                </a:solidFill>
                <a:cs typeface="+mn-ea"/>
                <a:sym typeface="+mn-lt"/>
              </a:rPr>
              <a:t>12,591</a:t>
            </a:r>
            <a:endParaRPr lang="zh-CN" altLang="en-US" sz="3600" dirty="0">
              <a:solidFill>
                <a:schemeClr val="accent4"/>
              </a:solidFill>
              <a:cs typeface="+mn-ea"/>
              <a:sym typeface="+mn-lt"/>
            </a:endParaRPr>
          </a:p>
        </p:txBody>
      </p:sp>
      <p:sp>
        <p:nvSpPr>
          <p:cNvPr id="4" name="文本框 3"/>
          <p:cNvSpPr txBox="1"/>
          <p:nvPr/>
        </p:nvSpPr>
        <p:spPr>
          <a:xfrm>
            <a:off x="6943599" y="3749005"/>
            <a:ext cx="1338828" cy="646331"/>
          </a:xfrm>
          <a:prstGeom prst="rect">
            <a:avLst/>
          </a:prstGeom>
          <a:noFill/>
        </p:spPr>
        <p:txBody>
          <a:bodyPr wrap="none" rtlCol="0">
            <a:spAutoFit/>
          </a:bodyPr>
          <a:lstStyle/>
          <a:p>
            <a:r>
              <a:rPr lang="en-US" altLang="zh-CN" sz="3600" dirty="0">
                <a:solidFill>
                  <a:schemeClr val="accent3"/>
                </a:solidFill>
                <a:cs typeface="+mn-ea"/>
                <a:sym typeface="+mn-lt"/>
              </a:rPr>
              <a:t>5,674</a:t>
            </a:r>
            <a:endParaRPr lang="zh-CN" altLang="en-US" sz="3600" dirty="0">
              <a:solidFill>
                <a:schemeClr val="accent3"/>
              </a:solidFill>
              <a:cs typeface="+mn-ea"/>
              <a:sym typeface="+mn-lt"/>
            </a:endParaRPr>
          </a:p>
        </p:txBody>
      </p:sp>
      <p:sp>
        <p:nvSpPr>
          <p:cNvPr id="5" name="文本框 4"/>
          <p:cNvSpPr txBox="1"/>
          <p:nvPr/>
        </p:nvSpPr>
        <p:spPr>
          <a:xfrm>
            <a:off x="4376856" y="3764639"/>
            <a:ext cx="1338828" cy="646331"/>
          </a:xfrm>
          <a:prstGeom prst="rect">
            <a:avLst/>
          </a:prstGeom>
          <a:noFill/>
        </p:spPr>
        <p:txBody>
          <a:bodyPr wrap="none" rtlCol="0">
            <a:spAutoFit/>
          </a:bodyPr>
          <a:lstStyle/>
          <a:p>
            <a:r>
              <a:rPr lang="en-US" altLang="zh-CN" sz="3600" dirty="0">
                <a:solidFill>
                  <a:schemeClr val="accent2"/>
                </a:solidFill>
                <a:cs typeface="+mn-ea"/>
                <a:sym typeface="+mn-lt"/>
              </a:rPr>
              <a:t>2,345</a:t>
            </a:r>
            <a:endParaRPr lang="zh-CN" altLang="en-US" sz="3600" dirty="0">
              <a:solidFill>
                <a:schemeClr val="accent2"/>
              </a:solidFill>
              <a:cs typeface="+mn-ea"/>
              <a:sym typeface="+mn-lt"/>
            </a:endParaRPr>
          </a:p>
        </p:txBody>
      </p:sp>
      <p:grpSp>
        <p:nvGrpSpPr>
          <p:cNvPr id="6" name="组合 5"/>
          <p:cNvGrpSpPr/>
          <p:nvPr/>
        </p:nvGrpSpPr>
        <p:grpSpPr>
          <a:xfrm>
            <a:off x="1061357" y="2168267"/>
            <a:ext cx="2364963" cy="1420590"/>
            <a:chOff x="1061357" y="2168267"/>
            <a:chExt cx="2364963" cy="1420590"/>
          </a:xfrm>
        </p:grpSpPr>
        <p:sp>
          <p:nvSpPr>
            <p:cNvPr id="7" name="任意多边形 5"/>
            <p:cNvSpPr/>
            <p:nvPr/>
          </p:nvSpPr>
          <p:spPr>
            <a:xfrm>
              <a:off x="1061357" y="2168267"/>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8" name="文本框 7"/>
            <p:cNvSpPr txBox="1"/>
            <p:nvPr/>
          </p:nvSpPr>
          <p:spPr>
            <a:xfrm>
              <a:off x="1762795" y="2253800"/>
              <a:ext cx="986167" cy="523220"/>
            </a:xfrm>
            <a:prstGeom prst="rect">
              <a:avLst/>
            </a:prstGeom>
            <a:noFill/>
          </p:spPr>
          <p:txBody>
            <a:bodyPr wrap="none" rtlCol="0">
              <a:spAutoFit/>
            </a:bodyPr>
            <a:lstStyle/>
            <a:p>
              <a:r>
                <a:rPr lang="en-US" altLang="zh-CN" sz="2800" dirty="0">
                  <a:solidFill>
                    <a:schemeClr val="bg1"/>
                  </a:solidFill>
                  <a:cs typeface="+mn-ea"/>
                  <a:sym typeface="+mn-lt"/>
                </a:rPr>
                <a:t>2014</a:t>
              </a:r>
              <a:endParaRPr lang="zh-CN" altLang="en-US" sz="3200" dirty="0">
                <a:solidFill>
                  <a:schemeClr val="bg1"/>
                </a:solidFill>
                <a:cs typeface="+mn-ea"/>
                <a:sym typeface="+mn-lt"/>
              </a:endParaRPr>
            </a:p>
          </p:txBody>
        </p:sp>
        <p:sp>
          <p:nvSpPr>
            <p:cNvPr id="9" name="文本框 8"/>
            <p:cNvSpPr txBox="1"/>
            <p:nvPr/>
          </p:nvSpPr>
          <p:spPr>
            <a:xfrm>
              <a:off x="1803755" y="2892949"/>
              <a:ext cx="800219" cy="461665"/>
            </a:xfrm>
            <a:prstGeom prst="rect">
              <a:avLst/>
            </a:prstGeom>
            <a:noFill/>
          </p:spPr>
          <p:txBody>
            <a:bodyPr wrap="none" rtlCol="0">
              <a:spAutoFit/>
            </a:bodyPr>
            <a:lstStyle/>
            <a:p>
              <a:r>
                <a:rPr lang="zh-CN" altLang="en-US" sz="2400" dirty="0">
                  <a:solidFill>
                    <a:schemeClr val="bg1"/>
                  </a:solidFill>
                  <a:cs typeface="+mn-ea"/>
                  <a:sym typeface="+mn-lt"/>
                </a:rPr>
                <a:t>年度</a:t>
              </a:r>
              <a:endParaRPr lang="en-US" altLang="zh-CN" sz="2400" dirty="0">
                <a:solidFill>
                  <a:schemeClr val="bg1"/>
                </a:solidFill>
                <a:cs typeface="+mn-ea"/>
                <a:sym typeface="+mn-lt"/>
              </a:endParaRPr>
            </a:p>
          </p:txBody>
        </p:sp>
      </p:grpSp>
      <p:grpSp>
        <p:nvGrpSpPr>
          <p:cNvPr id="10" name="组合 9"/>
          <p:cNvGrpSpPr/>
          <p:nvPr/>
        </p:nvGrpSpPr>
        <p:grpSpPr>
          <a:xfrm>
            <a:off x="3631279" y="2168267"/>
            <a:ext cx="2364963" cy="1420590"/>
            <a:chOff x="3631279" y="2168267"/>
            <a:chExt cx="2364963" cy="1420590"/>
          </a:xfrm>
        </p:grpSpPr>
        <p:sp>
          <p:nvSpPr>
            <p:cNvPr id="11" name="任意多边形 6"/>
            <p:cNvSpPr/>
            <p:nvPr/>
          </p:nvSpPr>
          <p:spPr>
            <a:xfrm>
              <a:off x="3631279" y="2168267"/>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2" name="文本框 11"/>
            <p:cNvSpPr txBox="1"/>
            <p:nvPr/>
          </p:nvSpPr>
          <p:spPr>
            <a:xfrm>
              <a:off x="4308542" y="2246620"/>
              <a:ext cx="986167" cy="523220"/>
            </a:xfrm>
            <a:prstGeom prst="rect">
              <a:avLst/>
            </a:prstGeom>
            <a:noFill/>
          </p:spPr>
          <p:txBody>
            <a:bodyPr wrap="none" rtlCol="0">
              <a:spAutoFit/>
            </a:bodyPr>
            <a:lstStyle/>
            <a:p>
              <a:r>
                <a:rPr lang="en-US" altLang="zh-CN" sz="2800" dirty="0">
                  <a:solidFill>
                    <a:schemeClr val="bg1"/>
                  </a:solidFill>
                  <a:cs typeface="+mn-ea"/>
                  <a:sym typeface="+mn-lt"/>
                </a:rPr>
                <a:t>2015</a:t>
              </a:r>
              <a:endParaRPr lang="zh-CN" altLang="en-US" sz="2800" dirty="0">
                <a:solidFill>
                  <a:schemeClr val="bg1"/>
                </a:solidFill>
                <a:cs typeface="+mn-ea"/>
                <a:sym typeface="+mn-lt"/>
              </a:endParaRPr>
            </a:p>
          </p:txBody>
        </p:sp>
        <p:sp>
          <p:nvSpPr>
            <p:cNvPr id="13" name="文本框 12"/>
            <p:cNvSpPr txBox="1"/>
            <p:nvPr/>
          </p:nvSpPr>
          <p:spPr>
            <a:xfrm>
              <a:off x="4336678" y="2865350"/>
              <a:ext cx="800219" cy="461665"/>
            </a:xfrm>
            <a:prstGeom prst="rect">
              <a:avLst/>
            </a:prstGeom>
            <a:noFill/>
          </p:spPr>
          <p:txBody>
            <a:bodyPr wrap="none" rtlCol="0">
              <a:spAutoFit/>
            </a:bodyPr>
            <a:lstStyle/>
            <a:p>
              <a:r>
                <a:rPr lang="zh-CN" altLang="en-US" sz="2400" dirty="0">
                  <a:solidFill>
                    <a:schemeClr val="bg1"/>
                  </a:solidFill>
                  <a:cs typeface="+mn-ea"/>
                  <a:sym typeface="+mn-lt"/>
                </a:rPr>
                <a:t>年度</a:t>
              </a:r>
              <a:endParaRPr lang="en-US" altLang="zh-CN" sz="2400" dirty="0">
                <a:solidFill>
                  <a:schemeClr val="bg1"/>
                </a:solidFill>
                <a:cs typeface="+mn-ea"/>
                <a:sym typeface="+mn-lt"/>
              </a:endParaRPr>
            </a:p>
          </p:txBody>
        </p:sp>
      </p:grpSp>
      <p:grpSp>
        <p:nvGrpSpPr>
          <p:cNvPr id="14" name="组合 13"/>
          <p:cNvGrpSpPr/>
          <p:nvPr/>
        </p:nvGrpSpPr>
        <p:grpSpPr>
          <a:xfrm>
            <a:off x="6201200" y="2168267"/>
            <a:ext cx="2364963" cy="1420590"/>
            <a:chOff x="6201200" y="2168267"/>
            <a:chExt cx="2364963" cy="1420590"/>
          </a:xfrm>
        </p:grpSpPr>
        <p:sp>
          <p:nvSpPr>
            <p:cNvPr id="15" name="任意多边形 7"/>
            <p:cNvSpPr/>
            <p:nvPr/>
          </p:nvSpPr>
          <p:spPr>
            <a:xfrm>
              <a:off x="6201200" y="2168267"/>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6" name="文本框 15"/>
            <p:cNvSpPr txBox="1"/>
            <p:nvPr/>
          </p:nvSpPr>
          <p:spPr>
            <a:xfrm>
              <a:off x="6894521" y="2246619"/>
              <a:ext cx="986167" cy="523220"/>
            </a:xfrm>
            <a:prstGeom prst="rect">
              <a:avLst/>
            </a:prstGeom>
            <a:noFill/>
          </p:spPr>
          <p:txBody>
            <a:bodyPr wrap="none" rtlCol="0">
              <a:spAutoFit/>
            </a:bodyPr>
            <a:lstStyle/>
            <a:p>
              <a:r>
                <a:rPr lang="en-US" altLang="zh-CN" sz="2800" dirty="0">
                  <a:solidFill>
                    <a:schemeClr val="bg1"/>
                  </a:solidFill>
                  <a:cs typeface="+mn-ea"/>
                  <a:sym typeface="+mn-lt"/>
                </a:rPr>
                <a:t>2016</a:t>
              </a:r>
              <a:endParaRPr lang="zh-CN" altLang="en-US" sz="2800" dirty="0">
                <a:solidFill>
                  <a:schemeClr val="bg1"/>
                </a:solidFill>
                <a:cs typeface="+mn-ea"/>
                <a:sym typeface="+mn-lt"/>
              </a:endParaRPr>
            </a:p>
          </p:txBody>
        </p:sp>
        <p:sp>
          <p:nvSpPr>
            <p:cNvPr id="17" name="文本框 16"/>
            <p:cNvSpPr txBox="1"/>
            <p:nvPr/>
          </p:nvSpPr>
          <p:spPr>
            <a:xfrm>
              <a:off x="6935467" y="2851794"/>
              <a:ext cx="800219" cy="461665"/>
            </a:xfrm>
            <a:prstGeom prst="rect">
              <a:avLst/>
            </a:prstGeom>
            <a:noFill/>
          </p:spPr>
          <p:txBody>
            <a:bodyPr wrap="none" rtlCol="0">
              <a:spAutoFit/>
            </a:bodyPr>
            <a:lstStyle/>
            <a:p>
              <a:r>
                <a:rPr lang="zh-CN" altLang="en-US" sz="2400" dirty="0">
                  <a:solidFill>
                    <a:schemeClr val="bg1"/>
                  </a:solidFill>
                  <a:cs typeface="+mn-ea"/>
                  <a:sym typeface="+mn-lt"/>
                </a:rPr>
                <a:t>年度</a:t>
              </a:r>
              <a:endParaRPr lang="en-US" altLang="zh-CN" sz="2400" dirty="0">
                <a:solidFill>
                  <a:schemeClr val="bg1"/>
                </a:solidFill>
                <a:cs typeface="+mn-ea"/>
                <a:sym typeface="+mn-lt"/>
              </a:endParaRPr>
            </a:p>
          </p:txBody>
        </p:sp>
      </p:grpSp>
      <p:grpSp>
        <p:nvGrpSpPr>
          <p:cNvPr id="18" name="组合 17"/>
          <p:cNvGrpSpPr/>
          <p:nvPr/>
        </p:nvGrpSpPr>
        <p:grpSpPr>
          <a:xfrm>
            <a:off x="8771122" y="2176432"/>
            <a:ext cx="2364963" cy="1420590"/>
            <a:chOff x="8771122" y="2176432"/>
            <a:chExt cx="2364963" cy="1420590"/>
          </a:xfrm>
        </p:grpSpPr>
        <p:sp>
          <p:nvSpPr>
            <p:cNvPr id="19" name="任意多边形 8"/>
            <p:cNvSpPr/>
            <p:nvPr/>
          </p:nvSpPr>
          <p:spPr>
            <a:xfrm>
              <a:off x="8771122" y="2176432"/>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20" name="文本框 19"/>
            <p:cNvSpPr txBox="1"/>
            <p:nvPr/>
          </p:nvSpPr>
          <p:spPr>
            <a:xfrm>
              <a:off x="9464441" y="2246618"/>
              <a:ext cx="986167" cy="523220"/>
            </a:xfrm>
            <a:prstGeom prst="rect">
              <a:avLst/>
            </a:prstGeom>
            <a:noFill/>
          </p:spPr>
          <p:txBody>
            <a:bodyPr wrap="none" rtlCol="0">
              <a:spAutoFit/>
            </a:bodyPr>
            <a:lstStyle/>
            <a:p>
              <a:r>
                <a:rPr lang="en-US" altLang="zh-CN" sz="2800" dirty="0" smtClean="0">
                  <a:solidFill>
                    <a:schemeClr val="bg1"/>
                  </a:solidFill>
                  <a:cs typeface="+mn-ea"/>
                  <a:sym typeface="+mn-lt"/>
                </a:rPr>
                <a:t>2019</a:t>
              </a:r>
              <a:endParaRPr lang="zh-CN" altLang="en-US" sz="2800" dirty="0">
                <a:solidFill>
                  <a:schemeClr val="bg1"/>
                </a:solidFill>
                <a:cs typeface="+mn-ea"/>
                <a:sym typeface="+mn-lt"/>
              </a:endParaRPr>
            </a:p>
          </p:txBody>
        </p:sp>
        <p:sp>
          <p:nvSpPr>
            <p:cNvPr id="21" name="文本框 20"/>
            <p:cNvSpPr txBox="1"/>
            <p:nvPr/>
          </p:nvSpPr>
          <p:spPr>
            <a:xfrm>
              <a:off x="9492577" y="2865350"/>
              <a:ext cx="800219" cy="461665"/>
            </a:xfrm>
            <a:prstGeom prst="rect">
              <a:avLst/>
            </a:prstGeom>
            <a:noFill/>
          </p:spPr>
          <p:txBody>
            <a:bodyPr wrap="none" rtlCol="0">
              <a:spAutoFit/>
            </a:bodyPr>
            <a:lstStyle/>
            <a:p>
              <a:r>
                <a:rPr lang="zh-CN" altLang="en-US" sz="2400" dirty="0">
                  <a:solidFill>
                    <a:schemeClr val="bg1"/>
                  </a:solidFill>
                  <a:cs typeface="+mn-ea"/>
                  <a:sym typeface="+mn-lt"/>
                </a:rPr>
                <a:t>年度</a:t>
              </a:r>
              <a:endParaRPr lang="en-US" altLang="zh-CN" sz="2400" dirty="0">
                <a:solidFill>
                  <a:schemeClr val="bg1"/>
                </a:solidFill>
                <a:cs typeface="+mn-ea"/>
                <a:sym typeface="+mn-lt"/>
              </a:endParaRPr>
            </a:p>
          </p:txBody>
        </p:sp>
      </p:grpSp>
      <p:sp>
        <p:nvSpPr>
          <p:cNvPr id="22" name="文本框 21"/>
          <p:cNvSpPr txBox="1"/>
          <p:nvPr/>
        </p:nvSpPr>
        <p:spPr>
          <a:xfrm>
            <a:off x="1354913" y="4819424"/>
            <a:ext cx="1800493" cy="1477328"/>
          </a:xfrm>
          <a:prstGeom prst="rect">
            <a:avLst/>
          </a:prstGeom>
          <a:noFill/>
          <a:effectLst/>
        </p:spPr>
        <p:txBody>
          <a:bodyPr wrap="none" rtlCol="0">
            <a:spAutoFit/>
          </a:bodyPr>
          <a:lstStyle/>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endParaRPr lang="en-US" altLang="zh-CN" dirty="0">
              <a:solidFill>
                <a:schemeClr val="tx1">
                  <a:lumMod val="75000"/>
                  <a:lumOff val="25000"/>
                </a:schemeClr>
              </a:solidFill>
              <a:cs typeface="+mn-ea"/>
              <a:sym typeface="+mn-lt"/>
            </a:endParaRPr>
          </a:p>
        </p:txBody>
      </p:sp>
      <p:sp>
        <p:nvSpPr>
          <p:cNvPr id="23" name="文本框 22"/>
          <p:cNvSpPr txBox="1"/>
          <p:nvPr/>
        </p:nvSpPr>
        <p:spPr>
          <a:xfrm>
            <a:off x="3858983" y="4819424"/>
            <a:ext cx="1800493" cy="1477328"/>
          </a:xfrm>
          <a:prstGeom prst="rect">
            <a:avLst/>
          </a:prstGeom>
          <a:noFill/>
          <a:effectLst/>
        </p:spPr>
        <p:txBody>
          <a:bodyPr wrap="none" rtlCol="0">
            <a:spAutoFit/>
          </a:bodyPr>
          <a:lstStyle/>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endParaRPr lang="en-US" altLang="zh-CN" dirty="0">
              <a:solidFill>
                <a:schemeClr val="tx1">
                  <a:lumMod val="75000"/>
                  <a:lumOff val="25000"/>
                </a:schemeClr>
              </a:solidFill>
              <a:cs typeface="+mn-ea"/>
              <a:sym typeface="+mn-lt"/>
            </a:endParaRPr>
          </a:p>
        </p:txBody>
      </p:sp>
      <p:sp>
        <p:nvSpPr>
          <p:cNvPr id="24" name="文本框 23"/>
          <p:cNvSpPr txBox="1"/>
          <p:nvPr/>
        </p:nvSpPr>
        <p:spPr>
          <a:xfrm>
            <a:off x="6425726" y="4819424"/>
            <a:ext cx="1800493" cy="1477328"/>
          </a:xfrm>
          <a:prstGeom prst="rect">
            <a:avLst/>
          </a:prstGeom>
          <a:noFill/>
          <a:effectLst/>
        </p:spPr>
        <p:txBody>
          <a:bodyPr wrap="none" rtlCol="0">
            <a:spAutoFit/>
          </a:bodyPr>
          <a:lstStyle/>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endParaRPr lang="en-US" altLang="zh-CN" dirty="0">
              <a:solidFill>
                <a:schemeClr val="tx1">
                  <a:lumMod val="75000"/>
                  <a:lumOff val="25000"/>
                </a:schemeClr>
              </a:solidFill>
              <a:cs typeface="+mn-ea"/>
              <a:sym typeface="+mn-lt"/>
            </a:endParaRPr>
          </a:p>
        </p:txBody>
      </p:sp>
      <p:sp>
        <p:nvSpPr>
          <p:cNvPr id="25" name="文本框 24"/>
          <p:cNvSpPr txBox="1"/>
          <p:nvPr/>
        </p:nvSpPr>
        <p:spPr>
          <a:xfrm>
            <a:off x="8992469" y="4819424"/>
            <a:ext cx="1800493" cy="1477328"/>
          </a:xfrm>
          <a:prstGeom prst="rect">
            <a:avLst/>
          </a:prstGeom>
          <a:noFill/>
          <a:effectLst/>
        </p:spPr>
        <p:txBody>
          <a:bodyPr wrap="none" rtlCol="0">
            <a:spAutoFit/>
          </a:bodyPr>
          <a:lstStyle/>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请在这里输入您</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的主要叙述内容</a:t>
            </a:r>
            <a:endParaRPr lang="en-US" altLang="zh-CN" dirty="0">
              <a:solidFill>
                <a:schemeClr val="tx1">
                  <a:lumMod val="75000"/>
                  <a:lumOff val="25000"/>
                </a:schemeClr>
              </a:solidFill>
              <a:cs typeface="+mn-ea"/>
              <a:sym typeface="+mn-lt"/>
            </a:endParaRPr>
          </a:p>
          <a:p>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Vertical)">
                                      <p:cBhvr>
                                        <p:cTn id="16" dur="500"/>
                                        <p:tgtEl>
                                          <p:spTgt spid="22"/>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16" presetClass="entr" presetSubtype="37"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outVertical)">
                                      <p:cBhvr>
                                        <p:cTn id="29" dur="500"/>
                                        <p:tgtEl>
                                          <p:spTgt spid="23"/>
                                        </p:tgtEl>
                                      </p:cBhvr>
                                    </p:animEffect>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4000"/>
                            </p:stCondLst>
                            <p:childTnLst>
                              <p:par>
                                <p:cTn id="40" presetID="16" presetClass="entr" presetSubtype="37"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outVertical)">
                                      <p:cBhvr>
                                        <p:cTn id="42" dur="500"/>
                                        <p:tgtEl>
                                          <p:spTgt spid="24"/>
                                        </p:tgtEl>
                                      </p:cBhvr>
                                    </p:animEffect>
                                  </p:childTnLst>
                                </p:cTn>
                              </p:par>
                            </p:childTnLst>
                          </p:cTn>
                        </p:par>
                        <p:par>
                          <p:cTn id="43" fill="hold">
                            <p:stCondLst>
                              <p:cond delay="4500"/>
                            </p:stCondLst>
                            <p:childTnLst>
                              <p:par>
                                <p:cTn id="44" presetID="2" presetClass="entr" presetSubtype="1"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outVertic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包含 事情&#10;&#10;已生成高可信度的说明"/>
          <p:cNvPicPr>
            <a:picLocks noChangeAspect="1"/>
          </p:cNvPicPr>
          <p:nvPr/>
        </p:nvPicPr>
        <p:blipFill rotWithShape="1">
          <a:blip r:embed="rId3" cstate="screen"/>
          <a:srcRect/>
          <a:stretch>
            <a:fillRect/>
          </a:stretch>
        </p:blipFill>
        <p:spPr>
          <a:xfrm>
            <a:off x="3965854" y="4543257"/>
            <a:ext cx="4260292" cy="1995237"/>
          </a:xfrm>
          <a:prstGeom prst="rect">
            <a:avLst/>
          </a:prstGeom>
        </p:spPr>
      </p:pic>
      <p:sp>
        <p:nvSpPr>
          <p:cNvPr id="2" name="椭圆 1"/>
          <p:cNvSpPr/>
          <p:nvPr/>
        </p:nvSpPr>
        <p:spPr>
          <a:xfrm>
            <a:off x="5206032" y="1388007"/>
            <a:ext cx="1816920" cy="1816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atin typeface="Agency FB" panose="020B0503020202020204" pitchFamily="34" charset="0"/>
                <a:cs typeface="+mn-ea"/>
                <a:sym typeface="+mn-lt"/>
              </a:rPr>
              <a:t>04</a:t>
            </a:r>
            <a:endParaRPr lang="zh-CN" altLang="en-US" sz="8800" dirty="0">
              <a:latin typeface="Agency FB" panose="020B0503020202020204" pitchFamily="34" charset="0"/>
              <a:cs typeface="+mn-ea"/>
              <a:sym typeface="+mn-lt"/>
            </a:endParaRPr>
          </a:p>
        </p:txBody>
      </p:sp>
      <p:sp>
        <p:nvSpPr>
          <p:cNvPr id="3" name="TextBox 48"/>
          <p:cNvSpPr txBox="1"/>
          <p:nvPr/>
        </p:nvSpPr>
        <p:spPr>
          <a:xfrm>
            <a:off x="3853511" y="3435261"/>
            <a:ext cx="4411953" cy="1064522"/>
          </a:xfrm>
          <a:prstGeom prst="rect">
            <a:avLst/>
          </a:prstGeom>
          <a:noFill/>
        </p:spPr>
        <p:txBody>
          <a:bodyPr wrap="square" rtlCol="0">
            <a:spAutoFit/>
          </a:bodyPr>
          <a:lstStyle/>
          <a:p>
            <a:pPr algn="ctr">
              <a:lnSpc>
                <a:spcPct val="150000"/>
              </a:lnSpc>
            </a:pPr>
            <a:r>
              <a:rPr lang="zh-CN" altLang="en-US" sz="2800" b="1" spc="100" dirty="0">
                <a:solidFill>
                  <a:schemeClr val="tx1">
                    <a:lumMod val="75000"/>
                    <a:lumOff val="25000"/>
                  </a:schemeClr>
                </a:solidFill>
                <a:cs typeface="+mn-ea"/>
                <a:sym typeface="+mn-lt"/>
              </a:rPr>
              <a:t>在此输入标题内容</a:t>
            </a:r>
            <a:r>
              <a:rPr lang="en-US" altLang="zh-CN" sz="2800" b="1" spc="100" dirty="0">
                <a:solidFill>
                  <a:schemeClr val="tx1">
                    <a:lumMod val="75000"/>
                    <a:lumOff val="25000"/>
                  </a:schemeClr>
                </a:solidFill>
                <a:cs typeface="+mn-ea"/>
                <a:sym typeface="+mn-lt"/>
              </a:rPr>
              <a:t>04</a:t>
            </a:r>
          </a:p>
          <a:p>
            <a:pPr algn="ctr">
              <a:lnSpc>
                <a:spcPct val="150000"/>
              </a:lnSpc>
            </a:pPr>
            <a:r>
              <a:rPr lang="zh-CN" altLang="en-US" sz="1600" spc="100" dirty="0">
                <a:solidFill>
                  <a:schemeClr val="tx1">
                    <a:lumMod val="75000"/>
                    <a:lumOff val="25000"/>
                  </a:schemeClr>
                </a:solidFill>
                <a:cs typeface="+mn-ea"/>
                <a:sym typeface="+mn-lt"/>
              </a:rPr>
              <a:t>（输入简单描述）</a:t>
            </a:r>
            <a:endParaRPr lang="zh-CN" altLang="en-US" sz="2800" spc="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6383957" y="1714936"/>
            <a:ext cx="7916887" cy="4778660"/>
            <a:chOff x="336947" y="1950447"/>
            <a:chExt cx="6745544" cy="4071635"/>
          </a:xfrm>
        </p:grpSpPr>
        <p:pic>
          <p:nvPicPr>
            <p:cNvPr id="3" name="Picture 8"/>
            <p:cNvPicPr>
              <a:picLocks noChangeAspect="1"/>
            </p:cNvPicPr>
            <p:nvPr/>
          </p:nvPicPr>
          <p:blipFill>
            <a:blip r:embed="rId3"/>
            <a:stretch>
              <a:fillRect/>
            </a:stretch>
          </p:blipFill>
          <p:spPr>
            <a:xfrm>
              <a:off x="336947" y="1950447"/>
              <a:ext cx="6745544" cy="4071635"/>
            </a:xfrm>
            <a:prstGeom prst="rect">
              <a:avLst/>
            </a:prstGeom>
          </p:spPr>
        </p:pic>
        <p:sp>
          <p:nvSpPr>
            <p:cNvPr id="4" name="Rectangle 9"/>
            <p:cNvSpPr/>
            <p:nvPr/>
          </p:nvSpPr>
          <p:spPr>
            <a:xfrm>
              <a:off x="1129035" y="2160307"/>
              <a:ext cx="5184576" cy="3240361"/>
            </a:xfrm>
            <a:prstGeom prst="rect">
              <a:avLst/>
            </a:prstGeom>
            <a:blipFill>
              <a:blip r:embed="rId4" cstate="screen"/>
              <a:stretch>
                <a:fillRect/>
              </a:stretch>
            </a:blipFill>
            <a:ln w="25400" cap="flat" cmpd="sng" algn="ctr">
              <a:noFill/>
              <a:prstDash val="solid"/>
            </a:ln>
            <a:effectLst/>
          </p:spPr>
          <p:txBody>
            <a:bodyPr rtlCol="0" anchor="ctr"/>
            <a:lstStyle/>
            <a:p>
              <a:pPr algn="ctr" defTabSz="1218565">
                <a:defRPr/>
              </a:pPr>
              <a:endParaRPr lang="en-US" sz="3200" kern="0" dirty="0">
                <a:solidFill>
                  <a:prstClr val="white"/>
                </a:solidFill>
                <a:cs typeface="+mn-ea"/>
                <a:sym typeface="+mn-lt"/>
              </a:endParaRPr>
            </a:p>
          </p:txBody>
        </p:sp>
      </p:grpSp>
      <p:grpSp>
        <p:nvGrpSpPr>
          <p:cNvPr id="5" name="组合 4"/>
          <p:cNvGrpSpPr/>
          <p:nvPr/>
        </p:nvGrpSpPr>
        <p:grpSpPr>
          <a:xfrm>
            <a:off x="798951" y="2277172"/>
            <a:ext cx="734968" cy="734968"/>
            <a:chOff x="857214" y="1809740"/>
            <a:chExt cx="735160" cy="735160"/>
          </a:xfrm>
        </p:grpSpPr>
        <p:sp>
          <p:nvSpPr>
            <p:cNvPr id="6"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7" name="Oval 10"/>
            <p:cNvSpPr/>
            <p:nvPr/>
          </p:nvSpPr>
          <p:spPr>
            <a:xfrm>
              <a:off x="1022119" y="1974645"/>
              <a:ext cx="405350" cy="405350"/>
            </a:xfrm>
            <a:prstGeom prst="octagon">
              <a:avLst/>
            </a:prstGeom>
            <a:solidFill>
              <a:schemeClr val="accent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ffectLst>
                  <a:outerShdw blurRad="38100" dist="38100" dir="2700000" algn="tl">
                    <a:srgbClr val="000000">
                      <a:alpha val="43137"/>
                    </a:srgbClr>
                  </a:outerShdw>
                </a:effectLst>
                <a:cs typeface="+mn-ea"/>
                <a:sym typeface="+mn-lt"/>
              </a:endParaRPr>
            </a:p>
          </p:txBody>
        </p:sp>
      </p:grpSp>
      <p:grpSp>
        <p:nvGrpSpPr>
          <p:cNvPr id="8" name="组合 7"/>
          <p:cNvGrpSpPr/>
          <p:nvPr/>
        </p:nvGrpSpPr>
        <p:grpSpPr>
          <a:xfrm>
            <a:off x="798951" y="4329766"/>
            <a:ext cx="734968" cy="734968"/>
            <a:chOff x="857214" y="1809740"/>
            <a:chExt cx="735160" cy="735160"/>
          </a:xfrm>
        </p:grpSpPr>
        <p:sp>
          <p:nvSpPr>
            <p:cNvPr id="9"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0" name="Oval 10"/>
            <p:cNvSpPr/>
            <p:nvPr/>
          </p:nvSpPr>
          <p:spPr>
            <a:xfrm>
              <a:off x="1022119" y="1974645"/>
              <a:ext cx="405350" cy="405350"/>
            </a:xfrm>
            <a:prstGeom prst="octagon">
              <a:avLst/>
            </a:prstGeom>
            <a:solidFill>
              <a:schemeClr val="accent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ffectLst>
                  <a:outerShdw blurRad="38100" dist="38100" dir="2700000" algn="tl">
                    <a:srgbClr val="000000">
                      <a:alpha val="43137"/>
                    </a:srgbClr>
                  </a:outerShdw>
                </a:effectLst>
                <a:cs typeface="+mn-ea"/>
                <a:sym typeface="+mn-lt"/>
              </a:endParaRPr>
            </a:p>
          </p:txBody>
        </p:sp>
      </p:grpSp>
      <p:grpSp>
        <p:nvGrpSpPr>
          <p:cNvPr id="11" name="组合 10"/>
          <p:cNvGrpSpPr/>
          <p:nvPr/>
        </p:nvGrpSpPr>
        <p:grpSpPr>
          <a:xfrm>
            <a:off x="3849257" y="2277172"/>
            <a:ext cx="734968" cy="734968"/>
            <a:chOff x="857214" y="1809740"/>
            <a:chExt cx="735160" cy="735160"/>
          </a:xfrm>
        </p:grpSpPr>
        <p:sp>
          <p:nvSpPr>
            <p:cNvPr id="12"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3" name="Oval 10"/>
            <p:cNvSpPr/>
            <p:nvPr/>
          </p:nvSpPr>
          <p:spPr>
            <a:xfrm>
              <a:off x="1022119" y="1974645"/>
              <a:ext cx="405350" cy="405350"/>
            </a:xfrm>
            <a:prstGeom prst="octagon">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ffectLst>
                  <a:outerShdw blurRad="38100" dist="38100" dir="2700000" algn="tl">
                    <a:srgbClr val="000000">
                      <a:alpha val="43137"/>
                    </a:srgbClr>
                  </a:outerShdw>
                </a:effectLst>
                <a:cs typeface="+mn-ea"/>
                <a:sym typeface="+mn-lt"/>
              </a:endParaRPr>
            </a:p>
          </p:txBody>
        </p:sp>
      </p:grpSp>
      <p:grpSp>
        <p:nvGrpSpPr>
          <p:cNvPr id="14" name="组合 13"/>
          <p:cNvGrpSpPr/>
          <p:nvPr/>
        </p:nvGrpSpPr>
        <p:grpSpPr>
          <a:xfrm>
            <a:off x="3849257" y="4329766"/>
            <a:ext cx="734968" cy="734968"/>
            <a:chOff x="857214" y="1809740"/>
            <a:chExt cx="735160" cy="735160"/>
          </a:xfrm>
        </p:grpSpPr>
        <p:sp>
          <p:nvSpPr>
            <p:cNvPr id="15"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6" name="Oval 10"/>
            <p:cNvSpPr/>
            <p:nvPr/>
          </p:nvSpPr>
          <p:spPr>
            <a:xfrm>
              <a:off x="1022119" y="1974645"/>
              <a:ext cx="405350" cy="405350"/>
            </a:xfrm>
            <a:prstGeom prst="octagon">
              <a:avLst/>
            </a:prstGeom>
            <a:solidFill>
              <a:schemeClr val="accent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cs typeface="+mn-ea"/>
                <a:sym typeface="+mn-lt"/>
              </a:endParaRPr>
            </a:p>
          </p:txBody>
        </p:sp>
      </p:grpSp>
      <p:grpSp>
        <p:nvGrpSpPr>
          <p:cNvPr id="17" name="组合 16"/>
          <p:cNvGrpSpPr/>
          <p:nvPr/>
        </p:nvGrpSpPr>
        <p:grpSpPr>
          <a:xfrm>
            <a:off x="1559405" y="2318099"/>
            <a:ext cx="2088960" cy="1226881"/>
            <a:chOff x="8779234" y="2030754"/>
            <a:chExt cx="2089504" cy="1227200"/>
          </a:xfrm>
        </p:grpSpPr>
        <p:sp>
          <p:nvSpPr>
            <p:cNvPr id="18" name="矩形 17"/>
            <p:cNvSpPr/>
            <p:nvPr/>
          </p:nvSpPr>
          <p:spPr>
            <a:xfrm>
              <a:off x="8811793" y="2030754"/>
              <a:ext cx="1570070" cy="369428"/>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accent1"/>
                  </a:solidFill>
                  <a:cs typeface="+mn-ea"/>
                  <a:sym typeface="+mn-lt"/>
                </a:rPr>
                <a:t>点击输入标题</a:t>
              </a:r>
            </a:p>
          </p:txBody>
        </p:sp>
        <p:sp>
          <p:nvSpPr>
            <p:cNvPr id="19" name="矩形 18"/>
            <p:cNvSpPr/>
            <p:nvPr/>
          </p:nvSpPr>
          <p:spPr>
            <a:xfrm>
              <a:off x="8779234" y="2325726"/>
              <a:ext cx="2089504" cy="932228"/>
            </a:xfrm>
            <a:prstGeom prst="rect">
              <a:avLst/>
            </a:prstGeom>
          </p:spPr>
          <p:txBody>
            <a:bodyPr wrap="square" anchor="ctr">
              <a:spAutoFit/>
            </a:bodyPr>
            <a:lstStyle/>
            <a:p>
              <a:pPr algn="just">
                <a:lnSpc>
                  <a:spcPct val="130000"/>
                </a:lnSpc>
              </a:pPr>
              <a:r>
                <a:rPr lang="zh-CN" altLang="en-US" sz="1400" dirty="0">
                  <a:solidFill>
                    <a:schemeClr val="tx1">
                      <a:lumMod val="75000"/>
                      <a:lumOff val="25000"/>
                    </a:schemeClr>
                  </a:solidFill>
                  <a:cs typeface="+mn-ea"/>
                  <a:sym typeface="+mn-lt"/>
                </a:rPr>
                <a:t>请在此输入详细的文字介绍信息，表达图表的含义。</a:t>
              </a:r>
            </a:p>
          </p:txBody>
        </p:sp>
      </p:grpSp>
      <p:grpSp>
        <p:nvGrpSpPr>
          <p:cNvPr id="20" name="组合 19"/>
          <p:cNvGrpSpPr/>
          <p:nvPr/>
        </p:nvGrpSpPr>
        <p:grpSpPr>
          <a:xfrm>
            <a:off x="4584226" y="2318099"/>
            <a:ext cx="2088960" cy="1226881"/>
            <a:chOff x="8779234" y="2030754"/>
            <a:chExt cx="2089504" cy="1227200"/>
          </a:xfrm>
        </p:grpSpPr>
        <p:sp>
          <p:nvSpPr>
            <p:cNvPr id="21" name="矩形 20"/>
            <p:cNvSpPr/>
            <p:nvPr/>
          </p:nvSpPr>
          <p:spPr>
            <a:xfrm>
              <a:off x="8811793" y="2030754"/>
              <a:ext cx="1570070" cy="369428"/>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accent2"/>
                  </a:solidFill>
                  <a:cs typeface="+mn-ea"/>
                  <a:sym typeface="+mn-lt"/>
                </a:rPr>
                <a:t>点击输入标题</a:t>
              </a:r>
            </a:p>
          </p:txBody>
        </p:sp>
        <p:sp>
          <p:nvSpPr>
            <p:cNvPr id="22" name="矩形 21"/>
            <p:cNvSpPr/>
            <p:nvPr/>
          </p:nvSpPr>
          <p:spPr>
            <a:xfrm>
              <a:off x="8779234" y="2325726"/>
              <a:ext cx="2089504" cy="932228"/>
            </a:xfrm>
            <a:prstGeom prst="rect">
              <a:avLst/>
            </a:prstGeom>
          </p:spPr>
          <p:txBody>
            <a:bodyPr wrap="square" anchor="ctr">
              <a:spAutoFit/>
            </a:bodyPr>
            <a:lstStyle/>
            <a:p>
              <a:pPr algn="just">
                <a:lnSpc>
                  <a:spcPct val="130000"/>
                </a:lnSpc>
              </a:pPr>
              <a:r>
                <a:rPr lang="zh-CN" altLang="en-US" sz="1400" dirty="0">
                  <a:solidFill>
                    <a:schemeClr val="tx1">
                      <a:lumMod val="75000"/>
                      <a:lumOff val="25000"/>
                    </a:schemeClr>
                  </a:solidFill>
                  <a:cs typeface="+mn-ea"/>
                  <a:sym typeface="+mn-lt"/>
                </a:rPr>
                <a:t>请在此输入详细的文字介绍信息，表达图表的含义。</a:t>
              </a:r>
            </a:p>
          </p:txBody>
        </p:sp>
      </p:grpSp>
      <p:grpSp>
        <p:nvGrpSpPr>
          <p:cNvPr id="23" name="组合 22"/>
          <p:cNvGrpSpPr/>
          <p:nvPr/>
        </p:nvGrpSpPr>
        <p:grpSpPr>
          <a:xfrm>
            <a:off x="1560677" y="4344222"/>
            <a:ext cx="2088960" cy="1226881"/>
            <a:chOff x="8779234" y="2030754"/>
            <a:chExt cx="2089504" cy="1227200"/>
          </a:xfrm>
        </p:grpSpPr>
        <p:sp>
          <p:nvSpPr>
            <p:cNvPr id="24" name="矩形 23"/>
            <p:cNvSpPr/>
            <p:nvPr/>
          </p:nvSpPr>
          <p:spPr>
            <a:xfrm>
              <a:off x="8811793" y="2030754"/>
              <a:ext cx="1570070" cy="369428"/>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accent4"/>
                  </a:solidFill>
                  <a:cs typeface="+mn-ea"/>
                  <a:sym typeface="+mn-lt"/>
                </a:rPr>
                <a:t>点击输入标题</a:t>
              </a:r>
            </a:p>
          </p:txBody>
        </p:sp>
        <p:sp>
          <p:nvSpPr>
            <p:cNvPr id="25" name="矩形 24"/>
            <p:cNvSpPr/>
            <p:nvPr/>
          </p:nvSpPr>
          <p:spPr>
            <a:xfrm>
              <a:off x="8779234" y="2325726"/>
              <a:ext cx="2089504" cy="932228"/>
            </a:xfrm>
            <a:prstGeom prst="rect">
              <a:avLst/>
            </a:prstGeom>
          </p:spPr>
          <p:txBody>
            <a:bodyPr wrap="square" anchor="ctr">
              <a:spAutoFit/>
            </a:bodyPr>
            <a:lstStyle/>
            <a:p>
              <a:pPr algn="just">
                <a:lnSpc>
                  <a:spcPct val="130000"/>
                </a:lnSpc>
              </a:pPr>
              <a:r>
                <a:rPr lang="zh-CN" altLang="en-US" sz="1400" dirty="0">
                  <a:solidFill>
                    <a:schemeClr val="tx1">
                      <a:lumMod val="75000"/>
                      <a:lumOff val="25000"/>
                    </a:schemeClr>
                  </a:solidFill>
                  <a:cs typeface="+mn-ea"/>
                  <a:sym typeface="+mn-lt"/>
                </a:rPr>
                <a:t>请在此输入详细的文字介绍信息，表达图表的含义。</a:t>
              </a:r>
            </a:p>
          </p:txBody>
        </p:sp>
      </p:grpSp>
      <p:grpSp>
        <p:nvGrpSpPr>
          <p:cNvPr id="26" name="组合 25"/>
          <p:cNvGrpSpPr/>
          <p:nvPr/>
        </p:nvGrpSpPr>
        <p:grpSpPr>
          <a:xfrm>
            <a:off x="4584226" y="4333797"/>
            <a:ext cx="2088960" cy="1226881"/>
            <a:chOff x="8779234" y="2030754"/>
            <a:chExt cx="2089504" cy="1227200"/>
          </a:xfrm>
        </p:grpSpPr>
        <p:sp>
          <p:nvSpPr>
            <p:cNvPr id="27" name="矩形 26"/>
            <p:cNvSpPr/>
            <p:nvPr/>
          </p:nvSpPr>
          <p:spPr>
            <a:xfrm>
              <a:off x="8811793" y="2030754"/>
              <a:ext cx="1570070" cy="369428"/>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accent3"/>
                  </a:solidFill>
                  <a:cs typeface="+mn-ea"/>
                  <a:sym typeface="+mn-lt"/>
                </a:rPr>
                <a:t>点击输入标题</a:t>
              </a:r>
            </a:p>
          </p:txBody>
        </p:sp>
        <p:sp>
          <p:nvSpPr>
            <p:cNvPr id="28" name="矩形 27"/>
            <p:cNvSpPr/>
            <p:nvPr/>
          </p:nvSpPr>
          <p:spPr>
            <a:xfrm>
              <a:off x="8779234" y="2325726"/>
              <a:ext cx="2089504" cy="932228"/>
            </a:xfrm>
            <a:prstGeom prst="rect">
              <a:avLst/>
            </a:prstGeom>
          </p:spPr>
          <p:txBody>
            <a:bodyPr wrap="square" anchor="ctr">
              <a:spAutoFit/>
            </a:bodyPr>
            <a:lstStyle/>
            <a:p>
              <a:pPr algn="just">
                <a:lnSpc>
                  <a:spcPct val="130000"/>
                </a:lnSpc>
              </a:pPr>
              <a:r>
                <a:rPr lang="zh-CN" altLang="en-US" sz="1400" dirty="0">
                  <a:solidFill>
                    <a:schemeClr val="tx1">
                      <a:lumMod val="75000"/>
                      <a:lumOff val="25000"/>
                    </a:schemeClr>
                  </a:solidFill>
                  <a:cs typeface="+mn-ea"/>
                  <a:sym typeface="+mn-lt"/>
                </a:rPr>
                <a:t>请在此输入详细的文字介绍信息，表达图表的含义。</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566733" y="1612056"/>
            <a:ext cx="3805432" cy="5245054"/>
          </a:xfrm>
          <a:prstGeom prst="rect">
            <a:avLst/>
          </a:prstGeom>
        </p:spPr>
      </p:pic>
      <p:graphicFrame>
        <p:nvGraphicFramePr>
          <p:cNvPr id="3" name="图表 2"/>
          <p:cNvGraphicFramePr/>
          <p:nvPr/>
        </p:nvGraphicFramePr>
        <p:xfrm>
          <a:off x="2079078" y="2125131"/>
          <a:ext cx="2716133" cy="1810754"/>
        </p:xfrm>
        <a:graphic>
          <a:graphicData uri="http://schemas.openxmlformats.org/drawingml/2006/chart">
            <c:chart xmlns:c="http://schemas.openxmlformats.org/drawingml/2006/chart" xmlns:r="http://schemas.openxmlformats.org/officeDocument/2006/relationships" r:id="rId4"/>
          </a:graphicData>
        </a:graphic>
      </p:graphicFrame>
      <p:sp>
        <p:nvSpPr>
          <p:cNvPr id="4" name="矩形 3"/>
          <p:cNvSpPr/>
          <p:nvPr/>
        </p:nvSpPr>
        <p:spPr>
          <a:xfrm>
            <a:off x="2900604" y="3930903"/>
            <a:ext cx="1107996" cy="369332"/>
          </a:xfrm>
          <a:prstGeom prst="rect">
            <a:avLst/>
          </a:prstGeom>
        </p:spPr>
        <p:txBody>
          <a:bodyPr wrap="none">
            <a:spAutoFit/>
          </a:bodyPr>
          <a:lstStyle/>
          <a:p>
            <a:r>
              <a:rPr lang="zh-CN" altLang="en-US" b="1" dirty="0">
                <a:solidFill>
                  <a:schemeClr val="accent1"/>
                </a:solidFill>
                <a:cs typeface="+mn-ea"/>
                <a:sym typeface="+mn-lt"/>
              </a:rPr>
              <a:t>添加标题</a:t>
            </a:r>
          </a:p>
        </p:txBody>
      </p:sp>
      <p:sp>
        <p:nvSpPr>
          <p:cNvPr id="5" name="圆角矩形 11"/>
          <p:cNvSpPr/>
          <p:nvPr/>
        </p:nvSpPr>
        <p:spPr>
          <a:xfrm>
            <a:off x="5664067" y="1928474"/>
            <a:ext cx="3959409" cy="143978"/>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12"/>
          <p:cNvSpPr/>
          <p:nvPr/>
        </p:nvSpPr>
        <p:spPr>
          <a:xfrm>
            <a:off x="5664066" y="1928474"/>
            <a:ext cx="2442493" cy="143978"/>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7" name="文本框 9"/>
          <p:cNvSpPr txBox="1"/>
          <p:nvPr/>
        </p:nvSpPr>
        <p:spPr>
          <a:xfrm>
            <a:off x="5664067" y="2072453"/>
            <a:ext cx="1367796" cy="284547"/>
          </a:xfrm>
          <a:prstGeom prst="rect">
            <a:avLst/>
          </a:prstGeom>
          <a:noFill/>
        </p:spPr>
        <p:txBody>
          <a:bodyPr wrap="square" lIns="68562" tIns="34281" rIns="68562" bIns="34281" rtlCol="0">
            <a:spAutoFit/>
          </a:bodyPr>
          <a:lstStyle/>
          <a:p>
            <a:pPr marL="0" lvl="1"/>
            <a:r>
              <a:rPr lang="zh-CN" altLang="en-US" sz="1400" b="1" dirty="0">
                <a:solidFill>
                  <a:schemeClr val="accent1"/>
                </a:solidFill>
                <a:cs typeface="+mn-ea"/>
                <a:sym typeface="+mn-lt"/>
              </a:rPr>
              <a:t>第一季度</a:t>
            </a:r>
          </a:p>
        </p:txBody>
      </p:sp>
      <p:grpSp>
        <p:nvGrpSpPr>
          <p:cNvPr id="8" name="组合 7"/>
          <p:cNvGrpSpPr/>
          <p:nvPr/>
        </p:nvGrpSpPr>
        <p:grpSpPr>
          <a:xfrm>
            <a:off x="7959298" y="1606772"/>
            <a:ext cx="359946" cy="249714"/>
            <a:chOff x="4909455" y="1298158"/>
            <a:chExt cx="360040" cy="249779"/>
          </a:xfrm>
          <a:solidFill>
            <a:schemeClr val="accent1"/>
          </a:solidFill>
          <a:effectLst>
            <a:outerShdw blurRad="50800" dist="38100" dir="2700000" algn="tl" rotWithShape="0">
              <a:prstClr val="black">
                <a:alpha val="40000"/>
              </a:prstClr>
            </a:outerShdw>
          </a:effectLst>
        </p:grpSpPr>
        <p:sp>
          <p:nvSpPr>
            <p:cNvPr id="9" name="矩形标注 15"/>
            <p:cNvSpPr/>
            <p:nvPr/>
          </p:nvSpPr>
          <p:spPr>
            <a:xfrm>
              <a:off x="4945459" y="1331913"/>
              <a:ext cx="288032" cy="216024"/>
            </a:xfrm>
            <a:prstGeom prst="wedgeRect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文本框 9"/>
            <p:cNvSpPr txBox="1"/>
            <p:nvPr/>
          </p:nvSpPr>
          <p:spPr>
            <a:xfrm>
              <a:off x="4909455" y="1298158"/>
              <a:ext cx="360040" cy="238571"/>
            </a:xfrm>
            <a:prstGeom prst="rect">
              <a:avLst/>
            </a:prstGeom>
            <a:grpFill/>
          </p:spPr>
          <p:txBody>
            <a:bodyPr wrap="square" lIns="68562" tIns="34281" rIns="68562" bIns="34281" rtlCol="0">
              <a:spAutoFit/>
            </a:bodyPr>
            <a:lstStyle/>
            <a:p>
              <a:pPr marL="0" lvl="1" algn="ctr"/>
              <a:r>
                <a:rPr lang="en-US" altLang="zh-CN" sz="1100" dirty="0">
                  <a:solidFill>
                    <a:schemeClr val="bg1"/>
                  </a:solidFill>
                  <a:cs typeface="+mn-ea"/>
                  <a:sym typeface="+mn-lt"/>
                </a:rPr>
                <a:t>65</a:t>
              </a:r>
              <a:endParaRPr lang="zh-CN" altLang="en-US" sz="1100" dirty="0">
                <a:solidFill>
                  <a:schemeClr val="bg1"/>
                </a:solidFill>
                <a:cs typeface="+mn-ea"/>
                <a:sym typeface="+mn-lt"/>
              </a:endParaRPr>
            </a:p>
          </p:txBody>
        </p:sp>
      </p:grpSp>
      <p:sp>
        <p:nvSpPr>
          <p:cNvPr id="11" name="圆角矩形 17"/>
          <p:cNvSpPr/>
          <p:nvPr/>
        </p:nvSpPr>
        <p:spPr>
          <a:xfrm>
            <a:off x="5664067" y="2489003"/>
            <a:ext cx="3959409" cy="143978"/>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8"/>
          <p:cNvSpPr/>
          <p:nvPr/>
        </p:nvSpPr>
        <p:spPr>
          <a:xfrm>
            <a:off x="5664067" y="2489003"/>
            <a:ext cx="3213806" cy="143978"/>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13" name="文本框 9"/>
          <p:cNvSpPr txBox="1"/>
          <p:nvPr/>
        </p:nvSpPr>
        <p:spPr>
          <a:xfrm>
            <a:off x="5664067" y="2632982"/>
            <a:ext cx="1367796" cy="284547"/>
          </a:xfrm>
          <a:prstGeom prst="rect">
            <a:avLst/>
          </a:prstGeom>
          <a:noFill/>
        </p:spPr>
        <p:txBody>
          <a:bodyPr wrap="square" lIns="68562" tIns="34281" rIns="68562" bIns="34281" rtlCol="0">
            <a:spAutoFit/>
          </a:bodyPr>
          <a:lstStyle/>
          <a:p>
            <a:pPr marL="0" lvl="1"/>
            <a:r>
              <a:rPr lang="zh-CN" altLang="en-US" sz="1400" b="1" dirty="0">
                <a:solidFill>
                  <a:schemeClr val="accent1"/>
                </a:solidFill>
                <a:cs typeface="+mn-ea"/>
                <a:sym typeface="+mn-lt"/>
              </a:rPr>
              <a:t>第二季度</a:t>
            </a:r>
          </a:p>
        </p:txBody>
      </p:sp>
      <p:grpSp>
        <p:nvGrpSpPr>
          <p:cNvPr id="14" name="组合 13"/>
          <p:cNvGrpSpPr/>
          <p:nvPr/>
        </p:nvGrpSpPr>
        <p:grpSpPr>
          <a:xfrm>
            <a:off x="8759605" y="2182690"/>
            <a:ext cx="359946" cy="238509"/>
            <a:chOff x="4909455" y="1309410"/>
            <a:chExt cx="360040" cy="238571"/>
          </a:xfrm>
          <a:solidFill>
            <a:schemeClr val="accent1"/>
          </a:solidFill>
          <a:effectLst>
            <a:outerShdw blurRad="50800" dist="38100" dir="2700000" algn="tl" rotWithShape="0">
              <a:prstClr val="black">
                <a:alpha val="40000"/>
              </a:prstClr>
            </a:outerShdw>
          </a:effectLst>
        </p:grpSpPr>
        <p:sp>
          <p:nvSpPr>
            <p:cNvPr id="15" name="矩形标注 21"/>
            <p:cNvSpPr/>
            <p:nvPr/>
          </p:nvSpPr>
          <p:spPr>
            <a:xfrm>
              <a:off x="4945459" y="1331913"/>
              <a:ext cx="288032" cy="216024"/>
            </a:xfrm>
            <a:prstGeom prst="wedgeRect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文本框 9"/>
            <p:cNvSpPr txBox="1"/>
            <p:nvPr/>
          </p:nvSpPr>
          <p:spPr>
            <a:xfrm>
              <a:off x="4909455" y="1309410"/>
              <a:ext cx="360040" cy="238571"/>
            </a:xfrm>
            <a:prstGeom prst="rect">
              <a:avLst/>
            </a:prstGeom>
            <a:grpFill/>
          </p:spPr>
          <p:txBody>
            <a:bodyPr wrap="square" lIns="68562" tIns="34281" rIns="68562" bIns="34281" rtlCol="0">
              <a:spAutoFit/>
            </a:bodyPr>
            <a:lstStyle/>
            <a:p>
              <a:pPr marL="0" lvl="1" algn="ctr"/>
              <a:r>
                <a:rPr lang="en-US" altLang="zh-CN" sz="1100" dirty="0">
                  <a:solidFill>
                    <a:schemeClr val="bg1"/>
                  </a:solidFill>
                  <a:cs typeface="+mn-ea"/>
                  <a:sym typeface="+mn-lt"/>
                </a:rPr>
                <a:t>85</a:t>
              </a:r>
              <a:endParaRPr lang="zh-CN" altLang="en-US" sz="1100" dirty="0">
                <a:solidFill>
                  <a:schemeClr val="bg1"/>
                </a:solidFill>
                <a:cs typeface="+mn-ea"/>
                <a:sym typeface="+mn-lt"/>
              </a:endParaRPr>
            </a:p>
          </p:txBody>
        </p:sp>
      </p:grpSp>
      <p:sp>
        <p:nvSpPr>
          <p:cNvPr id="17" name="圆角矩形 23"/>
          <p:cNvSpPr/>
          <p:nvPr/>
        </p:nvSpPr>
        <p:spPr>
          <a:xfrm>
            <a:off x="5664067" y="3042420"/>
            <a:ext cx="3959409" cy="143978"/>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24"/>
          <p:cNvSpPr/>
          <p:nvPr/>
        </p:nvSpPr>
        <p:spPr>
          <a:xfrm>
            <a:off x="5664065" y="3042420"/>
            <a:ext cx="3599462" cy="143978"/>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9"/>
          <p:cNvSpPr txBox="1"/>
          <p:nvPr/>
        </p:nvSpPr>
        <p:spPr>
          <a:xfrm>
            <a:off x="5664067" y="3186398"/>
            <a:ext cx="1367796" cy="284547"/>
          </a:xfrm>
          <a:prstGeom prst="rect">
            <a:avLst/>
          </a:prstGeom>
          <a:noFill/>
        </p:spPr>
        <p:txBody>
          <a:bodyPr wrap="square" lIns="68562" tIns="34281" rIns="68562" bIns="34281" rtlCol="0">
            <a:spAutoFit/>
          </a:bodyPr>
          <a:lstStyle/>
          <a:p>
            <a:pPr marL="0" lvl="1"/>
            <a:r>
              <a:rPr lang="zh-CN" altLang="en-US" sz="1400" b="1" dirty="0">
                <a:solidFill>
                  <a:schemeClr val="accent1"/>
                </a:solidFill>
                <a:cs typeface="+mn-ea"/>
                <a:sym typeface="+mn-lt"/>
              </a:rPr>
              <a:t>第三季度</a:t>
            </a:r>
          </a:p>
        </p:txBody>
      </p:sp>
      <p:grpSp>
        <p:nvGrpSpPr>
          <p:cNvPr id="20" name="组合 19"/>
          <p:cNvGrpSpPr/>
          <p:nvPr/>
        </p:nvGrpSpPr>
        <p:grpSpPr>
          <a:xfrm>
            <a:off x="9109795" y="2758602"/>
            <a:ext cx="359946" cy="238509"/>
            <a:chOff x="4909455" y="1331912"/>
            <a:chExt cx="360040" cy="238571"/>
          </a:xfrm>
          <a:solidFill>
            <a:schemeClr val="accent1"/>
          </a:solidFill>
          <a:effectLst>
            <a:outerShdw blurRad="50800" dist="38100" dir="2700000" algn="tl" rotWithShape="0">
              <a:prstClr val="black">
                <a:alpha val="40000"/>
              </a:prstClr>
            </a:outerShdw>
          </a:effectLst>
        </p:grpSpPr>
        <p:sp>
          <p:nvSpPr>
            <p:cNvPr id="21" name="矩形标注 27"/>
            <p:cNvSpPr/>
            <p:nvPr/>
          </p:nvSpPr>
          <p:spPr>
            <a:xfrm>
              <a:off x="4945459" y="1331913"/>
              <a:ext cx="288032" cy="216024"/>
            </a:xfrm>
            <a:prstGeom prst="wedgeRect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文本框 9"/>
            <p:cNvSpPr txBox="1"/>
            <p:nvPr/>
          </p:nvSpPr>
          <p:spPr>
            <a:xfrm>
              <a:off x="4909455" y="1331912"/>
              <a:ext cx="360040" cy="238571"/>
            </a:xfrm>
            <a:prstGeom prst="rect">
              <a:avLst/>
            </a:prstGeom>
            <a:grpFill/>
          </p:spPr>
          <p:txBody>
            <a:bodyPr wrap="square" lIns="68562" tIns="34281" rIns="68562" bIns="34281" rtlCol="0">
              <a:spAutoFit/>
            </a:bodyPr>
            <a:lstStyle/>
            <a:p>
              <a:pPr marL="0" lvl="1" algn="ctr"/>
              <a:r>
                <a:rPr lang="en-US" altLang="zh-CN" sz="1100" dirty="0">
                  <a:solidFill>
                    <a:schemeClr val="bg1"/>
                  </a:solidFill>
                  <a:cs typeface="+mn-ea"/>
                  <a:sym typeface="+mn-lt"/>
                </a:rPr>
                <a:t>95</a:t>
              </a:r>
              <a:endParaRPr lang="zh-CN" altLang="en-US" sz="1100" dirty="0">
                <a:solidFill>
                  <a:schemeClr val="bg1"/>
                </a:solidFill>
                <a:cs typeface="+mn-ea"/>
                <a:sym typeface="+mn-lt"/>
              </a:endParaRPr>
            </a:p>
          </p:txBody>
        </p:sp>
      </p:grpSp>
      <p:sp>
        <p:nvSpPr>
          <p:cNvPr id="23" name="TextBox 7"/>
          <p:cNvSpPr>
            <a:spLocks noChangeArrowheads="1"/>
          </p:cNvSpPr>
          <p:nvPr/>
        </p:nvSpPr>
        <p:spPr bwMode="auto">
          <a:xfrm>
            <a:off x="5664065" y="4292872"/>
            <a:ext cx="4391344" cy="86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chemeClr val="tx1">
                    <a:lumMod val="75000"/>
                    <a:lumOff val="25000"/>
                  </a:schemeClr>
                </a:solidFill>
                <a:cs typeface="+mn-ea"/>
                <a:sym typeface="+mn-lt"/>
              </a:rPr>
              <a:t>在此输入章节详细文字介绍，表达主题的含义合图表的意义，在此输入章节详细文字介绍，表达主题的含义合图表的意义。在此输入章节详细文字介绍，表达主题的含义合图表的意义在此输入章节详细。</a:t>
            </a:r>
          </a:p>
        </p:txBody>
      </p:sp>
      <p:sp>
        <p:nvSpPr>
          <p:cNvPr id="24" name="圆角矩形 30"/>
          <p:cNvSpPr/>
          <p:nvPr/>
        </p:nvSpPr>
        <p:spPr>
          <a:xfrm>
            <a:off x="5664067" y="3580090"/>
            <a:ext cx="3959409" cy="143978"/>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31"/>
          <p:cNvSpPr/>
          <p:nvPr/>
        </p:nvSpPr>
        <p:spPr>
          <a:xfrm>
            <a:off x="5664065" y="3580090"/>
            <a:ext cx="3599462" cy="143978"/>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9"/>
          <p:cNvSpPr txBox="1"/>
          <p:nvPr/>
        </p:nvSpPr>
        <p:spPr>
          <a:xfrm>
            <a:off x="5664067" y="3724069"/>
            <a:ext cx="1367796" cy="284547"/>
          </a:xfrm>
          <a:prstGeom prst="rect">
            <a:avLst/>
          </a:prstGeom>
          <a:noFill/>
        </p:spPr>
        <p:txBody>
          <a:bodyPr wrap="square" lIns="68562" tIns="34281" rIns="68562" bIns="34281" rtlCol="0">
            <a:spAutoFit/>
          </a:bodyPr>
          <a:lstStyle/>
          <a:p>
            <a:pPr marL="0" lvl="1"/>
            <a:r>
              <a:rPr lang="zh-CN" altLang="en-US" sz="1400" b="1" dirty="0">
                <a:solidFill>
                  <a:schemeClr val="accent1"/>
                </a:solidFill>
                <a:cs typeface="+mn-ea"/>
                <a:sym typeface="+mn-lt"/>
              </a:rPr>
              <a:t>第四季度</a:t>
            </a:r>
          </a:p>
        </p:txBody>
      </p:sp>
      <p:grpSp>
        <p:nvGrpSpPr>
          <p:cNvPr id="27" name="组合 26"/>
          <p:cNvGrpSpPr/>
          <p:nvPr/>
        </p:nvGrpSpPr>
        <p:grpSpPr>
          <a:xfrm>
            <a:off x="9109795" y="3285024"/>
            <a:ext cx="359946" cy="238509"/>
            <a:chOff x="4909455" y="1320661"/>
            <a:chExt cx="360040" cy="238571"/>
          </a:xfrm>
          <a:solidFill>
            <a:schemeClr val="accent1"/>
          </a:solidFill>
          <a:effectLst>
            <a:outerShdw blurRad="50800" dist="38100" dir="2700000" algn="tl" rotWithShape="0">
              <a:prstClr val="black">
                <a:alpha val="40000"/>
              </a:prstClr>
            </a:outerShdw>
          </a:effectLst>
        </p:grpSpPr>
        <p:sp>
          <p:nvSpPr>
            <p:cNvPr id="28" name="矩形标注 34"/>
            <p:cNvSpPr/>
            <p:nvPr/>
          </p:nvSpPr>
          <p:spPr>
            <a:xfrm>
              <a:off x="4945459" y="1331913"/>
              <a:ext cx="288032" cy="216024"/>
            </a:xfrm>
            <a:prstGeom prst="wedgeRect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9" name="文本框 9"/>
            <p:cNvSpPr txBox="1"/>
            <p:nvPr/>
          </p:nvSpPr>
          <p:spPr>
            <a:xfrm>
              <a:off x="4909455" y="1320661"/>
              <a:ext cx="360040" cy="238571"/>
            </a:xfrm>
            <a:prstGeom prst="rect">
              <a:avLst/>
            </a:prstGeom>
            <a:grpFill/>
          </p:spPr>
          <p:txBody>
            <a:bodyPr wrap="square" lIns="68562" tIns="34281" rIns="68562" bIns="34281" rtlCol="0">
              <a:spAutoFit/>
            </a:bodyPr>
            <a:lstStyle/>
            <a:p>
              <a:pPr marL="0" lvl="1" algn="ctr"/>
              <a:r>
                <a:rPr lang="en-US" altLang="zh-CN" sz="1100" dirty="0">
                  <a:solidFill>
                    <a:schemeClr val="bg1"/>
                  </a:solidFill>
                  <a:cs typeface="+mn-ea"/>
                  <a:sym typeface="+mn-lt"/>
                </a:rPr>
                <a:t>95</a:t>
              </a:r>
              <a:endParaRPr lang="zh-CN" altLang="en-US" sz="11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42"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par>
                          <p:cTn id="84" fill="hold">
                            <p:stCondLst>
                              <p:cond delay="120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12500"/>
                            </p:stCondLst>
                            <p:childTnLst>
                              <p:par>
                                <p:cTn id="89" presetID="42"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animBg="1"/>
      <p:bldP spid="6" grpId="0" animBg="1"/>
      <p:bldP spid="7" grpId="0"/>
      <p:bldP spid="11" grpId="0" animBg="1"/>
      <p:bldP spid="12" grpId="0" animBg="1"/>
      <p:bldP spid="13" grpId="0"/>
      <p:bldP spid="17" grpId="0" animBg="1"/>
      <p:bldP spid="18" grpId="0" animBg="1"/>
      <p:bldP spid="19" grpId="0"/>
      <p:bldP spid="23" grpId="0"/>
      <p:bldP spid="24" grpId="0" animBg="1"/>
      <p:bldP spid="25"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spect="1"/>
          </p:cNvSpPr>
          <p:nvPr/>
        </p:nvSpPr>
        <p:spPr>
          <a:xfrm>
            <a:off x="6010295" y="3955923"/>
            <a:ext cx="2010634" cy="2010633"/>
          </a:xfrm>
          <a:prstGeom prst="ellipse">
            <a:avLst/>
          </a:prstGeom>
          <a:blipFill>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a:spLocks noChangeAspect="1"/>
          </p:cNvSpPr>
          <p:nvPr/>
        </p:nvSpPr>
        <p:spPr>
          <a:xfrm>
            <a:off x="4001770" y="1992929"/>
            <a:ext cx="2010634" cy="2010633"/>
          </a:xfrm>
          <a:prstGeom prst="ellips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a:spLocks noChangeAspect="1"/>
          </p:cNvSpPr>
          <p:nvPr/>
        </p:nvSpPr>
        <p:spPr>
          <a:xfrm>
            <a:off x="8023039" y="1992929"/>
            <a:ext cx="2010634" cy="2010633"/>
          </a:xfrm>
          <a:prstGeom prst="ellipse">
            <a:avLst/>
          </a:prstGeom>
          <a:blipFill>
            <a:blip r:embed="rId5"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a:spLocks noChangeAspect="1"/>
          </p:cNvSpPr>
          <p:nvPr/>
        </p:nvSpPr>
        <p:spPr>
          <a:xfrm>
            <a:off x="2031169" y="4003562"/>
            <a:ext cx="2010634" cy="2010633"/>
          </a:xfrm>
          <a:prstGeom prst="ellipse">
            <a:avLst/>
          </a:prstGeom>
          <a:blipFill>
            <a:blip r:embed="rId6"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2054912" y="1992929"/>
            <a:ext cx="2371909" cy="2010634"/>
            <a:chOff x="2054912" y="1992929"/>
            <a:chExt cx="2371909" cy="2010634"/>
          </a:xfrm>
        </p:grpSpPr>
        <p:sp>
          <p:nvSpPr>
            <p:cNvPr id="7" name="任意多边形 11"/>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文本框 7"/>
            <p:cNvSpPr txBox="1"/>
            <p:nvPr/>
          </p:nvSpPr>
          <p:spPr>
            <a:xfrm>
              <a:off x="2226007" y="2467562"/>
              <a:ext cx="1620957" cy="1354217"/>
            </a:xfrm>
            <a:prstGeom prst="rect">
              <a:avLst/>
            </a:prstGeom>
            <a:noFill/>
            <a:effectLst/>
          </p:spPr>
          <p:txBody>
            <a:bodyPr wrap="none" rtlCol="0">
              <a:spAutoFit/>
            </a:bodyPr>
            <a:lstStyle/>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endParaRPr lang="en-US" altLang="zh-CN" sz="1600" dirty="0">
                <a:solidFill>
                  <a:schemeClr val="bg1"/>
                </a:solidFill>
                <a:cs typeface="+mn-ea"/>
                <a:sym typeface="+mn-lt"/>
              </a:endParaRPr>
            </a:p>
          </p:txBody>
        </p:sp>
      </p:grpSp>
      <p:grpSp>
        <p:nvGrpSpPr>
          <p:cNvPr id="9" name="组合 8"/>
          <p:cNvGrpSpPr/>
          <p:nvPr/>
        </p:nvGrpSpPr>
        <p:grpSpPr>
          <a:xfrm>
            <a:off x="6012405" y="1992929"/>
            <a:ext cx="2010634" cy="2371909"/>
            <a:chOff x="6012405" y="1992929"/>
            <a:chExt cx="2010634" cy="2371909"/>
          </a:xfrm>
        </p:grpSpPr>
        <p:sp>
          <p:nvSpPr>
            <p:cNvPr id="10" name="任意多边形 6"/>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文本框 10"/>
            <p:cNvSpPr txBox="1"/>
            <p:nvPr/>
          </p:nvSpPr>
          <p:spPr>
            <a:xfrm>
              <a:off x="6225460" y="2467561"/>
              <a:ext cx="1620957" cy="1354217"/>
            </a:xfrm>
            <a:prstGeom prst="rect">
              <a:avLst/>
            </a:prstGeom>
            <a:noFill/>
            <a:effectLst/>
          </p:spPr>
          <p:txBody>
            <a:bodyPr wrap="none" rtlCol="0">
              <a:spAutoFit/>
            </a:bodyPr>
            <a:lstStyle/>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endParaRPr lang="en-US" altLang="zh-CN" sz="1600" dirty="0">
                <a:solidFill>
                  <a:schemeClr val="bg1"/>
                </a:solidFill>
                <a:cs typeface="+mn-ea"/>
                <a:sym typeface="+mn-lt"/>
              </a:endParaRPr>
            </a:p>
          </p:txBody>
        </p:sp>
      </p:grpSp>
      <p:grpSp>
        <p:nvGrpSpPr>
          <p:cNvPr id="12" name="组合 11"/>
          <p:cNvGrpSpPr/>
          <p:nvPr/>
        </p:nvGrpSpPr>
        <p:grpSpPr>
          <a:xfrm>
            <a:off x="3614642" y="3983583"/>
            <a:ext cx="2371909" cy="2010634"/>
            <a:chOff x="3614642" y="3983583"/>
            <a:chExt cx="2371909" cy="2010634"/>
          </a:xfrm>
        </p:grpSpPr>
        <p:sp>
          <p:nvSpPr>
            <p:cNvPr id="13" name="任意多边形 13"/>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文本框 13"/>
            <p:cNvSpPr txBox="1"/>
            <p:nvPr/>
          </p:nvSpPr>
          <p:spPr>
            <a:xfrm>
              <a:off x="4199063" y="4477573"/>
              <a:ext cx="1620957" cy="1354217"/>
            </a:xfrm>
            <a:prstGeom prst="rect">
              <a:avLst/>
            </a:prstGeom>
            <a:noFill/>
            <a:effectLst/>
          </p:spPr>
          <p:txBody>
            <a:bodyPr wrap="none" rtlCol="0">
              <a:spAutoFit/>
            </a:bodyPr>
            <a:lstStyle/>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endParaRPr lang="en-US" altLang="zh-CN" sz="1600" dirty="0">
                <a:solidFill>
                  <a:schemeClr val="bg1"/>
                </a:solidFill>
                <a:cs typeface="+mn-ea"/>
                <a:sym typeface="+mn-lt"/>
              </a:endParaRPr>
            </a:p>
          </p:txBody>
        </p:sp>
      </p:grpSp>
      <p:grpSp>
        <p:nvGrpSpPr>
          <p:cNvPr id="15" name="组合 14"/>
          <p:cNvGrpSpPr/>
          <p:nvPr/>
        </p:nvGrpSpPr>
        <p:grpSpPr>
          <a:xfrm>
            <a:off x="8025149" y="3594647"/>
            <a:ext cx="2010634" cy="2371909"/>
            <a:chOff x="8025149" y="3594647"/>
            <a:chExt cx="2010634" cy="2371909"/>
          </a:xfrm>
        </p:grpSpPr>
        <p:sp>
          <p:nvSpPr>
            <p:cNvPr id="16" name="任意多边形 12"/>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7" name="文本框 16"/>
            <p:cNvSpPr txBox="1"/>
            <p:nvPr/>
          </p:nvSpPr>
          <p:spPr>
            <a:xfrm>
              <a:off x="8217877" y="4477573"/>
              <a:ext cx="1620957" cy="1354217"/>
            </a:xfrm>
            <a:prstGeom prst="rect">
              <a:avLst/>
            </a:prstGeom>
            <a:noFill/>
            <a:effectLst/>
          </p:spPr>
          <p:txBody>
            <a:bodyPr wrap="none" rtlCol="0">
              <a:spAutoFit/>
            </a:bodyPr>
            <a:lstStyle/>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r>
                <a:rPr lang="zh-CN" altLang="en-US" sz="1600" dirty="0">
                  <a:solidFill>
                    <a:schemeClr val="bg1"/>
                  </a:solidFill>
                  <a:cs typeface="+mn-ea"/>
                  <a:sym typeface="+mn-lt"/>
                </a:rPr>
                <a:t>请在这里输入您</a:t>
              </a:r>
              <a:endParaRPr lang="en-US" altLang="zh-CN" sz="1600" dirty="0">
                <a:solidFill>
                  <a:schemeClr val="bg1"/>
                </a:solidFill>
                <a:cs typeface="+mn-ea"/>
                <a:sym typeface="+mn-lt"/>
              </a:endParaRPr>
            </a:p>
            <a:p>
              <a:r>
                <a:rPr lang="zh-CN" altLang="en-US" sz="1600" dirty="0">
                  <a:solidFill>
                    <a:schemeClr val="bg1"/>
                  </a:solidFill>
                  <a:cs typeface="+mn-ea"/>
                  <a:sym typeface="+mn-lt"/>
                </a:rPr>
                <a:t>的主要叙述内容</a:t>
              </a:r>
              <a:endParaRPr lang="en-US" altLang="zh-CN" sz="1600" dirty="0">
                <a:solidFill>
                  <a:schemeClr val="bg1"/>
                </a:solidFill>
                <a:cs typeface="+mn-ea"/>
                <a:sym typeface="+mn-lt"/>
              </a:endParaRPr>
            </a:p>
            <a:p>
              <a:endParaRPr lang="en-US" altLang="zh-CN" sz="16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1423" y="1835115"/>
            <a:ext cx="6119086" cy="3681574"/>
            <a:chOff x="3022028" y="1587732"/>
            <a:chExt cx="6120680" cy="3682533"/>
          </a:xfrm>
        </p:grpSpPr>
        <p:pic>
          <p:nvPicPr>
            <p:cNvPr id="3" name="Picture 2" descr="C:\Users\Administrator\Desktop\ppt展示模板-8.png"/>
            <p:cNvPicPr>
              <a:picLocks noChangeAspect="1" noChangeArrowheads="1"/>
            </p:cNvPicPr>
            <p:nvPr/>
          </p:nvPicPr>
          <p:blipFill>
            <a:blip r:embed="rId3"/>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37348" y="2060861"/>
              <a:ext cx="4320480" cy="2376251"/>
            </a:xfrm>
            <a:prstGeom prst="rect">
              <a:avLst/>
            </a:prstGeom>
            <a:blipFill>
              <a:blip r:embed="rId4" cstate="screen"/>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7031863" y="1773247"/>
            <a:ext cx="4036366" cy="3548670"/>
            <a:chOff x="7172738" y="1876570"/>
            <a:chExt cx="4037417" cy="3549594"/>
          </a:xfrm>
        </p:grpSpPr>
        <p:sp>
          <p:nvSpPr>
            <p:cNvPr id="6" name="圆角矩形 12"/>
            <p:cNvSpPr/>
            <p:nvPr/>
          </p:nvSpPr>
          <p:spPr>
            <a:xfrm>
              <a:off x="7172738" y="1876570"/>
              <a:ext cx="4037417" cy="1039043"/>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13"/>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rot="16200000">
              <a:off x="7491684" y="2898091"/>
              <a:ext cx="527587" cy="130584"/>
              <a:chOff x="5856449" y="4396591"/>
              <a:chExt cx="527587" cy="130584"/>
            </a:xfrm>
          </p:grpSpPr>
          <p:sp>
            <p:nvSpPr>
              <p:cNvPr id="14" name="椭圆 13"/>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22"/>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圆角矩形 23"/>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组合 8"/>
            <p:cNvGrpSpPr/>
            <p:nvPr/>
          </p:nvGrpSpPr>
          <p:grpSpPr>
            <a:xfrm rot="16200000">
              <a:off x="10291574" y="2898091"/>
              <a:ext cx="527587" cy="130584"/>
              <a:chOff x="5856449" y="4396591"/>
              <a:chExt cx="527587" cy="130584"/>
            </a:xfrm>
          </p:grpSpPr>
          <p:sp>
            <p:nvSpPr>
              <p:cNvPr id="10" name="椭圆 9"/>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8"/>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圆角矩形 19"/>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18" name="TextBox 499"/>
          <p:cNvSpPr txBox="1"/>
          <p:nvPr/>
        </p:nvSpPr>
        <p:spPr>
          <a:xfrm>
            <a:off x="7952098" y="2061147"/>
            <a:ext cx="2031325" cy="461665"/>
          </a:xfrm>
          <a:prstGeom prst="rect">
            <a:avLst/>
          </a:prstGeom>
          <a:noFill/>
        </p:spPr>
        <p:txBody>
          <a:bodyPr wrap="none" rtlCol="0" anchor="ctr">
            <a:spAutoFit/>
          </a:bodyPr>
          <a:lstStyle/>
          <a:p>
            <a:pPr lvl="0" algn="r"/>
            <a:r>
              <a:rPr lang="zh-CN" altLang="en-US" sz="2400" b="1" dirty="0">
                <a:solidFill>
                  <a:schemeClr val="accent1"/>
                </a:solidFill>
                <a:cs typeface="+mn-ea"/>
                <a:sym typeface="+mn-lt"/>
              </a:rPr>
              <a:t>点击添加内容</a:t>
            </a:r>
          </a:p>
        </p:txBody>
      </p:sp>
      <p:sp>
        <p:nvSpPr>
          <p:cNvPr id="19" name="矩形 18"/>
          <p:cNvSpPr/>
          <p:nvPr/>
        </p:nvSpPr>
        <p:spPr>
          <a:xfrm>
            <a:off x="7247829" y="3285022"/>
            <a:ext cx="3527473" cy="1771639"/>
          </a:xfrm>
          <a:prstGeom prst="rect">
            <a:avLst/>
          </a:prstGeom>
        </p:spPr>
        <p:txBody>
          <a:bodyPr wrap="square">
            <a:spAutoFit/>
          </a:bodyPr>
          <a:lstStyle/>
          <a:p>
            <a:pPr algn="just">
              <a:lnSpc>
                <a:spcPct val="130000"/>
              </a:lnSpc>
            </a:pPr>
            <a:r>
              <a:rPr lang="zh-CN" altLang="en-US" sz="1400" dirty="0">
                <a:solidFill>
                  <a:schemeClr val="tx1">
                    <a:lumMod val="75000"/>
                    <a:lumOff val="25000"/>
                  </a:schemeClr>
                </a:solidFill>
                <a:cs typeface="+mn-ea"/>
                <a:sym typeface="+mn-lt"/>
              </a:rPr>
              <a:t>请在此输入详细的文字介绍信息，表达图表的含义。请在此输入详细的文字介绍信息，表达图表的含义。</a:t>
            </a:r>
          </a:p>
          <a:p>
            <a:pPr algn="just">
              <a:lnSpc>
                <a:spcPct val="130000"/>
              </a:lnSpc>
            </a:pPr>
            <a:endParaRPr lang="en-US" altLang="zh-CN" sz="1400" dirty="0">
              <a:solidFill>
                <a:schemeClr val="tx1">
                  <a:lumMod val="75000"/>
                  <a:lumOff val="25000"/>
                </a:schemeClr>
              </a:solidFill>
              <a:cs typeface="+mn-ea"/>
              <a:sym typeface="+mn-lt"/>
            </a:endParaRPr>
          </a:p>
          <a:p>
            <a:pPr algn="just">
              <a:lnSpc>
                <a:spcPct val="130000"/>
              </a:lnSpc>
            </a:pPr>
            <a:r>
              <a:rPr lang="zh-CN" altLang="en-US" sz="1400" dirty="0">
                <a:solidFill>
                  <a:schemeClr val="tx1">
                    <a:lumMod val="75000"/>
                    <a:lumOff val="25000"/>
                  </a:schemeClr>
                </a:solidFill>
                <a:cs typeface="+mn-ea"/>
                <a:sym typeface="+mn-lt"/>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2" presetClass="entr" presetSubtype="4" fill="hold" grpId="0" nodeType="withEffect">
                                  <p:stCondLst>
                                    <p:cond delay="0"/>
                                  </p:stCondLst>
                                  <p:iterate type="lt">
                                    <p:tmPct val="50000"/>
                                  </p:iterate>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
                                        <p:tgtEl>
                                          <p:spTgt spid="18"/>
                                        </p:tgtEl>
                                        <p:attrNameLst>
                                          <p:attrName>ppt_y</p:attrName>
                                        </p:attrNameLst>
                                      </p:cBhvr>
                                      <p:tavLst>
                                        <p:tav tm="0">
                                          <p:val>
                                            <p:strVal val="#ppt_y+#ppt_h*1.125000"/>
                                          </p:val>
                                        </p:tav>
                                        <p:tav tm="100000">
                                          <p:val>
                                            <p:strVal val="#ppt_y"/>
                                          </p:val>
                                        </p:tav>
                                      </p:tavLst>
                                    </p:anim>
                                    <p:animEffect transition="in" filter="wipe(up)">
                                      <p:cBhvr>
                                        <p:cTn id="18" dur="300"/>
                                        <p:tgtEl>
                                          <p:spTgt spid="18"/>
                                        </p:tgtEl>
                                      </p:cBhvr>
                                    </p:animEffect>
                                  </p:childTnLst>
                                </p:cTn>
                              </p:par>
                            </p:childTnLst>
                          </p:cTn>
                        </p:par>
                        <p:par>
                          <p:cTn id="19" fill="hold">
                            <p:stCondLst>
                              <p:cond delay="1550"/>
                            </p:stCondLst>
                            <p:childTnLst>
                              <p:par>
                                <p:cTn id="20" presetID="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图片包含 事情&#10;&#10;已生成高可信度的说明"/>
          <p:cNvPicPr>
            <a:picLocks noChangeAspect="1"/>
          </p:cNvPicPr>
          <p:nvPr/>
        </p:nvPicPr>
        <p:blipFill rotWithShape="1">
          <a:blip r:embed="rId3" cstate="screen"/>
          <a:srcRect/>
          <a:stretch>
            <a:fillRect/>
          </a:stretch>
        </p:blipFill>
        <p:spPr>
          <a:xfrm>
            <a:off x="1623283" y="908050"/>
            <a:ext cx="8945434" cy="4189445"/>
          </a:xfrm>
          <a:prstGeom prst="rect">
            <a:avLst/>
          </a:prstGeom>
        </p:spPr>
      </p:pic>
      <p:sp>
        <p:nvSpPr>
          <p:cNvPr id="13" name="矩形 12"/>
          <p:cNvSpPr/>
          <p:nvPr/>
        </p:nvSpPr>
        <p:spPr>
          <a:xfrm>
            <a:off x="-1" y="4197314"/>
            <a:ext cx="12192000" cy="2685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3"/>
          <p:cNvSpPr txBox="1"/>
          <p:nvPr/>
        </p:nvSpPr>
        <p:spPr>
          <a:xfrm>
            <a:off x="2235199" y="4616555"/>
            <a:ext cx="7721600" cy="923330"/>
          </a:xfrm>
          <a:prstGeom prst="rect">
            <a:avLst/>
          </a:prstGeom>
          <a:noFill/>
        </p:spPr>
        <p:txBody>
          <a:bodyPr wrap="square" rtlCol="0">
            <a:spAutoFit/>
          </a:bodyPr>
          <a:lstStyle/>
          <a:p>
            <a:pPr algn="ctr"/>
            <a:r>
              <a:rPr lang="zh-CN" altLang="en-US" sz="5400" spc="300" dirty="0">
                <a:solidFill>
                  <a:schemeClr val="bg1">
                    <a:lumMod val="95000"/>
                  </a:schemeClr>
                </a:solidFill>
                <a:cs typeface="+mn-ea"/>
                <a:sym typeface="+mn-lt"/>
              </a:rPr>
              <a:t>谢谢观</a:t>
            </a:r>
            <a:r>
              <a:rPr lang="zh-CN" altLang="en-US" sz="5400" spc="300" dirty="0" smtClean="0">
                <a:solidFill>
                  <a:schemeClr val="bg1">
                    <a:lumMod val="95000"/>
                  </a:schemeClr>
                </a:solidFill>
                <a:cs typeface="+mn-ea"/>
                <a:sym typeface="+mn-lt"/>
              </a:rPr>
              <a:t>看！</a:t>
            </a:r>
            <a:endParaRPr lang="zh-CN" altLang="en-US" sz="5400" spc="300" dirty="0">
              <a:solidFill>
                <a:schemeClr val="bg1">
                  <a:lumMod val="95000"/>
                </a:schemeClr>
              </a:solidFill>
              <a:cs typeface="+mn-ea"/>
              <a:sym typeface="+mn-lt"/>
            </a:endParaRPr>
          </a:p>
        </p:txBody>
      </p:sp>
      <p:grpSp>
        <p:nvGrpSpPr>
          <p:cNvPr id="19" name="组合 18"/>
          <p:cNvGrpSpPr/>
          <p:nvPr/>
        </p:nvGrpSpPr>
        <p:grpSpPr>
          <a:xfrm>
            <a:off x="4279900" y="6132524"/>
            <a:ext cx="3632200" cy="396130"/>
            <a:chOff x="2322488" y="4138554"/>
            <a:chExt cx="4364270" cy="475970"/>
          </a:xfrm>
        </p:grpSpPr>
        <p:sp>
          <p:nvSpPr>
            <p:cNvPr id="20" name="矩形: 圆角 15"/>
            <p:cNvSpPr/>
            <p:nvPr/>
          </p:nvSpPr>
          <p:spPr>
            <a:xfrm>
              <a:off x="2322488" y="4138554"/>
              <a:ext cx="1874632" cy="47597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cs typeface="+mn-ea"/>
                  <a:sym typeface="+mn-lt"/>
                </a:rPr>
                <a:t>汇报人：</a:t>
              </a:r>
              <a:r>
                <a:rPr lang="en-US" altLang="zh-CN" sz="1200" smtClean="0">
                  <a:cs typeface="+mn-ea"/>
                  <a:sym typeface="+mn-lt"/>
                </a:rPr>
                <a:t>PPT818</a:t>
              </a:r>
              <a:endParaRPr lang="zh-CN" altLang="en-US" sz="1200" dirty="0">
                <a:cs typeface="+mn-ea"/>
                <a:sym typeface="+mn-lt"/>
              </a:endParaRPr>
            </a:p>
          </p:txBody>
        </p:sp>
        <p:sp>
          <p:nvSpPr>
            <p:cNvPr id="21" name="矩形: 圆角 16"/>
            <p:cNvSpPr/>
            <p:nvPr/>
          </p:nvSpPr>
          <p:spPr>
            <a:xfrm>
              <a:off x="4812126" y="4138554"/>
              <a:ext cx="1874632" cy="47597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部门</a:t>
              </a:r>
              <a:r>
                <a:rPr lang="zh-CN" altLang="en-US" sz="1200" dirty="0" smtClean="0">
                  <a:cs typeface="+mn-ea"/>
                  <a:sym typeface="+mn-lt"/>
                </a:rPr>
                <a:t>：设计部</a:t>
              </a:r>
              <a:endParaRPr lang="zh-CN" altLang="en-US" sz="1200" dirty="0">
                <a:cs typeface="+mn-ea"/>
                <a:sym typeface="+mn-lt"/>
              </a:endParaRPr>
            </a:p>
          </p:txBody>
        </p:sp>
      </p:grpSp>
      <p:sp>
        <p:nvSpPr>
          <p:cNvPr id="22" name="文本占位符 2"/>
          <p:cNvSpPr txBox="1"/>
          <p:nvPr/>
        </p:nvSpPr>
        <p:spPr>
          <a:xfrm>
            <a:off x="3136582" y="5540621"/>
            <a:ext cx="5918837" cy="471604"/>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000" b="0" dirty="0">
                <a:effectLst/>
                <a:sym typeface="+mn-lt"/>
              </a:rPr>
              <a:t>We have many PowerPoint templates that has been specifically designed to help anyone that is stepping into the world of PowerPoint for the very first time.</a:t>
            </a:r>
          </a:p>
        </p:txBody>
      </p:sp>
    </p:spTree>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包含 事情&#10;&#10;已生成高可信度的说明"/>
          <p:cNvPicPr>
            <a:picLocks noChangeAspect="1"/>
          </p:cNvPicPr>
          <p:nvPr/>
        </p:nvPicPr>
        <p:blipFill rotWithShape="1">
          <a:blip r:embed="rId3" cstate="screen"/>
          <a:srcRect/>
          <a:stretch>
            <a:fillRect/>
          </a:stretch>
        </p:blipFill>
        <p:spPr>
          <a:xfrm>
            <a:off x="3965854" y="4692033"/>
            <a:ext cx="4260292" cy="1995237"/>
          </a:xfrm>
          <a:prstGeom prst="rect">
            <a:avLst/>
          </a:prstGeom>
        </p:spPr>
      </p:pic>
      <p:sp>
        <p:nvSpPr>
          <p:cNvPr id="2" name="椭圆 1"/>
          <p:cNvSpPr/>
          <p:nvPr/>
        </p:nvSpPr>
        <p:spPr>
          <a:xfrm>
            <a:off x="5206032" y="1348101"/>
            <a:ext cx="1816920" cy="1816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atin typeface="Agency FB" panose="020B0503020202020204" pitchFamily="34" charset="0"/>
                <a:cs typeface="+mn-ea"/>
                <a:sym typeface="+mn-lt"/>
              </a:rPr>
              <a:t>01</a:t>
            </a:r>
            <a:endParaRPr lang="zh-CN" altLang="en-US" sz="8800" dirty="0">
              <a:latin typeface="Agency FB" panose="020B0503020202020204" pitchFamily="34" charset="0"/>
              <a:cs typeface="+mn-ea"/>
              <a:sym typeface="+mn-lt"/>
            </a:endParaRPr>
          </a:p>
        </p:txBody>
      </p:sp>
      <p:sp>
        <p:nvSpPr>
          <p:cNvPr id="3" name="TextBox 48"/>
          <p:cNvSpPr txBox="1"/>
          <p:nvPr/>
        </p:nvSpPr>
        <p:spPr>
          <a:xfrm>
            <a:off x="3853511" y="3395355"/>
            <a:ext cx="4411953" cy="1064522"/>
          </a:xfrm>
          <a:prstGeom prst="rect">
            <a:avLst/>
          </a:prstGeom>
          <a:noFill/>
        </p:spPr>
        <p:txBody>
          <a:bodyPr wrap="square" rtlCol="0">
            <a:spAutoFit/>
          </a:bodyPr>
          <a:lstStyle/>
          <a:p>
            <a:pPr algn="ctr">
              <a:lnSpc>
                <a:spcPct val="150000"/>
              </a:lnSpc>
            </a:pPr>
            <a:r>
              <a:rPr lang="zh-CN" altLang="en-US" sz="2800" b="1" spc="100" dirty="0">
                <a:solidFill>
                  <a:schemeClr val="tx1">
                    <a:lumMod val="75000"/>
                    <a:lumOff val="25000"/>
                  </a:schemeClr>
                </a:solidFill>
                <a:cs typeface="+mn-ea"/>
                <a:sym typeface="+mn-lt"/>
              </a:rPr>
              <a:t>在此输入标题内容</a:t>
            </a:r>
            <a:r>
              <a:rPr lang="en-US" altLang="zh-CN" sz="2800" b="1" spc="100" dirty="0">
                <a:solidFill>
                  <a:schemeClr val="tx1">
                    <a:lumMod val="75000"/>
                    <a:lumOff val="25000"/>
                  </a:schemeClr>
                </a:solidFill>
                <a:cs typeface="+mn-ea"/>
                <a:sym typeface="+mn-lt"/>
              </a:rPr>
              <a:t>01</a:t>
            </a:r>
          </a:p>
          <a:p>
            <a:pPr algn="ctr">
              <a:lnSpc>
                <a:spcPct val="150000"/>
              </a:lnSpc>
            </a:pPr>
            <a:r>
              <a:rPr lang="zh-CN" altLang="en-US" sz="1600" spc="100" dirty="0">
                <a:solidFill>
                  <a:schemeClr val="tx1">
                    <a:lumMod val="75000"/>
                    <a:lumOff val="25000"/>
                  </a:schemeClr>
                </a:solidFill>
                <a:cs typeface="+mn-ea"/>
                <a:sym typeface="+mn-lt"/>
              </a:rPr>
              <a:t>（输入简单描述）</a:t>
            </a:r>
            <a:endParaRPr lang="zh-CN" altLang="en-US" sz="2800" spc="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6754" y="1845239"/>
            <a:ext cx="4390477" cy="3325079"/>
            <a:chOff x="2282031" y="457200"/>
            <a:chExt cx="7631113" cy="5943600"/>
          </a:xfrm>
        </p:grpSpPr>
        <p:pic>
          <p:nvPicPr>
            <p:cNvPr id="3" name="Picture 3" descr="C:\Users\Administrator\Desktop\iMac_resource.png"/>
            <p:cNvPicPr>
              <a:picLocks noChangeAspect="1" noChangeArrowheads="1"/>
            </p:cNvPicPr>
            <p:nvPr/>
          </p:nvPicPr>
          <p:blipFill>
            <a:blip r:embed="rId3"/>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098185" y="980728"/>
              <a:ext cx="6048672" cy="3456384"/>
            </a:xfrm>
            <a:prstGeom prst="rect">
              <a:avLst/>
            </a:prstGeom>
            <a:blipFill>
              <a:blip r:embed="rId4" cstate="screen"/>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 name="组合 4"/>
          <p:cNvGrpSpPr/>
          <p:nvPr/>
        </p:nvGrpSpPr>
        <p:grpSpPr>
          <a:xfrm>
            <a:off x="3720355" y="3310369"/>
            <a:ext cx="1943709" cy="2405168"/>
            <a:chOff x="865232" y="1286330"/>
            <a:chExt cx="4013321" cy="4966128"/>
          </a:xfrm>
        </p:grpSpPr>
        <p:pic>
          <p:nvPicPr>
            <p:cNvPr id="6" name="Picture 3"/>
            <p:cNvPicPr>
              <a:picLocks noChangeAspect="1"/>
            </p:cNvPicPr>
            <p:nvPr/>
          </p:nvPicPr>
          <p:blipFill rotWithShape="1">
            <a:blip r:embed="rId5" cstate="screen"/>
            <a:srcRect/>
            <a:stretch>
              <a:fillRect/>
            </a:stretch>
          </p:blipFill>
          <p:spPr>
            <a:xfrm>
              <a:off x="865232" y="1286330"/>
              <a:ext cx="4013321" cy="4966128"/>
            </a:xfrm>
            <a:prstGeom prst="rect">
              <a:avLst/>
            </a:prstGeom>
          </p:spPr>
        </p:pic>
        <p:sp>
          <p:nvSpPr>
            <p:cNvPr id="7" name="Rectangle 4"/>
            <p:cNvSpPr/>
            <p:nvPr/>
          </p:nvSpPr>
          <p:spPr>
            <a:xfrm>
              <a:off x="1454929" y="1875864"/>
              <a:ext cx="2838784" cy="3697941"/>
            </a:xfrm>
            <a:prstGeom prst="rect">
              <a:avLst/>
            </a:prstGeom>
            <a:blipFill>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grpSp>
      <p:grpSp>
        <p:nvGrpSpPr>
          <p:cNvPr id="8" name="组合 7"/>
          <p:cNvGrpSpPr/>
          <p:nvPr/>
        </p:nvGrpSpPr>
        <p:grpSpPr>
          <a:xfrm>
            <a:off x="6105425" y="1701258"/>
            <a:ext cx="826978" cy="825135"/>
            <a:chOff x="5962996" y="1700808"/>
            <a:chExt cx="827193" cy="825350"/>
          </a:xfrm>
          <a:gradFill>
            <a:gsLst>
              <a:gs pos="0">
                <a:srgbClr val="002060"/>
              </a:gs>
              <a:gs pos="100000">
                <a:srgbClr val="00B0F0"/>
              </a:gs>
            </a:gsLst>
            <a:lin ang="5400000" scaled="1"/>
          </a:gradFill>
        </p:grpSpPr>
        <p:sp>
          <p:nvSpPr>
            <p:cNvPr id="9" name="橢圓 5"/>
            <p:cNvSpPr/>
            <p:nvPr/>
          </p:nvSpPr>
          <p:spPr>
            <a:xfrm>
              <a:off x="5962996" y="1700808"/>
              <a:ext cx="827193" cy="82535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bg1"/>
                </a:solidFill>
                <a:effectLst>
                  <a:outerShdw blurRad="38100" dist="38100" dir="2700000" algn="tl">
                    <a:srgbClr val="000000">
                      <a:alpha val="43137"/>
                    </a:srgbClr>
                  </a:outerShdw>
                </a:effectLst>
                <a:cs typeface="+mn-ea"/>
                <a:sym typeface="+mn-lt"/>
              </a:endParaRPr>
            </a:p>
          </p:txBody>
        </p:sp>
        <p:sp>
          <p:nvSpPr>
            <p:cNvPr id="10"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id-ID">
                <a:cs typeface="+mn-ea"/>
                <a:sym typeface="+mn-lt"/>
              </a:endParaRPr>
            </a:p>
          </p:txBody>
        </p:sp>
      </p:grpSp>
      <p:grpSp>
        <p:nvGrpSpPr>
          <p:cNvPr id="11" name="组合 10"/>
          <p:cNvGrpSpPr/>
          <p:nvPr/>
        </p:nvGrpSpPr>
        <p:grpSpPr>
          <a:xfrm>
            <a:off x="6107265" y="2742360"/>
            <a:ext cx="825135" cy="826977"/>
            <a:chOff x="5964839" y="2742182"/>
            <a:chExt cx="825350" cy="827192"/>
          </a:xfrm>
          <a:gradFill>
            <a:gsLst>
              <a:gs pos="0">
                <a:srgbClr val="002060"/>
              </a:gs>
              <a:gs pos="100000">
                <a:srgbClr val="00B0F0"/>
              </a:gs>
            </a:gsLst>
            <a:lin ang="5400000" scaled="1"/>
          </a:gradFill>
        </p:grpSpPr>
        <p:sp>
          <p:nvSpPr>
            <p:cNvPr id="12" name="橢圓 3"/>
            <p:cNvSpPr/>
            <p:nvPr/>
          </p:nvSpPr>
          <p:spPr>
            <a:xfrm>
              <a:off x="5964839" y="2742182"/>
              <a:ext cx="825350" cy="827192"/>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bg1"/>
                </a:solidFill>
                <a:effectLst>
                  <a:outerShdw blurRad="38100" dist="38100" dir="2700000" algn="tl">
                    <a:srgbClr val="000000">
                      <a:alpha val="43137"/>
                    </a:srgbClr>
                  </a:outerShdw>
                </a:effectLst>
                <a:cs typeface="+mn-ea"/>
                <a:sym typeface="+mn-lt"/>
              </a:endParaRPr>
            </a:p>
          </p:txBody>
        </p:sp>
        <p:sp>
          <p:nvSpPr>
            <p:cNvPr id="13"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id-ID">
                <a:cs typeface="+mn-ea"/>
                <a:sym typeface="+mn-lt"/>
              </a:endParaRPr>
            </a:p>
          </p:txBody>
        </p:sp>
      </p:grpSp>
      <p:grpSp>
        <p:nvGrpSpPr>
          <p:cNvPr id="14" name="组合 13"/>
          <p:cNvGrpSpPr/>
          <p:nvPr/>
        </p:nvGrpSpPr>
        <p:grpSpPr>
          <a:xfrm>
            <a:off x="6105425" y="3788947"/>
            <a:ext cx="826978" cy="825135"/>
            <a:chOff x="5962996" y="3789040"/>
            <a:chExt cx="827193" cy="825350"/>
          </a:xfrm>
          <a:gradFill>
            <a:gsLst>
              <a:gs pos="0">
                <a:srgbClr val="002060"/>
              </a:gs>
              <a:gs pos="100000">
                <a:srgbClr val="00B0F0"/>
              </a:gs>
            </a:gsLst>
            <a:lin ang="5400000" scaled="1"/>
          </a:gradFill>
        </p:grpSpPr>
        <p:sp>
          <p:nvSpPr>
            <p:cNvPr id="15" name="橢圓 5"/>
            <p:cNvSpPr/>
            <p:nvPr/>
          </p:nvSpPr>
          <p:spPr>
            <a:xfrm>
              <a:off x="5962996" y="3789040"/>
              <a:ext cx="827193" cy="825350"/>
            </a:xfrm>
            <a:prstGeom prst="ellipse">
              <a:avLst/>
            </a:prstGeom>
            <a:solidFill>
              <a:schemeClr val="accent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bg1"/>
                </a:solidFill>
                <a:effectLst>
                  <a:outerShdw blurRad="38100" dist="38100" dir="2700000" algn="tl">
                    <a:srgbClr val="000000">
                      <a:alpha val="43137"/>
                    </a:srgbClr>
                  </a:outerShdw>
                </a:effectLst>
                <a:cs typeface="+mn-ea"/>
                <a:sym typeface="+mn-lt"/>
              </a:endParaRPr>
            </a:p>
          </p:txBody>
        </p:sp>
        <p:sp>
          <p:nvSpPr>
            <p:cNvPr id="16"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id-ID">
                <a:cs typeface="+mn-ea"/>
                <a:sym typeface="+mn-lt"/>
              </a:endParaRPr>
            </a:p>
          </p:txBody>
        </p:sp>
      </p:grpSp>
      <p:grpSp>
        <p:nvGrpSpPr>
          <p:cNvPr id="17" name="组合 16"/>
          <p:cNvGrpSpPr/>
          <p:nvPr/>
        </p:nvGrpSpPr>
        <p:grpSpPr>
          <a:xfrm>
            <a:off x="6140519" y="4833690"/>
            <a:ext cx="825135" cy="826977"/>
            <a:chOff x="5998101" y="4834056"/>
            <a:chExt cx="825350" cy="827192"/>
          </a:xfrm>
          <a:gradFill>
            <a:gsLst>
              <a:gs pos="0">
                <a:srgbClr val="002060"/>
              </a:gs>
              <a:gs pos="100000">
                <a:srgbClr val="00B0F0"/>
              </a:gs>
            </a:gsLst>
            <a:lin ang="5400000" scaled="1"/>
          </a:gradFill>
        </p:grpSpPr>
        <p:sp>
          <p:nvSpPr>
            <p:cNvPr id="18" name="橢圓 3"/>
            <p:cNvSpPr/>
            <p:nvPr/>
          </p:nvSpPr>
          <p:spPr>
            <a:xfrm>
              <a:off x="5998101" y="4834056"/>
              <a:ext cx="825350" cy="827192"/>
            </a:xfrm>
            <a:prstGeom prst="ellipse">
              <a:avLst/>
            </a:prstGeom>
            <a:solidFill>
              <a:schemeClr val="accent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bg1"/>
                </a:solidFill>
                <a:effectLst>
                  <a:outerShdw blurRad="38100" dist="38100" dir="2700000" algn="tl">
                    <a:srgbClr val="000000">
                      <a:alpha val="43137"/>
                    </a:srgbClr>
                  </a:outerShdw>
                </a:effectLst>
                <a:cs typeface="+mn-ea"/>
                <a:sym typeface="+mn-lt"/>
              </a:endParaRPr>
            </a:p>
          </p:txBody>
        </p:sp>
        <p:sp>
          <p:nvSpPr>
            <p:cNvPr id="19"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id-ID">
                <a:cs typeface="+mn-ea"/>
                <a:sym typeface="+mn-lt"/>
              </a:endParaRPr>
            </a:p>
          </p:txBody>
        </p:sp>
      </p:grpSp>
      <p:grpSp>
        <p:nvGrpSpPr>
          <p:cNvPr id="20" name="组合 19"/>
          <p:cNvGrpSpPr/>
          <p:nvPr/>
        </p:nvGrpSpPr>
        <p:grpSpPr>
          <a:xfrm>
            <a:off x="7031860" y="1629270"/>
            <a:ext cx="4031399" cy="848457"/>
            <a:chOff x="1911251" y="1321493"/>
            <a:chExt cx="1373453" cy="848678"/>
          </a:xfrm>
        </p:grpSpPr>
        <p:sp>
          <p:nvSpPr>
            <p:cNvPr id="21" name="矩形 20"/>
            <p:cNvSpPr/>
            <p:nvPr/>
          </p:nvSpPr>
          <p:spPr>
            <a:xfrm>
              <a:off x="1911251" y="1321493"/>
              <a:ext cx="534766" cy="369428"/>
            </a:xfrm>
            <a:prstGeom prst="rect">
              <a:avLst/>
            </a:prstGeom>
          </p:spPr>
          <p:txBody>
            <a:bodyPr wrap="none">
              <a:spAutoFit/>
            </a:bodyPr>
            <a:lstStyle/>
            <a:p>
              <a:r>
                <a:rPr lang="zh-CN" altLang="en-US" b="1" dirty="0">
                  <a:solidFill>
                    <a:schemeClr val="accent1"/>
                  </a:solidFill>
                  <a:cs typeface="+mn-ea"/>
                  <a:sym typeface="+mn-lt"/>
                </a:rPr>
                <a:t>在此输入标题</a:t>
              </a:r>
            </a:p>
          </p:txBody>
        </p:sp>
        <p:sp>
          <p:nvSpPr>
            <p:cNvPr id="22" name="矩形 21"/>
            <p:cNvSpPr/>
            <p:nvPr/>
          </p:nvSpPr>
          <p:spPr>
            <a:xfrm>
              <a:off x="1911251" y="1647071"/>
              <a:ext cx="1373453" cy="523100"/>
            </a:xfrm>
            <a:prstGeom prst="rect">
              <a:avLst/>
            </a:prstGeom>
          </p:spPr>
          <p:txBody>
            <a:bodyPr wrap="square" anchor="ctr">
              <a:spAutoFit/>
            </a:bodyPr>
            <a:lstStyle/>
            <a:p>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p>
          </p:txBody>
        </p:sp>
      </p:grpSp>
      <p:grpSp>
        <p:nvGrpSpPr>
          <p:cNvPr id="23" name="组合 22"/>
          <p:cNvGrpSpPr/>
          <p:nvPr/>
        </p:nvGrpSpPr>
        <p:grpSpPr>
          <a:xfrm>
            <a:off x="7031860" y="2709109"/>
            <a:ext cx="4031399" cy="848457"/>
            <a:chOff x="1911251" y="1321493"/>
            <a:chExt cx="1373453" cy="848678"/>
          </a:xfrm>
        </p:grpSpPr>
        <p:sp>
          <p:nvSpPr>
            <p:cNvPr id="24" name="矩形 23"/>
            <p:cNvSpPr/>
            <p:nvPr/>
          </p:nvSpPr>
          <p:spPr>
            <a:xfrm>
              <a:off x="1911251" y="1321493"/>
              <a:ext cx="534766" cy="369428"/>
            </a:xfrm>
            <a:prstGeom prst="rect">
              <a:avLst/>
            </a:prstGeom>
          </p:spPr>
          <p:txBody>
            <a:bodyPr wrap="none">
              <a:spAutoFit/>
            </a:bodyPr>
            <a:lstStyle/>
            <a:p>
              <a:r>
                <a:rPr lang="zh-CN" altLang="en-US" b="1" dirty="0">
                  <a:solidFill>
                    <a:schemeClr val="accent2"/>
                  </a:solidFill>
                  <a:cs typeface="+mn-ea"/>
                  <a:sym typeface="+mn-lt"/>
                </a:rPr>
                <a:t>在此输入标题</a:t>
              </a:r>
            </a:p>
          </p:txBody>
        </p:sp>
        <p:sp>
          <p:nvSpPr>
            <p:cNvPr id="25" name="矩形 24"/>
            <p:cNvSpPr/>
            <p:nvPr/>
          </p:nvSpPr>
          <p:spPr>
            <a:xfrm>
              <a:off x="1911251" y="1647071"/>
              <a:ext cx="1373453" cy="523100"/>
            </a:xfrm>
            <a:prstGeom prst="rect">
              <a:avLst/>
            </a:prstGeom>
          </p:spPr>
          <p:txBody>
            <a:bodyPr wrap="square" anchor="ctr">
              <a:spAutoFit/>
            </a:bodyPr>
            <a:lstStyle/>
            <a:p>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p>
          </p:txBody>
        </p:sp>
      </p:grpSp>
      <p:grpSp>
        <p:nvGrpSpPr>
          <p:cNvPr id="26" name="组合 25"/>
          <p:cNvGrpSpPr/>
          <p:nvPr/>
        </p:nvGrpSpPr>
        <p:grpSpPr>
          <a:xfrm>
            <a:off x="7031860" y="3788947"/>
            <a:ext cx="4031399" cy="848457"/>
            <a:chOff x="1911251" y="1321493"/>
            <a:chExt cx="1373453" cy="848678"/>
          </a:xfrm>
        </p:grpSpPr>
        <p:sp>
          <p:nvSpPr>
            <p:cNvPr id="27" name="矩形 26"/>
            <p:cNvSpPr/>
            <p:nvPr/>
          </p:nvSpPr>
          <p:spPr>
            <a:xfrm>
              <a:off x="1911251" y="1321493"/>
              <a:ext cx="534766" cy="369428"/>
            </a:xfrm>
            <a:prstGeom prst="rect">
              <a:avLst/>
            </a:prstGeom>
          </p:spPr>
          <p:txBody>
            <a:bodyPr wrap="none">
              <a:spAutoFit/>
            </a:bodyPr>
            <a:lstStyle/>
            <a:p>
              <a:r>
                <a:rPr lang="zh-CN" altLang="en-US" b="1" dirty="0">
                  <a:solidFill>
                    <a:schemeClr val="accent3"/>
                  </a:solidFill>
                  <a:cs typeface="+mn-ea"/>
                  <a:sym typeface="+mn-lt"/>
                </a:rPr>
                <a:t>在此输入标题</a:t>
              </a:r>
            </a:p>
          </p:txBody>
        </p:sp>
        <p:sp>
          <p:nvSpPr>
            <p:cNvPr id="28" name="矩形 27"/>
            <p:cNvSpPr/>
            <p:nvPr/>
          </p:nvSpPr>
          <p:spPr>
            <a:xfrm>
              <a:off x="1911251" y="1647071"/>
              <a:ext cx="1373453" cy="523100"/>
            </a:xfrm>
            <a:prstGeom prst="rect">
              <a:avLst/>
            </a:prstGeom>
          </p:spPr>
          <p:txBody>
            <a:bodyPr wrap="square" anchor="ctr">
              <a:spAutoFit/>
            </a:bodyPr>
            <a:lstStyle/>
            <a:p>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p>
          </p:txBody>
        </p:sp>
      </p:grpSp>
      <p:grpSp>
        <p:nvGrpSpPr>
          <p:cNvPr id="29" name="组合 28"/>
          <p:cNvGrpSpPr/>
          <p:nvPr/>
        </p:nvGrpSpPr>
        <p:grpSpPr>
          <a:xfrm>
            <a:off x="7031860" y="4884141"/>
            <a:ext cx="4031399" cy="848457"/>
            <a:chOff x="1911251" y="1321493"/>
            <a:chExt cx="1373453" cy="848678"/>
          </a:xfrm>
        </p:grpSpPr>
        <p:sp>
          <p:nvSpPr>
            <p:cNvPr id="30" name="矩形 29"/>
            <p:cNvSpPr/>
            <p:nvPr/>
          </p:nvSpPr>
          <p:spPr>
            <a:xfrm>
              <a:off x="1911251" y="1321493"/>
              <a:ext cx="534766" cy="369428"/>
            </a:xfrm>
            <a:prstGeom prst="rect">
              <a:avLst/>
            </a:prstGeom>
          </p:spPr>
          <p:txBody>
            <a:bodyPr wrap="none">
              <a:spAutoFit/>
            </a:bodyPr>
            <a:lstStyle/>
            <a:p>
              <a:r>
                <a:rPr lang="zh-CN" altLang="en-US" b="1" dirty="0">
                  <a:solidFill>
                    <a:schemeClr val="accent4"/>
                  </a:solidFill>
                  <a:cs typeface="+mn-ea"/>
                  <a:sym typeface="+mn-lt"/>
                </a:rPr>
                <a:t>在此输入标题</a:t>
              </a:r>
            </a:p>
          </p:txBody>
        </p:sp>
        <p:sp>
          <p:nvSpPr>
            <p:cNvPr id="31" name="矩形 30"/>
            <p:cNvSpPr/>
            <p:nvPr/>
          </p:nvSpPr>
          <p:spPr>
            <a:xfrm>
              <a:off x="1911251" y="1647071"/>
              <a:ext cx="1373453" cy="523100"/>
            </a:xfrm>
            <a:prstGeom prst="rect">
              <a:avLst/>
            </a:prstGeom>
          </p:spPr>
          <p:txBody>
            <a:bodyPr wrap="square" anchor="ctr">
              <a:spAutoFit/>
            </a:bodyPr>
            <a:lstStyle/>
            <a:p>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请在此输入详细文字信息和简介</a:t>
              </a:r>
              <a:r>
                <a:rPr lang="en-US" altLang="zh-CN" sz="1400" dirty="0">
                  <a:solidFill>
                    <a:schemeClr val="tx1">
                      <a:lumMod val="75000"/>
                      <a:lumOff val="25000"/>
                    </a:schemeClr>
                  </a:solidFill>
                  <a:cs typeface="+mn-ea"/>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5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15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0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20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bwMode="auto">
          <a:xfrm>
            <a:off x="786293" y="2768472"/>
            <a:ext cx="2259163" cy="1358296"/>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ln>
          <a:effectLst/>
        </p:spPr>
        <p:txBody>
          <a:bodyPr vert="horz" wrap="square" lIns="91435" tIns="45718" rIns="91435" bIns="45718" numCol="1" anchor="t" anchorCtr="0" compatLnSpc="1"/>
          <a:lstStyle/>
          <a:p>
            <a:pPr fontAlgn="base">
              <a:spcBef>
                <a:spcPct val="0"/>
              </a:spcBef>
              <a:spcAft>
                <a:spcPct val="0"/>
              </a:spcAft>
            </a:pPr>
            <a:endParaRPr lang="ro-RO">
              <a:cs typeface="+mn-ea"/>
              <a:sym typeface="+mn-lt"/>
            </a:endParaRPr>
          </a:p>
        </p:txBody>
      </p:sp>
      <p:sp>
        <p:nvSpPr>
          <p:cNvPr id="3" name="Freeform 7"/>
          <p:cNvSpPr/>
          <p:nvPr/>
        </p:nvSpPr>
        <p:spPr bwMode="auto">
          <a:xfrm>
            <a:off x="7697412" y="2768472"/>
            <a:ext cx="2259163" cy="1358296"/>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2"/>
          </a:solidFill>
          <a:ln w="9525">
            <a:noFill/>
            <a:round/>
          </a:ln>
          <a:effectLst/>
        </p:spPr>
        <p:txBody>
          <a:bodyPr vert="horz" wrap="square" lIns="91435" tIns="45718" rIns="91435" bIns="45718" numCol="1" anchor="t" anchorCtr="0" compatLnSpc="1"/>
          <a:lstStyle/>
          <a:p>
            <a:pPr fontAlgn="base">
              <a:spcBef>
                <a:spcPct val="0"/>
              </a:spcBef>
              <a:spcAft>
                <a:spcPct val="0"/>
              </a:spcAft>
            </a:pPr>
            <a:endParaRPr lang="ro-RO">
              <a:cs typeface="+mn-ea"/>
              <a:sym typeface="+mn-lt"/>
            </a:endParaRPr>
          </a:p>
        </p:txBody>
      </p:sp>
      <p:sp>
        <p:nvSpPr>
          <p:cNvPr id="4" name="Freeform 8"/>
          <p:cNvSpPr/>
          <p:nvPr/>
        </p:nvSpPr>
        <p:spPr bwMode="auto">
          <a:xfrm>
            <a:off x="5963026" y="2768472"/>
            <a:ext cx="2259163" cy="1358296"/>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ln>
          <a:effectLst/>
        </p:spPr>
        <p:txBody>
          <a:bodyPr vert="horz" wrap="square" lIns="91435" tIns="45718" rIns="91435" bIns="45718" numCol="1" anchor="t" anchorCtr="0" compatLnSpc="1"/>
          <a:lstStyle/>
          <a:p>
            <a:pPr fontAlgn="base">
              <a:spcBef>
                <a:spcPct val="0"/>
              </a:spcBef>
              <a:spcAft>
                <a:spcPct val="0"/>
              </a:spcAft>
            </a:pPr>
            <a:endParaRPr lang="ro-RO">
              <a:cs typeface="+mn-ea"/>
              <a:sym typeface="+mn-lt"/>
            </a:endParaRPr>
          </a:p>
        </p:txBody>
      </p:sp>
      <p:sp>
        <p:nvSpPr>
          <p:cNvPr id="5" name="Freeform 10"/>
          <p:cNvSpPr/>
          <p:nvPr/>
        </p:nvSpPr>
        <p:spPr bwMode="auto">
          <a:xfrm>
            <a:off x="4226015" y="2768472"/>
            <a:ext cx="2256539" cy="1358296"/>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solidFill>
          <a:ln w="9525">
            <a:noFill/>
            <a:round/>
          </a:ln>
          <a:effectLst/>
        </p:spPr>
        <p:txBody>
          <a:bodyPr vert="horz" wrap="square" lIns="91435" tIns="45718" rIns="91435" bIns="45718" numCol="1" anchor="t" anchorCtr="0" compatLnSpc="1"/>
          <a:lstStyle/>
          <a:p>
            <a:pPr fontAlgn="base">
              <a:spcBef>
                <a:spcPct val="0"/>
              </a:spcBef>
              <a:spcAft>
                <a:spcPct val="0"/>
              </a:spcAft>
            </a:pPr>
            <a:endParaRPr lang="ro-RO">
              <a:cs typeface="+mn-ea"/>
              <a:sym typeface="+mn-lt"/>
            </a:endParaRPr>
          </a:p>
        </p:txBody>
      </p:sp>
      <p:sp>
        <p:nvSpPr>
          <p:cNvPr id="6" name="Freeform 11"/>
          <p:cNvSpPr/>
          <p:nvPr/>
        </p:nvSpPr>
        <p:spPr bwMode="auto">
          <a:xfrm>
            <a:off x="2491631" y="2768472"/>
            <a:ext cx="2259163" cy="1358296"/>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ln>
          <a:effectLst/>
        </p:spPr>
        <p:txBody>
          <a:bodyPr vert="horz" wrap="square" lIns="91435" tIns="45718" rIns="91435" bIns="45718" numCol="1" anchor="t" anchorCtr="0" compatLnSpc="1"/>
          <a:lstStyle/>
          <a:p>
            <a:pPr fontAlgn="base">
              <a:spcBef>
                <a:spcPct val="0"/>
              </a:spcBef>
              <a:spcAft>
                <a:spcPct val="0"/>
              </a:spcAft>
            </a:pPr>
            <a:endParaRPr lang="ro-RO">
              <a:cs typeface="+mn-ea"/>
              <a:sym typeface="+mn-lt"/>
            </a:endParaRPr>
          </a:p>
        </p:txBody>
      </p:sp>
      <p:sp>
        <p:nvSpPr>
          <p:cNvPr id="7" name="Freeform 26"/>
          <p:cNvSpPr/>
          <p:nvPr/>
        </p:nvSpPr>
        <p:spPr bwMode="auto">
          <a:xfrm>
            <a:off x="8718441" y="2298429"/>
            <a:ext cx="2322135" cy="1828339"/>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effectLst/>
        </p:spPr>
        <p:style>
          <a:lnRef idx="1">
            <a:schemeClr val="accent6"/>
          </a:lnRef>
          <a:fillRef idx="3">
            <a:schemeClr val="accent6"/>
          </a:fillRef>
          <a:effectRef idx="2">
            <a:schemeClr val="accent6"/>
          </a:effectRef>
          <a:fontRef idx="minor">
            <a:schemeClr val="lt1"/>
          </a:fontRef>
        </p:style>
        <p:txBody>
          <a:bodyPr vert="horz" wrap="square" lIns="91435" tIns="45718" rIns="91435" bIns="45718" numCol="1" anchor="t" anchorCtr="0" compatLnSpc="1"/>
          <a:lstStyle/>
          <a:p>
            <a:pPr fontAlgn="base">
              <a:spcBef>
                <a:spcPct val="0"/>
              </a:spcBef>
              <a:spcAft>
                <a:spcPct val="0"/>
              </a:spcAft>
            </a:pPr>
            <a:endParaRPr lang="ro-RO">
              <a:cs typeface="+mn-ea"/>
              <a:sym typeface="+mn-lt"/>
            </a:endParaRPr>
          </a:p>
        </p:txBody>
      </p:sp>
      <p:grpSp>
        <p:nvGrpSpPr>
          <p:cNvPr id="8" name="Group 2"/>
          <p:cNvGrpSpPr/>
          <p:nvPr/>
        </p:nvGrpSpPr>
        <p:grpSpPr>
          <a:xfrm>
            <a:off x="3360133" y="2768472"/>
            <a:ext cx="2259163" cy="1358296"/>
            <a:chOff x="2312316" y="2262665"/>
            <a:chExt cx="2259287" cy="1358371"/>
          </a:xfrm>
        </p:grpSpPr>
        <p:sp>
          <p:nvSpPr>
            <p:cNvPr id="9" name="Freeform 20"/>
            <p:cNvSpPr/>
            <p:nvPr/>
          </p:nvSpPr>
          <p:spPr bwMode="auto">
            <a:xfrm>
              <a:off x="2312316" y="2262665"/>
              <a:ext cx="2259287" cy="135837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ln>
          </p:spPr>
          <p:txBody>
            <a:bodyPr vert="horz" wrap="square" lIns="91435" tIns="45718" rIns="91435" bIns="45718" numCol="1" anchor="t" anchorCtr="0" compatLnSpc="1"/>
            <a:lstStyle/>
            <a:p>
              <a:pPr fontAlgn="base">
                <a:spcBef>
                  <a:spcPct val="0"/>
                </a:spcBef>
                <a:spcAft>
                  <a:spcPct val="0"/>
                </a:spcAft>
              </a:pPr>
              <a:endParaRPr lang="ro-RO" sz="1705">
                <a:solidFill>
                  <a:prstClr val="black"/>
                </a:solidFill>
                <a:cs typeface="+mn-ea"/>
                <a:sym typeface="+mn-lt"/>
              </a:endParaRPr>
            </a:p>
          </p:txBody>
        </p:sp>
        <p:sp>
          <p:nvSpPr>
            <p:cNvPr id="10" name="Shape 2544"/>
            <p:cNvSpPr/>
            <p:nvPr/>
          </p:nvSpPr>
          <p:spPr>
            <a:xfrm>
              <a:off x="3302295" y="28021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bg1"/>
            </a:solidFill>
            <a:ln w="12700">
              <a:miter lim="400000"/>
            </a:ln>
          </p:spPr>
          <p:txBody>
            <a:bodyPr lIns="19044" tIns="19044" rIns="19044" bIns="19044"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11" name="Group 3"/>
          <p:cNvGrpSpPr/>
          <p:nvPr/>
        </p:nvGrpSpPr>
        <p:grpSpPr>
          <a:xfrm>
            <a:off x="5094521" y="2768472"/>
            <a:ext cx="2259163" cy="1358296"/>
            <a:chOff x="4046799" y="2262665"/>
            <a:chExt cx="2259287" cy="1358371"/>
          </a:xfrm>
        </p:grpSpPr>
        <p:sp>
          <p:nvSpPr>
            <p:cNvPr id="12" name="Freeform 21"/>
            <p:cNvSpPr/>
            <p:nvPr/>
          </p:nvSpPr>
          <p:spPr bwMode="auto">
            <a:xfrm>
              <a:off x="4046799" y="2262665"/>
              <a:ext cx="2259287" cy="135837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ln>
          </p:spPr>
          <p:txBody>
            <a:bodyPr vert="horz" wrap="square" lIns="91435" tIns="45718" rIns="91435" bIns="45718" numCol="1" anchor="t" anchorCtr="0" compatLnSpc="1"/>
            <a:lstStyle/>
            <a:p>
              <a:pPr fontAlgn="base">
                <a:spcBef>
                  <a:spcPct val="0"/>
                </a:spcBef>
                <a:spcAft>
                  <a:spcPct val="0"/>
                </a:spcAft>
              </a:pPr>
              <a:endParaRPr lang="ro-RO" sz="1705">
                <a:solidFill>
                  <a:prstClr val="black"/>
                </a:solidFill>
                <a:cs typeface="+mn-ea"/>
                <a:sym typeface="+mn-lt"/>
              </a:endParaRPr>
            </a:p>
          </p:txBody>
        </p:sp>
        <p:sp>
          <p:nvSpPr>
            <p:cNvPr id="13" name="Shape 2554"/>
            <p:cNvSpPr/>
            <p:nvPr/>
          </p:nvSpPr>
          <p:spPr>
            <a:xfrm>
              <a:off x="5006441" y="28148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4" tIns="19044" rIns="19044" bIns="19044"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14" name="Group 1"/>
          <p:cNvGrpSpPr/>
          <p:nvPr/>
        </p:nvGrpSpPr>
        <p:grpSpPr>
          <a:xfrm>
            <a:off x="1623124" y="2768472"/>
            <a:ext cx="2256539" cy="1358296"/>
            <a:chOff x="575212" y="2262665"/>
            <a:chExt cx="2256662" cy="1358371"/>
          </a:xfrm>
        </p:grpSpPr>
        <p:sp>
          <p:nvSpPr>
            <p:cNvPr id="15" name="Freeform 19"/>
            <p:cNvSpPr/>
            <p:nvPr/>
          </p:nvSpPr>
          <p:spPr bwMode="auto">
            <a:xfrm>
              <a:off x="575212" y="2262665"/>
              <a:ext cx="2256662" cy="135837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ln>
          </p:spPr>
          <p:txBody>
            <a:bodyPr vert="horz" wrap="square" lIns="91435" tIns="45718" rIns="91435" bIns="45718" numCol="1" anchor="t" anchorCtr="0" compatLnSpc="1"/>
            <a:lstStyle/>
            <a:p>
              <a:pPr fontAlgn="base">
                <a:spcBef>
                  <a:spcPct val="0"/>
                </a:spcBef>
                <a:spcAft>
                  <a:spcPct val="0"/>
                </a:spcAft>
              </a:pPr>
              <a:endParaRPr lang="ro-RO" sz="1705">
                <a:solidFill>
                  <a:prstClr val="black"/>
                </a:solidFill>
                <a:cs typeface="+mn-ea"/>
                <a:sym typeface="+mn-lt"/>
              </a:endParaRPr>
            </a:p>
          </p:txBody>
        </p:sp>
        <p:sp>
          <p:nvSpPr>
            <p:cNvPr id="16" name="Shape 2563"/>
            <p:cNvSpPr/>
            <p:nvPr/>
          </p:nvSpPr>
          <p:spPr>
            <a:xfrm>
              <a:off x="1563879" y="28021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4" tIns="19044" rIns="19044" bIns="19044"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17" name="Group 4"/>
          <p:cNvGrpSpPr/>
          <p:nvPr/>
        </p:nvGrpSpPr>
        <p:grpSpPr>
          <a:xfrm>
            <a:off x="6828905" y="2768472"/>
            <a:ext cx="2256539" cy="1358296"/>
            <a:chOff x="5781279" y="2262665"/>
            <a:chExt cx="2256662" cy="1358371"/>
          </a:xfrm>
        </p:grpSpPr>
        <p:sp>
          <p:nvSpPr>
            <p:cNvPr id="18" name="Freeform 22"/>
            <p:cNvSpPr/>
            <p:nvPr/>
          </p:nvSpPr>
          <p:spPr bwMode="auto">
            <a:xfrm>
              <a:off x="5781279" y="2262665"/>
              <a:ext cx="2256662" cy="135837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ln>
          </p:spPr>
          <p:txBody>
            <a:bodyPr vert="horz" wrap="square" lIns="91435" tIns="45718" rIns="91435" bIns="45718" numCol="1" anchor="t" anchorCtr="0" compatLnSpc="1"/>
            <a:lstStyle/>
            <a:p>
              <a:pPr fontAlgn="base">
                <a:spcBef>
                  <a:spcPct val="0"/>
                </a:spcBef>
                <a:spcAft>
                  <a:spcPct val="0"/>
                </a:spcAft>
              </a:pPr>
              <a:endParaRPr lang="ro-RO" sz="1705">
                <a:solidFill>
                  <a:prstClr val="black"/>
                </a:solidFill>
                <a:cs typeface="+mn-ea"/>
                <a:sym typeface="+mn-lt"/>
              </a:endParaRPr>
            </a:p>
          </p:txBody>
        </p:sp>
        <p:sp>
          <p:nvSpPr>
            <p:cNvPr id="19" name="Shape 2620"/>
            <p:cNvSpPr/>
            <p:nvPr/>
          </p:nvSpPr>
          <p:spPr>
            <a:xfrm>
              <a:off x="6764107" y="2814786"/>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44" tIns="19044" rIns="19044" bIns="19044"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20" name="Rectangle 84"/>
          <p:cNvSpPr/>
          <p:nvPr/>
        </p:nvSpPr>
        <p:spPr>
          <a:xfrm>
            <a:off x="786293" y="4596811"/>
            <a:ext cx="10586252" cy="1200329"/>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798109" y="2207578"/>
            <a:ext cx="637296" cy="590067"/>
            <a:chOff x="5518" y="593"/>
            <a:chExt cx="1120" cy="1037"/>
          </a:xfrm>
          <a:solidFill>
            <a:schemeClr val="accent1"/>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grpSp>
      <p:grpSp>
        <p:nvGrpSpPr>
          <p:cNvPr id="7" name="Group 13"/>
          <p:cNvGrpSpPr>
            <a:grpSpLocks noChangeAspect="1"/>
          </p:cNvGrpSpPr>
          <p:nvPr/>
        </p:nvGrpSpPr>
        <p:grpSpPr bwMode="auto">
          <a:xfrm>
            <a:off x="824122" y="3119346"/>
            <a:ext cx="604825" cy="672830"/>
            <a:chOff x="2568" y="615"/>
            <a:chExt cx="897" cy="1115"/>
          </a:xfrm>
          <a:solidFill>
            <a:schemeClr val="tx1">
              <a:lumMod val="65000"/>
              <a:lumOff val="35000"/>
            </a:schemeClr>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grpSp>
      <p:grpSp>
        <p:nvGrpSpPr>
          <p:cNvPr id="11" name="Group 93"/>
          <p:cNvGrpSpPr>
            <a:grpSpLocks noChangeAspect="1"/>
          </p:cNvGrpSpPr>
          <p:nvPr/>
        </p:nvGrpSpPr>
        <p:grpSpPr bwMode="auto">
          <a:xfrm>
            <a:off x="849079" y="4380959"/>
            <a:ext cx="571700" cy="553242"/>
            <a:chOff x="1" y="1"/>
            <a:chExt cx="1115" cy="1079"/>
          </a:xfrm>
          <a:solidFill>
            <a:schemeClr val="accent2"/>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grpSp>
      <p:grpSp>
        <p:nvGrpSpPr>
          <p:cNvPr id="20" name="组合 1"/>
          <p:cNvGrpSpPr/>
          <p:nvPr/>
        </p:nvGrpSpPr>
        <p:grpSpPr bwMode="auto">
          <a:xfrm>
            <a:off x="885483" y="5293619"/>
            <a:ext cx="531088" cy="541386"/>
            <a:chOff x="1444625" y="2115707"/>
            <a:chExt cx="1719263" cy="1752600"/>
          </a:xfrm>
          <a:solidFill>
            <a:schemeClr val="tx1">
              <a:lumMod val="65000"/>
              <a:lumOff val="35000"/>
            </a:schemeClr>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tx1">
                    <a:lumMod val="75000"/>
                    <a:lumOff val="25000"/>
                  </a:schemeClr>
                </a:solidFill>
                <a:cs typeface="+mn-ea"/>
                <a:sym typeface="+mn-lt"/>
              </a:endParaRPr>
            </a:p>
          </p:txBody>
        </p:sp>
      </p:grpSp>
      <p:grpSp>
        <p:nvGrpSpPr>
          <p:cNvPr id="27" name="组合 26"/>
          <p:cNvGrpSpPr/>
          <p:nvPr/>
        </p:nvGrpSpPr>
        <p:grpSpPr>
          <a:xfrm>
            <a:off x="1951718" y="2212521"/>
            <a:ext cx="4138613" cy="579438"/>
            <a:chOff x="2445204" y="2110921"/>
            <a:chExt cx="4138613" cy="579438"/>
          </a:xfrm>
        </p:grpSpPr>
        <p:sp>
          <p:nvSpPr>
            <p:cNvPr id="28" name="圆角矩形 32"/>
            <p:cNvSpPr/>
            <p:nvPr/>
          </p:nvSpPr>
          <p:spPr>
            <a:xfrm>
              <a:off x="2445204" y="2110921"/>
              <a:ext cx="4138613" cy="579438"/>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29" name="圆角矩形 36"/>
            <p:cNvSpPr/>
            <p:nvPr/>
          </p:nvSpPr>
          <p:spPr>
            <a:xfrm>
              <a:off x="2445204" y="2110921"/>
              <a:ext cx="3606800" cy="5794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30" name="文本框 35"/>
            <p:cNvSpPr txBox="1">
              <a:spLocks noChangeArrowheads="1"/>
            </p:cNvSpPr>
            <p:nvPr/>
          </p:nvSpPr>
          <p:spPr bwMode="auto">
            <a:xfrm>
              <a:off x="5266192" y="2247446"/>
              <a:ext cx="744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lt"/>
                  <a:ea typeface="+mn-ea"/>
                  <a:cs typeface="+mn-ea"/>
                  <a:sym typeface="+mn-lt"/>
                </a:rPr>
                <a:t>96%</a:t>
              </a:r>
              <a:endParaRPr lang="zh-CN" altLang="en-US" dirty="0">
                <a:solidFill>
                  <a:schemeClr val="bg1"/>
                </a:solidFill>
                <a:latin typeface="+mn-lt"/>
                <a:ea typeface="+mn-ea"/>
                <a:cs typeface="+mn-ea"/>
                <a:sym typeface="+mn-lt"/>
              </a:endParaRPr>
            </a:p>
          </p:txBody>
        </p:sp>
      </p:grpSp>
      <p:grpSp>
        <p:nvGrpSpPr>
          <p:cNvPr id="31" name="组合 30"/>
          <p:cNvGrpSpPr/>
          <p:nvPr/>
        </p:nvGrpSpPr>
        <p:grpSpPr>
          <a:xfrm>
            <a:off x="1951718" y="3226934"/>
            <a:ext cx="4137025" cy="582612"/>
            <a:chOff x="2445204" y="3125334"/>
            <a:chExt cx="4137025" cy="582612"/>
          </a:xfrm>
        </p:grpSpPr>
        <p:sp>
          <p:nvSpPr>
            <p:cNvPr id="32" name="圆角矩形 33"/>
            <p:cNvSpPr/>
            <p:nvPr/>
          </p:nvSpPr>
          <p:spPr>
            <a:xfrm>
              <a:off x="2445204" y="3128509"/>
              <a:ext cx="4137025" cy="579437"/>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33" name="圆角矩形 38"/>
            <p:cNvSpPr/>
            <p:nvPr/>
          </p:nvSpPr>
          <p:spPr>
            <a:xfrm>
              <a:off x="2445204" y="3125334"/>
              <a:ext cx="2640013" cy="57943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34" name="文本框 37"/>
            <p:cNvSpPr txBox="1">
              <a:spLocks noChangeArrowheads="1"/>
            </p:cNvSpPr>
            <p:nvPr/>
          </p:nvSpPr>
          <p:spPr bwMode="auto">
            <a:xfrm>
              <a:off x="4340679" y="3263446"/>
              <a:ext cx="74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lt"/>
                  <a:ea typeface="+mn-ea"/>
                  <a:cs typeface="+mn-ea"/>
                  <a:sym typeface="+mn-lt"/>
                </a:rPr>
                <a:t>72%</a:t>
              </a:r>
              <a:endParaRPr lang="zh-CN" altLang="en-US" dirty="0">
                <a:solidFill>
                  <a:schemeClr val="bg1"/>
                </a:solidFill>
                <a:latin typeface="+mn-lt"/>
                <a:ea typeface="+mn-ea"/>
                <a:cs typeface="+mn-ea"/>
                <a:sym typeface="+mn-lt"/>
              </a:endParaRPr>
            </a:p>
          </p:txBody>
        </p:sp>
      </p:grpSp>
      <p:grpSp>
        <p:nvGrpSpPr>
          <p:cNvPr id="35" name="组合 34"/>
          <p:cNvGrpSpPr/>
          <p:nvPr/>
        </p:nvGrpSpPr>
        <p:grpSpPr>
          <a:xfrm>
            <a:off x="1951718" y="4308021"/>
            <a:ext cx="4138613" cy="587375"/>
            <a:chOff x="2445204" y="4206421"/>
            <a:chExt cx="4138613" cy="587375"/>
          </a:xfrm>
        </p:grpSpPr>
        <p:sp>
          <p:nvSpPr>
            <p:cNvPr id="36" name="圆角矩形 34"/>
            <p:cNvSpPr/>
            <p:nvPr/>
          </p:nvSpPr>
          <p:spPr>
            <a:xfrm>
              <a:off x="2445204" y="4206421"/>
              <a:ext cx="4138613" cy="579438"/>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37" name="圆角矩形 40"/>
            <p:cNvSpPr/>
            <p:nvPr/>
          </p:nvSpPr>
          <p:spPr>
            <a:xfrm>
              <a:off x="2445204" y="4214359"/>
              <a:ext cx="2060575" cy="5794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38" name="文本框 39"/>
            <p:cNvSpPr txBox="1">
              <a:spLocks noChangeArrowheads="1"/>
            </p:cNvSpPr>
            <p:nvPr/>
          </p:nvSpPr>
          <p:spPr bwMode="auto">
            <a:xfrm>
              <a:off x="3761242" y="4352471"/>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lt"/>
                  <a:ea typeface="+mn-ea"/>
                  <a:cs typeface="+mn-ea"/>
                  <a:sym typeface="+mn-lt"/>
                </a:rPr>
                <a:t>54%</a:t>
              </a:r>
              <a:endParaRPr lang="zh-CN" altLang="en-US" dirty="0">
                <a:solidFill>
                  <a:schemeClr val="bg1"/>
                </a:solidFill>
                <a:latin typeface="+mn-lt"/>
                <a:ea typeface="+mn-ea"/>
                <a:cs typeface="+mn-ea"/>
                <a:sym typeface="+mn-lt"/>
              </a:endParaRPr>
            </a:p>
          </p:txBody>
        </p:sp>
      </p:grpSp>
      <p:grpSp>
        <p:nvGrpSpPr>
          <p:cNvPr id="39" name="组合 38"/>
          <p:cNvGrpSpPr/>
          <p:nvPr/>
        </p:nvGrpSpPr>
        <p:grpSpPr>
          <a:xfrm>
            <a:off x="1951718" y="5293859"/>
            <a:ext cx="4137025" cy="585787"/>
            <a:chOff x="2445204" y="5192259"/>
            <a:chExt cx="4137025" cy="585787"/>
          </a:xfrm>
        </p:grpSpPr>
        <p:sp>
          <p:nvSpPr>
            <p:cNvPr id="40" name="圆角矩形 35"/>
            <p:cNvSpPr/>
            <p:nvPr/>
          </p:nvSpPr>
          <p:spPr>
            <a:xfrm>
              <a:off x="2445204" y="5192259"/>
              <a:ext cx="4137025" cy="579437"/>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41" name="圆角矩形 42"/>
            <p:cNvSpPr/>
            <p:nvPr/>
          </p:nvSpPr>
          <p:spPr>
            <a:xfrm>
              <a:off x="2445204" y="5198609"/>
              <a:ext cx="1423988" cy="57943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cs typeface="+mn-ea"/>
                <a:sym typeface="+mn-lt"/>
              </a:endParaRPr>
            </a:p>
          </p:txBody>
        </p:sp>
        <p:sp>
          <p:nvSpPr>
            <p:cNvPr id="42" name="文本框 41"/>
            <p:cNvSpPr txBox="1">
              <a:spLocks noChangeArrowheads="1"/>
            </p:cNvSpPr>
            <p:nvPr/>
          </p:nvSpPr>
          <p:spPr bwMode="auto">
            <a:xfrm>
              <a:off x="3138942" y="5325609"/>
              <a:ext cx="74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n-lt"/>
                  <a:ea typeface="+mn-ea"/>
                  <a:cs typeface="+mn-ea"/>
                  <a:sym typeface="+mn-lt"/>
                </a:rPr>
                <a:t>23%</a:t>
              </a:r>
              <a:endParaRPr lang="zh-CN" altLang="en-US" dirty="0">
                <a:solidFill>
                  <a:schemeClr val="bg1"/>
                </a:solidFill>
                <a:latin typeface="+mn-lt"/>
                <a:ea typeface="+mn-ea"/>
                <a:cs typeface="+mn-ea"/>
                <a:sym typeface="+mn-lt"/>
              </a:endParaRPr>
            </a:p>
          </p:txBody>
        </p:sp>
      </p:grpSp>
      <p:cxnSp>
        <p:nvCxnSpPr>
          <p:cNvPr id="43" name="直接连接符 42"/>
          <p:cNvCxnSpPr/>
          <p:nvPr/>
        </p:nvCxnSpPr>
        <p:spPr>
          <a:xfrm>
            <a:off x="6958024" y="2493570"/>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958024" y="3815666"/>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958024" y="5137763"/>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6676563" y="1799997"/>
            <a:ext cx="607892" cy="574574"/>
            <a:chOff x="3659487" y="2011031"/>
            <a:chExt cx="607892" cy="574574"/>
          </a:xfrm>
        </p:grpSpPr>
        <p:sp>
          <p:nvSpPr>
            <p:cNvPr id="47" name="矩形 46"/>
            <p:cNvSpPr/>
            <p:nvPr/>
          </p:nvSpPr>
          <p:spPr>
            <a:xfrm rot="2700000">
              <a:off x="3659487" y="2011031"/>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8" name="文本框 47"/>
            <p:cNvSpPr txBox="1"/>
            <p:nvPr/>
          </p:nvSpPr>
          <p:spPr>
            <a:xfrm>
              <a:off x="3681962" y="2033120"/>
              <a:ext cx="585417" cy="523220"/>
            </a:xfrm>
            <a:prstGeom prst="rect">
              <a:avLst/>
            </a:prstGeom>
            <a:noFill/>
          </p:spPr>
          <p:txBody>
            <a:bodyPr wrap="none" rtlCol="0">
              <a:spAutoFit/>
            </a:bodyPr>
            <a:lstStyle/>
            <a:p>
              <a:r>
                <a:rPr kumimoji="1" lang="en-US" altLang="zh-CN" sz="2800" dirty="0">
                  <a:solidFill>
                    <a:schemeClr val="bg1"/>
                  </a:solidFill>
                  <a:cs typeface="+mn-ea"/>
                  <a:sym typeface="+mn-lt"/>
                </a:rPr>
                <a:t>01</a:t>
              </a:r>
              <a:endParaRPr kumimoji="1" lang="zh-CN" altLang="en-US" sz="2800" dirty="0">
                <a:solidFill>
                  <a:schemeClr val="bg1"/>
                </a:solidFill>
                <a:cs typeface="+mn-ea"/>
                <a:sym typeface="+mn-lt"/>
              </a:endParaRPr>
            </a:p>
          </p:txBody>
        </p:sp>
      </p:grpSp>
      <p:sp>
        <p:nvSpPr>
          <p:cNvPr id="49" name="Rectangle 22"/>
          <p:cNvSpPr>
            <a:spLocks noChangeArrowheads="1"/>
          </p:cNvSpPr>
          <p:nvPr/>
        </p:nvSpPr>
        <p:spPr bwMode="auto">
          <a:xfrm>
            <a:off x="7560953" y="1662226"/>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dirty="0">
                <a:solidFill>
                  <a:schemeClr val="tx1">
                    <a:lumMod val="75000"/>
                    <a:lumOff val="25000"/>
                  </a:schemeClr>
                </a:solidFill>
                <a:latin typeface="+mn-lt"/>
                <a:ea typeface="+mn-ea"/>
                <a:cs typeface="+mn-ea"/>
                <a:sym typeface="+mn-lt"/>
              </a:rPr>
              <a:t>此处添加标题</a:t>
            </a:r>
            <a:endParaRPr lang="en-US" altLang="zh-CN" sz="2400" dirty="0">
              <a:solidFill>
                <a:schemeClr val="tx1">
                  <a:lumMod val="75000"/>
                  <a:lumOff val="25000"/>
                </a:schemeClr>
              </a:solidFill>
              <a:latin typeface="+mn-lt"/>
              <a:ea typeface="+mn-ea"/>
              <a:cs typeface="+mn-ea"/>
              <a:sym typeface="+mn-lt"/>
            </a:endParaRPr>
          </a:p>
          <a:p>
            <a:pPr eaLnBrk="1" hangingPunct="1">
              <a:lnSpc>
                <a:spcPct val="120000"/>
              </a:lnSpc>
              <a:buFont typeface="Arial" panose="020B0604020202020204" pitchFamily="34" charset="0"/>
              <a:buNone/>
            </a:pPr>
            <a:r>
              <a:rPr lang="zh-CN" altLang="en-US" sz="1600" dirty="0">
                <a:solidFill>
                  <a:schemeClr val="tx1">
                    <a:lumMod val="75000"/>
                    <a:lumOff val="25000"/>
                  </a:schemeClr>
                </a:solidFill>
                <a:latin typeface="+mn-lt"/>
                <a:ea typeface="+mn-ea"/>
                <a:cs typeface="+mn-ea"/>
                <a:sym typeface="+mn-lt"/>
              </a:rPr>
              <a:t>单击此处添加文字单击此处添加文字</a:t>
            </a:r>
            <a:endParaRPr lang="zh-CN" altLang="en-US" sz="2400" dirty="0">
              <a:solidFill>
                <a:schemeClr val="tx1">
                  <a:lumMod val="75000"/>
                  <a:lumOff val="25000"/>
                </a:schemeClr>
              </a:solidFill>
              <a:latin typeface="+mn-lt"/>
              <a:ea typeface="+mn-ea"/>
              <a:cs typeface="+mn-ea"/>
              <a:sym typeface="+mn-lt"/>
            </a:endParaRPr>
          </a:p>
        </p:txBody>
      </p:sp>
      <p:grpSp>
        <p:nvGrpSpPr>
          <p:cNvPr id="50" name="组合 49"/>
          <p:cNvGrpSpPr/>
          <p:nvPr/>
        </p:nvGrpSpPr>
        <p:grpSpPr>
          <a:xfrm>
            <a:off x="6668392" y="3122093"/>
            <a:ext cx="593621" cy="574574"/>
            <a:chOff x="3651316" y="3333127"/>
            <a:chExt cx="593621" cy="574574"/>
          </a:xfrm>
        </p:grpSpPr>
        <p:sp>
          <p:nvSpPr>
            <p:cNvPr id="51" name="矩形 50"/>
            <p:cNvSpPr/>
            <p:nvPr/>
          </p:nvSpPr>
          <p:spPr>
            <a:xfrm rot="2700000">
              <a:off x="3651316" y="3333127"/>
              <a:ext cx="574574" cy="5745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2" name="文本框 51"/>
            <p:cNvSpPr txBox="1"/>
            <p:nvPr/>
          </p:nvSpPr>
          <p:spPr>
            <a:xfrm>
              <a:off x="3659520" y="3357388"/>
              <a:ext cx="585417" cy="523220"/>
            </a:xfrm>
            <a:prstGeom prst="rect">
              <a:avLst/>
            </a:prstGeom>
            <a:noFill/>
          </p:spPr>
          <p:txBody>
            <a:bodyPr wrap="none" rtlCol="0">
              <a:spAutoFit/>
            </a:bodyPr>
            <a:lstStyle/>
            <a:p>
              <a:r>
                <a:rPr kumimoji="1" lang="en-US" altLang="zh-CN" sz="2800" dirty="0">
                  <a:solidFill>
                    <a:schemeClr val="bg1"/>
                  </a:solidFill>
                  <a:cs typeface="+mn-ea"/>
                  <a:sym typeface="+mn-lt"/>
                </a:rPr>
                <a:t>02</a:t>
              </a:r>
              <a:endParaRPr kumimoji="1" lang="zh-CN" altLang="en-US" sz="2800" dirty="0">
                <a:solidFill>
                  <a:schemeClr val="bg1"/>
                </a:solidFill>
                <a:cs typeface="+mn-ea"/>
                <a:sym typeface="+mn-lt"/>
              </a:endParaRPr>
            </a:p>
          </p:txBody>
        </p:sp>
      </p:grpSp>
      <p:sp>
        <p:nvSpPr>
          <p:cNvPr id="53" name="Rectangle 22"/>
          <p:cNvSpPr>
            <a:spLocks noChangeArrowheads="1"/>
          </p:cNvSpPr>
          <p:nvPr/>
        </p:nvSpPr>
        <p:spPr bwMode="auto">
          <a:xfrm>
            <a:off x="7560953" y="2984669"/>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dirty="0">
                <a:solidFill>
                  <a:schemeClr val="tx1">
                    <a:lumMod val="75000"/>
                    <a:lumOff val="25000"/>
                  </a:schemeClr>
                </a:solidFill>
                <a:latin typeface="+mn-lt"/>
                <a:ea typeface="+mn-ea"/>
                <a:cs typeface="+mn-ea"/>
                <a:sym typeface="+mn-lt"/>
              </a:rPr>
              <a:t>此处添加标题</a:t>
            </a:r>
            <a:endParaRPr lang="en-US" altLang="zh-CN" sz="2400" dirty="0">
              <a:solidFill>
                <a:schemeClr val="tx1">
                  <a:lumMod val="75000"/>
                  <a:lumOff val="25000"/>
                </a:schemeClr>
              </a:solidFill>
              <a:latin typeface="+mn-lt"/>
              <a:ea typeface="+mn-ea"/>
              <a:cs typeface="+mn-ea"/>
              <a:sym typeface="+mn-lt"/>
            </a:endParaRPr>
          </a:p>
          <a:p>
            <a:pPr eaLnBrk="1" hangingPunct="1">
              <a:lnSpc>
                <a:spcPct val="120000"/>
              </a:lnSpc>
              <a:buFont typeface="Arial" panose="020B0604020202020204" pitchFamily="34" charset="0"/>
              <a:buNone/>
            </a:pPr>
            <a:r>
              <a:rPr lang="zh-CN" altLang="en-US" sz="1600" dirty="0">
                <a:solidFill>
                  <a:schemeClr val="tx1">
                    <a:lumMod val="75000"/>
                    <a:lumOff val="25000"/>
                  </a:schemeClr>
                </a:solidFill>
                <a:latin typeface="+mn-lt"/>
                <a:ea typeface="+mn-ea"/>
                <a:cs typeface="+mn-ea"/>
                <a:sym typeface="+mn-lt"/>
              </a:rPr>
              <a:t>单击此处添加文字单击此处添加文字</a:t>
            </a:r>
            <a:endParaRPr lang="zh-CN" altLang="en-US" sz="2400" dirty="0">
              <a:solidFill>
                <a:schemeClr val="tx1">
                  <a:lumMod val="75000"/>
                  <a:lumOff val="25000"/>
                </a:schemeClr>
              </a:solidFill>
              <a:latin typeface="+mn-lt"/>
              <a:ea typeface="+mn-ea"/>
              <a:cs typeface="+mn-ea"/>
              <a:sym typeface="+mn-lt"/>
            </a:endParaRPr>
          </a:p>
        </p:txBody>
      </p:sp>
      <p:grpSp>
        <p:nvGrpSpPr>
          <p:cNvPr id="54" name="组合 53"/>
          <p:cNvGrpSpPr/>
          <p:nvPr/>
        </p:nvGrpSpPr>
        <p:grpSpPr>
          <a:xfrm>
            <a:off x="6668392" y="4444189"/>
            <a:ext cx="587278" cy="574574"/>
            <a:chOff x="3651316" y="4655223"/>
            <a:chExt cx="587278" cy="574574"/>
          </a:xfrm>
        </p:grpSpPr>
        <p:sp>
          <p:nvSpPr>
            <p:cNvPr id="55" name="矩形 54"/>
            <p:cNvSpPr/>
            <p:nvPr/>
          </p:nvSpPr>
          <p:spPr>
            <a:xfrm rot="2700000">
              <a:off x="3651316" y="4655223"/>
              <a:ext cx="574574" cy="574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6" name="文本框 55"/>
            <p:cNvSpPr txBox="1"/>
            <p:nvPr/>
          </p:nvSpPr>
          <p:spPr>
            <a:xfrm>
              <a:off x="3653177" y="4680900"/>
              <a:ext cx="585417" cy="523220"/>
            </a:xfrm>
            <a:prstGeom prst="rect">
              <a:avLst/>
            </a:prstGeom>
            <a:noFill/>
          </p:spPr>
          <p:txBody>
            <a:bodyPr wrap="none" rtlCol="0">
              <a:spAutoFit/>
            </a:bodyPr>
            <a:lstStyle/>
            <a:p>
              <a:r>
                <a:rPr kumimoji="1" lang="en-US" altLang="zh-CN" sz="2800" dirty="0">
                  <a:solidFill>
                    <a:schemeClr val="bg1"/>
                  </a:solidFill>
                  <a:cs typeface="+mn-ea"/>
                  <a:sym typeface="+mn-lt"/>
                </a:rPr>
                <a:t>03</a:t>
              </a:r>
              <a:endParaRPr kumimoji="1" lang="zh-CN" altLang="en-US" sz="2800" dirty="0">
                <a:solidFill>
                  <a:schemeClr val="bg1"/>
                </a:solidFill>
                <a:cs typeface="+mn-ea"/>
                <a:sym typeface="+mn-lt"/>
              </a:endParaRPr>
            </a:p>
          </p:txBody>
        </p:sp>
      </p:grpSp>
      <p:sp>
        <p:nvSpPr>
          <p:cNvPr id="57" name="Rectangle 22"/>
          <p:cNvSpPr>
            <a:spLocks noChangeArrowheads="1"/>
          </p:cNvSpPr>
          <p:nvPr/>
        </p:nvSpPr>
        <p:spPr bwMode="auto">
          <a:xfrm>
            <a:off x="7566435" y="4306765"/>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dirty="0">
                <a:solidFill>
                  <a:schemeClr val="tx1">
                    <a:lumMod val="75000"/>
                    <a:lumOff val="25000"/>
                  </a:schemeClr>
                </a:solidFill>
                <a:latin typeface="+mn-lt"/>
                <a:ea typeface="+mn-ea"/>
                <a:cs typeface="+mn-ea"/>
                <a:sym typeface="+mn-lt"/>
              </a:rPr>
              <a:t>此处添加标题</a:t>
            </a:r>
            <a:endParaRPr lang="en-US" altLang="zh-CN" sz="2400" dirty="0">
              <a:solidFill>
                <a:schemeClr val="tx1">
                  <a:lumMod val="75000"/>
                  <a:lumOff val="25000"/>
                </a:schemeClr>
              </a:solidFill>
              <a:latin typeface="+mn-lt"/>
              <a:ea typeface="+mn-ea"/>
              <a:cs typeface="+mn-ea"/>
              <a:sym typeface="+mn-lt"/>
            </a:endParaRPr>
          </a:p>
          <a:p>
            <a:pPr eaLnBrk="1" hangingPunct="1">
              <a:lnSpc>
                <a:spcPct val="120000"/>
              </a:lnSpc>
              <a:buFont typeface="Arial" panose="020B0604020202020204" pitchFamily="34" charset="0"/>
              <a:buNone/>
            </a:pPr>
            <a:r>
              <a:rPr lang="zh-CN" altLang="en-US" sz="1600" dirty="0">
                <a:solidFill>
                  <a:schemeClr val="tx1">
                    <a:lumMod val="75000"/>
                    <a:lumOff val="25000"/>
                  </a:schemeClr>
                </a:solidFill>
                <a:latin typeface="+mn-lt"/>
                <a:ea typeface="+mn-ea"/>
                <a:cs typeface="+mn-ea"/>
                <a:sym typeface="+mn-lt"/>
              </a:rPr>
              <a:t>单击此处添加文字单击此处添加文字</a:t>
            </a:r>
            <a:endParaRPr lang="zh-CN" altLang="en-US" sz="2400" dirty="0">
              <a:solidFill>
                <a:schemeClr val="tx1">
                  <a:lumMod val="75000"/>
                  <a:lumOff val="25000"/>
                </a:schemeClr>
              </a:solidFill>
              <a:latin typeface="+mn-lt"/>
              <a:ea typeface="+mn-ea"/>
              <a:cs typeface="+mn-ea"/>
              <a:sym typeface="+mn-lt"/>
            </a:endParaRPr>
          </a:p>
        </p:txBody>
      </p:sp>
      <p:grpSp>
        <p:nvGrpSpPr>
          <p:cNvPr id="58" name="组合 57"/>
          <p:cNvGrpSpPr/>
          <p:nvPr/>
        </p:nvGrpSpPr>
        <p:grpSpPr>
          <a:xfrm>
            <a:off x="6670253" y="5766286"/>
            <a:ext cx="585417" cy="574574"/>
            <a:chOff x="3653177" y="5977320"/>
            <a:chExt cx="585417" cy="574574"/>
          </a:xfrm>
        </p:grpSpPr>
        <p:sp>
          <p:nvSpPr>
            <p:cNvPr id="59" name="矩形 58"/>
            <p:cNvSpPr/>
            <p:nvPr/>
          </p:nvSpPr>
          <p:spPr>
            <a:xfrm rot="2700000">
              <a:off x="3659487" y="5977320"/>
              <a:ext cx="574574" cy="5745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0" name="文本框 59"/>
            <p:cNvSpPr txBox="1"/>
            <p:nvPr/>
          </p:nvSpPr>
          <p:spPr>
            <a:xfrm>
              <a:off x="3653177" y="6002997"/>
              <a:ext cx="585417" cy="523220"/>
            </a:xfrm>
            <a:prstGeom prst="rect">
              <a:avLst/>
            </a:prstGeom>
            <a:noFill/>
          </p:spPr>
          <p:txBody>
            <a:bodyPr wrap="none" rtlCol="0">
              <a:spAutoFit/>
            </a:bodyPr>
            <a:lstStyle/>
            <a:p>
              <a:r>
                <a:rPr kumimoji="1" lang="en-US" altLang="zh-CN" sz="2800" dirty="0">
                  <a:solidFill>
                    <a:schemeClr val="bg1"/>
                  </a:solidFill>
                  <a:cs typeface="+mn-ea"/>
                  <a:sym typeface="+mn-lt"/>
                </a:rPr>
                <a:t>04</a:t>
              </a:r>
              <a:endParaRPr kumimoji="1" lang="zh-CN" altLang="en-US" sz="2800" dirty="0">
                <a:solidFill>
                  <a:schemeClr val="bg1"/>
                </a:solidFill>
                <a:cs typeface="+mn-ea"/>
                <a:sym typeface="+mn-lt"/>
              </a:endParaRPr>
            </a:p>
          </p:txBody>
        </p:sp>
      </p:grpSp>
      <p:sp>
        <p:nvSpPr>
          <p:cNvPr id="61" name="Rectangle 22"/>
          <p:cNvSpPr>
            <a:spLocks noChangeArrowheads="1"/>
          </p:cNvSpPr>
          <p:nvPr/>
        </p:nvSpPr>
        <p:spPr bwMode="auto">
          <a:xfrm>
            <a:off x="7560953" y="5621305"/>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dirty="0">
                <a:solidFill>
                  <a:schemeClr val="tx1">
                    <a:lumMod val="75000"/>
                    <a:lumOff val="25000"/>
                  </a:schemeClr>
                </a:solidFill>
                <a:latin typeface="+mn-lt"/>
                <a:ea typeface="+mn-ea"/>
                <a:cs typeface="+mn-ea"/>
                <a:sym typeface="+mn-lt"/>
              </a:rPr>
              <a:t>此处添加标题</a:t>
            </a:r>
            <a:endParaRPr lang="en-US" altLang="zh-CN" sz="2400" dirty="0">
              <a:solidFill>
                <a:schemeClr val="tx1">
                  <a:lumMod val="75000"/>
                  <a:lumOff val="25000"/>
                </a:schemeClr>
              </a:solidFill>
              <a:latin typeface="+mn-lt"/>
              <a:ea typeface="+mn-ea"/>
              <a:cs typeface="+mn-ea"/>
              <a:sym typeface="+mn-lt"/>
            </a:endParaRPr>
          </a:p>
          <a:p>
            <a:pPr eaLnBrk="1" hangingPunct="1">
              <a:lnSpc>
                <a:spcPct val="120000"/>
              </a:lnSpc>
              <a:buFont typeface="Arial" panose="020B0604020202020204" pitchFamily="34" charset="0"/>
              <a:buNone/>
            </a:pPr>
            <a:r>
              <a:rPr lang="zh-CN" altLang="en-US" sz="1600" dirty="0">
                <a:solidFill>
                  <a:schemeClr val="tx1">
                    <a:lumMod val="75000"/>
                    <a:lumOff val="25000"/>
                  </a:schemeClr>
                </a:solidFill>
                <a:latin typeface="+mn-lt"/>
                <a:ea typeface="+mn-ea"/>
                <a:cs typeface="+mn-ea"/>
                <a:sym typeface="+mn-lt"/>
              </a:rPr>
              <a:t>单击此处添加文字单击此处添加文字</a:t>
            </a:r>
            <a:endParaRPr lang="zh-CN" altLang="en-US" sz="240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 calcmode="lin" valueType="num">
                                      <p:cBhvr>
                                        <p:cTn id="42" dur="500" fill="hold"/>
                                        <p:tgtEl>
                                          <p:spTgt spid="20"/>
                                        </p:tgtEl>
                                        <p:attrNameLst>
                                          <p:attrName>style.rotation</p:attrName>
                                        </p:attrNameLst>
                                      </p:cBhvr>
                                      <p:tavLst>
                                        <p:tav tm="0">
                                          <p:val>
                                            <p:fltVal val="360"/>
                                          </p:val>
                                        </p:tav>
                                        <p:tav tm="100000">
                                          <p:val>
                                            <p:fltVal val="0"/>
                                          </p:val>
                                        </p:tav>
                                      </p:tavLst>
                                    </p:anim>
                                    <p:animEffect transition="in" filter="fade">
                                      <p:cBhvr>
                                        <p:cTn id="43" dur="500"/>
                                        <p:tgtEl>
                                          <p:spTgt spid="20"/>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p:cBhvr>
                                        <p:cTn id="55" dur="750"/>
                                        <p:tgtEl>
                                          <p:spTgt spid="49"/>
                                        </p:tgtEl>
                                      </p:cBhvr>
                                    </p:animEffect>
                                    <p:anim calcmode="lin" valueType="num">
                                      <p:cBhvr>
                                        <p:cTn id="56" dur="750" fill="hold"/>
                                        <p:tgtEl>
                                          <p:spTgt spid="49"/>
                                        </p:tgtEl>
                                        <p:attrNameLst>
                                          <p:attrName>ppt_x</p:attrName>
                                        </p:attrNameLst>
                                      </p:cBhvr>
                                      <p:tavLst>
                                        <p:tav tm="0">
                                          <p:val>
                                            <p:strVal val="#ppt_x"/>
                                          </p:val>
                                        </p:tav>
                                        <p:tav tm="100000">
                                          <p:val>
                                            <p:strVal val="#ppt_x"/>
                                          </p:val>
                                        </p:tav>
                                      </p:tavLst>
                                    </p:anim>
                                    <p:anim calcmode="lin" valueType="num">
                                      <p:cBhvr>
                                        <p:cTn id="57" dur="750" fill="hold"/>
                                        <p:tgtEl>
                                          <p:spTgt spid="4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250"/>
                                        <p:tgtEl>
                                          <p:spTgt spid="43"/>
                                        </p:tgtEl>
                                      </p:cBhvr>
                                    </p:animEffect>
                                  </p:childTnLst>
                                </p:cTn>
                              </p:par>
                            </p:childTnLst>
                          </p:cTn>
                        </p:par>
                        <p:par>
                          <p:cTn id="62" fill="hold">
                            <p:stCondLst>
                              <p:cond delay="5000"/>
                            </p:stCondLst>
                            <p:childTnLst>
                              <p:par>
                                <p:cTn id="63" presetID="23" presetClass="entr" presetSubtype="16"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p:cBhvr>
                                        <p:cTn id="69" dur="750"/>
                                        <p:tgtEl>
                                          <p:spTgt spid="53"/>
                                        </p:tgtEl>
                                      </p:cBhvr>
                                    </p:animEffect>
                                    <p:anim calcmode="lin" valueType="num">
                                      <p:cBhvr>
                                        <p:cTn id="70" dur="750" fill="hold"/>
                                        <p:tgtEl>
                                          <p:spTgt spid="53"/>
                                        </p:tgtEl>
                                        <p:attrNameLst>
                                          <p:attrName>ppt_x</p:attrName>
                                        </p:attrNameLst>
                                      </p:cBhvr>
                                      <p:tavLst>
                                        <p:tav tm="0">
                                          <p:val>
                                            <p:strVal val="#ppt_x"/>
                                          </p:val>
                                        </p:tav>
                                        <p:tav tm="100000">
                                          <p:val>
                                            <p:strVal val="#ppt_x"/>
                                          </p:val>
                                        </p:tav>
                                      </p:tavLst>
                                    </p:anim>
                                    <p:anim calcmode="lin" valueType="num">
                                      <p:cBhvr>
                                        <p:cTn id="71" dur="750" fill="hold"/>
                                        <p:tgtEl>
                                          <p:spTgt spid="53"/>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1"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250"/>
                                        <p:tgtEl>
                                          <p:spTgt spid="44"/>
                                        </p:tgtEl>
                                      </p:cBhvr>
                                    </p:animEffect>
                                  </p:childTnLst>
                                </p:cTn>
                              </p:par>
                            </p:childTnLst>
                          </p:cTn>
                        </p:par>
                        <p:par>
                          <p:cTn id="76" fill="hold">
                            <p:stCondLst>
                              <p:cond delay="6000"/>
                            </p:stCondLst>
                            <p:childTnLst>
                              <p:par>
                                <p:cTn id="77" presetID="23" presetClass="entr" presetSubtype="16"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p:cBhvr>
                                        <p:cTn id="83" dur="750"/>
                                        <p:tgtEl>
                                          <p:spTgt spid="57"/>
                                        </p:tgtEl>
                                      </p:cBhvr>
                                    </p:animEffect>
                                    <p:anim calcmode="lin" valueType="num">
                                      <p:cBhvr>
                                        <p:cTn id="84" dur="750" fill="hold"/>
                                        <p:tgtEl>
                                          <p:spTgt spid="57"/>
                                        </p:tgtEl>
                                        <p:attrNameLst>
                                          <p:attrName>ppt_x</p:attrName>
                                        </p:attrNameLst>
                                      </p:cBhvr>
                                      <p:tavLst>
                                        <p:tav tm="0">
                                          <p:val>
                                            <p:strVal val="#ppt_x"/>
                                          </p:val>
                                        </p:tav>
                                        <p:tav tm="100000">
                                          <p:val>
                                            <p:strVal val="#ppt_x"/>
                                          </p:val>
                                        </p:tav>
                                      </p:tavLst>
                                    </p:anim>
                                    <p:anim calcmode="lin" valueType="num">
                                      <p:cBhvr>
                                        <p:cTn id="85" dur="750" fill="hold"/>
                                        <p:tgtEl>
                                          <p:spTgt spid="57"/>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22" presetClass="entr" presetSubtype="1" fill="hold"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250"/>
                                        <p:tgtEl>
                                          <p:spTgt spid="45"/>
                                        </p:tgtEl>
                                      </p:cBhvr>
                                    </p:animEffect>
                                  </p:childTnLst>
                                </p:cTn>
                              </p:par>
                            </p:childTnLst>
                          </p:cTn>
                        </p:par>
                        <p:par>
                          <p:cTn id="90" fill="hold">
                            <p:stCondLst>
                              <p:cond delay="7000"/>
                            </p:stCondLst>
                            <p:childTnLst>
                              <p:par>
                                <p:cTn id="91" presetID="23" presetClass="entr" presetSubtype="16"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 calcmode="lin" valueType="num">
                                      <p:cBhvr>
                                        <p:cTn id="93" dur="500" fill="hold"/>
                                        <p:tgtEl>
                                          <p:spTgt spid="58"/>
                                        </p:tgtEl>
                                        <p:attrNameLst>
                                          <p:attrName>ppt_w</p:attrName>
                                        </p:attrNameLst>
                                      </p:cBhvr>
                                      <p:tavLst>
                                        <p:tav tm="0">
                                          <p:val>
                                            <p:fltVal val="0"/>
                                          </p:val>
                                        </p:tav>
                                        <p:tav tm="100000">
                                          <p:val>
                                            <p:strVal val="#ppt_w"/>
                                          </p:val>
                                        </p:tav>
                                      </p:tavLst>
                                    </p:anim>
                                    <p:anim calcmode="lin" valueType="num">
                                      <p:cBhvr>
                                        <p:cTn id="94" dur="500" fill="hold"/>
                                        <p:tgtEl>
                                          <p:spTgt spid="58"/>
                                        </p:tgtEl>
                                        <p:attrNameLst>
                                          <p:attrName>ppt_h</p:attrName>
                                        </p:attrNameLst>
                                      </p:cBhvr>
                                      <p:tavLst>
                                        <p:tav tm="0">
                                          <p:val>
                                            <p:fltVal val="0"/>
                                          </p:val>
                                        </p:tav>
                                        <p:tav tm="100000">
                                          <p:val>
                                            <p:strVal val="#ppt_h"/>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p:cBhvr>
                                        <p:cTn id="97" dur="750"/>
                                        <p:tgtEl>
                                          <p:spTgt spid="61"/>
                                        </p:tgtEl>
                                      </p:cBhvr>
                                    </p:animEffect>
                                    <p:anim calcmode="lin" valueType="num">
                                      <p:cBhvr>
                                        <p:cTn id="98" dur="750" fill="hold"/>
                                        <p:tgtEl>
                                          <p:spTgt spid="61"/>
                                        </p:tgtEl>
                                        <p:attrNameLst>
                                          <p:attrName>ppt_x</p:attrName>
                                        </p:attrNameLst>
                                      </p:cBhvr>
                                      <p:tavLst>
                                        <p:tav tm="0">
                                          <p:val>
                                            <p:strVal val="#ppt_x"/>
                                          </p:val>
                                        </p:tav>
                                        <p:tav tm="100000">
                                          <p:val>
                                            <p:strVal val="#ppt_x"/>
                                          </p:val>
                                        </p:tav>
                                      </p:tavLst>
                                    </p:anim>
                                    <p:anim calcmode="lin" valueType="num">
                                      <p:cBhvr>
                                        <p:cTn id="99" dur="7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utoUpdateAnimBg="0"/>
      <p:bldP spid="53" grpId="0" bldLvl="0" autoUpdateAnimBg="0"/>
      <p:bldP spid="57" grpId="0" bldLvl="0" autoUpdateAnimBg="0"/>
      <p:bldP spid="61"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5"/>
          <p:cNvSpPr>
            <a:spLocks noChangeArrowheads="1"/>
          </p:cNvSpPr>
          <p:nvPr/>
        </p:nvSpPr>
        <p:spPr bwMode="auto">
          <a:xfrm rot="16200000">
            <a:off x="3295863" y="2820795"/>
            <a:ext cx="3300839" cy="1594676"/>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1"/>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a:cs typeface="+mn-ea"/>
              <a:sym typeface="+mn-lt"/>
            </a:endParaRPr>
          </a:p>
        </p:txBody>
      </p:sp>
      <p:sp>
        <p:nvSpPr>
          <p:cNvPr id="3" name="AutoShape 26"/>
          <p:cNvSpPr>
            <a:spLocks noChangeArrowheads="1"/>
          </p:cNvSpPr>
          <p:nvPr/>
        </p:nvSpPr>
        <p:spPr bwMode="auto">
          <a:xfrm rot="16200000">
            <a:off x="5658014" y="2831746"/>
            <a:ext cx="3298847" cy="1594676"/>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3"/>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a:cs typeface="+mn-ea"/>
              <a:sym typeface="+mn-lt"/>
            </a:endParaRPr>
          </a:p>
        </p:txBody>
      </p:sp>
      <p:sp>
        <p:nvSpPr>
          <p:cNvPr id="4" name="AutoShape 27"/>
          <p:cNvSpPr>
            <a:spLocks noChangeArrowheads="1"/>
          </p:cNvSpPr>
          <p:nvPr/>
        </p:nvSpPr>
        <p:spPr bwMode="auto">
          <a:xfrm rot="16200000">
            <a:off x="8033103" y="2859616"/>
            <a:ext cx="3300839" cy="1592685"/>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4"/>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a:cs typeface="+mn-ea"/>
              <a:sym typeface="+mn-lt"/>
            </a:endParaRPr>
          </a:p>
        </p:txBody>
      </p:sp>
      <p:sp>
        <p:nvSpPr>
          <p:cNvPr id="5" name="AutoShape 21"/>
          <p:cNvSpPr>
            <a:spLocks noChangeArrowheads="1"/>
          </p:cNvSpPr>
          <p:nvPr/>
        </p:nvSpPr>
        <p:spPr bwMode="auto">
          <a:xfrm rot="16200000">
            <a:off x="919778" y="2841700"/>
            <a:ext cx="3300839" cy="1592685"/>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2"/>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a:cs typeface="+mn-ea"/>
              <a:sym typeface="+mn-lt"/>
            </a:endParaRPr>
          </a:p>
        </p:txBody>
      </p:sp>
      <p:sp>
        <p:nvSpPr>
          <p:cNvPr id="6" name="KSO_Shape"/>
          <p:cNvSpPr/>
          <p:nvPr/>
        </p:nvSpPr>
        <p:spPr bwMode="auto">
          <a:xfrm>
            <a:off x="2215823" y="2754101"/>
            <a:ext cx="585312" cy="567395"/>
          </a:xfrm>
          <a:custGeom>
            <a:avLst/>
            <a:gdLst>
              <a:gd name="T0" fmla="*/ 2147483647 w 6140"/>
              <a:gd name="T1" fmla="*/ 2147483647 h 6040"/>
              <a:gd name="T2" fmla="*/ 2147483647 w 6140"/>
              <a:gd name="T3" fmla="*/ 2147483647 h 6040"/>
              <a:gd name="T4" fmla="*/ 2147483647 w 6140"/>
              <a:gd name="T5" fmla="*/ 2147483647 h 6040"/>
              <a:gd name="T6" fmla="*/ 2147483647 w 6140"/>
              <a:gd name="T7" fmla="*/ 2147483647 h 6040"/>
              <a:gd name="T8" fmla="*/ 2147483647 w 6140"/>
              <a:gd name="T9" fmla="*/ 2147483647 h 6040"/>
              <a:gd name="T10" fmla="*/ 2147483647 w 6140"/>
              <a:gd name="T11" fmla="*/ 2147483647 h 6040"/>
              <a:gd name="T12" fmla="*/ 2147483647 w 6140"/>
              <a:gd name="T13" fmla="*/ 2147483647 h 6040"/>
              <a:gd name="T14" fmla="*/ 2147483647 w 6140"/>
              <a:gd name="T15" fmla="*/ 2147483647 h 6040"/>
              <a:gd name="T16" fmla="*/ 2147483647 w 6140"/>
              <a:gd name="T17" fmla="*/ 2147483647 h 6040"/>
              <a:gd name="T18" fmla="*/ 2147483647 w 6140"/>
              <a:gd name="T19" fmla="*/ 2147483647 h 6040"/>
              <a:gd name="T20" fmla="*/ 2147483647 w 6140"/>
              <a:gd name="T21" fmla="*/ 2147483647 h 6040"/>
              <a:gd name="T22" fmla="*/ 2147483647 w 6140"/>
              <a:gd name="T23" fmla="*/ 2147483647 h 6040"/>
              <a:gd name="T24" fmla="*/ 2147483647 w 6140"/>
              <a:gd name="T25" fmla="*/ 2147483647 h 6040"/>
              <a:gd name="T26" fmla="*/ 2147483647 w 6140"/>
              <a:gd name="T27" fmla="*/ 2147483647 h 6040"/>
              <a:gd name="T28" fmla="*/ 2147483647 w 6140"/>
              <a:gd name="T29" fmla="*/ 2147483647 h 6040"/>
              <a:gd name="T30" fmla="*/ 2147483647 w 6140"/>
              <a:gd name="T31" fmla="*/ 2147483647 h 6040"/>
              <a:gd name="T32" fmla="*/ 2147483647 w 6140"/>
              <a:gd name="T33" fmla="*/ 2147483647 h 6040"/>
              <a:gd name="T34" fmla="*/ 2147483647 w 6140"/>
              <a:gd name="T35" fmla="*/ 2147483647 h 6040"/>
              <a:gd name="T36" fmla="*/ 2147483647 w 6140"/>
              <a:gd name="T37" fmla="*/ 2147483647 h 6040"/>
              <a:gd name="T38" fmla="*/ 2147483647 w 6140"/>
              <a:gd name="T39" fmla="*/ 2147483647 h 6040"/>
              <a:gd name="T40" fmla="*/ 2147483647 w 6140"/>
              <a:gd name="T41" fmla="*/ 2147483647 h 6040"/>
              <a:gd name="T42" fmla="*/ 2147483647 w 6140"/>
              <a:gd name="T43" fmla="*/ 2147483647 h 6040"/>
              <a:gd name="T44" fmla="*/ 2147483647 w 6140"/>
              <a:gd name="T45" fmla="*/ 2147483647 h 6040"/>
              <a:gd name="T46" fmla="*/ 2147483647 w 6140"/>
              <a:gd name="T47" fmla="*/ 2147483647 h 6040"/>
              <a:gd name="T48" fmla="*/ 2147483647 w 6140"/>
              <a:gd name="T49" fmla="*/ 2147483647 h 6040"/>
              <a:gd name="T50" fmla="*/ 2147483647 w 6140"/>
              <a:gd name="T51" fmla="*/ 2147483647 h 6040"/>
              <a:gd name="T52" fmla="*/ 2147483647 w 6140"/>
              <a:gd name="T53" fmla="*/ 2147483647 h 6040"/>
              <a:gd name="T54" fmla="*/ 2147483647 w 6140"/>
              <a:gd name="T55" fmla="*/ 2147483647 h 6040"/>
              <a:gd name="T56" fmla="*/ 2147483647 w 6140"/>
              <a:gd name="T57" fmla="*/ 2147483647 h 6040"/>
              <a:gd name="T58" fmla="*/ 2147483647 w 6140"/>
              <a:gd name="T59" fmla="*/ 2147483647 h 6040"/>
              <a:gd name="T60" fmla="*/ 2147483647 w 6140"/>
              <a:gd name="T61" fmla="*/ 2147483647 h 6040"/>
              <a:gd name="T62" fmla="*/ 2147483647 w 6140"/>
              <a:gd name="T63" fmla="*/ 2147483647 h 6040"/>
              <a:gd name="T64" fmla="*/ 2147483647 w 6140"/>
              <a:gd name="T65" fmla="*/ 2147483647 h 6040"/>
              <a:gd name="T66" fmla="*/ 2147483647 w 6140"/>
              <a:gd name="T67" fmla="*/ 2147483647 h 6040"/>
              <a:gd name="T68" fmla="*/ 2147483647 w 6140"/>
              <a:gd name="T69" fmla="*/ 2147483647 h 6040"/>
              <a:gd name="T70" fmla="*/ 2147483647 w 6140"/>
              <a:gd name="T71" fmla="*/ 2147483647 h 6040"/>
              <a:gd name="T72" fmla="*/ 2147483647 w 6140"/>
              <a:gd name="T73" fmla="*/ 2147483647 h 6040"/>
              <a:gd name="T74" fmla="*/ 2147483647 w 6140"/>
              <a:gd name="T75" fmla="*/ 2147483647 h 6040"/>
              <a:gd name="T76" fmla="*/ 2147483647 w 6140"/>
              <a:gd name="T77" fmla="*/ 2147483647 h 6040"/>
              <a:gd name="T78" fmla="*/ 2147483647 w 6140"/>
              <a:gd name="T79" fmla="*/ 2147483647 h 6040"/>
              <a:gd name="T80" fmla="*/ 2147483647 w 6140"/>
              <a:gd name="T81" fmla="*/ 2147483647 h 6040"/>
              <a:gd name="T82" fmla="*/ 2147483647 w 6140"/>
              <a:gd name="T83" fmla="*/ 2147483647 h 6040"/>
              <a:gd name="T84" fmla="*/ 2147483647 w 6140"/>
              <a:gd name="T85" fmla="*/ 2147483647 h 6040"/>
              <a:gd name="T86" fmla="*/ 2147483647 w 6140"/>
              <a:gd name="T87" fmla="*/ 2147483647 h 6040"/>
              <a:gd name="T88" fmla="*/ 2147483647 w 6140"/>
              <a:gd name="T89" fmla="*/ 2147483647 h 6040"/>
              <a:gd name="T90" fmla="*/ 2147483647 w 6140"/>
              <a:gd name="T91" fmla="*/ 2147483647 h 6040"/>
              <a:gd name="T92" fmla="*/ 2147483647 w 6140"/>
              <a:gd name="T93" fmla="*/ 2147483647 h 6040"/>
              <a:gd name="T94" fmla="*/ 2147483647 w 6140"/>
              <a:gd name="T95" fmla="*/ 2147483647 h 6040"/>
              <a:gd name="T96" fmla="*/ 2147483647 w 6140"/>
              <a:gd name="T97" fmla="*/ 2147483647 h 6040"/>
              <a:gd name="T98" fmla="*/ 2147483647 w 6140"/>
              <a:gd name="T99" fmla="*/ 2147483647 h 6040"/>
              <a:gd name="T100" fmla="*/ 2147483647 w 6140"/>
              <a:gd name="T101" fmla="*/ 2147483647 h 6040"/>
              <a:gd name="T102" fmla="*/ 2147483647 w 6140"/>
              <a:gd name="T103" fmla="*/ 2147483647 h 6040"/>
              <a:gd name="T104" fmla="*/ 2147483647 w 6140"/>
              <a:gd name="T105" fmla="*/ 2147483647 h 6040"/>
              <a:gd name="T106" fmla="*/ 2147483647 w 6140"/>
              <a:gd name="T107" fmla="*/ 2147483647 h 6040"/>
              <a:gd name="T108" fmla="*/ 2147483647 w 6140"/>
              <a:gd name="T109" fmla="*/ 2147483647 h 6040"/>
              <a:gd name="T110" fmla="*/ 2147483647 w 6140"/>
              <a:gd name="T111" fmla="*/ 2147483647 h 6040"/>
              <a:gd name="T112" fmla="*/ 2147483647 w 6140"/>
              <a:gd name="T113" fmla="*/ 2147483647 h 6040"/>
              <a:gd name="T114" fmla="*/ 2147483647 w 6140"/>
              <a:gd name="T115" fmla="*/ 2147483647 h 6040"/>
              <a:gd name="T116" fmla="*/ 2147483647 w 6140"/>
              <a:gd name="T117" fmla="*/ 2147483647 h 6040"/>
              <a:gd name="T118" fmla="*/ 2147483647 w 6140"/>
              <a:gd name="T119" fmla="*/ 2147483647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bg1"/>
          </a:solidFill>
          <a:ln w="9525">
            <a:noFill/>
            <a:round/>
          </a:ln>
        </p:spPr>
        <p:txBody>
          <a:bodyPr/>
          <a:lstStyle/>
          <a:p>
            <a:endParaRPr lang="zh-CN" altLang="en-US">
              <a:cs typeface="+mn-ea"/>
              <a:sym typeface="+mn-lt"/>
            </a:endParaRPr>
          </a:p>
        </p:txBody>
      </p:sp>
      <p:sp>
        <p:nvSpPr>
          <p:cNvPr id="7" name="KSO_Shape"/>
          <p:cNvSpPr/>
          <p:nvPr/>
        </p:nvSpPr>
        <p:spPr bwMode="auto">
          <a:xfrm>
            <a:off x="4672539" y="2676461"/>
            <a:ext cx="517623" cy="808287"/>
          </a:xfrm>
          <a:custGeom>
            <a:avLst/>
            <a:gdLst>
              <a:gd name="T0" fmla="*/ 2147483647 w 3864"/>
              <a:gd name="T1" fmla="*/ 2147483647 h 6111"/>
              <a:gd name="T2" fmla="*/ 2147483647 w 3864"/>
              <a:gd name="T3" fmla="*/ 2147483647 h 6111"/>
              <a:gd name="T4" fmla="*/ 2147483647 w 3864"/>
              <a:gd name="T5" fmla="*/ 2147483647 h 6111"/>
              <a:gd name="T6" fmla="*/ 2147483647 w 3864"/>
              <a:gd name="T7" fmla="*/ 2147483647 h 6111"/>
              <a:gd name="T8" fmla="*/ 2147483647 w 3864"/>
              <a:gd name="T9" fmla="*/ 2147483647 h 6111"/>
              <a:gd name="T10" fmla="*/ 2147483647 w 3864"/>
              <a:gd name="T11" fmla="*/ 2147483647 h 6111"/>
              <a:gd name="T12" fmla="*/ 2147483647 w 3864"/>
              <a:gd name="T13" fmla="*/ 2147483647 h 6111"/>
              <a:gd name="T14" fmla="*/ 2147483647 w 3864"/>
              <a:gd name="T15" fmla="*/ 2147483647 h 6111"/>
              <a:gd name="T16" fmla="*/ 2147483647 w 3864"/>
              <a:gd name="T17" fmla="*/ 2147483647 h 6111"/>
              <a:gd name="T18" fmla="*/ 2147483647 w 3864"/>
              <a:gd name="T19" fmla="*/ 2147483647 h 6111"/>
              <a:gd name="T20" fmla="*/ 2147483647 w 3864"/>
              <a:gd name="T21" fmla="*/ 2147483647 h 6111"/>
              <a:gd name="T22" fmla="*/ 2147483647 w 3864"/>
              <a:gd name="T23" fmla="*/ 2147483647 h 6111"/>
              <a:gd name="T24" fmla="*/ 2147483647 w 3864"/>
              <a:gd name="T25" fmla="*/ 2147483647 h 6111"/>
              <a:gd name="T26" fmla="*/ 2147483647 w 3864"/>
              <a:gd name="T27" fmla="*/ 2147483647 h 6111"/>
              <a:gd name="T28" fmla="*/ 2147483647 w 3864"/>
              <a:gd name="T29" fmla="*/ 2147483647 h 6111"/>
              <a:gd name="T30" fmla="*/ 2147483647 w 3864"/>
              <a:gd name="T31" fmla="*/ 2147483647 h 6111"/>
              <a:gd name="T32" fmla="*/ 2147483647 w 3864"/>
              <a:gd name="T33" fmla="*/ 2147483647 h 6111"/>
              <a:gd name="T34" fmla="*/ 2147483647 w 3864"/>
              <a:gd name="T35" fmla="*/ 2147483647 h 6111"/>
              <a:gd name="T36" fmla="*/ 2147483647 w 3864"/>
              <a:gd name="T37" fmla="*/ 2147483647 h 6111"/>
              <a:gd name="T38" fmla="*/ 2147483647 w 3864"/>
              <a:gd name="T39" fmla="*/ 2147483647 h 6111"/>
              <a:gd name="T40" fmla="*/ 2147483647 w 3864"/>
              <a:gd name="T41" fmla="*/ 2147483647 h 6111"/>
              <a:gd name="T42" fmla="*/ 2147483647 w 3864"/>
              <a:gd name="T43" fmla="*/ 2147483647 h 6111"/>
              <a:gd name="T44" fmla="*/ 2147483647 w 3864"/>
              <a:gd name="T45" fmla="*/ 2147483647 h 6111"/>
              <a:gd name="T46" fmla="*/ 2147483647 w 3864"/>
              <a:gd name="T47" fmla="*/ 2147483647 h 6111"/>
              <a:gd name="T48" fmla="*/ 2147483647 w 3864"/>
              <a:gd name="T49" fmla="*/ 2147483647 h 6111"/>
              <a:gd name="T50" fmla="*/ 2147483647 w 3864"/>
              <a:gd name="T51" fmla="*/ 2147483647 h 6111"/>
              <a:gd name="T52" fmla="*/ 2147483647 w 3864"/>
              <a:gd name="T53" fmla="*/ 2147483647 h 6111"/>
              <a:gd name="T54" fmla="*/ 2147483647 w 3864"/>
              <a:gd name="T55" fmla="*/ 2147483647 h 6111"/>
              <a:gd name="T56" fmla="*/ 2147483647 w 3864"/>
              <a:gd name="T57" fmla="*/ 2147483647 h 6111"/>
              <a:gd name="T58" fmla="*/ 2147483647 w 3864"/>
              <a:gd name="T59" fmla="*/ 2147483647 h 6111"/>
              <a:gd name="T60" fmla="*/ 2147483647 w 3864"/>
              <a:gd name="T61" fmla="*/ 2147483647 h 6111"/>
              <a:gd name="T62" fmla="*/ 2147483647 w 3864"/>
              <a:gd name="T63" fmla="*/ 2147483647 h 6111"/>
              <a:gd name="T64" fmla="*/ 2147483647 w 3864"/>
              <a:gd name="T65" fmla="*/ 2147483647 h 6111"/>
              <a:gd name="T66" fmla="*/ 2147483647 w 3864"/>
              <a:gd name="T67" fmla="*/ 2147483647 h 6111"/>
              <a:gd name="T68" fmla="*/ 2147483647 w 3864"/>
              <a:gd name="T69" fmla="*/ 2147483647 h 6111"/>
              <a:gd name="T70" fmla="*/ 2147483647 w 3864"/>
              <a:gd name="T71" fmla="*/ 2147483647 h 6111"/>
              <a:gd name="T72" fmla="*/ 2147483647 w 3864"/>
              <a:gd name="T73" fmla="*/ 2147483647 h 6111"/>
              <a:gd name="T74" fmla="*/ 2147483647 w 3864"/>
              <a:gd name="T75" fmla="*/ 2147483647 h 6111"/>
              <a:gd name="T76" fmla="*/ 2147483647 w 3864"/>
              <a:gd name="T77" fmla="*/ 2147483647 h 6111"/>
              <a:gd name="T78" fmla="*/ 2147483647 w 3864"/>
              <a:gd name="T79" fmla="*/ 2147483647 h 6111"/>
              <a:gd name="T80" fmla="*/ 2147483647 w 3864"/>
              <a:gd name="T81" fmla="*/ 2147483647 h 6111"/>
              <a:gd name="T82" fmla="*/ 2147483647 w 3864"/>
              <a:gd name="T83" fmla="*/ 2147483647 h 6111"/>
              <a:gd name="T84" fmla="*/ 2147483647 w 3864"/>
              <a:gd name="T85" fmla="*/ 2147483647 h 6111"/>
              <a:gd name="T86" fmla="*/ 2147483647 w 3864"/>
              <a:gd name="T87" fmla="*/ 2147483647 h 6111"/>
              <a:gd name="T88" fmla="*/ 2147483647 w 3864"/>
              <a:gd name="T89" fmla="*/ 2147483647 h 6111"/>
              <a:gd name="T90" fmla="*/ 2147483647 w 3864"/>
              <a:gd name="T91" fmla="*/ 2147483647 h 6111"/>
              <a:gd name="T92" fmla="*/ 2147483647 w 3864"/>
              <a:gd name="T93" fmla="*/ 2147483647 h 6111"/>
              <a:gd name="T94" fmla="*/ 2147483647 w 3864"/>
              <a:gd name="T95" fmla="*/ 2147483647 h 6111"/>
              <a:gd name="T96" fmla="*/ 2147483647 w 3864"/>
              <a:gd name="T97" fmla="*/ 2147483647 h 6111"/>
              <a:gd name="T98" fmla="*/ 2147483647 w 3864"/>
              <a:gd name="T99" fmla="*/ 2147483647 h 6111"/>
              <a:gd name="T100" fmla="*/ 2147483647 w 3864"/>
              <a:gd name="T101" fmla="*/ 2147483647 h 6111"/>
              <a:gd name="T102" fmla="*/ 2147483647 w 3864"/>
              <a:gd name="T103" fmla="*/ 2147483647 h 6111"/>
              <a:gd name="T104" fmla="*/ 2147483647 w 3864"/>
              <a:gd name="T105" fmla="*/ 2147483647 h 6111"/>
              <a:gd name="T106" fmla="*/ 2147483647 w 3864"/>
              <a:gd name="T107" fmla="*/ 2147483647 h 6111"/>
              <a:gd name="T108" fmla="*/ 2147483647 w 3864"/>
              <a:gd name="T109" fmla="*/ 2147483647 h 6111"/>
              <a:gd name="T110" fmla="*/ 2147483647 w 3864"/>
              <a:gd name="T111" fmla="*/ 2147483647 h 6111"/>
              <a:gd name="T112" fmla="*/ 2147483647 w 3864"/>
              <a:gd name="T113" fmla="*/ 2147483647 h 6111"/>
              <a:gd name="T114" fmla="*/ 2147483647 w 3864"/>
              <a:gd name="T115" fmla="*/ 2147483647 h 6111"/>
              <a:gd name="T116" fmla="*/ 2147483647 w 3864"/>
              <a:gd name="T117" fmla="*/ 2147483647 h 6111"/>
              <a:gd name="T118" fmla="*/ 2147483647 w 3864"/>
              <a:gd name="T119" fmla="*/ 2147483647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4"/>
              <a:gd name="T181" fmla="*/ 0 h 6111"/>
              <a:gd name="T182" fmla="*/ 3864 w 3864"/>
              <a:gd name="T183" fmla="*/ 6111 h 6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w="9525">
            <a:noFill/>
            <a:round/>
          </a:ln>
        </p:spPr>
        <p:txBody>
          <a:bodyPr/>
          <a:lstStyle/>
          <a:p>
            <a:endParaRPr lang="zh-CN" altLang="en-US">
              <a:cs typeface="+mn-ea"/>
              <a:sym typeface="+mn-lt"/>
            </a:endParaRPr>
          </a:p>
        </p:txBody>
      </p:sp>
      <p:sp>
        <p:nvSpPr>
          <p:cNvPr id="8" name="KSO_Shape"/>
          <p:cNvSpPr/>
          <p:nvPr/>
        </p:nvSpPr>
        <p:spPr bwMode="auto">
          <a:xfrm>
            <a:off x="7113329" y="2716276"/>
            <a:ext cx="374281" cy="728653"/>
          </a:xfrm>
          <a:custGeom>
            <a:avLst/>
            <a:gdLst>
              <a:gd name="T0" fmla="*/ 2147483647 w 3408"/>
              <a:gd name="T1" fmla="*/ 2147483647 h 6695"/>
              <a:gd name="T2" fmla="*/ 2147483647 w 3408"/>
              <a:gd name="T3" fmla="*/ 2147483647 h 6695"/>
              <a:gd name="T4" fmla="*/ 0 w 3408"/>
              <a:gd name="T5" fmla="*/ 2147483647 h 6695"/>
              <a:gd name="T6" fmla="*/ 0 w 3408"/>
              <a:gd name="T7" fmla="*/ 2147483647 h 6695"/>
              <a:gd name="T8" fmla="*/ 2147483647 w 3408"/>
              <a:gd name="T9" fmla="*/ 2147483647 h 6695"/>
              <a:gd name="T10" fmla="*/ 2147483647 w 3408"/>
              <a:gd name="T11" fmla="*/ 2147483647 h 6695"/>
              <a:gd name="T12" fmla="*/ 2147483647 w 3408"/>
              <a:gd name="T13" fmla="*/ 2147483647 h 6695"/>
              <a:gd name="T14" fmla="*/ 2147483647 w 3408"/>
              <a:gd name="T15" fmla="*/ 2147483647 h 6695"/>
              <a:gd name="T16" fmla="*/ 2147483647 w 3408"/>
              <a:gd name="T17" fmla="*/ 2147483647 h 6695"/>
              <a:gd name="T18" fmla="*/ 2147483647 w 3408"/>
              <a:gd name="T19" fmla="*/ 2147483647 h 6695"/>
              <a:gd name="T20" fmla="*/ 2147483647 w 3408"/>
              <a:gd name="T21" fmla="*/ 2147483647 h 6695"/>
              <a:gd name="T22" fmla="*/ 2147483647 w 3408"/>
              <a:gd name="T23" fmla="*/ 2147483647 h 6695"/>
              <a:gd name="T24" fmla="*/ 2147483647 w 3408"/>
              <a:gd name="T25" fmla="*/ 2147483647 h 6695"/>
              <a:gd name="T26" fmla="*/ 2147483647 w 3408"/>
              <a:gd name="T27" fmla="*/ 2147483647 h 6695"/>
              <a:gd name="T28" fmla="*/ 2147483647 w 3408"/>
              <a:gd name="T29" fmla="*/ 2147483647 h 6695"/>
              <a:gd name="T30" fmla="*/ 2147483647 w 3408"/>
              <a:gd name="T31" fmla="*/ 2147483647 h 6695"/>
              <a:gd name="T32" fmla="*/ 2147483647 w 3408"/>
              <a:gd name="T33" fmla="*/ 2147483647 h 6695"/>
              <a:gd name="T34" fmla="*/ 2147483647 w 3408"/>
              <a:gd name="T35" fmla="*/ 2147483647 h 6695"/>
              <a:gd name="T36" fmla="*/ 2147483647 w 3408"/>
              <a:gd name="T37" fmla="*/ 2147483647 h 6695"/>
              <a:gd name="T38" fmla="*/ 2147483647 w 3408"/>
              <a:gd name="T39" fmla="*/ 2147483647 h 6695"/>
              <a:gd name="T40" fmla="*/ 2147483647 w 3408"/>
              <a:gd name="T41" fmla="*/ 2147483647 h 6695"/>
              <a:gd name="T42" fmla="*/ 2147483647 w 3408"/>
              <a:gd name="T43" fmla="*/ 2147483647 h 6695"/>
              <a:gd name="T44" fmla="*/ 2147483647 w 3408"/>
              <a:gd name="T45" fmla="*/ 2147483647 h 6695"/>
              <a:gd name="T46" fmla="*/ 2147483647 w 3408"/>
              <a:gd name="T47" fmla="*/ 2147483647 h 6695"/>
              <a:gd name="T48" fmla="*/ 2147483647 w 3408"/>
              <a:gd name="T49" fmla="*/ 2147483647 h 6695"/>
              <a:gd name="T50" fmla="*/ 2147483647 w 3408"/>
              <a:gd name="T51" fmla="*/ 2147483647 h 6695"/>
              <a:gd name="T52" fmla="*/ 2147483647 w 3408"/>
              <a:gd name="T53" fmla="*/ 2147483647 h 6695"/>
              <a:gd name="T54" fmla="*/ 2147483647 w 3408"/>
              <a:gd name="T55" fmla="*/ 2147483647 h 6695"/>
              <a:gd name="T56" fmla="*/ 2147483647 w 3408"/>
              <a:gd name="T57" fmla="*/ 2147483647 h 6695"/>
              <a:gd name="T58" fmla="*/ 2147483647 w 3408"/>
              <a:gd name="T59" fmla="*/ 2147483647 h 6695"/>
              <a:gd name="T60" fmla="*/ 2147483647 w 3408"/>
              <a:gd name="T61" fmla="*/ 2147483647 h 6695"/>
              <a:gd name="T62" fmla="*/ 2147483647 w 3408"/>
              <a:gd name="T63" fmla="*/ 2147483647 h 6695"/>
              <a:gd name="T64" fmla="*/ 2147483647 w 3408"/>
              <a:gd name="T65" fmla="*/ 2147483647 h 6695"/>
              <a:gd name="T66" fmla="*/ 2147483647 w 3408"/>
              <a:gd name="T67" fmla="*/ 2147483647 h 6695"/>
              <a:gd name="T68" fmla="*/ 2147483647 w 3408"/>
              <a:gd name="T69" fmla="*/ 2147483647 h 6695"/>
              <a:gd name="T70" fmla="*/ 2147483647 w 3408"/>
              <a:gd name="T71" fmla="*/ 2147483647 h 6695"/>
              <a:gd name="T72" fmla="*/ 2147483647 w 3408"/>
              <a:gd name="T73" fmla="*/ 2147483647 h 6695"/>
              <a:gd name="T74" fmla="*/ 2147483647 w 3408"/>
              <a:gd name="T75" fmla="*/ 2147483647 h 6695"/>
              <a:gd name="T76" fmla="*/ 2147483647 w 3408"/>
              <a:gd name="T77" fmla="*/ 2147483647 h 6695"/>
              <a:gd name="T78" fmla="*/ 2147483647 w 3408"/>
              <a:gd name="T79" fmla="*/ 2147483647 h 6695"/>
              <a:gd name="T80" fmla="*/ 2147483647 w 3408"/>
              <a:gd name="T81" fmla="*/ 2147483647 h 6695"/>
              <a:gd name="T82" fmla="*/ 2147483647 w 3408"/>
              <a:gd name="T83" fmla="*/ 2147483647 h 6695"/>
              <a:gd name="T84" fmla="*/ 2147483647 w 3408"/>
              <a:gd name="T85" fmla="*/ 2147483647 h 6695"/>
              <a:gd name="T86" fmla="*/ 2147483647 w 3408"/>
              <a:gd name="T87" fmla="*/ 2147483647 h 6695"/>
              <a:gd name="T88" fmla="*/ 2147483647 w 3408"/>
              <a:gd name="T89" fmla="*/ 2147483647 h 6695"/>
              <a:gd name="T90" fmla="*/ 2147483647 w 3408"/>
              <a:gd name="T91" fmla="*/ 2147483647 h 6695"/>
              <a:gd name="T92" fmla="*/ 2147483647 w 3408"/>
              <a:gd name="T93" fmla="*/ 2147483647 h 6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695"/>
              <a:gd name="T143" fmla="*/ 3408 w 3408"/>
              <a:gd name="T144" fmla="*/ 6695 h 6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695">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bg1"/>
          </a:solidFill>
          <a:ln w="9525">
            <a:noFill/>
            <a:round/>
          </a:ln>
        </p:spPr>
        <p:txBody>
          <a:bodyPr/>
          <a:lstStyle/>
          <a:p>
            <a:endParaRPr lang="zh-CN" altLang="en-US">
              <a:cs typeface="+mn-ea"/>
              <a:sym typeface="+mn-lt"/>
            </a:endParaRPr>
          </a:p>
        </p:txBody>
      </p:sp>
      <p:sp>
        <p:nvSpPr>
          <p:cNvPr id="9" name="KSO_Shape"/>
          <p:cNvSpPr/>
          <p:nvPr/>
        </p:nvSpPr>
        <p:spPr bwMode="auto">
          <a:xfrm>
            <a:off x="9430686" y="2770029"/>
            <a:ext cx="682863" cy="680873"/>
          </a:xfrm>
          <a:custGeom>
            <a:avLst/>
            <a:gdLst>
              <a:gd name="T0" fmla="*/ 2147483647 w 4218"/>
              <a:gd name="T1" fmla="*/ 2147483647 h 4267"/>
              <a:gd name="T2" fmla="*/ 2147483647 w 4218"/>
              <a:gd name="T3" fmla="*/ 2147483647 h 4267"/>
              <a:gd name="T4" fmla="*/ 2147483647 w 4218"/>
              <a:gd name="T5" fmla="*/ 2147483647 h 4267"/>
              <a:gd name="T6" fmla="*/ 2147483647 w 4218"/>
              <a:gd name="T7" fmla="*/ 2147483647 h 4267"/>
              <a:gd name="T8" fmla="*/ 2147483647 w 4218"/>
              <a:gd name="T9" fmla="*/ 2147483647 h 4267"/>
              <a:gd name="T10" fmla="*/ 2147483647 w 4218"/>
              <a:gd name="T11" fmla="*/ 2147483647 h 4267"/>
              <a:gd name="T12" fmla="*/ 2147483647 w 4218"/>
              <a:gd name="T13" fmla="*/ 2147483647 h 4267"/>
              <a:gd name="T14" fmla="*/ 2147483647 w 4218"/>
              <a:gd name="T15" fmla="*/ 2147483647 h 4267"/>
              <a:gd name="T16" fmla="*/ 2147483647 w 4218"/>
              <a:gd name="T17" fmla="*/ 2147483647 h 4267"/>
              <a:gd name="T18" fmla="*/ 2147483647 w 4218"/>
              <a:gd name="T19" fmla="*/ 2147483647 h 4267"/>
              <a:gd name="T20" fmla="*/ 2147483647 w 4218"/>
              <a:gd name="T21" fmla="*/ 2147483647 h 4267"/>
              <a:gd name="T22" fmla="*/ 2147483647 w 4218"/>
              <a:gd name="T23" fmla="*/ 2147483647 h 4267"/>
              <a:gd name="T24" fmla="*/ 2147483647 w 4218"/>
              <a:gd name="T25" fmla="*/ 2147483647 h 4267"/>
              <a:gd name="T26" fmla="*/ 2147483647 w 4218"/>
              <a:gd name="T27" fmla="*/ 2147483647 h 4267"/>
              <a:gd name="T28" fmla="*/ 2147483647 w 4218"/>
              <a:gd name="T29" fmla="*/ 2147483647 h 4267"/>
              <a:gd name="T30" fmla="*/ 2147483647 w 4218"/>
              <a:gd name="T31" fmla="*/ 2147483647 h 4267"/>
              <a:gd name="T32" fmla="*/ 2147483647 w 4218"/>
              <a:gd name="T33" fmla="*/ 2147483647 h 4267"/>
              <a:gd name="T34" fmla="*/ 2147483647 w 4218"/>
              <a:gd name="T35" fmla="*/ 2147483647 h 4267"/>
              <a:gd name="T36" fmla="*/ 2147483647 w 4218"/>
              <a:gd name="T37" fmla="*/ 2147483647 h 4267"/>
              <a:gd name="T38" fmla="*/ 2147483647 w 4218"/>
              <a:gd name="T39" fmla="*/ 2147483647 h 4267"/>
              <a:gd name="T40" fmla="*/ 2147483647 w 4218"/>
              <a:gd name="T41" fmla="*/ 2147483647 h 4267"/>
              <a:gd name="T42" fmla="*/ 2147483647 w 4218"/>
              <a:gd name="T43" fmla="*/ 2147483647 h 4267"/>
              <a:gd name="T44" fmla="*/ 2147483647 w 4218"/>
              <a:gd name="T45" fmla="*/ 2147483647 h 4267"/>
              <a:gd name="T46" fmla="*/ 2147483647 w 4218"/>
              <a:gd name="T47" fmla="*/ 2147483647 h 4267"/>
              <a:gd name="T48" fmla="*/ 2147483647 w 4218"/>
              <a:gd name="T49" fmla="*/ 2147483647 h 4267"/>
              <a:gd name="T50" fmla="*/ 2147483647 w 4218"/>
              <a:gd name="T51" fmla="*/ 2147483647 h 4267"/>
              <a:gd name="T52" fmla="*/ 2147483647 w 4218"/>
              <a:gd name="T53" fmla="*/ 2147483647 h 4267"/>
              <a:gd name="T54" fmla="*/ 2147483647 w 4218"/>
              <a:gd name="T55" fmla="*/ 2147483647 h 4267"/>
              <a:gd name="T56" fmla="*/ 2147483647 w 4218"/>
              <a:gd name="T57" fmla="*/ 2147483647 h 4267"/>
              <a:gd name="T58" fmla="*/ 2147483647 w 4218"/>
              <a:gd name="T59" fmla="*/ 2147483647 h 4267"/>
              <a:gd name="T60" fmla="*/ 2147483647 w 4218"/>
              <a:gd name="T61" fmla="*/ 2147483647 h 4267"/>
              <a:gd name="T62" fmla="*/ 2147483647 w 4218"/>
              <a:gd name="T63" fmla="*/ 2147483647 h 4267"/>
              <a:gd name="T64" fmla="*/ 2147483647 w 4218"/>
              <a:gd name="T65" fmla="*/ 2147483647 h 4267"/>
              <a:gd name="T66" fmla="*/ 2147483647 w 4218"/>
              <a:gd name="T67" fmla="*/ 2147483647 h 4267"/>
              <a:gd name="T68" fmla="*/ 2147483647 w 4218"/>
              <a:gd name="T69" fmla="*/ 2147483647 h 4267"/>
              <a:gd name="T70" fmla="*/ 2147483647 w 4218"/>
              <a:gd name="T71" fmla="*/ 2147483647 h 4267"/>
              <a:gd name="T72" fmla="*/ 2147483647 w 4218"/>
              <a:gd name="T73" fmla="*/ 2147483647 h 4267"/>
              <a:gd name="T74" fmla="*/ 2147483647 w 4218"/>
              <a:gd name="T75" fmla="*/ 2147483647 h 4267"/>
              <a:gd name="T76" fmla="*/ 2147483647 w 4218"/>
              <a:gd name="T77" fmla="*/ 2147483647 h 4267"/>
              <a:gd name="T78" fmla="*/ 2147483647 w 4218"/>
              <a:gd name="T79" fmla="*/ 2147483647 h 4267"/>
              <a:gd name="T80" fmla="*/ 2147483647 w 4218"/>
              <a:gd name="T81" fmla="*/ 2147483647 h 4267"/>
              <a:gd name="T82" fmla="*/ 2147483647 w 4218"/>
              <a:gd name="T83" fmla="*/ 2147483647 h 4267"/>
              <a:gd name="T84" fmla="*/ 2147483647 w 4218"/>
              <a:gd name="T85" fmla="*/ 2147483647 h 4267"/>
              <a:gd name="T86" fmla="*/ 2147483647 w 4218"/>
              <a:gd name="T87" fmla="*/ 2147483647 h 4267"/>
              <a:gd name="T88" fmla="*/ 2147483647 w 4218"/>
              <a:gd name="T89" fmla="*/ 2147483647 h 4267"/>
              <a:gd name="T90" fmla="*/ 2147483647 w 4218"/>
              <a:gd name="T91" fmla="*/ 2147483647 h 4267"/>
              <a:gd name="T92" fmla="*/ 2147483647 w 4218"/>
              <a:gd name="T93" fmla="*/ 2147483647 h 4267"/>
              <a:gd name="T94" fmla="*/ 2147483647 w 4218"/>
              <a:gd name="T95" fmla="*/ 2147483647 h 4267"/>
              <a:gd name="T96" fmla="*/ 2147483647 w 4218"/>
              <a:gd name="T97" fmla="*/ 2147483647 h 4267"/>
              <a:gd name="T98" fmla="*/ 2147483647 w 4218"/>
              <a:gd name="T99" fmla="*/ 2147483647 h 4267"/>
              <a:gd name="T100" fmla="*/ 2147483647 w 4218"/>
              <a:gd name="T101" fmla="*/ 2147483647 h 4267"/>
              <a:gd name="T102" fmla="*/ 2147483647 w 4218"/>
              <a:gd name="T103" fmla="*/ 2147483647 h 4267"/>
              <a:gd name="T104" fmla="*/ 2147483647 w 4218"/>
              <a:gd name="T105" fmla="*/ 2147483647 h 4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8"/>
              <a:gd name="T160" fmla="*/ 0 h 4267"/>
              <a:gd name="T161" fmla="*/ 4218 w 4218"/>
              <a:gd name="T162" fmla="*/ 4267 h 4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8" h="4267">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bg1"/>
          </a:solidFill>
          <a:ln w="9525">
            <a:noFill/>
            <a:round/>
          </a:ln>
        </p:spPr>
        <p:txBody>
          <a:bodyPr/>
          <a:lstStyle/>
          <a:p>
            <a:endParaRPr lang="zh-CN" altLang="en-US">
              <a:cs typeface="+mn-ea"/>
              <a:sym typeface="+mn-lt"/>
            </a:endParaRPr>
          </a:p>
        </p:txBody>
      </p:sp>
      <p:sp>
        <p:nvSpPr>
          <p:cNvPr id="10" name="文本框 21"/>
          <p:cNvSpPr txBox="1">
            <a:spLocks noChangeArrowheads="1"/>
          </p:cNvSpPr>
          <p:nvPr/>
        </p:nvSpPr>
        <p:spPr bwMode="auto">
          <a:xfrm>
            <a:off x="1851497" y="3699759"/>
            <a:ext cx="1387627" cy="863605"/>
          </a:xfrm>
          <a:prstGeom prst="rect">
            <a:avLst/>
          </a:prstGeom>
          <a:noFill/>
          <a:ln w="9525">
            <a:noFill/>
            <a:miter lim="800000"/>
          </a:ln>
        </p:spPr>
        <p:txBody>
          <a:bodyPr lIns="91028" tIns="45515" rIns="91028" bIns="45515">
            <a:spAutoFit/>
          </a:bodyPr>
          <a:lstStyle/>
          <a:p>
            <a:pPr defTabSz="909955"/>
            <a:r>
              <a:rPr lang="zh-CN" altLang="en-US" sz="1005">
                <a:solidFill>
                  <a:schemeClr val="bg1"/>
                </a:solidFill>
                <a:cs typeface="+mn-ea"/>
                <a:sym typeface="+mn-lt"/>
              </a:rPr>
              <a:t>点击输入本栏的具体文字，简明扼要的说明分项内容，此为概念图解，请根据您的具体内容酌情修改</a:t>
            </a:r>
          </a:p>
        </p:txBody>
      </p:sp>
      <p:sp>
        <p:nvSpPr>
          <p:cNvPr id="11" name="文本框 21"/>
          <p:cNvSpPr txBox="1">
            <a:spLocks noChangeArrowheads="1"/>
          </p:cNvSpPr>
          <p:nvPr/>
        </p:nvSpPr>
        <p:spPr bwMode="auto">
          <a:xfrm>
            <a:off x="4256449" y="3699759"/>
            <a:ext cx="1387627" cy="863605"/>
          </a:xfrm>
          <a:prstGeom prst="rect">
            <a:avLst/>
          </a:prstGeom>
          <a:noFill/>
          <a:ln w="9525">
            <a:noFill/>
            <a:miter lim="800000"/>
          </a:ln>
        </p:spPr>
        <p:txBody>
          <a:bodyPr lIns="91028" tIns="45515" rIns="91028" bIns="45515">
            <a:spAutoFit/>
          </a:bodyPr>
          <a:lstStyle/>
          <a:p>
            <a:pPr defTabSz="909955"/>
            <a:r>
              <a:rPr lang="zh-CN" altLang="en-US" sz="1005">
                <a:solidFill>
                  <a:schemeClr val="bg1"/>
                </a:solidFill>
                <a:cs typeface="+mn-ea"/>
                <a:sym typeface="+mn-lt"/>
              </a:rPr>
              <a:t>点击输入本栏的具体文字，简明扼要的说明分项内容，此为概念图解，请根据您的具体内容酌情修改</a:t>
            </a:r>
          </a:p>
        </p:txBody>
      </p:sp>
      <p:sp>
        <p:nvSpPr>
          <p:cNvPr id="12" name="文本框 21"/>
          <p:cNvSpPr txBox="1">
            <a:spLocks noChangeArrowheads="1"/>
          </p:cNvSpPr>
          <p:nvPr/>
        </p:nvSpPr>
        <p:spPr bwMode="auto">
          <a:xfrm>
            <a:off x="6605660" y="3699759"/>
            <a:ext cx="1387627" cy="863605"/>
          </a:xfrm>
          <a:prstGeom prst="rect">
            <a:avLst/>
          </a:prstGeom>
          <a:noFill/>
          <a:ln w="9525">
            <a:noFill/>
            <a:miter lim="800000"/>
          </a:ln>
        </p:spPr>
        <p:txBody>
          <a:bodyPr lIns="91028" tIns="45515" rIns="91028" bIns="45515">
            <a:spAutoFit/>
          </a:bodyPr>
          <a:lstStyle/>
          <a:p>
            <a:pPr defTabSz="909955"/>
            <a:r>
              <a:rPr lang="zh-CN" altLang="en-US" sz="1005">
                <a:solidFill>
                  <a:schemeClr val="bg1"/>
                </a:solidFill>
                <a:cs typeface="+mn-ea"/>
                <a:sym typeface="+mn-lt"/>
              </a:rPr>
              <a:t>点击输入本栏的具体文字，简明扼要的说明分项内容，此为概念图解，请根据您的具体内容酌情修改</a:t>
            </a:r>
          </a:p>
        </p:txBody>
      </p:sp>
      <p:sp>
        <p:nvSpPr>
          <p:cNvPr id="13" name="文本框 21"/>
          <p:cNvSpPr txBox="1">
            <a:spLocks noChangeArrowheads="1"/>
          </p:cNvSpPr>
          <p:nvPr/>
        </p:nvSpPr>
        <p:spPr bwMode="auto">
          <a:xfrm>
            <a:off x="9042467" y="3699759"/>
            <a:ext cx="1387627" cy="863605"/>
          </a:xfrm>
          <a:prstGeom prst="rect">
            <a:avLst/>
          </a:prstGeom>
          <a:noFill/>
          <a:ln w="9525">
            <a:noFill/>
            <a:miter lim="800000"/>
          </a:ln>
        </p:spPr>
        <p:txBody>
          <a:bodyPr lIns="91028" tIns="45515" rIns="91028" bIns="45515">
            <a:spAutoFit/>
          </a:bodyPr>
          <a:lstStyle/>
          <a:p>
            <a:pPr defTabSz="909955"/>
            <a:r>
              <a:rPr lang="zh-CN" altLang="en-US" sz="1005">
                <a:solidFill>
                  <a:schemeClr val="bg1"/>
                </a:solidFill>
                <a:cs typeface="+mn-ea"/>
                <a:sym typeface="+mn-lt"/>
              </a:rPr>
              <a:t>点击输入本栏的具体文字，简明扼要的说明分项内容，此为概念图解，请根据您的具体内容酌情修改</a:t>
            </a:r>
          </a:p>
        </p:txBody>
      </p:sp>
      <p:sp>
        <p:nvSpPr>
          <p:cNvPr id="14" name="文本框 14"/>
          <p:cNvSpPr txBox="1">
            <a:spLocks noChangeArrowheads="1"/>
          </p:cNvSpPr>
          <p:nvPr/>
        </p:nvSpPr>
        <p:spPr bwMode="auto">
          <a:xfrm>
            <a:off x="1511062" y="5654778"/>
            <a:ext cx="9169881" cy="636363"/>
          </a:xfrm>
          <a:prstGeom prst="rect">
            <a:avLst/>
          </a:prstGeom>
          <a:noFill/>
          <a:ln w="9525">
            <a:noFill/>
            <a:miter lim="800000"/>
          </a:ln>
        </p:spPr>
        <p:txBody>
          <a:bodyPr lIns="0" tIns="45515" rIns="0" bIns="45515">
            <a:spAutoFit/>
          </a:bodyPr>
          <a:lstStyle/>
          <a:p>
            <a:pPr algn="ctr" defTabSz="909955">
              <a:lnSpc>
                <a:spcPct val="150000"/>
              </a:lnSpc>
            </a:pPr>
            <a:r>
              <a:rPr lang="zh-CN" altLang="en-US" sz="1255">
                <a:solidFill>
                  <a:schemeClr val="tx1">
                    <a:lumMod val="75000"/>
                    <a:lumOff val="25000"/>
                  </a:schemeClr>
                </a:solidFill>
                <a:cs typeface="+mn-ea"/>
                <a:sym typeface="+mn-lt"/>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500"/>
                                        <p:tgtEl>
                                          <p:spTgt spid="4"/>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par>
                          <p:cTn id="41" fill="hold">
                            <p:stCondLst>
                              <p:cond delay="3000"/>
                            </p:stCondLst>
                            <p:childTnLst>
                              <p:par>
                                <p:cTn id="42" presetID="55"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ppt_w*0.70"/>
                                          </p:val>
                                        </p:tav>
                                        <p:tav tm="100000">
                                          <p:val>
                                            <p:strVal val="#ppt_w"/>
                                          </p:val>
                                        </p:tav>
                                      </p:tavLst>
                                    </p:anim>
                                    <p:anim calcmode="lin" valueType="num">
                                      <p:cBhvr>
                                        <p:cTn id="45" dur="500" fill="hold"/>
                                        <p:tgtEl>
                                          <p:spTgt spid="10"/>
                                        </p:tgtEl>
                                        <p:attrNameLst>
                                          <p:attrName>ppt_h</p:attrName>
                                        </p:attrNameLst>
                                      </p:cBhvr>
                                      <p:tavLst>
                                        <p:tav tm="0">
                                          <p:val>
                                            <p:strVal val="#ppt_h"/>
                                          </p:val>
                                        </p:tav>
                                        <p:tav tm="100000">
                                          <p:val>
                                            <p:strVal val="#ppt_h"/>
                                          </p:val>
                                        </p:tav>
                                      </p:tavLst>
                                    </p:anim>
                                    <p:animEffect transition="in" filter="fade">
                                      <p:cBhvr>
                                        <p:cTn id="46" dur="500"/>
                                        <p:tgtEl>
                                          <p:spTgt spid="1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strVal val="#ppt_w*0.7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animEffect transition="in" filter="fade">
                                      <p:cBhvr>
                                        <p:cTn id="51" dur="500"/>
                                        <p:tgtEl>
                                          <p:spTgt spid="11"/>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strVal val="#ppt_w*0.70"/>
                                          </p:val>
                                        </p:tav>
                                        <p:tav tm="100000">
                                          <p:val>
                                            <p:strVal val="#ppt_w"/>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animEffect transition="in" filter="fade">
                                      <p:cBhvr>
                                        <p:cTn id="56" dur="500"/>
                                        <p:tgtEl>
                                          <p:spTgt spid="12"/>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strVal val="#ppt_w*0.7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Effect transition="in" filter="fade">
                                      <p:cBhvr>
                                        <p:cTn id="61" dur="500"/>
                                        <p:tgtEl>
                                          <p:spTgt spid="13"/>
                                        </p:tgtEl>
                                      </p:cBhvr>
                                    </p:animEffect>
                                  </p:childTnLst>
                                </p:cTn>
                              </p:par>
                            </p:childTnLst>
                          </p:cTn>
                        </p:par>
                        <p:par>
                          <p:cTn id="62" fill="hold">
                            <p:stCondLst>
                              <p:cond delay="3500"/>
                            </p:stCondLst>
                            <p:childTnLst>
                              <p:par>
                                <p:cTn id="63" presetID="9"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dissolv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466941" y="3580178"/>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803953" y="2483537"/>
            <a:ext cx="1313219" cy="431079"/>
          </a:xfrm>
          <a:prstGeom prst="rect">
            <a:avLst/>
          </a:prstGeom>
        </p:spPr>
        <p:txBody>
          <a:bodyPr wrap="none" lIns="91406" tIns="45703" rIns="91406" bIns="45703">
            <a:spAutoFit/>
          </a:bodyPr>
          <a:lstStyle/>
          <a:p>
            <a:r>
              <a:rPr lang="zh-CN" altLang="en-US" sz="2200" b="1" dirty="0">
                <a:solidFill>
                  <a:schemeClr val="tx1">
                    <a:lumMod val="75000"/>
                    <a:lumOff val="25000"/>
                  </a:schemeClr>
                </a:solidFill>
                <a:cs typeface="+mn-ea"/>
                <a:sym typeface="+mn-lt"/>
              </a:rPr>
              <a:t>添加标题</a:t>
            </a:r>
            <a:endParaRPr lang="en-US" altLang="zh-CN" sz="2200" b="1" dirty="0">
              <a:solidFill>
                <a:schemeClr val="tx1">
                  <a:lumMod val="75000"/>
                  <a:lumOff val="25000"/>
                </a:schemeClr>
              </a:solidFill>
              <a:cs typeface="+mn-ea"/>
              <a:sym typeface="+mn-lt"/>
            </a:endParaRPr>
          </a:p>
        </p:txBody>
      </p:sp>
      <p:sp>
        <p:nvSpPr>
          <p:cNvPr id="4" name="矩形 47"/>
          <p:cNvSpPr>
            <a:spLocks noChangeArrowheads="1"/>
          </p:cNvSpPr>
          <p:nvPr/>
        </p:nvSpPr>
        <p:spPr bwMode="auto">
          <a:xfrm>
            <a:off x="2790990" y="2898464"/>
            <a:ext cx="3312512" cy="6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tx1">
                    <a:lumMod val="75000"/>
                    <a:lumOff val="25000"/>
                  </a:schemeClr>
                </a:solidFill>
                <a:latin typeface="+mn-lt"/>
                <a:ea typeface="+mn-ea"/>
                <a:cs typeface="+mn-ea"/>
                <a:sym typeface="+mn-lt"/>
              </a:rPr>
              <a:t>在此录入上述图表的综合描述说明，在此录入上述图表的综合描述说明。</a:t>
            </a:r>
          </a:p>
        </p:txBody>
      </p:sp>
      <p:sp>
        <p:nvSpPr>
          <p:cNvPr id="5" name="椭圆 4"/>
          <p:cNvSpPr/>
          <p:nvPr/>
        </p:nvSpPr>
        <p:spPr>
          <a:xfrm flipV="1">
            <a:off x="2321679" y="2767805"/>
            <a:ext cx="397025" cy="397192"/>
          </a:xfrm>
          <a:prstGeom prst="ellipse">
            <a:avLst/>
          </a:prstGeom>
          <a:solidFill>
            <a:schemeClr val="accent1"/>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spcCol="0" rtlCol="0" anchor="ctr"/>
          <a:lstStyle/>
          <a:p>
            <a:pPr algn="ctr"/>
            <a:endParaRPr lang="zh-CN" altLang="en-US" dirty="0">
              <a:solidFill>
                <a:schemeClr val="bg1"/>
              </a:solidFill>
              <a:cs typeface="+mn-ea"/>
              <a:sym typeface="+mn-lt"/>
            </a:endParaRPr>
          </a:p>
        </p:txBody>
      </p:sp>
      <p:sp>
        <p:nvSpPr>
          <p:cNvPr id="6" name="矩形 5"/>
          <p:cNvSpPr/>
          <p:nvPr/>
        </p:nvSpPr>
        <p:spPr>
          <a:xfrm>
            <a:off x="1805660" y="2767806"/>
            <a:ext cx="1429067" cy="400296"/>
          </a:xfrm>
          <a:prstGeom prst="rect">
            <a:avLst/>
          </a:prstGeom>
        </p:spPr>
        <p:txBody>
          <a:bodyPr wrap="square" lIns="91415" tIns="45707" rIns="91415" bIns="45707">
            <a:spAutoFit/>
          </a:bodyPr>
          <a:lstStyle/>
          <a:p>
            <a:pPr algn="ctr"/>
            <a:r>
              <a:rPr lang="en-US" altLang="zh-CN" sz="2000" b="1" dirty="0">
                <a:solidFill>
                  <a:schemeClr val="bg1"/>
                </a:solidFill>
                <a:cs typeface="+mn-ea"/>
                <a:sym typeface="+mn-lt"/>
              </a:rPr>
              <a:t>A</a:t>
            </a:r>
            <a:endParaRPr lang="zh-CN" altLang="en-US" sz="2000" b="1" dirty="0">
              <a:solidFill>
                <a:schemeClr val="bg1"/>
              </a:solidFill>
              <a:cs typeface="+mn-ea"/>
              <a:sym typeface="+mn-lt"/>
            </a:endParaRPr>
          </a:p>
        </p:txBody>
      </p:sp>
      <p:cxnSp>
        <p:nvCxnSpPr>
          <p:cNvPr id="7" name="直接连接符 6"/>
          <p:cNvCxnSpPr/>
          <p:nvPr/>
        </p:nvCxnSpPr>
        <p:spPr>
          <a:xfrm>
            <a:off x="6764785" y="3580178"/>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1798" y="2483537"/>
            <a:ext cx="1313219" cy="431079"/>
          </a:xfrm>
          <a:prstGeom prst="rect">
            <a:avLst/>
          </a:prstGeom>
        </p:spPr>
        <p:txBody>
          <a:bodyPr wrap="none" lIns="91406" tIns="45703" rIns="91406" bIns="45703">
            <a:spAutoFit/>
          </a:bodyPr>
          <a:lstStyle/>
          <a:p>
            <a:r>
              <a:rPr lang="zh-CN" altLang="en-US" sz="2200" b="1" dirty="0">
                <a:solidFill>
                  <a:schemeClr val="tx1">
                    <a:lumMod val="75000"/>
                    <a:lumOff val="25000"/>
                  </a:schemeClr>
                </a:solidFill>
                <a:cs typeface="+mn-ea"/>
                <a:sym typeface="+mn-lt"/>
              </a:rPr>
              <a:t>添加标题</a:t>
            </a:r>
            <a:endParaRPr lang="en-US" altLang="zh-CN" sz="2200" b="1" dirty="0">
              <a:solidFill>
                <a:schemeClr val="tx1">
                  <a:lumMod val="75000"/>
                  <a:lumOff val="25000"/>
                </a:schemeClr>
              </a:solidFill>
              <a:cs typeface="+mn-ea"/>
              <a:sym typeface="+mn-lt"/>
            </a:endParaRPr>
          </a:p>
        </p:txBody>
      </p:sp>
      <p:sp>
        <p:nvSpPr>
          <p:cNvPr id="9" name="矩形 47"/>
          <p:cNvSpPr>
            <a:spLocks noChangeArrowheads="1"/>
          </p:cNvSpPr>
          <p:nvPr/>
        </p:nvSpPr>
        <p:spPr bwMode="auto">
          <a:xfrm>
            <a:off x="7088834" y="2898464"/>
            <a:ext cx="3312512" cy="6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tx1">
                    <a:lumMod val="75000"/>
                    <a:lumOff val="25000"/>
                  </a:schemeClr>
                </a:solidFill>
                <a:latin typeface="+mn-lt"/>
                <a:ea typeface="+mn-ea"/>
                <a:cs typeface="+mn-ea"/>
                <a:sym typeface="+mn-lt"/>
              </a:rPr>
              <a:t>在此录入上述图表的综合描述说明，在此录入上述图表的综合描述说明。</a:t>
            </a:r>
          </a:p>
        </p:txBody>
      </p:sp>
      <p:sp>
        <p:nvSpPr>
          <p:cNvPr id="10" name="椭圆 9"/>
          <p:cNvSpPr/>
          <p:nvPr/>
        </p:nvSpPr>
        <p:spPr>
          <a:xfrm flipV="1">
            <a:off x="6619523" y="2782402"/>
            <a:ext cx="397025" cy="397192"/>
          </a:xfrm>
          <a:prstGeom prst="ellipse">
            <a:avLst/>
          </a:prstGeom>
          <a:solidFill>
            <a:schemeClr val="accent2"/>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spcCol="0" rtlCol="0" anchor="ctr"/>
          <a:lstStyle/>
          <a:p>
            <a:pPr algn="ctr"/>
            <a:endParaRPr lang="zh-CN" altLang="en-US" dirty="0">
              <a:solidFill>
                <a:schemeClr val="bg1"/>
              </a:solidFill>
              <a:cs typeface="+mn-ea"/>
              <a:sym typeface="+mn-lt"/>
            </a:endParaRPr>
          </a:p>
        </p:txBody>
      </p:sp>
      <p:sp>
        <p:nvSpPr>
          <p:cNvPr id="11" name="矩形 10"/>
          <p:cNvSpPr/>
          <p:nvPr/>
        </p:nvSpPr>
        <p:spPr>
          <a:xfrm>
            <a:off x="6103505" y="2788495"/>
            <a:ext cx="1429067" cy="400296"/>
          </a:xfrm>
          <a:prstGeom prst="rect">
            <a:avLst/>
          </a:prstGeom>
        </p:spPr>
        <p:txBody>
          <a:bodyPr wrap="square" lIns="91415" tIns="45707" rIns="91415" bIns="45707">
            <a:spAutoFit/>
          </a:bodyPr>
          <a:lstStyle/>
          <a:p>
            <a:pPr algn="ctr"/>
            <a:r>
              <a:rPr lang="en-US" altLang="zh-CN" sz="2000" b="1" dirty="0">
                <a:solidFill>
                  <a:schemeClr val="bg1"/>
                </a:solidFill>
                <a:cs typeface="+mn-ea"/>
                <a:sym typeface="+mn-lt"/>
              </a:rPr>
              <a:t>B</a:t>
            </a:r>
            <a:endParaRPr lang="zh-CN" altLang="en-US" sz="2000" b="1" dirty="0">
              <a:solidFill>
                <a:schemeClr val="bg1"/>
              </a:solidFill>
              <a:cs typeface="+mn-ea"/>
              <a:sym typeface="+mn-lt"/>
            </a:endParaRPr>
          </a:p>
        </p:txBody>
      </p:sp>
      <p:cxnSp>
        <p:nvCxnSpPr>
          <p:cNvPr id="12" name="直接连接符 11"/>
          <p:cNvCxnSpPr/>
          <p:nvPr/>
        </p:nvCxnSpPr>
        <p:spPr>
          <a:xfrm>
            <a:off x="2451338" y="5165659"/>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788350" y="4069017"/>
            <a:ext cx="1313219" cy="431079"/>
          </a:xfrm>
          <a:prstGeom prst="rect">
            <a:avLst/>
          </a:prstGeom>
        </p:spPr>
        <p:txBody>
          <a:bodyPr wrap="none" lIns="91406" tIns="45703" rIns="91406" bIns="45703">
            <a:spAutoFit/>
          </a:bodyPr>
          <a:lstStyle/>
          <a:p>
            <a:r>
              <a:rPr lang="zh-CN" altLang="en-US" sz="2200" b="1" dirty="0">
                <a:solidFill>
                  <a:schemeClr val="tx1">
                    <a:lumMod val="75000"/>
                    <a:lumOff val="25000"/>
                  </a:schemeClr>
                </a:solidFill>
                <a:cs typeface="+mn-ea"/>
                <a:sym typeface="+mn-lt"/>
              </a:rPr>
              <a:t>添加标题</a:t>
            </a:r>
            <a:endParaRPr lang="en-US" altLang="zh-CN" sz="2200" b="1" dirty="0">
              <a:solidFill>
                <a:schemeClr val="tx1">
                  <a:lumMod val="75000"/>
                  <a:lumOff val="25000"/>
                </a:schemeClr>
              </a:solidFill>
              <a:cs typeface="+mn-ea"/>
              <a:sym typeface="+mn-lt"/>
            </a:endParaRPr>
          </a:p>
        </p:txBody>
      </p:sp>
      <p:sp>
        <p:nvSpPr>
          <p:cNvPr id="14" name="矩形 47"/>
          <p:cNvSpPr>
            <a:spLocks noChangeArrowheads="1"/>
          </p:cNvSpPr>
          <p:nvPr/>
        </p:nvSpPr>
        <p:spPr bwMode="auto">
          <a:xfrm>
            <a:off x="2775387" y="4483945"/>
            <a:ext cx="3312512" cy="6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tx1">
                    <a:lumMod val="75000"/>
                    <a:lumOff val="25000"/>
                  </a:schemeClr>
                </a:solidFill>
                <a:latin typeface="+mn-lt"/>
                <a:ea typeface="+mn-ea"/>
                <a:cs typeface="+mn-ea"/>
                <a:sym typeface="+mn-lt"/>
              </a:rPr>
              <a:t>在此录入上述图表的综合描述说明，在此录入上述图表的综合描述说明。</a:t>
            </a:r>
          </a:p>
        </p:txBody>
      </p:sp>
      <p:sp>
        <p:nvSpPr>
          <p:cNvPr id="15" name="椭圆 14"/>
          <p:cNvSpPr/>
          <p:nvPr/>
        </p:nvSpPr>
        <p:spPr>
          <a:xfrm flipV="1">
            <a:off x="2306077" y="4353286"/>
            <a:ext cx="397025" cy="397192"/>
          </a:xfrm>
          <a:prstGeom prst="ellipse">
            <a:avLst/>
          </a:prstGeom>
          <a:solidFill>
            <a:schemeClr val="accent4"/>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spcCol="0" rtlCol="0" anchor="ctr"/>
          <a:lstStyle/>
          <a:p>
            <a:pPr algn="ctr"/>
            <a:endParaRPr lang="zh-CN" altLang="en-US" dirty="0">
              <a:solidFill>
                <a:schemeClr val="bg1"/>
              </a:solidFill>
              <a:cs typeface="+mn-ea"/>
              <a:sym typeface="+mn-lt"/>
            </a:endParaRPr>
          </a:p>
        </p:txBody>
      </p:sp>
      <p:sp>
        <p:nvSpPr>
          <p:cNvPr id="16" name="矩形 15"/>
          <p:cNvSpPr/>
          <p:nvPr/>
        </p:nvSpPr>
        <p:spPr>
          <a:xfrm>
            <a:off x="1790059" y="4353287"/>
            <a:ext cx="1429067" cy="400296"/>
          </a:xfrm>
          <a:prstGeom prst="rect">
            <a:avLst/>
          </a:prstGeom>
        </p:spPr>
        <p:txBody>
          <a:bodyPr wrap="square" lIns="91415" tIns="45707" rIns="91415" bIns="45707">
            <a:spAutoFit/>
          </a:bodyPr>
          <a:lstStyle/>
          <a:p>
            <a:pPr algn="ctr"/>
            <a:r>
              <a:rPr lang="en-US" altLang="zh-CN" sz="2000" b="1" dirty="0">
                <a:solidFill>
                  <a:schemeClr val="bg1"/>
                </a:solidFill>
                <a:cs typeface="+mn-ea"/>
                <a:sym typeface="+mn-lt"/>
              </a:rPr>
              <a:t>C</a:t>
            </a:r>
            <a:endParaRPr lang="zh-CN" altLang="en-US" sz="2000" b="1" dirty="0">
              <a:solidFill>
                <a:schemeClr val="bg1"/>
              </a:solidFill>
              <a:cs typeface="+mn-ea"/>
              <a:sym typeface="+mn-lt"/>
            </a:endParaRPr>
          </a:p>
        </p:txBody>
      </p:sp>
      <p:cxnSp>
        <p:nvCxnSpPr>
          <p:cNvPr id="17" name="直接连接符 16"/>
          <p:cNvCxnSpPr/>
          <p:nvPr/>
        </p:nvCxnSpPr>
        <p:spPr>
          <a:xfrm>
            <a:off x="6749182" y="5165659"/>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086196" y="4069017"/>
            <a:ext cx="1313219" cy="431079"/>
          </a:xfrm>
          <a:prstGeom prst="rect">
            <a:avLst/>
          </a:prstGeom>
        </p:spPr>
        <p:txBody>
          <a:bodyPr wrap="none" lIns="91406" tIns="45703" rIns="91406" bIns="45703">
            <a:spAutoFit/>
          </a:bodyPr>
          <a:lstStyle/>
          <a:p>
            <a:r>
              <a:rPr lang="zh-CN" altLang="en-US" sz="2200" b="1" dirty="0">
                <a:solidFill>
                  <a:schemeClr val="tx1">
                    <a:lumMod val="75000"/>
                    <a:lumOff val="25000"/>
                  </a:schemeClr>
                </a:solidFill>
                <a:cs typeface="+mn-ea"/>
                <a:sym typeface="+mn-lt"/>
              </a:rPr>
              <a:t>添加标题</a:t>
            </a:r>
            <a:endParaRPr lang="en-US" altLang="zh-CN" sz="2200" b="1" dirty="0">
              <a:solidFill>
                <a:schemeClr val="tx1">
                  <a:lumMod val="75000"/>
                  <a:lumOff val="25000"/>
                </a:schemeClr>
              </a:solidFill>
              <a:cs typeface="+mn-ea"/>
              <a:sym typeface="+mn-lt"/>
            </a:endParaRPr>
          </a:p>
        </p:txBody>
      </p:sp>
      <p:sp>
        <p:nvSpPr>
          <p:cNvPr id="19" name="矩形 47"/>
          <p:cNvSpPr>
            <a:spLocks noChangeArrowheads="1"/>
          </p:cNvSpPr>
          <p:nvPr/>
        </p:nvSpPr>
        <p:spPr bwMode="auto">
          <a:xfrm>
            <a:off x="7073231" y="4483945"/>
            <a:ext cx="3312512" cy="6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tx1">
                    <a:lumMod val="75000"/>
                    <a:lumOff val="25000"/>
                  </a:schemeClr>
                </a:solidFill>
                <a:latin typeface="+mn-lt"/>
                <a:ea typeface="+mn-ea"/>
                <a:cs typeface="+mn-ea"/>
                <a:sym typeface="+mn-lt"/>
              </a:rPr>
              <a:t>在此录入上述图表的综合描述说明，在此录入上述图表的综合描述说明。</a:t>
            </a:r>
          </a:p>
        </p:txBody>
      </p:sp>
      <p:sp>
        <p:nvSpPr>
          <p:cNvPr id="20" name="椭圆 19"/>
          <p:cNvSpPr/>
          <p:nvPr/>
        </p:nvSpPr>
        <p:spPr>
          <a:xfrm flipV="1">
            <a:off x="6603920" y="4373037"/>
            <a:ext cx="397025" cy="397192"/>
          </a:xfrm>
          <a:prstGeom prst="ellipse">
            <a:avLst/>
          </a:prstGeom>
          <a:solidFill>
            <a:schemeClr val="accent3"/>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spcCol="0" rtlCol="0" anchor="ctr"/>
          <a:lstStyle/>
          <a:p>
            <a:pPr algn="ctr"/>
            <a:endParaRPr lang="zh-CN" altLang="en-US" dirty="0">
              <a:solidFill>
                <a:schemeClr val="bg1"/>
              </a:solidFill>
              <a:cs typeface="+mn-ea"/>
              <a:sym typeface="+mn-lt"/>
            </a:endParaRPr>
          </a:p>
        </p:txBody>
      </p:sp>
      <p:sp>
        <p:nvSpPr>
          <p:cNvPr id="21" name="矩形 20"/>
          <p:cNvSpPr/>
          <p:nvPr/>
        </p:nvSpPr>
        <p:spPr>
          <a:xfrm>
            <a:off x="6087901" y="4373038"/>
            <a:ext cx="1429067" cy="400296"/>
          </a:xfrm>
          <a:prstGeom prst="rect">
            <a:avLst/>
          </a:prstGeom>
        </p:spPr>
        <p:txBody>
          <a:bodyPr wrap="square" lIns="91415" tIns="45707" rIns="91415" bIns="45707">
            <a:spAutoFit/>
          </a:bodyPr>
          <a:lstStyle/>
          <a:p>
            <a:pPr algn="ctr"/>
            <a:r>
              <a:rPr lang="en-US" altLang="zh-CN" sz="2000" b="1" dirty="0">
                <a:solidFill>
                  <a:schemeClr val="bg1"/>
                </a:solidFill>
                <a:cs typeface="+mn-ea"/>
                <a:sym typeface="+mn-lt"/>
              </a:rPr>
              <a:t>D</a:t>
            </a:r>
            <a:endParaRPr lang="zh-CN" altLang="en-US" sz="2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par>
                          <p:cTn id="26" fill="hold">
                            <p:stCondLst>
                              <p:cond delay="3000"/>
                            </p:stCondLst>
                            <p:childTnLst>
                              <p:par>
                                <p:cTn id="27" presetID="45"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ppt_w</p:attrName>
                                        </p:attrNameLst>
                                      </p:cBhvr>
                                      <p:tavLst>
                                        <p:tav tm="0" fmla="#ppt_w*sin(2.5*pi*$)">
                                          <p:val>
                                            <p:fltVal val="0"/>
                                          </p:val>
                                        </p:tav>
                                        <p:tav tm="100000">
                                          <p:val>
                                            <p:fltVal val="1"/>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500"/>
                            </p:stCondLst>
                            <p:childTnLst>
                              <p:par>
                                <p:cTn id="45" presetID="16" presetClass="entr" presetSubtype="21"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6000"/>
                            </p:stCondLst>
                            <p:childTnLst>
                              <p:par>
                                <p:cTn id="49" presetID="45"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ppt_w</p:attrName>
                                        </p:attrNameLst>
                                      </p:cBhvr>
                                      <p:tavLst>
                                        <p:tav tm="0" fmla="#ppt_w*sin(2.5*pi*$)">
                                          <p:val>
                                            <p:fltVal val="0"/>
                                          </p:val>
                                        </p:tav>
                                        <p:tav tm="100000">
                                          <p:val>
                                            <p:fltVal val="1"/>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7500"/>
                            </p:stCondLst>
                            <p:childTnLst>
                              <p:par>
                                <p:cTn id="59" presetID="16" presetClass="entr" presetSubtype="2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8500"/>
                            </p:stCondLst>
                            <p:childTnLst>
                              <p:par>
                                <p:cTn id="67" presetID="16" presetClass="entr" presetSubtype="21"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childTnLst>
                          </p:cTn>
                        </p:par>
                        <p:par>
                          <p:cTn id="70" fill="hold">
                            <p:stCondLst>
                              <p:cond delay="9000"/>
                            </p:stCondLst>
                            <p:childTnLst>
                              <p:par>
                                <p:cTn id="71" presetID="45"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ppt_w</p:attrName>
                                        </p:attrNameLst>
                                      </p:cBhvr>
                                      <p:tavLst>
                                        <p:tav tm="0" fmla="#ppt_w*sin(2.5*pi*$)">
                                          <p:val>
                                            <p:fltVal val="0"/>
                                          </p:val>
                                        </p:tav>
                                        <p:tav tm="100000">
                                          <p:val>
                                            <p:fltVal val="1"/>
                                          </p:val>
                                        </p:tav>
                                      </p:tavLst>
                                    </p:anim>
                                    <p:anim calcmode="lin" valueType="num">
                                      <p:cBhvr>
                                        <p:cTn id="75" dur="1000" fill="hold"/>
                                        <p:tgtEl>
                                          <p:spTgt spid="20"/>
                                        </p:tgtEl>
                                        <p:attrNameLst>
                                          <p:attrName>ppt_h</p:attrName>
                                        </p:attrNameLst>
                                      </p:cBhvr>
                                      <p:tavLst>
                                        <p:tav tm="0">
                                          <p:val>
                                            <p:strVal val="#ppt_h"/>
                                          </p:val>
                                        </p:tav>
                                        <p:tav tm="100000">
                                          <p:val>
                                            <p:strVal val="#ppt_h"/>
                                          </p:val>
                                        </p:tav>
                                      </p:tavLst>
                                    </p:anim>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par>
                          <p:cTn id="80" fill="hold">
                            <p:stCondLst>
                              <p:cond delay="10500"/>
                            </p:stCondLst>
                            <p:childTnLst>
                              <p:par>
                                <p:cTn id="81" presetID="16" presetClass="entr" presetSubtype="2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arn(inVertical)">
                                      <p:cBhvr>
                                        <p:cTn id="83" dur="500"/>
                                        <p:tgtEl>
                                          <p:spTgt spid="18"/>
                                        </p:tgtEl>
                                      </p:cBhvr>
                                    </p:animEffect>
                                  </p:childTnLst>
                                </p:cTn>
                              </p:par>
                            </p:childTnLst>
                          </p:cTn>
                        </p:par>
                        <p:par>
                          <p:cTn id="84" fill="hold">
                            <p:stCondLst>
                              <p:cond delay="11000"/>
                            </p:stCondLst>
                            <p:childTnLst>
                              <p:par>
                                <p:cTn id="85" presetID="10"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11500"/>
                            </p:stCondLst>
                            <p:childTnLst>
                              <p:par>
                                <p:cTn id="89" presetID="16" presetClass="entr" presetSubtype="21"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barn(inVertical)">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8" grpId="0"/>
      <p:bldP spid="9" grpId="0"/>
      <p:bldP spid="10" grpId="0" animBg="1"/>
      <p:bldP spid="11" grpId="0"/>
      <p:bldP spid="13" grpId="0"/>
      <p:bldP spid="14" grpId="0"/>
      <p:bldP spid="15" grpId="0" animBg="1"/>
      <p:bldP spid="16" grpId="0"/>
      <p:bldP spid="18" grpId="0"/>
      <p:bldP spid="19" grpId="0"/>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FC7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包含 事情&#10;&#10;已生成高可信度的说明"/>
          <p:cNvPicPr>
            <a:picLocks noChangeAspect="1"/>
          </p:cNvPicPr>
          <p:nvPr/>
        </p:nvPicPr>
        <p:blipFill rotWithShape="1">
          <a:blip r:embed="rId3" cstate="screen"/>
          <a:srcRect/>
          <a:stretch>
            <a:fillRect/>
          </a:stretch>
        </p:blipFill>
        <p:spPr>
          <a:xfrm>
            <a:off x="3965854" y="4695657"/>
            <a:ext cx="4260292" cy="1995237"/>
          </a:xfrm>
          <a:prstGeom prst="rect">
            <a:avLst/>
          </a:prstGeom>
        </p:spPr>
      </p:pic>
      <p:sp>
        <p:nvSpPr>
          <p:cNvPr id="2" name="椭圆 1"/>
          <p:cNvSpPr/>
          <p:nvPr/>
        </p:nvSpPr>
        <p:spPr>
          <a:xfrm>
            <a:off x="5206032" y="1540407"/>
            <a:ext cx="1816920" cy="1816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atin typeface="Agency FB" panose="020B0503020202020204" pitchFamily="34" charset="0"/>
                <a:cs typeface="+mn-ea"/>
                <a:sym typeface="+mn-lt"/>
              </a:rPr>
              <a:t>02</a:t>
            </a:r>
            <a:endParaRPr lang="zh-CN" altLang="en-US" sz="8800" dirty="0">
              <a:latin typeface="Agency FB" panose="020B0503020202020204" pitchFamily="34" charset="0"/>
              <a:cs typeface="+mn-ea"/>
              <a:sym typeface="+mn-lt"/>
            </a:endParaRPr>
          </a:p>
        </p:txBody>
      </p:sp>
      <p:sp>
        <p:nvSpPr>
          <p:cNvPr id="3" name="TextBox 48"/>
          <p:cNvSpPr txBox="1"/>
          <p:nvPr/>
        </p:nvSpPr>
        <p:spPr>
          <a:xfrm>
            <a:off x="3853511" y="3587661"/>
            <a:ext cx="4411953" cy="1064522"/>
          </a:xfrm>
          <a:prstGeom prst="rect">
            <a:avLst/>
          </a:prstGeom>
          <a:noFill/>
        </p:spPr>
        <p:txBody>
          <a:bodyPr wrap="square" rtlCol="0">
            <a:spAutoFit/>
          </a:bodyPr>
          <a:lstStyle/>
          <a:p>
            <a:pPr algn="ctr">
              <a:lnSpc>
                <a:spcPct val="150000"/>
              </a:lnSpc>
            </a:pPr>
            <a:r>
              <a:rPr lang="zh-CN" altLang="en-US" sz="2800" b="1" spc="100" dirty="0">
                <a:solidFill>
                  <a:schemeClr val="tx1">
                    <a:lumMod val="75000"/>
                    <a:lumOff val="25000"/>
                  </a:schemeClr>
                </a:solidFill>
                <a:cs typeface="+mn-ea"/>
                <a:sym typeface="+mn-lt"/>
              </a:rPr>
              <a:t>在此输入标题内容</a:t>
            </a:r>
            <a:r>
              <a:rPr lang="en-US" altLang="zh-CN" sz="2800" b="1" spc="100" dirty="0">
                <a:solidFill>
                  <a:schemeClr val="tx1">
                    <a:lumMod val="75000"/>
                    <a:lumOff val="25000"/>
                  </a:schemeClr>
                </a:solidFill>
                <a:cs typeface="+mn-ea"/>
                <a:sym typeface="+mn-lt"/>
              </a:rPr>
              <a:t>02</a:t>
            </a:r>
          </a:p>
          <a:p>
            <a:pPr algn="ctr">
              <a:lnSpc>
                <a:spcPct val="150000"/>
              </a:lnSpc>
            </a:pPr>
            <a:r>
              <a:rPr lang="zh-CN" altLang="en-US" sz="1600" spc="100" dirty="0">
                <a:solidFill>
                  <a:schemeClr val="tx1">
                    <a:lumMod val="75000"/>
                    <a:lumOff val="25000"/>
                  </a:schemeClr>
                </a:solidFill>
                <a:cs typeface="+mn-ea"/>
                <a:sym typeface="+mn-lt"/>
              </a:rPr>
              <a:t>（输入简单描述）</a:t>
            </a:r>
            <a:endParaRPr lang="zh-CN" altLang="en-US" sz="2800" spc="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A69672F-587D-4ECD-9C51-F23A89390C3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5-6-1"/>
</p:tagLst>
</file>

<file path=ppt/theme/theme1.xml><?xml version="1.0" encoding="utf-8"?>
<a:theme xmlns:a="http://schemas.openxmlformats.org/drawingml/2006/main" name="www.2ppt.com">
  <a:themeElements>
    <a:clrScheme name="LvyhTools保存的主题色-20170506-154913">
      <a:dk1>
        <a:srgbClr val="000000"/>
      </a:dk1>
      <a:lt1>
        <a:srgbClr val="FFFFFF"/>
      </a:lt1>
      <a:dk2>
        <a:srgbClr val="44546A"/>
      </a:dk2>
      <a:lt2>
        <a:srgbClr val="E7E6E6"/>
      </a:lt2>
      <a:accent1>
        <a:srgbClr val="0F303F"/>
      </a:accent1>
      <a:accent2>
        <a:srgbClr val="405A67"/>
      </a:accent2>
      <a:accent3>
        <a:srgbClr val="D35143"/>
      </a:accent3>
      <a:accent4>
        <a:srgbClr val="FE6802"/>
      </a:accent4>
      <a:accent5>
        <a:srgbClr val="E7E2DC"/>
      </a:accent5>
      <a:accent6>
        <a:srgbClr val="071D2B"/>
      </a:accent6>
      <a:hlink>
        <a:srgbClr val="0563C1"/>
      </a:hlink>
      <a:folHlink>
        <a:srgbClr val="954F72"/>
      </a:folHlink>
    </a:clrScheme>
    <a:fontScheme name="t0icesx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Template>
  <TotalTime>0</TotalTime>
  <Words>2259</Words>
  <Application>Microsoft Office PowerPoint</Application>
  <PresentationFormat>宽屏</PresentationFormat>
  <Paragraphs>319</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Gill Sans</vt:lpstr>
      <vt:lpstr>等线</vt:lpstr>
      <vt:lpstr>宋体</vt:lpstr>
      <vt:lpstr>微软雅黑</vt:lpstr>
      <vt:lpstr>微软雅黑 Light</vt:lpstr>
      <vt:lpstr>Agency FB</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2017-05-06T06:11:00Z</dcterms:created>
  <dcterms:modified xsi:type="dcterms:W3CDTF">2023-01-11T01:58:45Z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BA02618C0B6A4D2CB9805EDBCCED82DA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