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1" r:id="rId4"/>
    <p:sldId id="262" r:id="rId5"/>
    <p:sldId id="260" r:id="rId6"/>
    <p:sldId id="267" r:id="rId7"/>
    <p:sldId id="268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77" r:id="rId19"/>
    <p:sldId id="278" r:id="rId20"/>
    <p:sldId id="279" r:id="rId21"/>
    <p:sldId id="280" r:id="rId22"/>
    <p:sldId id="265" r:id="rId23"/>
    <p:sldId id="281" r:id="rId24"/>
    <p:sldId id="282" r:id="rId25"/>
    <p:sldId id="283" r:id="rId26"/>
    <p:sldId id="266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2F"/>
    <a:srgbClr val="5BA7FD"/>
    <a:srgbClr val="E46988"/>
    <a:srgbClr val="FF9409"/>
    <a:srgbClr val="91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514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A8B8-EB87-4B1D-9469-1BBAE7D7CB0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EC06-50FB-40C6-A9A5-F6351C51AF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4A07-E408-4E19-AE8E-60ABB843D55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F73-21D5-4156-BFBA-F428913AC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86987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9"/>
            <a:ext cx="1149283" cy="1783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0290325" y="0"/>
            <a:ext cx="1752600" cy="11553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 rot="16200000">
            <a:off x="766276" y="5707550"/>
            <a:ext cx="1022418" cy="1363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screen"/>
          <a:srcRect r="-411"/>
          <a:stretch>
            <a:fillRect/>
          </a:stretch>
        </p:blipFill>
        <p:spPr>
          <a:xfrm rot="16200000">
            <a:off x="7600950" y="-95250"/>
            <a:ext cx="647700" cy="838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 rot="16200000">
            <a:off x="9945960" y="5162967"/>
            <a:ext cx="2177806" cy="2016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 rot="16200000">
            <a:off x="6272346" y="5934888"/>
            <a:ext cx="781689" cy="1042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7" cstate="screen"/>
          <a:srcRect/>
          <a:stretch>
            <a:fillRect/>
          </a:stretch>
        </p:blipFill>
        <p:spPr>
          <a:xfrm rot="16200000">
            <a:off x="2918830" y="5547386"/>
            <a:ext cx="1642903" cy="1520933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043429" y="334524"/>
            <a:ext cx="361190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b="0" dirty="0">
                <a:solidFill>
                  <a:srgbClr val="77552F"/>
                </a:solidFill>
                <a:latin typeface="+mj-ea"/>
                <a:ea typeface="+mj-ea"/>
              </a:rPr>
              <a:t>请输入标题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7303" y="1492562"/>
            <a:ext cx="7344697" cy="53654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544050" y="0"/>
            <a:ext cx="1752600" cy="1155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 r="-411"/>
          <a:stretch>
            <a:fillRect/>
          </a:stretch>
        </p:blipFill>
        <p:spPr>
          <a:xfrm rot="16200000">
            <a:off x="7600950" y="-95250"/>
            <a:ext cx="647700" cy="838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3019526" cy="23431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171735" y="1477402"/>
            <a:ext cx="3111769" cy="3803896"/>
            <a:chOff x="3171735" y="1477402"/>
            <a:chExt cx="3111769" cy="3803896"/>
          </a:xfrm>
        </p:grpSpPr>
        <p:grpSp>
          <p:nvGrpSpPr>
            <p:cNvPr id="15" name="组合 14"/>
            <p:cNvGrpSpPr/>
            <p:nvPr/>
          </p:nvGrpSpPr>
          <p:grpSpPr>
            <a:xfrm>
              <a:off x="3171735" y="1477402"/>
              <a:ext cx="3111769" cy="3803896"/>
              <a:chOff x="1666666" y="1499403"/>
              <a:chExt cx="3157005" cy="385919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400302" y="1499403"/>
                <a:ext cx="1713365" cy="3859194"/>
                <a:chOff x="-3118374" y="-101913"/>
                <a:chExt cx="2849644" cy="6418557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3118374" y="-101913"/>
                  <a:ext cx="2849644" cy="6418557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1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2805103" y="970671"/>
                  <a:ext cx="2216452" cy="4273387"/>
                </a:xfrm>
                <a:prstGeom prst="rect">
                  <a:avLst/>
                </a:prstGeom>
              </p:spPr>
            </p:pic>
          </p:grpSp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1666666" y="1694958"/>
                <a:ext cx="1219767" cy="42754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 flipH="1">
                <a:off x="3603904" y="4652127"/>
                <a:ext cx="1219767" cy="427548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92002" y="3296400"/>
              <a:ext cx="1202289" cy="190133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415" y="4722897"/>
            <a:ext cx="853225" cy="8046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30163">
            <a:off x="8627047" y="612251"/>
            <a:ext cx="553785" cy="5222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82567" y="2305168"/>
            <a:ext cx="1150585" cy="85758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169151" y="1520106"/>
            <a:ext cx="553998" cy="4038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77552F"/>
                </a:solidFill>
                <a:cs typeface="+mn-ea"/>
                <a:sym typeface="+mn-lt"/>
              </a:rPr>
              <a:t>立秋简约风通用模板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0857" y="1273628"/>
            <a:ext cx="2830286" cy="5029200"/>
          </a:xfrm>
          <a:prstGeom prst="rect">
            <a:avLst/>
          </a:prstGeom>
          <a:solidFill>
            <a:srgbClr val="77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94717" y="2254637"/>
            <a:ext cx="1453191" cy="3067181"/>
            <a:chOff x="2163688" y="2940215"/>
            <a:chExt cx="1453191" cy="3067181"/>
          </a:xfrm>
        </p:grpSpPr>
        <p:sp>
          <p:nvSpPr>
            <p:cNvPr id="3" name="Title 20"/>
            <p:cNvSpPr txBox="1"/>
            <p:nvPr/>
          </p:nvSpPr>
          <p:spPr>
            <a:xfrm>
              <a:off x="2163688" y="2994063"/>
              <a:ext cx="969496" cy="3013333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24436" y="2940215"/>
              <a:ext cx="492443" cy="19100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6189083" y="1273627"/>
            <a:ext cx="1517639" cy="7553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4448399" y="5677180"/>
            <a:ext cx="1365239" cy="6794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92099" y="1795230"/>
            <a:ext cx="2917373" cy="2050699"/>
            <a:chOff x="3080655" y="3169424"/>
            <a:chExt cx="2917373" cy="2050699"/>
          </a:xfrm>
        </p:grpSpPr>
        <p:sp>
          <p:nvSpPr>
            <p:cNvPr id="10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124096" y="3997006"/>
            <a:ext cx="2917373" cy="2050699"/>
            <a:chOff x="3080655" y="3169424"/>
            <a:chExt cx="2917373" cy="2050699"/>
          </a:xfrm>
        </p:grpSpPr>
        <p:sp>
          <p:nvSpPr>
            <p:cNvPr id="14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238816" y="1821929"/>
            <a:ext cx="2917373" cy="2050699"/>
            <a:chOff x="3080655" y="3169424"/>
            <a:chExt cx="2917373" cy="2050699"/>
          </a:xfrm>
        </p:grpSpPr>
        <p:sp>
          <p:nvSpPr>
            <p:cNvPr id="18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212283" y="3935922"/>
            <a:ext cx="2917373" cy="2050699"/>
            <a:chOff x="3080655" y="3169424"/>
            <a:chExt cx="2917373" cy="2050699"/>
          </a:xfrm>
        </p:grpSpPr>
        <p:sp>
          <p:nvSpPr>
            <p:cNvPr id="22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47057" y="1859251"/>
            <a:ext cx="11086364" cy="2193910"/>
            <a:chOff x="1110343" y="1968108"/>
            <a:chExt cx="11086364" cy="2193910"/>
          </a:xfrm>
        </p:grpSpPr>
        <p:grpSp>
          <p:nvGrpSpPr>
            <p:cNvPr id="13" name="组合 12"/>
            <p:cNvGrpSpPr/>
            <p:nvPr/>
          </p:nvGrpSpPr>
          <p:grpSpPr>
            <a:xfrm>
              <a:off x="1110343" y="2156839"/>
              <a:ext cx="9993086" cy="1272161"/>
              <a:chOff x="1110343" y="2156839"/>
              <a:chExt cx="9993086" cy="127216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1110343" y="2156839"/>
                <a:ext cx="9993086" cy="1272161"/>
              </a:xfrm>
              <a:prstGeom prst="roundRect">
                <a:avLst/>
              </a:prstGeom>
              <a:noFill/>
              <a:ln w="19050">
                <a:solidFill>
                  <a:srgbClr val="7755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263029" y="2186248"/>
                <a:ext cx="7423771" cy="1133469"/>
                <a:chOff x="2647182" y="3154347"/>
                <a:chExt cx="7423771" cy="1133469"/>
              </a:xfrm>
            </p:grpSpPr>
            <p:sp>
              <p:nvSpPr>
                <p:cNvPr id="10" name="Title 20"/>
                <p:cNvSpPr txBox="1"/>
                <p:nvPr/>
              </p:nvSpPr>
              <p:spPr>
                <a:xfrm>
                  <a:off x="3080655" y="3588907"/>
                  <a:ext cx="6990298" cy="69890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l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600" dirty="0">
                      <a:solidFill>
                        <a:srgbClr val="77552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您的内容打在这里，或者通过复制您的文本后，或者通过复制您的文本后。您的内容打在这里，或者通过复制您的文本后，或者通过复制您的文本后。</a:t>
                  </a:r>
                  <a:endParaRPr lang="en-US" altLang="zh-CN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3080655" y="3200520"/>
                  <a:ext cx="2043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77552F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88372" l="0" r="100000">
                              <a14:foregroundMark x1="12894" y1="11628" x2="74785" y2="8866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348755" flipH="1">
                  <a:off x="2647182" y="3154347"/>
                  <a:ext cx="455499" cy="4489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1180" r="100000">
                          <a14:foregroundMark x1="64472" y1="12692" x2="58137" y2="31346"/>
                          <a14:foregroundMark x1="19752" y1="22885" x2="21491" y2="5673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182723">
              <a:off x="8803719" y="1968108"/>
              <a:ext cx="3392988" cy="219391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947057" y="4096732"/>
            <a:ext cx="11086364" cy="2193910"/>
            <a:chOff x="1110343" y="1968108"/>
            <a:chExt cx="11086364" cy="2193910"/>
          </a:xfrm>
        </p:grpSpPr>
        <p:grpSp>
          <p:nvGrpSpPr>
            <p:cNvPr id="16" name="组合 15"/>
            <p:cNvGrpSpPr/>
            <p:nvPr/>
          </p:nvGrpSpPr>
          <p:grpSpPr>
            <a:xfrm>
              <a:off x="1110343" y="2156839"/>
              <a:ext cx="9993086" cy="1272161"/>
              <a:chOff x="1110343" y="2156839"/>
              <a:chExt cx="9993086" cy="1272161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1110343" y="2156839"/>
                <a:ext cx="9993086" cy="1272161"/>
              </a:xfrm>
              <a:prstGeom prst="roundRect">
                <a:avLst/>
              </a:prstGeom>
              <a:noFill/>
              <a:ln w="19050">
                <a:solidFill>
                  <a:srgbClr val="7755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263029" y="2186248"/>
                <a:ext cx="7423771" cy="1133469"/>
                <a:chOff x="2647182" y="3154347"/>
                <a:chExt cx="7423771" cy="1133469"/>
              </a:xfrm>
            </p:grpSpPr>
            <p:sp>
              <p:nvSpPr>
                <p:cNvPr id="20" name="Title 20"/>
                <p:cNvSpPr txBox="1"/>
                <p:nvPr/>
              </p:nvSpPr>
              <p:spPr>
                <a:xfrm>
                  <a:off x="3080655" y="3588907"/>
                  <a:ext cx="6990298" cy="69890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l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600" dirty="0">
                      <a:solidFill>
                        <a:srgbClr val="77552F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您的内容打在这里，或者通过复制您的文本后，或者通过复制您的文本后。您的内容打在这里，或者通过复制您的文本后，或者通过复制您的文本后。</a:t>
                  </a:r>
                  <a:endParaRPr lang="en-US" altLang="zh-CN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3080655" y="3200520"/>
                  <a:ext cx="2043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77552F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88372" l="0" r="100000">
                              <a14:foregroundMark x1="12894" y1="11628" x2="74785" y2="8866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348755" flipH="1">
                  <a:off x="2647182" y="3154347"/>
                  <a:ext cx="455499" cy="4489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1180" r="100000">
                          <a14:foregroundMark x1="64472" y1="12692" x2="58137" y2="31346"/>
                          <a14:foregroundMark x1="19752" y1="22885" x2="21491" y2="5673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182723">
              <a:off x="8803719" y="1968108"/>
              <a:ext cx="3392988" cy="21939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99793" y="1183206"/>
            <a:ext cx="1941889" cy="3544434"/>
            <a:chOff x="7084650" y="1411806"/>
            <a:chExt cx="1941889" cy="3544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720830" y="2761634"/>
            <a:ext cx="1941889" cy="3544434"/>
            <a:chOff x="7084650" y="1411806"/>
            <a:chExt cx="1941889" cy="35444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28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219731" y="2075834"/>
            <a:ext cx="1941889" cy="3544434"/>
            <a:chOff x="7084650" y="1411806"/>
            <a:chExt cx="1941889" cy="354443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33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162" y="1892467"/>
            <a:ext cx="3132479" cy="269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08768" y="1991806"/>
            <a:ext cx="1127614" cy="1153121"/>
            <a:chOff x="1953054" y="1905172"/>
            <a:chExt cx="1127614" cy="1153121"/>
          </a:xfrm>
        </p:grpSpPr>
        <p:grpSp>
          <p:nvGrpSpPr>
            <p:cNvPr id="4" name="组合 3"/>
            <p:cNvGrpSpPr/>
            <p:nvPr/>
          </p:nvGrpSpPr>
          <p:grpSpPr>
            <a:xfrm rot="5400000" flipH="1">
              <a:off x="2082657" y="2302682"/>
              <a:ext cx="906562" cy="604660"/>
              <a:chOff x="1875828" y="2313567"/>
              <a:chExt cx="906562" cy="604660"/>
            </a:xfrm>
          </p:grpSpPr>
          <p:sp>
            <p:nvSpPr>
              <p:cNvPr id="2" name="Oval 17"/>
              <p:cNvSpPr/>
              <p:nvPr/>
            </p:nvSpPr>
            <p:spPr>
              <a:xfrm>
                <a:off x="2211490" y="2313567"/>
                <a:ext cx="570900" cy="570899"/>
              </a:xfrm>
              <a:prstGeom prst="ellipse">
                <a:avLst/>
              </a:prstGeom>
              <a:solidFill>
                <a:srgbClr val="77552F"/>
              </a:solidFill>
              <a:ln>
                <a:solidFill>
                  <a:srgbClr val="7E946D"/>
                </a:solidFill>
              </a:ln>
            </p:spPr>
            <p:style>
              <a:lnRef idx="2">
                <a:schemeClr val="accent3">
                  <a:hueOff val="552171"/>
                  <a:satOff val="28263"/>
                  <a:lumOff val="11872"/>
                  <a:alphaOff val="0"/>
                </a:schemeClr>
              </a:lnRef>
              <a:fillRef idx="1">
                <a:schemeClr val="accent3">
                  <a:hueOff val="552171"/>
                  <a:satOff val="28263"/>
                  <a:lumOff val="11872"/>
                  <a:alphaOff val="0"/>
                </a:schemeClr>
              </a:fillRef>
              <a:effectRef idx="0">
                <a:schemeClr val="accent3">
                  <a:hueOff val="552171"/>
                  <a:satOff val="28263"/>
                  <a:lumOff val="118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" name="Elbow Connector 8"/>
              <p:cNvCxnSpPr/>
              <p:nvPr/>
            </p:nvCxnSpPr>
            <p:spPr>
              <a:xfrm rot="10800000" flipV="1">
                <a:off x="1875828" y="2634974"/>
                <a:ext cx="348779" cy="283253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77552F"/>
                </a:solidFill>
                <a:prstDash val="solid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1953054" y="1905172"/>
              <a:ext cx="1127614" cy="97931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599768" y="1991806"/>
            <a:ext cx="1127614" cy="1153121"/>
            <a:chOff x="1953054" y="1905172"/>
            <a:chExt cx="1127614" cy="1153121"/>
          </a:xfrm>
        </p:grpSpPr>
        <p:grpSp>
          <p:nvGrpSpPr>
            <p:cNvPr id="8" name="组合 7"/>
            <p:cNvGrpSpPr/>
            <p:nvPr/>
          </p:nvGrpSpPr>
          <p:grpSpPr>
            <a:xfrm rot="5400000" flipH="1">
              <a:off x="2082657" y="2302682"/>
              <a:ext cx="906562" cy="604660"/>
              <a:chOff x="1875828" y="2313567"/>
              <a:chExt cx="906562" cy="604660"/>
            </a:xfrm>
          </p:grpSpPr>
          <p:sp>
            <p:nvSpPr>
              <p:cNvPr id="10" name="Oval 17"/>
              <p:cNvSpPr/>
              <p:nvPr/>
            </p:nvSpPr>
            <p:spPr>
              <a:xfrm>
                <a:off x="2211490" y="2313567"/>
                <a:ext cx="570900" cy="570899"/>
              </a:xfrm>
              <a:prstGeom prst="ellipse">
                <a:avLst/>
              </a:prstGeom>
              <a:solidFill>
                <a:srgbClr val="77552F"/>
              </a:solidFill>
              <a:ln>
                <a:solidFill>
                  <a:srgbClr val="7E946D"/>
                </a:solidFill>
              </a:ln>
            </p:spPr>
            <p:style>
              <a:lnRef idx="2">
                <a:schemeClr val="accent3">
                  <a:hueOff val="552171"/>
                  <a:satOff val="28263"/>
                  <a:lumOff val="11872"/>
                  <a:alphaOff val="0"/>
                </a:schemeClr>
              </a:lnRef>
              <a:fillRef idx="1">
                <a:schemeClr val="accent3">
                  <a:hueOff val="552171"/>
                  <a:satOff val="28263"/>
                  <a:lumOff val="11872"/>
                  <a:alphaOff val="0"/>
                </a:schemeClr>
              </a:fillRef>
              <a:effectRef idx="0">
                <a:schemeClr val="accent3">
                  <a:hueOff val="552171"/>
                  <a:satOff val="28263"/>
                  <a:lumOff val="118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1" name="Elbow Connector 8"/>
              <p:cNvCxnSpPr/>
              <p:nvPr/>
            </p:nvCxnSpPr>
            <p:spPr>
              <a:xfrm rot="10800000" flipV="1">
                <a:off x="1875828" y="2634974"/>
                <a:ext cx="348779" cy="283253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77552F"/>
                </a:solidFill>
                <a:prstDash val="solid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1953054" y="1905172"/>
              <a:ext cx="1127614" cy="97931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9790768" y="1991806"/>
            <a:ext cx="1127614" cy="1153121"/>
            <a:chOff x="1953054" y="1905172"/>
            <a:chExt cx="1127614" cy="1153121"/>
          </a:xfrm>
        </p:grpSpPr>
        <p:grpSp>
          <p:nvGrpSpPr>
            <p:cNvPr id="13" name="组合 12"/>
            <p:cNvGrpSpPr/>
            <p:nvPr/>
          </p:nvGrpSpPr>
          <p:grpSpPr>
            <a:xfrm rot="5400000" flipH="1">
              <a:off x="2082657" y="2302682"/>
              <a:ext cx="906562" cy="604660"/>
              <a:chOff x="1875828" y="2313567"/>
              <a:chExt cx="906562" cy="604660"/>
            </a:xfrm>
          </p:grpSpPr>
          <p:sp>
            <p:nvSpPr>
              <p:cNvPr id="15" name="Oval 17"/>
              <p:cNvSpPr/>
              <p:nvPr/>
            </p:nvSpPr>
            <p:spPr>
              <a:xfrm>
                <a:off x="2211490" y="2313567"/>
                <a:ext cx="570900" cy="570899"/>
              </a:xfrm>
              <a:prstGeom prst="ellipse">
                <a:avLst/>
              </a:prstGeom>
              <a:solidFill>
                <a:srgbClr val="77552F"/>
              </a:solidFill>
              <a:ln>
                <a:solidFill>
                  <a:srgbClr val="7E946D"/>
                </a:solidFill>
              </a:ln>
            </p:spPr>
            <p:style>
              <a:lnRef idx="2">
                <a:schemeClr val="accent3">
                  <a:hueOff val="552171"/>
                  <a:satOff val="28263"/>
                  <a:lumOff val="11872"/>
                  <a:alphaOff val="0"/>
                </a:schemeClr>
              </a:lnRef>
              <a:fillRef idx="1">
                <a:schemeClr val="accent3">
                  <a:hueOff val="552171"/>
                  <a:satOff val="28263"/>
                  <a:lumOff val="11872"/>
                  <a:alphaOff val="0"/>
                </a:schemeClr>
              </a:fillRef>
              <a:effectRef idx="0">
                <a:schemeClr val="accent3">
                  <a:hueOff val="552171"/>
                  <a:satOff val="28263"/>
                  <a:lumOff val="118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6" name="Elbow Connector 8"/>
              <p:cNvCxnSpPr/>
              <p:nvPr/>
            </p:nvCxnSpPr>
            <p:spPr>
              <a:xfrm rot="10800000" flipV="1">
                <a:off x="1875828" y="2634974"/>
                <a:ext cx="348779" cy="283253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77552F"/>
                </a:solidFill>
                <a:prstDash val="solid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1953054" y="1905172"/>
              <a:ext cx="1127614" cy="97931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19815" y="3429000"/>
            <a:ext cx="2450719" cy="2827305"/>
            <a:chOff x="543615" y="3429000"/>
            <a:chExt cx="2450719" cy="2827305"/>
          </a:xfrm>
        </p:grpSpPr>
        <p:sp>
          <p:nvSpPr>
            <p:cNvPr id="17" name="Title 20"/>
            <p:cNvSpPr txBox="1"/>
            <p:nvPr/>
          </p:nvSpPr>
          <p:spPr>
            <a:xfrm>
              <a:off x="543615" y="3886425"/>
              <a:ext cx="2291208" cy="23698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50816" y="3429000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96588" y="3429000"/>
            <a:ext cx="2450719" cy="2827305"/>
            <a:chOff x="543615" y="3429000"/>
            <a:chExt cx="2450719" cy="2827305"/>
          </a:xfrm>
        </p:grpSpPr>
        <p:sp>
          <p:nvSpPr>
            <p:cNvPr id="25" name="Title 20"/>
            <p:cNvSpPr txBox="1"/>
            <p:nvPr/>
          </p:nvSpPr>
          <p:spPr>
            <a:xfrm>
              <a:off x="543615" y="3886425"/>
              <a:ext cx="2291208" cy="23698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0816" y="3429000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73361" y="3429000"/>
            <a:ext cx="2450719" cy="2827305"/>
            <a:chOff x="543615" y="3429000"/>
            <a:chExt cx="2450719" cy="2827305"/>
          </a:xfrm>
        </p:grpSpPr>
        <p:sp>
          <p:nvSpPr>
            <p:cNvPr id="28" name="Title 20"/>
            <p:cNvSpPr txBox="1"/>
            <p:nvPr/>
          </p:nvSpPr>
          <p:spPr>
            <a:xfrm>
              <a:off x="543615" y="3886425"/>
              <a:ext cx="2291208" cy="236988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50816" y="3429000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327571" y="3428999"/>
            <a:ext cx="3864429" cy="0"/>
          </a:xfrm>
          <a:prstGeom prst="line">
            <a:avLst/>
          </a:prstGeom>
          <a:ln w="19050">
            <a:solidFill>
              <a:srgbClr val="775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084573">
            <a:off x="7455698" y="3063361"/>
            <a:ext cx="1517639" cy="13180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30283" y="2443274"/>
            <a:ext cx="4731433" cy="1971451"/>
            <a:chOff x="3960309" y="3165179"/>
            <a:chExt cx="4579147" cy="1908000"/>
          </a:xfrm>
          <a:solidFill>
            <a:srgbClr val="77552F"/>
          </a:solidFill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77552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77552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77552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77552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3429000"/>
            <a:ext cx="3864429" cy="0"/>
          </a:xfrm>
          <a:prstGeom prst="line">
            <a:avLst/>
          </a:prstGeom>
          <a:ln w="19050">
            <a:solidFill>
              <a:srgbClr val="775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44250" y="1462392"/>
            <a:ext cx="3131954" cy="1641612"/>
            <a:chOff x="3080655" y="3169424"/>
            <a:chExt cx="3131954" cy="1641612"/>
          </a:xfrm>
        </p:grpSpPr>
        <p:sp>
          <p:nvSpPr>
            <p:cNvPr id="16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983913" y="1392366"/>
            <a:ext cx="3131954" cy="1641612"/>
            <a:chOff x="3080655" y="3169424"/>
            <a:chExt cx="3131954" cy="1641612"/>
          </a:xfrm>
        </p:grpSpPr>
        <p:sp>
          <p:nvSpPr>
            <p:cNvPr id="20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344249" y="4358948"/>
            <a:ext cx="9771617" cy="1527479"/>
            <a:chOff x="3080654" y="3169424"/>
            <a:chExt cx="9771617" cy="1527479"/>
          </a:xfrm>
        </p:grpSpPr>
        <p:sp>
          <p:nvSpPr>
            <p:cNvPr id="24" name="Title 20"/>
            <p:cNvSpPr txBox="1"/>
            <p:nvPr/>
          </p:nvSpPr>
          <p:spPr>
            <a:xfrm>
              <a:off x="3080654" y="3588907"/>
              <a:ext cx="9771617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您的内容打在这里，或者通过复制您的文本后，或者通过复制您的文本后。您的内容打在这里，或者通过复制您的文本后，或者通过复制您的文本后。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8"/>
            <a:ext cx="1375712" cy="2135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656" y="5635006"/>
            <a:ext cx="2522966" cy="398988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059022" y="1789886"/>
            <a:ext cx="2163320" cy="2890695"/>
            <a:chOff x="2059022" y="1789886"/>
            <a:chExt cx="2163320" cy="2890695"/>
          </a:xfrm>
        </p:grpSpPr>
        <p:grpSp>
          <p:nvGrpSpPr>
            <p:cNvPr id="28" name="组合 27"/>
            <p:cNvGrpSpPr/>
            <p:nvPr/>
          </p:nvGrpSpPr>
          <p:grpSpPr>
            <a:xfrm>
              <a:off x="2059022" y="1789886"/>
              <a:ext cx="2163320" cy="2890695"/>
              <a:chOff x="2109184" y="1553941"/>
              <a:chExt cx="2970224" cy="396890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7516" y="2069516"/>
                <a:ext cx="1313560" cy="2532582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2109184" y="1553941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 flipH="1">
                <a:off x="4107133" y="3681350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105652">
              <a:off x="3511692" y="2745161"/>
              <a:ext cx="649291" cy="56390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545262" y="2891931"/>
            <a:ext cx="4125926" cy="894846"/>
            <a:chOff x="5403748" y="2742366"/>
            <a:chExt cx="4125926" cy="894846"/>
          </a:xfrm>
        </p:grpSpPr>
        <p:sp>
          <p:nvSpPr>
            <p:cNvPr id="29" name="文本框 28"/>
            <p:cNvSpPr txBox="1"/>
            <p:nvPr/>
          </p:nvSpPr>
          <p:spPr>
            <a:xfrm>
              <a:off x="6193424" y="2806215"/>
              <a:ext cx="3336250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251245">
              <a:off x="5403748" y="2742366"/>
              <a:ext cx="686426" cy="67648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003063" y="0"/>
            <a:ext cx="1752600" cy="115538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/>
          <a:srcRect r="-411"/>
          <a:stretch>
            <a:fillRect/>
          </a:stretch>
        </p:blipFill>
        <p:spPr>
          <a:xfrm rot="16200000">
            <a:off x="5300891" y="-95250"/>
            <a:ext cx="6477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51" y="2716711"/>
            <a:ext cx="12840188" cy="1799233"/>
            <a:chOff x="351" y="2716711"/>
            <a:chExt cx="12840188" cy="1799233"/>
          </a:xfrm>
        </p:grpSpPr>
        <p:sp>
          <p:nvSpPr>
            <p:cNvPr id="2" name="等腰三角形 1"/>
            <p:cNvSpPr/>
            <p:nvPr/>
          </p:nvSpPr>
          <p:spPr bwMode="auto">
            <a:xfrm rot="5400000">
              <a:off x="-359049" y="3076111"/>
              <a:ext cx="1799233" cy="1080433"/>
            </a:xfrm>
            <a:prstGeom prst="triangle">
              <a:avLst/>
            </a:prstGeom>
            <a:solidFill>
              <a:srgbClr val="77552F"/>
            </a:solidFill>
            <a:ln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任意多边形 1"/>
            <p:cNvSpPr/>
            <p:nvPr/>
          </p:nvSpPr>
          <p:spPr>
            <a:xfrm>
              <a:off x="1071857" y="3607396"/>
              <a:ext cx="11768682" cy="0"/>
            </a:xfrm>
            <a:custGeom>
              <a:avLst/>
              <a:gdLst>
                <a:gd name="connsiteX0" fmla="*/ 0 w 8369300"/>
                <a:gd name="connsiteY0" fmla="*/ 0 h 0"/>
                <a:gd name="connsiteX1" fmla="*/ 8369300 w 8369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69300">
                  <a:moveTo>
                    <a:pt x="0" y="0"/>
                  </a:moveTo>
                  <a:lnTo>
                    <a:pt x="8369300" y="0"/>
                  </a:lnTo>
                </a:path>
              </a:pathLst>
            </a:custGeom>
            <a:noFill/>
            <a:ln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170842" y="3278870"/>
              <a:ext cx="674913" cy="674913"/>
            </a:xfrm>
            <a:prstGeom prst="ellipse">
              <a:avLst/>
            </a:prstGeom>
            <a:solidFill>
              <a:srgbClr val="77552F"/>
            </a:solidFill>
            <a:ln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417583" y="3278870"/>
              <a:ext cx="674913" cy="674913"/>
            </a:xfrm>
            <a:prstGeom prst="ellipse">
              <a:avLst/>
            </a:prstGeom>
            <a:solidFill>
              <a:srgbClr val="77552F"/>
            </a:solidFill>
            <a:ln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664325" y="3278870"/>
              <a:ext cx="674913" cy="674913"/>
            </a:xfrm>
            <a:prstGeom prst="ellipse">
              <a:avLst/>
            </a:prstGeom>
            <a:solidFill>
              <a:srgbClr val="77552F"/>
            </a:solidFill>
            <a:ln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2944492" y="3117738"/>
              <a:ext cx="1127614" cy="9793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6191232" y="3117737"/>
              <a:ext cx="1127614" cy="97931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9437970" y="3117736"/>
              <a:ext cx="1127614" cy="97931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246454" y="1821620"/>
            <a:ext cx="3131954" cy="1641612"/>
            <a:chOff x="3080655" y="3169424"/>
            <a:chExt cx="3131954" cy="1641612"/>
          </a:xfrm>
        </p:grpSpPr>
        <p:sp>
          <p:nvSpPr>
            <p:cNvPr id="11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942321" y="4310115"/>
            <a:ext cx="3131954" cy="1641612"/>
            <a:chOff x="3080655" y="3169424"/>
            <a:chExt cx="3131954" cy="1641612"/>
          </a:xfrm>
        </p:grpSpPr>
        <p:sp>
          <p:nvSpPr>
            <p:cNvPr id="15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435800" y="4280692"/>
            <a:ext cx="3131954" cy="1641612"/>
            <a:chOff x="3080655" y="3169424"/>
            <a:chExt cx="3131954" cy="1641612"/>
          </a:xfrm>
        </p:grpSpPr>
        <p:sp>
          <p:nvSpPr>
            <p:cNvPr id="19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686343" y="1424833"/>
            <a:ext cx="3132479" cy="4008333"/>
            <a:chOff x="6880800" y="1589314"/>
            <a:chExt cx="3132479" cy="40083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0800" y="2904094"/>
              <a:ext cx="3132479" cy="2693553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151914" y="1589314"/>
              <a:ext cx="2590800" cy="3483428"/>
              <a:chOff x="7151914" y="1589314"/>
              <a:chExt cx="2590800" cy="348342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151914" y="1589314"/>
                <a:ext cx="1611086" cy="1643742"/>
              </a:xfrm>
              <a:prstGeom prst="rect">
                <a:avLst/>
              </a:prstGeom>
              <a:solidFill>
                <a:srgbClr val="7755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8131628" y="3429000"/>
                <a:ext cx="1611086" cy="1643742"/>
              </a:xfrm>
              <a:prstGeom prst="rect">
                <a:avLst/>
              </a:prstGeom>
              <a:solidFill>
                <a:srgbClr val="7755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466778" y="2019219"/>
                <a:ext cx="98026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chemeClr val="bg1"/>
                    </a:solidFill>
                    <a:cs typeface="+mn-ea"/>
                    <a:sym typeface="+mn-lt"/>
                  </a:rPr>
                  <a:t>立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447040" y="3820885"/>
                <a:ext cx="98026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chemeClr val="bg1"/>
                    </a:solidFill>
                    <a:cs typeface="+mn-ea"/>
                    <a:sym typeface="+mn-lt"/>
                  </a:rPr>
                  <a:t>秋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473889" y="1424833"/>
            <a:ext cx="1941889" cy="3544434"/>
            <a:chOff x="7084650" y="1411806"/>
            <a:chExt cx="1941889" cy="354443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12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488557" y="1523457"/>
            <a:ext cx="1941889" cy="3544434"/>
            <a:chOff x="7084650" y="1411806"/>
            <a:chExt cx="1941889" cy="3544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17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343307" y="2392018"/>
            <a:ext cx="1941889" cy="3544434"/>
            <a:chOff x="7084650" y="1411806"/>
            <a:chExt cx="1941889" cy="35444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6200000">
            <a:off x="4590146" y="3798722"/>
            <a:ext cx="3098796" cy="1646600"/>
            <a:chOff x="5427103" y="2967303"/>
            <a:chExt cx="4329071" cy="2300327"/>
          </a:xfrm>
          <a:solidFill>
            <a:srgbClr val="77552F"/>
          </a:solidFill>
        </p:grpSpPr>
        <p:sp>
          <p:nvSpPr>
            <p:cNvPr id="7" name="Chevron 82"/>
            <p:cNvSpPr/>
            <p:nvPr/>
          </p:nvSpPr>
          <p:spPr>
            <a:xfrm>
              <a:off x="6429375" y="2967303"/>
              <a:ext cx="2267006" cy="230032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Chevron 110"/>
            <p:cNvSpPr/>
            <p:nvPr/>
          </p:nvSpPr>
          <p:spPr>
            <a:xfrm rot="10800000" flipH="1">
              <a:off x="8157567" y="3249266"/>
              <a:ext cx="1598607" cy="162210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Diamond 33"/>
            <p:cNvSpPr/>
            <p:nvPr/>
          </p:nvSpPr>
          <p:spPr>
            <a:xfrm>
              <a:off x="5427103" y="3124090"/>
              <a:ext cx="1892483" cy="1892483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88557" y="1523457"/>
            <a:ext cx="1941889" cy="3544434"/>
            <a:chOff x="7084650" y="1411806"/>
            <a:chExt cx="1941889" cy="3544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15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143576" y="2709999"/>
            <a:ext cx="1941889" cy="3544434"/>
            <a:chOff x="7084650" y="1411806"/>
            <a:chExt cx="1941889" cy="3544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038228" y="2725366"/>
            <a:ext cx="1972766" cy="3529067"/>
            <a:chOff x="6081380" y="1427173"/>
            <a:chExt cx="1972766" cy="352906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6081380" y="1427173"/>
              <a:ext cx="520109" cy="451707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570088" y="1449762"/>
              <a:ext cx="1484058" cy="3506478"/>
              <a:chOff x="4867817" y="1973549"/>
              <a:chExt cx="1484058" cy="3506478"/>
            </a:xfrm>
          </p:grpSpPr>
          <p:sp>
            <p:nvSpPr>
              <p:cNvPr id="25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867817" y="1973549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738795" y="1512570"/>
            <a:ext cx="1972766" cy="3529067"/>
            <a:chOff x="6081380" y="1427173"/>
            <a:chExt cx="1972766" cy="352906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6081380" y="1427173"/>
              <a:ext cx="520109" cy="451707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6570088" y="1449762"/>
              <a:ext cx="1484058" cy="3506478"/>
              <a:chOff x="4867817" y="1973549"/>
              <a:chExt cx="1484058" cy="3506478"/>
            </a:xfrm>
          </p:grpSpPr>
          <p:sp>
            <p:nvSpPr>
              <p:cNvPr id="30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867817" y="1973549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453" y="1565415"/>
            <a:ext cx="3684683" cy="58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49828" y="1764954"/>
            <a:ext cx="7870372" cy="1272161"/>
            <a:chOff x="1110343" y="2156839"/>
            <a:chExt cx="7870372" cy="1272161"/>
          </a:xfrm>
        </p:grpSpPr>
        <p:sp>
          <p:nvSpPr>
            <p:cNvPr id="5" name="矩形: 圆角 4"/>
            <p:cNvSpPr/>
            <p:nvPr/>
          </p:nvSpPr>
          <p:spPr>
            <a:xfrm>
              <a:off x="1110343" y="2156839"/>
              <a:ext cx="7870372" cy="1272161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63029" y="2186248"/>
              <a:ext cx="7423771" cy="1133469"/>
              <a:chOff x="2647182" y="3154347"/>
              <a:chExt cx="7423771" cy="1133469"/>
            </a:xfrm>
          </p:grpSpPr>
          <p:sp>
            <p:nvSpPr>
              <p:cNvPr id="7" name="Title 20"/>
              <p:cNvSpPr txBox="1"/>
              <p:nvPr/>
            </p:nvSpPr>
            <p:spPr>
              <a:xfrm>
                <a:off x="3080655" y="3588907"/>
                <a:ext cx="6990298" cy="6989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您的内容打在这里，或者通过复制您的文本后，或者通过复制您的文本后。您的内容打在这里，或者通过复制您的文本后，或者通过复制您的文本后。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080655" y="3200520"/>
                <a:ext cx="2043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88372" l="0" r="100000">
                            <a14:foregroundMark x1="12894" y1="11628" x2="74785" y2="88663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1348755" flipH="1">
                <a:off x="2647182" y="3154347"/>
                <a:ext cx="455499" cy="448905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2957746" y="3369589"/>
            <a:ext cx="7870372" cy="1272161"/>
            <a:chOff x="1110343" y="2156839"/>
            <a:chExt cx="7870372" cy="1272161"/>
          </a:xfrm>
        </p:grpSpPr>
        <p:sp>
          <p:nvSpPr>
            <p:cNvPr id="11" name="矩形: 圆角 10"/>
            <p:cNvSpPr/>
            <p:nvPr/>
          </p:nvSpPr>
          <p:spPr>
            <a:xfrm>
              <a:off x="1110343" y="2156839"/>
              <a:ext cx="7870372" cy="1272161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263029" y="2186248"/>
              <a:ext cx="7423771" cy="1133469"/>
              <a:chOff x="2647182" y="3154347"/>
              <a:chExt cx="7423771" cy="1133469"/>
            </a:xfrm>
          </p:grpSpPr>
          <p:sp>
            <p:nvSpPr>
              <p:cNvPr id="13" name="Title 20"/>
              <p:cNvSpPr txBox="1"/>
              <p:nvPr/>
            </p:nvSpPr>
            <p:spPr>
              <a:xfrm>
                <a:off x="3080655" y="3588907"/>
                <a:ext cx="6990298" cy="6989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您的内容打在这里，或者通过复制您的文本后，或者通过复制您的文本后。您的内容打在这里，或者通过复制您的文本后，或者通过复制您的文本后。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080655" y="3200520"/>
                <a:ext cx="2043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88372" l="0" r="100000">
                            <a14:foregroundMark x1="12894" y1="11628" x2="74785" y2="88663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1348755" flipH="1">
                <a:off x="2647182" y="3154347"/>
                <a:ext cx="455499" cy="448905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1349828" y="4929831"/>
            <a:ext cx="7870372" cy="1272161"/>
            <a:chOff x="1110343" y="2156839"/>
            <a:chExt cx="7870372" cy="1272161"/>
          </a:xfrm>
        </p:grpSpPr>
        <p:sp>
          <p:nvSpPr>
            <p:cNvPr id="17" name="矩形: 圆角 16"/>
            <p:cNvSpPr/>
            <p:nvPr/>
          </p:nvSpPr>
          <p:spPr>
            <a:xfrm>
              <a:off x="1110343" y="2156839"/>
              <a:ext cx="7870372" cy="1272161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63029" y="2186248"/>
              <a:ext cx="7423771" cy="1133469"/>
              <a:chOff x="2647182" y="3154347"/>
              <a:chExt cx="7423771" cy="1133469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3080655" y="3588907"/>
                <a:ext cx="6990298" cy="6989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您的内容打在这里，或者通过复制您的文本后，或者通过复制您的文本后。您的内容打在这里，或者通过复制您的文本后，或者通过复制您的文本后。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080655" y="3200520"/>
                <a:ext cx="2043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88372" l="0" r="100000">
                            <a14:foregroundMark x1="12894" y1="11628" x2="74785" y2="88663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1348755" flipH="1">
                <a:off x="2647182" y="3154347"/>
                <a:ext cx="455499" cy="448905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9146915" y="1491423"/>
            <a:ext cx="1611086" cy="1643742"/>
            <a:chOff x="9146915" y="1491423"/>
            <a:chExt cx="1611086" cy="1643742"/>
          </a:xfrm>
        </p:grpSpPr>
        <p:sp>
          <p:nvSpPr>
            <p:cNvPr id="22" name="矩形 21"/>
            <p:cNvSpPr/>
            <p:nvPr/>
          </p:nvSpPr>
          <p:spPr>
            <a:xfrm>
              <a:off x="9146915" y="1491423"/>
              <a:ext cx="1611086" cy="1643742"/>
            </a:xfrm>
            <a:prstGeom prst="rect">
              <a:avLst/>
            </a:prstGeom>
            <a:solidFill>
              <a:srgbClr val="775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1779" y="1921328"/>
              <a:ext cx="980262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立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46915" y="4744040"/>
            <a:ext cx="1611086" cy="1643742"/>
            <a:chOff x="8937171" y="3264519"/>
            <a:chExt cx="1611086" cy="1643742"/>
          </a:xfrm>
        </p:grpSpPr>
        <p:sp>
          <p:nvSpPr>
            <p:cNvPr id="25" name="矩形 24"/>
            <p:cNvSpPr/>
            <p:nvPr/>
          </p:nvSpPr>
          <p:spPr>
            <a:xfrm>
              <a:off x="8937171" y="3264519"/>
              <a:ext cx="1611086" cy="1643742"/>
            </a:xfrm>
            <a:prstGeom prst="rect">
              <a:avLst/>
            </a:prstGeom>
            <a:solidFill>
              <a:srgbClr val="775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252583" y="3656404"/>
              <a:ext cx="980262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秋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48575">
            <a:off x="356542" y="2918023"/>
            <a:ext cx="2318255" cy="2013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8"/>
            <a:ext cx="1375712" cy="213510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6200000">
            <a:off x="5101201" y="111795"/>
            <a:ext cx="1989600" cy="2432131"/>
            <a:chOff x="1666666" y="1499403"/>
            <a:chExt cx="3157005" cy="385919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0302" y="1499403"/>
              <a:ext cx="1713365" cy="385919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666666" y="1694958"/>
              <a:ext cx="1219767" cy="4275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3603904" y="4652127"/>
              <a:ext cx="1219767" cy="427548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5272626" y="922638"/>
            <a:ext cx="186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7552F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115389" y="1938301"/>
            <a:ext cx="2400403" cy="4255375"/>
            <a:chOff x="1115389" y="1938301"/>
            <a:chExt cx="2400403" cy="4255375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5389" y="2015144"/>
              <a:ext cx="1716859" cy="4178532"/>
              <a:chOff x="1892892" y="1696192"/>
              <a:chExt cx="1716859" cy="417853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3056282" y="1696193"/>
                <a:ext cx="5534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Title 20"/>
              <p:cNvSpPr txBox="1"/>
              <p:nvPr/>
            </p:nvSpPr>
            <p:spPr>
              <a:xfrm>
                <a:off x="1892892" y="1696193"/>
                <a:ext cx="1123384" cy="4178531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3609751" y="1696193"/>
                <a:ext cx="0" cy="2246769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056282" y="1696193"/>
                <a:ext cx="0" cy="4178531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283396" y="1696192"/>
                <a:ext cx="0" cy="4178532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93278" y="1938301"/>
              <a:ext cx="522514" cy="804396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3710290" y="1938301"/>
            <a:ext cx="2400403" cy="4255375"/>
            <a:chOff x="1115389" y="1938301"/>
            <a:chExt cx="2400403" cy="4255375"/>
          </a:xfrm>
        </p:grpSpPr>
        <p:grpSp>
          <p:nvGrpSpPr>
            <p:cNvPr id="36" name="组合 35"/>
            <p:cNvGrpSpPr/>
            <p:nvPr/>
          </p:nvGrpSpPr>
          <p:grpSpPr>
            <a:xfrm>
              <a:off x="1115389" y="2015144"/>
              <a:ext cx="1716859" cy="4178532"/>
              <a:chOff x="1892892" y="1696192"/>
              <a:chExt cx="1716859" cy="417853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056282" y="1696193"/>
                <a:ext cx="5534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39" name="Title 20"/>
              <p:cNvSpPr txBox="1"/>
              <p:nvPr/>
            </p:nvSpPr>
            <p:spPr>
              <a:xfrm>
                <a:off x="1892892" y="1696193"/>
                <a:ext cx="1123384" cy="4178531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609751" y="1696193"/>
                <a:ext cx="0" cy="2246769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6282" y="1696193"/>
                <a:ext cx="0" cy="4178531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283396" y="1696192"/>
                <a:ext cx="0" cy="4178532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93278" y="1938301"/>
              <a:ext cx="522514" cy="80439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305191" y="1938301"/>
            <a:ext cx="2400403" cy="4255375"/>
            <a:chOff x="1115389" y="1938301"/>
            <a:chExt cx="2400403" cy="4255375"/>
          </a:xfrm>
        </p:grpSpPr>
        <p:grpSp>
          <p:nvGrpSpPr>
            <p:cNvPr id="44" name="组合 43"/>
            <p:cNvGrpSpPr/>
            <p:nvPr/>
          </p:nvGrpSpPr>
          <p:grpSpPr>
            <a:xfrm>
              <a:off x="1115389" y="2015144"/>
              <a:ext cx="1716859" cy="4178532"/>
              <a:chOff x="1892892" y="1696192"/>
              <a:chExt cx="1716859" cy="4178532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056282" y="1696193"/>
                <a:ext cx="5534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47" name="Title 20"/>
              <p:cNvSpPr txBox="1"/>
              <p:nvPr/>
            </p:nvSpPr>
            <p:spPr>
              <a:xfrm>
                <a:off x="1892892" y="1696193"/>
                <a:ext cx="1123384" cy="4178531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3609751" y="1696193"/>
                <a:ext cx="0" cy="2246769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056282" y="1696193"/>
                <a:ext cx="0" cy="4178531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283396" y="1696192"/>
                <a:ext cx="0" cy="4178532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93278" y="1938301"/>
              <a:ext cx="522514" cy="804396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8900091" y="1938301"/>
            <a:ext cx="2400403" cy="4255375"/>
            <a:chOff x="1115389" y="1938301"/>
            <a:chExt cx="2400403" cy="4255375"/>
          </a:xfrm>
        </p:grpSpPr>
        <p:grpSp>
          <p:nvGrpSpPr>
            <p:cNvPr id="52" name="组合 51"/>
            <p:cNvGrpSpPr/>
            <p:nvPr/>
          </p:nvGrpSpPr>
          <p:grpSpPr>
            <a:xfrm>
              <a:off x="1115389" y="2015144"/>
              <a:ext cx="1716859" cy="4178532"/>
              <a:chOff x="1892892" y="1696192"/>
              <a:chExt cx="1716859" cy="417853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3056282" y="1696193"/>
                <a:ext cx="5534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55" name="Title 20"/>
              <p:cNvSpPr txBox="1"/>
              <p:nvPr/>
            </p:nvSpPr>
            <p:spPr>
              <a:xfrm>
                <a:off x="1892892" y="1696193"/>
                <a:ext cx="1123384" cy="4178531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609751" y="1696193"/>
                <a:ext cx="0" cy="2246769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056282" y="1696193"/>
                <a:ext cx="0" cy="4178531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283396" y="1696192"/>
                <a:ext cx="0" cy="4178532"/>
              </a:xfrm>
              <a:prstGeom prst="line">
                <a:avLst/>
              </a:prstGeom>
              <a:ln>
                <a:solidFill>
                  <a:srgbClr val="7755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93278" y="1938301"/>
              <a:ext cx="522514" cy="804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311159" y="1829860"/>
            <a:ext cx="3569681" cy="3198279"/>
            <a:chOff x="3745519" y="1324286"/>
            <a:chExt cx="4698249" cy="4209427"/>
          </a:xfrm>
        </p:grpSpPr>
        <p:grpSp>
          <p:nvGrpSpPr>
            <p:cNvPr id="2" name="组合 1"/>
            <p:cNvGrpSpPr/>
            <p:nvPr/>
          </p:nvGrpSpPr>
          <p:grpSpPr>
            <a:xfrm>
              <a:off x="3991285" y="1324286"/>
              <a:ext cx="4209429" cy="4209427"/>
              <a:chOff x="4297306" y="2096708"/>
              <a:chExt cx="4209429" cy="4209427"/>
            </a:xfrm>
            <a:solidFill>
              <a:srgbClr val="77552F"/>
            </a:solidFill>
          </p:grpSpPr>
          <p:sp>
            <p:nvSpPr>
              <p:cNvPr id="3" name="任意多边形 42"/>
              <p:cNvSpPr/>
              <p:nvPr/>
            </p:nvSpPr>
            <p:spPr>
              <a:xfrm>
                <a:off x="5899445" y="3698845"/>
                <a:ext cx="1005151" cy="1005151"/>
              </a:xfrm>
              <a:custGeom>
                <a:avLst/>
                <a:gdLst>
                  <a:gd name="connsiteX0" fmla="*/ 0 w 1005151"/>
                  <a:gd name="connsiteY0" fmla="*/ 502576 h 1005151"/>
                  <a:gd name="connsiteX1" fmla="*/ 502576 w 1005151"/>
                  <a:gd name="connsiteY1" fmla="*/ 0 h 1005151"/>
                  <a:gd name="connsiteX2" fmla="*/ 1005152 w 1005151"/>
                  <a:gd name="connsiteY2" fmla="*/ 502576 h 1005151"/>
                  <a:gd name="connsiteX3" fmla="*/ 502576 w 1005151"/>
                  <a:gd name="connsiteY3" fmla="*/ 1005152 h 1005151"/>
                  <a:gd name="connsiteX4" fmla="*/ 0 w 1005151"/>
                  <a:gd name="connsiteY4" fmla="*/ 502576 h 100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151" h="1005151">
                    <a:moveTo>
                      <a:pt x="0" y="502576"/>
                    </a:moveTo>
                    <a:cubicBezTo>
                      <a:pt x="0" y="225011"/>
                      <a:pt x="225011" y="0"/>
                      <a:pt x="502576" y="0"/>
                    </a:cubicBezTo>
                    <a:cubicBezTo>
                      <a:pt x="780141" y="0"/>
                      <a:pt x="1005152" y="225011"/>
                      <a:pt x="1005152" y="502576"/>
                    </a:cubicBezTo>
                    <a:cubicBezTo>
                      <a:pt x="1005152" y="780141"/>
                      <a:pt x="780141" y="1005152"/>
                      <a:pt x="502576" y="1005152"/>
                    </a:cubicBezTo>
                    <a:cubicBezTo>
                      <a:pt x="225011" y="1005152"/>
                      <a:pt x="0" y="780141"/>
                      <a:pt x="0" y="502576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57361" tIns="157361" rIns="157361" bIns="157361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id-ID" sz="1400" kern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任意多边形 43"/>
              <p:cNvSpPr/>
              <p:nvPr/>
            </p:nvSpPr>
            <p:spPr>
              <a:xfrm>
                <a:off x="5648162" y="2096708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0960" tIns="230960" rIns="230960" bIns="2309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id-ID" sz="1400" kern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任意多边形 44"/>
              <p:cNvSpPr/>
              <p:nvPr/>
            </p:nvSpPr>
            <p:spPr>
              <a:xfrm>
                <a:off x="6999019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0960" tIns="230960" rIns="230960" bIns="2309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id-ID" sz="1400" kern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任意多边形 45"/>
              <p:cNvSpPr/>
              <p:nvPr/>
            </p:nvSpPr>
            <p:spPr>
              <a:xfrm>
                <a:off x="5648162" y="4798419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0960" tIns="230960" rIns="230960" bIns="2309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id-ID" sz="1400" kern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任意多边形 46"/>
              <p:cNvSpPr/>
              <p:nvPr/>
            </p:nvSpPr>
            <p:spPr>
              <a:xfrm>
                <a:off x="4297306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0960" tIns="230960" rIns="230960" bIns="2309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id-ID" sz="1400" kern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Elbow Connector 7"/>
            <p:cNvCxnSpPr/>
            <p:nvPr/>
          </p:nvCxnSpPr>
          <p:spPr>
            <a:xfrm rot="5400000" flipH="1" flipV="1">
              <a:off x="7396448" y="1562913"/>
              <a:ext cx="1106594" cy="988047"/>
            </a:xfrm>
            <a:prstGeom prst="bentConnector3">
              <a:avLst>
                <a:gd name="adj1" fmla="val 99606"/>
              </a:avLst>
            </a:prstGeom>
            <a:ln w="6350">
              <a:solidFill>
                <a:schemeClr val="bg2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rot="10800000" flipV="1">
              <a:off x="3745519" y="4242217"/>
              <a:ext cx="998192" cy="310373"/>
            </a:xfrm>
            <a:prstGeom prst="bentConnector3">
              <a:avLst>
                <a:gd name="adj1" fmla="val 952"/>
              </a:avLst>
            </a:prstGeom>
            <a:ln w="6350">
              <a:solidFill>
                <a:schemeClr val="bg2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10800000">
              <a:off x="3745521" y="1509650"/>
              <a:ext cx="1491552" cy="547288"/>
            </a:xfrm>
            <a:prstGeom prst="bentConnector3">
              <a:avLst>
                <a:gd name="adj1" fmla="val 30106"/>
              </a:avLst>
            </a:prstGeom>
            <a:ln w="6350">
              <a:solidFill>
                <a:schemeClr val="bg2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6915581" y="4552591"/>
              <a:ext cx="1527194" cy="217326"/>
            </a:xfrm>
            <a:prstGeom prst="bentConnector3">
              <a:avLst>
                <a:gd name="adj1" fmla="val 36399"/>
              </a:avLst>
            </a:prstGeom>
            <a:ln w="6350">
              <a:solidFill>
                <a:schemeClr val="bg2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156499" y="1790929"/>
            <a:ext cx="3131954" cy="1641612"/>
            <a:chOff x="3080655" y="3169424"/>
            <a:chExt cx="3131954" cy="1641612"/>
          </a:xfrm>
        </p:grpSpPr>
        <p:sp>
          <p:nvSpPr>
            <p:cNvPr id="18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144369" y="4164783"/>
            <a:ext cx="3131954" cy="1641612"/>
            <a:chOff x="3080655" y="3169424"/>
            <a:chExt cx="3131954" cy="1641612"/>
          </a:xfrm>
        </p:grpSpPr>
        <p:sp>
          <p:nvSpPr>
            <p:cNvPr id="22" name="Title 20"/>
            <p:cNvSpPr txBox="1"/>
            <p:nvPr/>
          </p:nvSpPr>
          <p:spPr>
            <a:xfrm>
              <a:off x="3080655" y="3588907"/>
              <a:ext cx="3131954" cy="1222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018249" y="1809506"/>
            <a:ext cx="2980091" cy="2025585"/>
            <a:chOff x="3080655" y="3194538"/>
            <a:chExt cx="2980091" cy="2025585"/>
          </a:xfrm>
        </p:grpSpPr>
        <p:sp>
          <p:nvSpPr>
            <p:cNvPr id="26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972014" y="4138113"/>
            <a:ext cx="2980091" cy="2025585"/>
            <a:chOff x="3080655" y="3194538"/>
            <a:chExt cx="2980091" cy="2025585"/>
          </a:xfrm>
        </p:grpSpPr>
        <p:sp>
          <p:nvSpPr>
            <p:cNvPr id="30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7505486" y="67189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8"/>
            <a:ext cx="1375712" cy="2135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656" y="5635006"/>
            <a:ext cx="2522966" cy="398988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059022" y="1789886"/>
            <a:ext cx="2163320" cy="2890695"/>
            <a:chOff x="2059022" y="1789886"/>
            <a:chExt cx="2163320" cy="2890695"/>
          </a:xfrm>
        </p:grpSpPr>
        <p:grpSp>
          <p:nvGrpSpPr>
            <p:cNvPr id="28" name="组合 27"/>
            <p:cNvGrpSpPr/>
            <p:nvPr/>
          </p:nvGrpSpPr>
          <p:grpSpPr>
            <a:xfrm>
              <a:off x="2059022" y="1789886"/>
              <a:ext cx="2163320" cy="2890695"/>
              <a:chOff x="2109184" y="1553941"/>
              <a:chExt cx="2970224" cy="396890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7516" y="2069516"/>
                <a:ext cx="1313560" cy="2532582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2109184" y="1553941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 flipH="1">
                <a:off x="4107133" y="3681350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105652">
              <a:off x="3511692" y="2745161"/>
              <a:ext cx="649291" cy="56390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545262" y="2891931"/>
            <a:ext cx="4125926" cy="894846"/>
            <a:chOff x="5403748" y="2742366"/>
            <a:chExt cx="4125926" cy="894846"/>
          </a:xfrm>
        </p:grpSpPr>
        <p:sp>
          <p:nvSpPr>
            <p:cNvPr id="29" name="文本框 28"/>
            <p:cNvSpPr txBox="1"/>
            <p:nvPr/>
          </p:nvSpPr>
          <p:spPr>
            <a:xfrm>
              <a:off x="6193424" y="2806215"/>
              <a:ext cx="3336250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251245">
              <a:off x="5403748" y="2742366"/>
              <a:ext cx="686426" cy="67648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003063" y="0"/>
            <a:ext cx="1752600" cy="115538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/>
          <a:srcRect r="-411"/>
          <a:stretch>
            <a:fillRect/>
          </a:stretch>
        </p:blipFill>
        <p:spPr>
          <a:xfrm rot="16200000">
            <a:off x="5300891" y="-95250"/>
            <a:ext cx="6477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349828" y="1764954"/>
            <a:ext cx="9481458" cy="4102446"/>
          </a:xfrm>
          <a:prstGeom prst="roundRect">
            <a:avLst/>
          </a:prstGeom>
          <a:noFill/>
          <a:ln w="19050">
            <a:solidFill>
              <a:srgbClr val="775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48020">
            <a:off x="1535624" y="2281193"/>
            <a:ext cx="3132479" cy="269355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54410" y="2248502"/>
            <a:ext cx="2265055" cy="2797891"/>
            <a:chOff x="6761484" y="1411806"/>
            <a:chExt cx="2265055" cy="27978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6761484" y="1462296"/>
              <a:ext cx="1776357" cy="2747401"/>
              <a:chOff x="5059213" y="1986083"/>
              <a:chExt cx="1776357" cy="2747401"/>
            </a:xfrm>
          </p:grpSpPr>
          <p:sp>
            <p:nvSpPr>
              <p:cNvPr id="7" name="Title 20"/>
              <p:cNvSpPr txBox="1"/>
              <p:nvPr/>
            </p:nvSpPr>
            <p:spPr>
              <a:xfrm>
                <a:off x="5059213" y="2039931"/>
                <a:ext cx="1292662" cy="2693553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sp>
        <p:nvSpPr>
          <p:cNvPr id="9" name="Title 20"/>
          <p:cNvSpPr txBox="1"/>
          <p:nvPr/>
        </p:nvSpPr>
        <p:spPr>
          <a:xfrm>
            <a:off x="6792202" y="2352840"/>
            <a:ext cx="1292662" cy="2693553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您的内容打在这里，或者通过复制您的文本后。</a:t>
            </a:r>
            <a:endParaRPr lang="en-US" altLang="zh-CN" sz="1400" dirty="0">
              <a:solidFill>
                <a:srgbClr val="77552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itle 20"/>
          <p:cNvSpPr txBox="1"/>
          <p:nvPr/>
        </p:nvSpPr>
        <p:spPr>
          <a:xfrm>
            <a:off x="5417143" y="2352840"/>
            <a:ext cx="1292662" cy="2693553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您的内容打在这里，或者通过复制您的文本后。</a:t>
            </a:r>
            <a:endParaRPr lang="en-US" altLang="zh-CN" sz="1400" dirty="0">
              <a:solidFill>
                <a:srgbClr val="77552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itle 20"/>
          <p:cNvSpPr txBox="1"/>
          <p:nvPr/>
        </p:nvSpPr>
        <p:spPr>
          <a:xfrm>
            <a:off x="4015505" y="2352840"/>
            <a:ext cx="1292662" cy="2693553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您的内容打在这里，或者通过复制您的文本后。</a:t>
            </a:r>
            <a:endParaRPr lang="en-US" altLang="zh-CN" sz="1400" dirty="0">
              <a:solidFill>
                <a:srgbClr val="77552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25" y="5423953"/>
            <a:ext cx="1789709" cy="283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87671" y="1594986"/>
            <a:ext cx="3796015" cy="1681367"/>
            <a:chOff x="3080654" y="3169424"/>
            <a:chExt cx="3796015" cy="1681367"/>
          </a:xfrm>
        </p:grpSpPr>
        <p:sp>
          <p:nvSpPr>
            <p:cNvPr id="3" name="Title 20"/>
            <p:cNvSpPr txBox="1"/>
            <p:nvPr/>
          </p:nvSpPr>
          <p:spPr>
            <a:xfrm>
              <a:off x="3080654" y="3588907"/>
              <a:ext cx="3796015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sp>
        <p:nvSpPr>
          <p:cNvPr id="6" name="箭头: V 形 5"/>
          <p:cNvSpPr/>
          <p:nvPr/>
        </p:nvSpPr>
        <p:spPr>
          <a:xfrm>
            <a:off x="6192034" y="1682685"/>
            <a:ext cx="696686" cy="1034143"/>
          </a:xfrm>
          <a:prstGeom prst="chevron">
            <a:avLst/>
          </a:prstGeom>
          <a:solidFill>
            <a:srgbClr val="77552F"/>
          </a:solidFill>
          <a:ln>
            <a:solidFill>
              <a:srgbClr val="775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箭头: V 形 6"/>
          <p:cNvSpPr/>
          <p:nvPr/>
        </p:nvSpPr>
        <p:spPr>
          <a:xfrm flipH="1">
            <a:off x="5255863" y="2911928"/>
            <a:ext cx="696686" cy="1034143"/>
          </a:xfrm>
          <a:prstGeom prst="chevron">
            <a:avLst/>
          </a:prstGeom>
          <a:solidFill>
            <a:srgbClr val="77552F"/>
          </a:solidFill>
          <a:ln>
            <a:solidFill>
              <a:srgbClr val="775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2225" y="2911928"/>
            <a:ext cx="3952105" cy="1656253"/>
            <a:chOff x="2108641" y="3194538"/>
            <a:chExt cx="3952105" cy="1656253"/>
          </a:xfrm>
        </p:grpSpPr>
        <p:sp>
          <p:nvSpPr>
            <p:cNvPr id="10" name="Title 20"/>
            <p:cNvSpPr txBox="1"/>
            <p:nvPr/>
          </p:nvSpPr>
          <p:spPr>
            <a:xfrm>
              <a:off x="2108641" y="3588907"/>
              <a:ext cx="3889387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187671" y="4141173"/>
            <a:ext cx="3796015" cy="1681367"/>
            <a:chOff x="3080654" y="3169424"/>
            <a:chExt cx="3796015" cy="1681367"/>
          </a:xfrm>
        </p:grpSpPr>
        <p:sp>
          <p:nvSpPr>
            <p:cNvPr id="14" name="Title 20"/>
            <p:cNvSpPr txBox="1"/>
            <p:nvPr/>
          </p:nvSpPr>
          <p:spPr>
            <a:xfrm>
              <a:off x="3080654" y="3588907"/>
              <a:ext cx="3796015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sp>
        <p:nvSpPr>
          <p:cNvPr id="17" name="箭头: V 形 16"/>
          <p:cNvSpPr/>
          <p:nvPr/>
        </p:nvSpPr>
        <p:spPr>
          <a:xfrm>
            <a:off x="6192034" y="4228872"/>
            <a:ext cx="696686" cy="1034143"/>
          </a:xfrm>
          <a:prstGeom prst="chevron">
            <a:avLst/>
          </a:prstGeom>
          <a:solidFill>
            <a:srgbClr val="77552F"/>
          </a:solidFill>
          <a:ln>
            <a:solidFill>
              <a:srgbClr val="775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813982" y="1536223"/>
            <a:ext cx="1752600" cy="11553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32853" y="1900452"/>
            <a:ext cx="1707789" cy="5986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332014" y="4189253"/>
            <a:ext cx="1752600" cy="115538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27952" y="4560656"/>
            <a:ext cx="1707789" cy="598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15774" y="1687286"/>
            <a:ext cx="3560451" cy="3483428"/>
            <a:chOff x="3444369" y="1098261"/>
            <a:chExt cx="3560451" cy="3483428"/>
          </a:xfrm>
        </p:grpSpPr>
        <p:grpSp>
          <p:nvGrpSpPr>
            <p:cNvPr id="4" name="组合 3"/>
            <p:cNvGrpSpPr/>
            <p:nvPr/>
          </p:nvGrpSpPr>
          <p:grpSpPr>
            <a:xfrm>
              <a:off x="4016828" y="1098261"/>
              <a:ext cx="2590800" cy="3483428"/>
              <a:chOff x="7151914" y="1589314"/>
              <a:chExt cx="2590800" cy="348342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151914" y="1589314"/>
                <a:ext cx="1611086" cy="1643742"/>
              </a:xfrm>
              <a:prstGeom prst="rect">
                <a:avLst/>
              </a:prstGeom>
              <a:solidFill>
                <a:srgbClr val="7755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131628" y="3429000"/>
                <a:ext cx="1611086" cy="1643742"/>
              </a:xfrm>
              <a:prstGeom prst="rect">
                <a:avLst/>
              </a:prstGeom>
              <a:solidFill>
                <a:srgbClr val="7755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466778" y="2019219"/>
                <a:ext cx="98026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chemeClr val="bg1"/>
                    </a:solidFill>
                    <a:cs typeface="+mn-ea"/>
                    <a:sym typeface="+mn-lt"/>
                  </a:rPr>
                  <a:t>立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447040" y="3820885"/>
                <a:ext cx="98026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chemeClr val="bg1"/>
                    </a:solidFill>
                    <a:cs typeface="+mn-ea"/>
                    <a:sym typeface="+mn-lt"/>
                  </a:rPr>
                  <a:t>秋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393734" y="1686090"/>
              <a:ext cx="1611086" cy="1643742"/>
            </a:xfrm>
            <a:prstGeom prst="rect">
              <a:avLst/>
            </a:prstGeom>
            <a:noFill/>
            <a:ln w="1270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44369" y="2472256"/>
              <a:ext cx="1611086" cy="1643742"/>
            </a:xfrm>
            <a:prstGeom prst="rect">
              <a:avLst/>
            </a:prstGeom>
            <a:noFill/>
            <a:ln w="1270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09694" y="1920132"/>
              <a:ext cx="980262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77552F"/>
                  </a:solidFill>
                  <a:cs typeface="+mn-ea"/>
                  <a:sym typeface="+mn-lt"/>
                </a:rPr>
                <a:t>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14209" y="2973734"/>
              <a:ext cx="980262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77552F"/>
                  </a:solidFill>
                  <a:cs typeface="+mn-ea"/>
                  <a:sym typeface="+mn-lt"/>
                </a:rPr>
                <a:t>秋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88557" y="1677054"/>
            <a:ext cx="1941889" cy="3544434"/>
            <a:chOff x="7084650" y="1411806"/>
            <a:chExt cx="1941889" cy="3544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8506430" y="1411806"/>
              <a:ext cx="520109" cy="451707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7084650" y="1462296"/>
              <a:ext cx="1453191" cy="3493944"/>
              <a:chOff x="5382379" y="1986083"/>
              <a:chExt cx="1453191" cy="3493944"/>
            </a:xfrm>
          </p:grpSpPr>
          <p:sp>
            <p:nvSpPr>
              <p:cNvPr id="17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343127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738795" y="1666167"/>
            <a:ext cx="1972766" cy="3529067"/>
            <a:chOff x="6081380" y="1427173"/>
            <a:chExt cx="1972766" cy="35290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96031">
              <a:off x="6081380" y="1427173"/>
              <a:ext cx="520109" cy="451707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6570088" y="1449762"/>
              <a:ext cx="1484058" cy="3506478"/>
              <a:chOff x="4867817" y="1973549"/>
              <a:chExt cx="1484058" cy="3506478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67817" y="1973549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44050" y="0"/>
            <a:ext cx="1752600" cy="1155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 r="-411"/>
          <a:stretch>
            <a:fillRect/>
          </a:stretch>
        </p:blipFill>
        <p:spPr>
          <a:xfrm rot="16200000">
            <a:off x="7600950" y="-95250"/>
            <a:ext cx="647700" cy="838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3019526" cy="2343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415" y="4722897"/>
            <a:ext cx="853225" cy="8046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30163">
            <a:off x="8627047" y="612251"/>
            <a:ext cx="553785" cy="5222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59024" y="3306654"/>
            <a:ext cx="1150585" cy="85758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63736" y="2967335"/>
            <a:ext cx="578031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b="1" spc="600" dirty="0">
                <a:solidFill>
                  <a:srgbClr val="77552F"/>
                </a:solidFill>
                <a:cs typeface="+mn-ea"/>
                <a:sym typeface="+mn-lt"/>
              </a:rPr>
              <a:t>感谢各位的观看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656" y="5635006"/>
            <a:ext cx="2522966" cy="398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8"/>
            <a:ext cx="1375712" cy="2135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656" y="5635006"/>
            <a:ext cx="2522966" cy="398988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059022" y="1789886"/>
            <a:ext cx="2163320" cy="2890695"/>
            <a:chOff x="2059022" y="1789886"/>
            <a:chExt cx="2163320" cy="2890695"/>
          </a:xfrm>
        </p:grpSpPr>
        <p:grpSp>
          <p:nvGrpSpPr>
            <p:cNvPr id="28" name="组合 27"/>
            <p:cNvGrpSpPr/>
            <p:nvPr/>
          </p:nvGrpSpPr>
          <p:grpSpPr>
            <a:xfrm>
              <a:off x="2059022" y="1789886"/>
              <a:ext cx="2163320" cy="2890695"/>
              <a:chOff x="2109184" y="1553941"/>
              <a:chExt cx="2970224" cy="396890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7516" y="2069516"/>
                <a:ext cx="1313560" cy="2532582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2109184" y="1553941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 flipH="1">
                <a:off x="4107133" y="3681350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105652">
              <a:off x="3511692" y="2745161"/>
              <a:ext cx="649291" cy="56390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545262" y="2891931"/>
            <a:ext cx="4125926" cy="894846"/>
            <a:chOff x="5403748" y="2742366"/>
            <a:chExt cx="4125926" cy="894846"/>
          </a:xfrm>
        </p:grpSpPr>
        <p:sp>
          <p:nvSpPr>
            <p:cNvPr id="29" name="文本框 28"/>
            <p:cNvSpPr txBox="1"/>
            <p:nvPr/>
          </p:nvSpPr>
          <p:spPr>
            <a:xfrm>
              <a:off x="6193424" y="2806215"/>
              <a:ext cx="3336250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251245">
              <a:off x="5403748" y="2742366"/>
              <a:ext cx="686426" cy="67648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003063" y="0"/>
            <a:ext cx="1752600" cy="115538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/>
          <a:srcRect r="-411"/>
          <a:stretch>
            <a:fillRect/>
          </a:stretch>
        </p:blipFill>
        <p:spPr>
          <a:xfrm rot="16200000">
            <a:off x="5300891" y="-95250"/>
            <a:ext cx="6477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9"/>
            <a:ext cx="1149283" cy="17836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290325" y="0"/>
            <a:ext cx="1752600" cy="11553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766276" y="5707550"/>
            <a:ext cx="1022418" cy="1363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r="-411"/>
          <a:stretch>
            <a:fillRect/>
          </a:stretch>
        </p:blipFill>
        <p:spPr>
          <a:xfrm rot="16200000">
            <a:off x="7600950" y="-95250"/>
            <a:ext cx="647700" cy="838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6200000">
            <a:off x="9945960" y="5162967"/>
            <a:ext cx="2177806" cy="20161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16200000">
            <a:off x="6272346" y="5934888"/>
            <a:ext cx="781689" cy="10427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16200000">
            <a:off x="2918830" y="5547386"/>
            <a:ext cx="1642903" cy="152093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508197" y="926072"/>
            <a:ext cx="3267226" cy="4412941"/>
            <a:chOff x="1087189" y="2217466"/>
            <a:chExt cx="2593824" cy="3503398"/>
          </a:xfrm>
        </p:grpSpPr>
        <p:sp>
          <p:nvSpPr>
            <p:cNvPr id="15" name="矩形: 圆角 14"/>
            <p:cNvSpPr/>
            <p:nvPr/>
          </p:nvSpPr>
          <p:spPr>
            <a:xfrm>
              <a:off x="1087189" y="2895636"/>
              <a:ext cx="2593824" cy="2825228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20196031">
              <a:off x="1726743" y="2217466"/>
              <a:ext cx="1314717" cy="1141813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385444" y="3413132"/>
              <a:ext cx="2136362" cy="1955408"/>
              <a:chOff x="1329688" y="4044717"/>
              <a:chExt cx="2136362" cy="1955408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1329688" y="4443467"/>
                <a:ext cx="1997312" cy="155665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684657" y="4044717"/>
                <a:ext cx="1781393" cy="36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69071" y="1759879"/>
            <a:ext cx="2975495" cy="4198908"/>
            <a:chOff x="1087189" y="2217466"/>
            <a:chExt cx="2593824" cy="3660308"/>
          </a:xfrm>
        </p:grpSpPr>
        <p:sp>
          <p:nvSpPr>
            <p:cNvPr id="23" name="矩形: 圆角 22"/>
            <p:cNvSpPr/>
            <p:nvPr/>
          </p:nvSpPr>
          <p:spPr>
            <a:xfrm>
              <a:off x="1087189" y="2895636"/>
              <a:ext cx="2593824" cy="2825228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0196031">
              <a:off x="1726743" y="2217466"/>
              <a:ext cx="1314717" cy="114181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385444" y="3413132"/>
              <a:ext cx="2136362" cy="2464642"/>
              <a:chOff x="1329688" y="4044717"/>
              <a:chExt cx="2136362" cy="2464642"/>
            </a:xfrm>
          </p:grpSpPr>
          <p:sp>
            <p:nvSpPr>
              <p:cNvPr id="26" name="Title 20"/>
              <p:cNvSpPr txBox="1"/>
              <p:nvPr/>
            </p:nvSpPr>
            <p:spPr>
              <a:xfrm>
                <a:off x="1329688" y="4443467"/>
                <a:ext cx="1997312" cy="20658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84657" y="4044717"/>
                <a:ext cx="1781393" cy="40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381634" y="1759879"/>
            <a:ext cx="2975495" cy="4198908"/>
            <a:chOff x="1087189" y="2217466"/>
            <a:chExt cx="2593824" cy="3660308"/>
          </a:xfrm>
        </p:grpSpPr>
        <p:sp>
          <p:nvSpPr>
            <p:cNvPr id="29" name="矩形: 圆角 28"/>
            <p:cNvSpPr/>
            <p:nvPr/>
          </p:nvSpPr>
          <p:spPr>
            <a:xfrm>
              <a:off x="1087189" y="2895636"/>
              <a:ext cx="2593824" cy="2825228"/>
            </a:xfrm>
            <a:prstGeom prst="roundRect">
              <a:avLst/>
            </a:prstGeom>
            <a:noFill/>
            <a:ln w="19050">
              <a:solidFill>
                <a:srgbClr val="775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0196031">
              <a:off x="1726743" y="2217466"/>
              <a:ext cx="1314717" cy="1141813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1385444" y="3413132"/>
              <a:ext cx="2136362" cy="2464642"/>
              <a:chOff x="1329688" y="4044717"/>
              <a:chExt cx="2136362" cy="2464642"/>
            </a:xfrm>
          </p:grpSpPr>
          <p:sp>
            <p:nvSpPr>
              <p:cNvPr id="32" name="Title 20"/>
              <p:cNvSpPr txBox="1"/>
              <p:nvPr/>
            </p:nvSpPr>
            <p:spPr>
              <a:xfrm>
                <a:off x="1329688" y="4443467"/>
                <a:ext cx="1997312" cy="20658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rgbClr val="77552F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684657" y="4044717"/>
                <a:ext cx="1781393" cy="40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77552F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445567" y="2529160"/>
            <a:ext cx="3132479" cy="2693553"/>
            <a:chOff x="6904150" y="1854939"/>
            <a:chExt cx="3132479" cy="2693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04150" y="1854939"/>
              <a:ext cx="3132479" cy="269355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12011" y="2703922"/>
              <a:ext cx="956713" cy="184457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273628" y="1311310"/>
            <a:ext cx="7399689" cy="1656253"/>
            <a:chOff x="-1338943" y="3194538"/>
            <a:chExt cx="7399689" cy="1656253"/>
          </a:xfrm>
        </p:grpSpPr>
        <p:sp>
          <p:nvSpPr>
            <p:cNvPr id="6" name="Title 20"/>
            <p:cNvSpPr txBox="1"/>
            <p:nvPr/>
          </p:nvSpPr>
          <p:spPr>
            <a:xfrm>
              <a:off x="-1338943" y="3588907"/>
              <a:ext cx="7336972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273627" y="2944148"/>
            <a:ext cx="6289347" cy="1656253"/>
            <a:chOff x="-228601" y="3194538"/>
            <a:chExt cx="6289347" cy="1656253"/>
          </a:xfrm>
        </p:grpSpPr>
        <p:sp>
          <p:nvSpPr>
            <p:cNvPr id="11" name="Title 20"/>
            <p:cNvSpPr txBox="1"/>
            <p:nvPr/>
          </p:nvSpPr>
          <p:spPr>
            <a:xfrm>
              <a:off x="-228601" y="3588907"/>
              <a:ext cx="6226629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273626" y="4828344"/>
            <a:ext cx="6750403" cy="1656253"/>
            <a:chOff x="-689657" y="3194538"/>
            <a:chExt cx="6750403" cy="1656253"/>
          </a:xfrm>
        </p:grpSpPr>
        <p:sp>
          <p:nvSpPr>
            <p:cNvPr id="15" name="Title 20"/>
            <p:cNvSpPr txBox="1"/>
            <p:nvPr/>
          </p:nvSpPr>
          <p:spPr>
            <a:xfrm>
              <a:off x="-689657" y="3588907"/>
              <a:ext cx="6687685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37314" y="1817334"/>
            <a:ext cx="2917372" cy="522572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06283" y="3858567"/>
            <a:ext cx="2980091" cy="2025585"/>
            <a:chOff x="3080655" y="3194538"/>
            <a:chExt cx="2980091" cy="2025585"/>
          </a:xfrm>
        </p:grpSpPr>
        <p:sp>
          <p:nvSpPr>
            <p:cNvPr id="5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915883" y="1706961"/>
            <a:ext cx="2980091" cy="2025585"/>
            <a:chOff x="3080655" y="3194538"/>
            <a:chExt cx="2980091" cy="2025585"/>
          </a:xfrm>
        </p:grpSpPr>
        <p:sp>
          <p:nvSpPr>
            <p:cNvPr id="9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289333" y="1721630"/>
            <a:ext cx="2917373" cy="2050699"/>
            <a:chOff x="3080655" y="3169424"/>
            <a:chExt cx="2917373" cy="2050699"/>
          </a:xfrm>
        </p:grpSpPr>
        <p:sp>
          <p:nvSpPr>
            <p:cNvPr id="13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820040" y="3872798"/>
            <a:ext cx="2917373" cy="2050699"/>
            <a:chOff x="3080655" y="3169424"/>
            <a:chExt cx="2917373" cy="2050699"/>
          </a:xfrm>
        </p:grpSpPr>
        <p:sp>
          <p:nvSpPr>
            <p:cNvPr id="17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9056" y="2928257"/>
            <a:ext cx="3490572" cy="349057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78391" y="1616613"/>
            <a:ext cx="9801238" cy="1118392"/>
            <a:chOff x="3080656" y="3169424"/>
            <a:chExt cx="9801238" cy="1118392"/>
          </a:xfrm>
        </p:grpSpPr>
        <p:sp>
          <p:nvSpPr>
            <p:cNvPr id="9" name="Title 20"/>
            <p:cNvSpPr txBox="1"/>
            <p:nvPr/>
          </p:nvSpPr>
          <p:spPr>
            <a:xfrm>
              <a:off x="3080656" y="3588907"/>
              <a:ext cx="9801238" cy="69890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366260" y="3663582"/>
            <a:ext cx="2917373" cy="2050699"/>
            <a:chOff x="3080655" y="3169424"/>
            <a:chExt cx="2917373" cy="2050699"/>
          </a:xfrm>
        </p:grpSpPr>
        <p:sp>
          <p:nvSpPr>
            <p:cNvPr id="13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97311" y="3690281"/>
            <a:ext cx="2917373" cy="2050699"/>
            <a:chOff x="3080655" y="3169424"/>
            <a:chExt cx="2917373" cy="2050699"/>
          </a:xfrm>
        </p:grpSpPr>
        <p:sp>
          <p:nvSpPr>
            <p:cNvPr id="17" name="Title 20"/>
            <p:cNvSpPr txBox="1"/>
            <p:nvPr/>
          </p:nvSpPr>
          <p:spPr>
            <a:xfrm>
              <a:off x="3080655" y="3588907"/>
              <a:ext cx="2917373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15204" y="3196123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3137040" y="3169424"/>
              <a:ext cx="455499" cy="448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 rot="16200000" flipH="1">
            <a:off x="8575896" y="1151841"/>
            <a:ext cx="2362198" cy="4870010"/>
          </a:xfrm>
          <a:custGeom>
            <a:avLst/>
            <a:gdLst>
              <a:gd name="connsiteX0" fmla="*/ 897478 w 1785256"/>
              <a:gd name="connsiteY0" fmla="*/ 197132 h 3680561"/>
              <a:gd name="connsiteX1" fmla="*/ 168730 w 1785256"/>
              <a:gd name="connsiteY1" fmla="*/ 925880 h 3680561"/>
              <a:gd name="connsiteX2" fmla="*/ 897478 w 1785256"/>
              <a:gd name="connsiteY2" fmla="*/ 1654628 h 3680561"/>
              <a:gd name="connsiteX3" fmla="*/ 1626226 w 1785256"/>
              <a:gd name="connsiteY3" fmla="*/ 925880 h 3680561"/>
              <a:gd name="connsiteX4" fmla="*/ 897478 w 1785256"/>
              <a:gd name="connsiteY4" fmla="*/ 197132 h 3680561"/>
              <a:gd name="connsiteX5" fmla="*/ 892628 w 1785256"/>
              <a:gd name="connsiteY5" fmla="*/ 0 h 3680561"/>
              <a:gd name="connsiteX6" fmla="*/ 1785256 w 1785256"/>
              <a:gd name="connsiteY6" fmla="*/ 892628 h 3680561"/>
              <a:gd name="connsiteX7" fmla="*/ 1785255 w 1785256"/>
              <a:gd name="connsiteY7" fmla="*/ 892648 h 3680561"/>
              <a:gd name="connsiteX8" fmla="*/ 1785255 w 1785256"/>
              <a:gd name="connsiteY8" fmla="*/ 3680561 h 3680561"/>
              <a:gd name="connsiteX9" fmla="*/ 0 w 1785256"/>
              <a:gd name="connsiteY9" fmla="*/ 3680561 h 3680561"/>
              <a:gd name="connsiteX10" fmla="*/ 0 w 1785256"/>
              <a:gd name="connsiteY10" fmla="*/ 892628 h 3680561"/>
              <a:gd name="connsiteX11" fmla="*/ 892628 w 1785256"/>
              <a:gd name="connsiteY11" fmla="*/ 0 h 368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256" h="3680561">
                <a:moveTo>
                  <a:pt x="897478" y="197132"/>
                </a:moveTo>
                <a:cubicBezTo>
                  <a:pt x="495002" y="197132"/>
                  <a:pt x="168730" y="523404"/>
                  <a:pt x="168730" y="925880"/>
                </a:cubicBezTo>
                <a:cubicBezTo>
                  <a:pt x="168730" y="1328356"/>
                  <a:pt x="495002" y="1654628"/>
                  <a:pt x="897478" y="1654628"/>
                </a:cubicBezTo>
                <a:cubicBezTo>
                  <a:pt x="1299954" y="1654628"/>
                  <a:pt x="1626226" y="1328356"/>
                  <a:pt x="1626226" y="925880"/>
                </a:cubicBezTo>
                <a:cubicBezTo>
                  <a:pt x="1626226" y="523404"/>
                  <a:pt x="1299954" y="197132"/>
                  <a:pt x="897478" y="197132"/>
                </a:cubicBezTo>
                <a:close/>
                <a:moveTo>
                  <a:pt x="892628" y="0"/>
                </a:moveTo>
                <a:cubicBezTo>
                  <a:pt x="1385613" y="0"/>
                  <a:pt x="1785256" y="399643"/>
                  <a:pt x="1785256" y="892628"/>
                </a:cubicBezTo>
                <a:lnTo>
                  <a:pt x="1785255" y="892648"/>
                </a:lnTo>
                <a:lnTo>
                  <a:pt x="1785255" y="3680561"/>
                </a:lnTo>
                <a:lnTo>
                  <a:pt x="0" y="3680561"/>
                </a:lnTo>
                <a:lnTo>
                  <a:pt x="0" y="892628"/>
                </a:lnTo>
                <a:cubicBezTo>
                  <a:pt x="0" y="399643"/>
                  <a:pt x="399643" y="0"/>
                  <a:pt x="892628" y="0"/>
                </a:cubicBezTo>
                <a:close/>
              </a:path>
            </a:pathLst>
          </a:custGeom>
          <a:solidFill>
            <a:srgbClr val="77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25695" y="2972427"/>
            <a:ext cx="3850734" cy="14465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8800" spc="600" dirty="0">
                <a:solidFill>
                  <a:srgbClr val="77552F"/>
                </a:solidFill>
                <a:cs typeface="+mn-ea"/>
                <a:sym typeface="+mn-lt"/>
              </a:rPr>
              <a:t>立   </a:t>
            </a:r>
            <a:r>
              <a:rPr lang="zh-CN" altLang="en-US" sz="8800" spc="600" dirty="0">
                <a:solidFill>
                  <a:schemeClr val="bg1"/>
                </a:solidFill>
                <a:cs typeface="+mn-ea"/>
                <a:sym typeface="+mn-lt"/>
              </a:rPr>
              <a:t>秋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21333" y="1571124"/>
            <a:ext cx="5900657" cy="1656253"/>
            <a:chOff x="160089" y="3194538"/>
            <a:chExt cx="5900657" cy="1656253"/>
          </a:xfrm>
        </p:grpSpPr>
        <p:sp>
          <p:nvSpPr>
            <p:cNvPr id="16" name="Title 20"/>
            <p:cNvSpPr txBox="1"/>
            <p:nvPr/>
          </p:nvSpPr>
          <p:spPr>
            <a:xfrm>
              <a:off x="160089" y="3588907"/>
              <a:ext cx="5837939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421333" y="3203558"/>
            <a:ext cx="5371054" cy="1656253"/>
            <a:chOff x="689692" y="3194538"/>
            <a:chExt cx="5371054" cy="1656253"/>
          </a:xfrm>
        </p:grpSpPr>
        <p:sp>
          <p:nvSpPr>
            <p:cNvPr id="20" name="Title 20"/>
            <p:cNvSpPr txBox="1"/>
            <p:nvPr/>
          </p:nvSpPr>
          <p:spPr>
            <a:xfrm>
              <a:off x="689692" y="3588907"/>
              <a:ext cx="5308337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34886" y="4767945"/>
            <a:ext cx="6020651" cy="1656253"/>
            <a:chOff x="40095" y="3194538"/>
            <a:chExt cx="6020651" cy="1656253"/>
          </a:xfrm>
        </p:grpSpPr>
        <p:sp>
          <p:nvSpPr>
            <p:cNvPr id="24" name="Title 20"/>
            <p:cNvSpPr txBox="1"/>
            <p:nvPr/>
          </p:nvSpPr>
          <p:spPr>
            <a:xfrm>
              <a:off x="40095" y="3588907"/>
              <a:ext cx="5957934" cy="12618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rgbClr val="77552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rgbClr val="7755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48639" y="3208769"/>
              <a:ext cx="2043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8755" flipH="1">
              <a:off x="5605247" y="3194538"/>
              <a:ext cx="455499" cy="448905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652994">
            <a:off x="8553325" y="3600232"/>
            <a:ext cx="1517639" cy="1318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4228"/>
            <a:ext cx="1375712" cy="2135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27480" y="247655"/>
            <a:ext cx="764520" cy="1306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656" y="5635006"/>
            <a:ext cx="2522966" cy="398988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059022" y="1789886"/>
            <a:ext cx="2163320" cy="2890695"/>
            <a:chOff x="2059022" y="1789886"/>
            <a:chExt cx="2163320" cy="2890695"/>
          </a:xfrm>
        </p:grpSpPr>
        <p:grpSp>
          <p:nvGrpSpPr>
            <p:cNvPr id="28" name="组合 27"/>
            <p:cNvGrpSpPr/>
            <p:nvPr/>
          </p:nvGrpSpPr>
          <p:grpSpPr>
            <a:xfrm>
              <a:off x="2059022" y="1789886"/>
              <a:ext cx="2163320" cy="2890695"/>
              <a:chOff x="2109184" y="1553941"/>
              <a:chExt cx="2970224" cy="396890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7516" y="2069516"/>
                <a:ext cx="1313560" cy="2532582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2109184" y="1553941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 flipH="1">
                <a:off x="4107133" y="3681350"/>
                <a:ext cx="972275" cy="1841496"/>
                <a:chOff x="3535191" y="2275005"/>
                <a:chExt cx="972275" cy="184149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3552554" y="2275005"/>
                  <a:ext cx="914400" cy="914400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535191" y="3172320"/>
                  <a:ext cx="972275" cy="944181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3807260" y="2529047"/>
                  <a:ext cx="666924" cy="666924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794596" y="3183510"/>
                  <a:ext cx="709136" cy="688645"/>
                </a:xfrm>
                <a:prstGeom prst="line">
                  <a:avLst/>
                </a:prstGeom>
                <a:ln w="57150">
                  <a:solidFill>
                    <a:srgbClr val="7755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105652">
              <a:off x="3511692" y="2745161"/>
              <a:ext cx="649291" cy="56390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545262" y="2891931"/>
            <a:ext cx="4125926" cy="894846"/>
            <a:chOff x="5403748" y="2742366"/>
            <a:chExt cx="4125926" cy="894846"/>
          </a:xfrm>
        </p:grpSpPr>
        <p:sp>
          <p:nvSpPr>
            <p:cNvPr id="29" name="文本框 28"/>
            <p:cNvSpPr txBox="1"/>
            <p:nvPr/>
          </p:nvSpPr>
          <p:spPr>
            <a:xfrm>
              <a:off x="6193424" y="2806215"/>
              <a:ext cx="3336250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77552F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8372" l="0" r="100000">
                          <a14:foregroundMark x1="12894" y1="11628" x2="74785" y2="8866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251245">
              <a:off x="5403748" y="2742366"/>
              <a:ext cx="686426" cy="67648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003063" y="0"/>
            <a:ext cx="1752600" cy="115538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6200000">
            <a:off x="1811687" y="3506750"/>
            <a:ext cx="2177806" cy="461010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/>
          <a:srcRect r="-411"/>
          <a:stretch>
            <a:fillRect/>
          </a:stretch>
        </p:blipFill>
        <p:spPr>
          <a:xfrm rot="16200000">
            <a:off x="5300891" y="-95250"/>
            <a:ext cx="6477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unotozb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2248</Words>
  <Application>Microsoft Office PowerPoint</Application>
  <PresentationFormat>宽屏</PresentationFormat>
  <Paragraphs>140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2022-03-10T05:38:51Z</dcterms:created>
  <dcterms:modified xsi:type="dcterms:W3CDTF">2023-01-11T01:58:59Z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ED6B9F08270244A88324F815F82285D8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