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3" r:id="rId9"/>
    <p:sldId id="264" r:id="rId10"/>
    <p:sldId id="272" r:id="rId11"/>
    <p:sldId id="273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D6ABBBA-9787-4C63-A9D6-4AE9C6E0BA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F749B5B-AE8B-427D-8433-CB4821C693C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51CFD-26BA-43F4-9A12-D35A130B07D8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420DC5-1CAC-423A-AAA8-9FBEAA06C61C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79C46-B6CE-47E4-9910-EC05176615DE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70377-2219-433B-B8AB-1790953648C3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0EDF9-FD4D-46D2-8DC8-85415AC49B7B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66C17-C883-49E5-B814-58947C17C07F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F6DD-A9B8-4FE9-B960-7ABF573E5D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619C-C77B-4E59-8C57-3A7F6D446C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264-C375-4FD4-9F16-810B861F4B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8DBB-CCF7-4CC3-AA51-CFF7F03BF8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07F5-EEC9-493B-9F26-F32E22E9E1B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B66D-2070-42DF-A078-44939D3204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27E8-FBEC-4B82-B69D-BC7D50A001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0DFD-F940-41A8-B93F-1EC32786EC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616D-E659-4921-ACCF-2FE5639690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2914-FEFE-4D10-A6F2-EADB01197C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F83E-B959-4871-9EA7-ADA93B45EA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148B-1F07-43E7-9229-E2AA5F4052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1D9E-38D0-4E3E-BD87-AF7A81999D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FBA6-EBB6-41A0-A6B4-EC1208B3ED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2466-93EA-445B-B60B-F8D664BC05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674A-5D58-44D7-9190-8488174BE8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969D-9F49-44F2-8C05-C4ADD2B38A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60F4-F919-4914-A073-02D718522B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4D6-395A-447F-BFB7-138EEE6CF4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E38D-1C40-47F1-B2F1-42CC5EC122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2301-7B1D-42A1-968F-6ECBA9D79C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7501-9D01-4127-B041-A9AF8D71FB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53A9DA-0E6F-4B00-A756-1FF8F4FB70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D0459F-1E3C-4BDB-8356-A6A9E96D48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2280821" y="2420888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解决问题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0634" y="1052736"/>
            <a:ext cx="75723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4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冀教版数学六年级上册第二单元</a:t>
            </a:r>
          </a:p>
        </p:txBody>
      </p:sp>
      <p:sp>
        <p:nvSpPr>
          <p:cNvPr id="6" name="矩形 5"/>
          <p:cNvSpPr/>
          <p:nvPr/>
        </p:nvSpPr>
        <p:spPr>
          <a:xfrm>
            <a:off x="2683930" y="544522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1214438"/>
            <a:ext cx="8572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一种淡蓝色涂料用白色涂料和蓝色涂料按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配制的。</a:t>
            </a:r>
            <a:endParaRPr lang="en-US" altLang="zh-CN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57188" y="2279650"/>
            <a:ext cx="8572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）现在要用这种涂料刷一面长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米、高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米的临街墙壁。粉刷完这面墙壁需要白色涂料和蓝色涂料各多少千克？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3912347"/>
            <a:ext cx="6549656" cy="260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57188" y="1000125"/>
            <a:ext cx="8572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一种淡蓝色涂料用白色涂料和蓝色涂料按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配制的。</a:t>
            </a:r>
            <a:endParaRPr lang="en-US" altLang="zh-CN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57188" y="2000250"/>
            <a:ext cx="857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）粉刷完这面墙，买涂料要花多少钱？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2643188"/>
            <a:ext cx="478631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8" y="5357813"/>
            <a:ext cx="414337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28625" y="1454303"/>
            <a:ext cx="84772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、经历综合运用比和比例等知识解决生活中实际问题的过程。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、能运用所学知识做出不同的什锦糖配制方案，提高解决实际问题的能力。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、经历与他人交流配制方案的过程，对配制什锦糖问题有自己的想法和建议。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971800" y="620688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170" name="图片 10" descr="QQ截图2014090916542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1214438"/>
            <a:ext cx="631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1"/>
          <p:cNvSpPr txBox="1">
            <a:spLocks noChangeArrowheads="1"/>
          </p:cNvSpPr>
          <p:nvPr/>
        </p:nvSpPr>
        <p:spPr bwMode="auto">
          <a:xfrm>
            <a:off x="1428750" y="1218141"/>
            <a:ext cx="7000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从下面四种糖重任选 三种，按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2:3:5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配成什锦糖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千克。</a:t>
            </a:r>
          </a:p>
        </p:txBody>
      </p:sp>
      <p:pic>
        <p:nvPicPr>
          <p:cNvPr id="7172" name="Picture 15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42938" y="2286000"/>
            <a:ext cx="78581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5" descr="7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88" y="4643438"/>
            <a:ext cx="15859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6" descr="QQ截图2014091015512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5000625"/>
            <a:ext cx="4371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1071563" y="1071563"/>
            <a:ext cx="728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方案一：选奶糖、酥糖和巧克力糖。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1714500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239395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奶糖：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50×     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500313" y="2214563"/>
          <a:ext cx="514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203200" imgH="393700" progId="Equation.DSMT4">
                  <p:embed/>
                </p:oleObj>
              </mc:Choice>
              <mc:Fallback>
                <p:oleObj name="Equation" r:id="rId4" imgW="2032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214563"/>
                        <a:ext cx="5143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3322638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酥糖：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50×     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500313" y="3143250"/>
          <a:ext cx="514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203200" imgH="393700" progId="Equation.DSMT4">
                  <p:embed/>
                </p:oleObj>
              </mc:Choice>
              <mc:Fallback>
                <p:oleObj name="Equation" r:id="rId6" imgW="2032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143250"/>
                        <a:ext cx="5143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" y="4251325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巧克力糖：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50×     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357563" y="4071938"/>
          <a:ext cx="514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203200" imgH="393700" progId="Equation.DSMT4">
                  <p:embed/>
                </p:oleObj>
              </mc:Choice>
              <mc:Fallback>
                <p:oleObj name="Equation" r:id="rId8" imgW="2032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071938"/>
                        <a:ext cx="5143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29250" y="2416175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24×10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29250" y="3273425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10×15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81650" y="4845050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18×25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450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8625" y="5702300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每千克什锦糖：（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240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450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÷50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16.8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1071563" y="1071563"/>
            <a:ext cx="728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方案二：选奶糖、酥糖和水果糖。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714500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239395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奶糖：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50×     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00313" y="2214563"/>
          <a:ext cx="514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203200" imgH="393700" progId="Equation.DSMT4">
                  <p:embed/>
                </p:oleObj>
              </mc:Choice>
              <mc:Fallback>
                <p:oleObj name="Equation" r:id="rId3" imgW="2032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214563"/>
                        <a:ext cx="5143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3322638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酥糖：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50×     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500313" y="3143250"/>
          <a:ext cx="514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203200" imgH="393700" progId="Equation.DSMT4">
                  <p:embed/>
                </p:oleObj>
              </mc:Choice>
              <mc:Fallback>
                <p:oleObj name="Equation" r:id="rId5" imgW="2032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143250"/>
                        <a:ext cx="5143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625" y="4251325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水果糖：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50×     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914650" y="4071938"/>
          <a:ext cx="514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7" imgW="203200" imgH="393700" progId="Equation.DSMT4">
                  <p:embed/>
                </p:oleObj>
              </mc:Choice>
              <mc:Fallback>
                <p:oleObj name="Equation" r:id="rId7" imgW="2032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071938"/>
                        <a:ext cx="5143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9250" y="2416175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24×10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29250" y="3273425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10×15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81650" y="4273550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14×25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350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625" y="519112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每千克什锦糖：（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240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350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÷50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14.8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1071563" y="1071563"/>
            <a:ext cx="728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方案二：选奶糖、巧克力糖和水果糖。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714500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239395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奶糖：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50×     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00313" y="2214563"/>
          <a:ext cx="514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203200" imgH="393700" progId="Equation.DSMT4">
                  <p:embed/>
                </p:oleObj>
              </mc:Choice>
              <mc:Fallback>
                <p:oleObj name="Equation" r:id="rId3" imgW="2032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214563"/>
                        <a:ext cx="5143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3322638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巧克力糖：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50×     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271838" y="3071813"/>
          <a:ext cx="514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203200" imgH="393700" progId="Equation.DSMT4">
                  <p:embed/>
                </p:oleObj>
              </mc:Choice>
              <mc:Fallback>
                <p:oleObj name="Equation" r:id="rId5" imgW="2032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8" y="3071813"/>
                        <a:ext cx="5143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625" y="4468813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水果糖：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50×     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914650" y="4289425"/>
          <a:ext cx="514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7" imgW="203200" imgH="393700" progId="Equation.DSMT4">
                  <p:embed/>
                </p:oleObj>
              </mc:Choice>
              <mc:Fallback>
                <p:oleObj name="Equation" r:id="rId7" imgW="2032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289425"/>
                        <a:ext cx="5143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9250" y="2416175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24×10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240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29250" y="3773488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18×15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270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81650" y="4491038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14×25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350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625" y="5405438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每千克什锦糖：（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240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270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350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÷50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17.2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194" name="图片 3" descr="抠图、议一议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143000"/>
            <a:ext cx="27892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928688" y="3071813"/>
            <a:ext cx="7286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怎样配制什锦糖价格最高？怎样配制价格最低？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218" name="图片 9" descr="抠图、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928688"/>
            <a:ext cx="25717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1428750" y="185420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练一练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57188" y="2500313"/>
            <a:ext cx="8572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从下面任选三种糖，按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配成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千克什锦糖。做出什锦糖单价最低和最高的配制方案。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053" y="3789040"/>
            <a:ext cx="7855889" cy="197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57188" y="1214438"/>
            <a:ext cx="8572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一种淡蓝色涂料用白色涂料和蓝色涂料按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配制的。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57188" y="2279650"/>
            <a:ext cx="8572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）现在有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千克白色涂料，需要 几千克蓝色涂料才能配成这种淡蓝色涂料？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90" y="3789040"/>
            <a:ext cx="778192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全屏显示(4:3)</PresentationFormat>
  <Paragraphs>50</Paragraphs>
  <Slides>11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华文楷体</vt:lpstr>
      <vt:lpstr>宋体</vt:lpstr>
      <vt:lpstr>微软雅黑</vt:lpstr>
      <vt:lpstr>Arial</vt:lpstr>
      <vt:lpstr>Calibri</vt:lpstr>
      <vt:lpstr>WWW.2PPT.COM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2014-09-10T06:38:00Z</dcterms:created>
  <dcterms:modified xsi:type="dcterms:W3CDTF">2023-01-17T01:49:39Z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21056661809A436BBA34ED5243F6A758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